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5143500" cx="9144000"/>
  <p:notesSz cx="6858000" cy="9144000"/>
  <p:embeddedFontLst>
    <p:embeddedFont>
      <p:font typeface="Roboto"/>
      <p:regular r:id="rId24"/>
      <p:bold r:id="rId25"/>
      <p:italic r:id="rId26"/>
      <p:boldItalic r:id="rId27"/>
    </p:embeddedFont>
    <p:embeddedFont>
      <p:font typeface="Lora"/>
      <p:regular r:id="rId28"/>
      <p:bold r:id="rId29"/>
      <p:italic r:id="rId30"/>
      <p:boldItalic r:id="rId31"/>
    </p:embeddedFont>
    <p:embeddedFont>
      <p:font typeface="Lora Regular"/>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6BEF461-C23F-4FC9-8B98-A7DDA1E70578}">
  <a:tblStyle styleId="{96BEF461-C23F-4FC9-8B98-A7DDA1E7057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Roboto-regular.fntdata"/><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italic.fntdata"/><Relationship Id="rId25" Type="http://schemas.openxmlformats.org/officeDocument/2006/relationships/font" Target="fonts/Roboto-bold.fntdata"/><Relationship Id="rId28" Type="http://schemas.openxmlformats.org/officeDocument/2006/relationships/font" Target="fonts/Lora-regular.fntdata"/><Relationship Id="rId27" Type="http://schemas.openxmlformats.org/officeDocument/2006/relationships/font" Target="fonts/Roboto-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Lora-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Lora-boldItalic.fntdata"/><Relationship Id="rId30" Type="http://schemas.openxmlformats.org/officeDocument/2006/relationships/font" Target="fonts/Lora-italic.fntdata"/><Relationship Id="rId11" Type="http://schemas.openxmlformats.org/officeDocument/2006/relationships/slide" Target="slides/slide5.xml"/><Relationship Id="rId33" Type="http://schemas.openxmlformats.org/officeDocument/2006/relationships/font" Target="fonts/LoraRegular-bold.fntdata"/><Relationship Id="rId10" Type="http://schemas.openxmlformats.org/officeDocument/2006/relationships/slide" Target="slides/slide4.xml"/><Relationship Id="rId32" Type="http://schemas.openxmlformats.org/officeDocument/2006/relationships/font" Target="fonts/LoraRegular-regular.fntdata"/><Relationship Id="rId13" Type="http://schemas.openxmlformats.org/officeDocument/2006/relationships/slide" Target="slides/slide7.xml"/><Relationship Id="rId35" Type="http://schemas.openxmlformats.org/officeDocument/2006/relationships/font" Target="fonts/LoraRegular-boldItalic.fntdata"/><Relationship Id="rId12" Type="http://schemas.openxmlformats.org/officeDocument/2006/relationships/slide" Target="slides/slide6.xml"/><Relationship Id="rId34" Type="http://schemas.openxmlformats.org/officeDocument/2006/relationships/font" Target="fonts/LoraRegular-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e446dbfabe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e446dbfabe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e446dbfab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e446dbfab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e446dbfabe_3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e446dbfabe_3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e446dbfabe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e446dbfabe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e2d7b0dea9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e2d7b0dea9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e4f39dc35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e4f39dc35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ge446dbfabe_3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2" name="Google Shape;522;ge446dbfabe_3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ge4f39dc35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2" name="Google Shape;532;ge4f39dc35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e2d7b0dea9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e2d7b0dea9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e2d7b0dea9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e2d7b0dea9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e4c0d5041b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e4c0d5041b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e4c0d5041b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e4c0d5041b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e4c0d5041b_4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e4c0d5041b_4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e4c0d5041b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e4c0d5041b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e4c0d5041b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e4c0d5041b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e4c0d5041b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e4c0d5041b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push/>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6.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394EC3"/>
            </a:gs>
            <a:gs pos="100000">
              <a:srgbClr val="20295A"/>
            </a:gs>
          </a:gsLst>
          <a:lin ang="5400012" scaled="0"/>
        </a:gradFill>
      </p:bgPr>
    </p:bg>
    <p:spTree>
      <p:nvGrpSpPr>
        <p:cNvPr id="84" name="Shape 84"/>
        <p:cNvGrpSpPr/>
        <p:nvPr/>
      </p:nvGrpSpPr>
      <p:grpSpPr>
        <a:xfrm>
          <a:off x="0" y="0"/>
          <a:ext cx="0" cy="0"/>
          <a:chOff x="0" y="0"/>
          <a:chExt cx="0" cy="0"/>
        </a:xfrm>
      </p:grpSpPr>
      <p:sp>
        <p:nvSpPr>
          <p:cNvPr id="85" name="Google Shape;85;p1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4500">
                <a:latin typeface="Lora"/>
                <a:ea typeface="Lora"/>
                <a:cs typeface="Lora"/>
                <a:sym typeface="Lora"/>
              </a:rPr>
              <a:t>Placement Assistant System</a:t>
            </a:r>
            <a:endParaRPr b="1" sz="4500">
              <a:latin typeface="Lora"/>
              <a:ea typeface="Lora"/>
              <a:cs typeface="Lora"/>
              <a:sym typeface="Lora"/>
            </a:endParaRPr>
          </a:p>
        </p:txBody>
      </p:sp>
      <p:pic>
        <p:nvPicPr>
          <p:cNvPr id="86" name="Google Shape;86;p13"/>
          <p:cNvPicPr preferRelativeResize="0"/>
          <p:nvPr/>
        </p:nvPicPr>
        <p:blipFill>
          <a:blip r:embed="rId3">
            <a:alphaModFix/>
          </a:blip>
          <a:stretch>
            <a:fillRect/>
          </a:stretch>
        </p:blipFill>
        <p:spPr>
          <a:xfrm>
            <a:off x="0" y="0"/>
            <a:ext cx="1617800" cy="16178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394EC3"/>
            </a:gs>
            <a:gs pos="100000">
              <a:srgbClr val="20295A"/>
            </a:gs>
          </a:gsLst>
          <a:lin ang="5400012" scaled="0"/>
        </a:gradFill>
      </p:bgPr>
    </p:bg>
    <p:spTree>
      <p:nvGrpSpPr>
        <p:cNvPr id="340" name="Shape 340"/>
        <p:cNvGrpSpPr/>
        <p:nvPr/>
      </p:nvGrpSpPr>
      <p:grpSpPr>
        <a:xfrm>
          <a:off x="0" y="0"/>
          <a:ext cx="0" cy="0"/>
          <a:chOff x="0" y="0"/>
          <a:chExt cx="0" cy="0"/>
        </a:xfrm>
      </p:grpSpPr>
      <p:graphicFrame>
        <p:nvGraphicFramePr>
          <p:cNvPr id="341" name="Google Shape;341;p22"/>
          <p:cNvGraphicFramePr/>
          <p:nvPr/>
        </p:nvGraphicFramePr>
        <p:xfrm>
          <a:off x="952500" y="1809750"/>
          <a:ext cx="3000000" cy="3000000"/>
        </p:xfrm>
        <a:graphic>
          <a:graphicData uri="http://schemas.openxmlformats.org/drawingml/2006/table">
            <a:tbl>
              <a:tblPr>
                <a:noFill/>
                <a:tableStyleId>{96BEF461-C23F-4FC9-8B98-A7DDA1E70578}</a:tableStyleId>
              </a:tblPr>
              <a:tblGrid>
                <a:gridCol w="3659225"/>
                <a:gridCol w="3579775"/>
              </a:tblGrid>
              <a:tr h="375700">
                <a:tc>
                  <a:txBody>
                    <a:bodyPr/>
                    <a:lstStyle/>
                    <a:p>
                      <a:pPr indent="0" lvl="0" marL="0" rtl="0" algn="l">
                        <a:spcBef>
                          <a:spcPts val="0"/>
                        </a:spcBef>
                        <a:spcAft>
                          <a:spcPts val="0"/>
                        </a:spcAft>
                        <a:buNone/>
                      </a:pPr>
                      <a:r>
                        <a:rPr b="1" lang="en">
                          <a:solidFill>
                            <a:schemeClr val="lt1"/>
                          </a:solidFill>
                          <a:latin typeface="Lora"/>
                          <a:ea typeface="Lora"/>
                          <a:cs typeface="Lora"/>
                          <a:sym typeface="Lora"/>
                        </a:rPr>
                        <a:t>Software</a:t>
                      </a:r>
                      <a:r>
                        <a:rPr b="1" lang="en">
                          <a:solidFill>
                            <a:schemeClr val="lt1"/>
                          </a:solidFill>
                          <a:latin typeface="Lora"/>
                          <a:ea typeface="Lora"/>
                          <a:cs typeface="Lora"/>
                          <a:sym typeface="Lora"/>
                        </a:rPr>
                        <a:t> </a:t>
                      </a:r>
                      <a:r>
                        <a:rPr b="1" lang="en">
                          <a:solidFill>
                            <a:schemeClr val="lt1"/>
                          </a:solidFill>
                          <a:latin typeface="Lora"/>
                          <a:ea typeface="Lora"/>
                          <a:cs typeface="Lora"/>
                          <a:sym typeface="Lora"/>
                        </a:rPr>
                        <a:t>Devices</a:t>
                      </a:r>
                      <a:endParaRPr b="1">
                        <a:solidFill>
                          <a:schemeClr val="lt1"/>
                        </a:solidFill>
                        <a:latin typeface="Lora"/>
                        <a:ea typeface="Lora"/>
                        <a:cs typeface="Lora"/>
                        <a:sym typeface="Lora"/>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3C78D8"/>
                    </a:solidFill>
                  </a:tcPr>
                </a:tc>
                <a:tc>
                  <a:txBody>
                    <a:bodyPr/>
                    <a:lstStyle/>
                    <a:p>
                      <a:pPr indent="0" lvl="0" marL="0" rtl="0" algn="l">
                        <a:spcBef>
                          <a:spcPts val="0"/>
                        </a:spcBef>
                        <a:spcAft>
                          <a:spcPts val="0"/>
                        </a:spcAft>
                        <a:buNone/>
                      </a:pPr>
                      <a:r>
                        <a:t/>
                      </a:r>
                      <a:endParaRPr b="1">
                        <a:solidFill>
                          <a:schemeClr val="lt1"/>
                        </a:solidFill>
                        <a:highlight>
                          <a:srgbClr val="000000"/>
                        </a:highlight>
                        <a:latin typeface="Lora"/>
                        <a:ea typeface="Lora"/>
                        <a:cs typeface="Lora"/>
                        <a:sym typeface="Lora"/>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464025">
                <a:tc>
                  <a:txBody>
                    <a:bodyPr/>
                    <a:lstStyle/>
                    <a:p>
                      <a:pPr indent="0" lvl="0" marL="0" rtl="0" algn="l">
                        <a:spcBef>
                          <a:spcPts val="0"/>
                        </a:spcBef>
                        <a:spcAft>
                          <a:spcPts val="0"/>
                        </a:spcAft>
                        <a:buNone/>
                      </a:pPr>
                      <a:r>
                        <a:rPr lang="en">
                          <a:solidFill>
                            <a:schemeClr val="lt1"/>
                          </a:solidFill>
                          <a:latin typeface="Lora Regular"/>
                          <a:ea typeface="Lora Regular"/>
                          <a:cs typeface="Lora Regular"/>
                          <a:sym typeface="Lora Regular"/>
                        </a:rPr>
                        <a:t>Platform</a:t>
                      </a:r>
                      <a:endParaRPr>
                        <a:solidFill>
                          <a:schemeClr val="lt1"/>
                        </a:solidFill>
                        <a:latin typeface="Lora Regular"/>
                        <a:ea typeface="Lora Regular"/>
                        <a:cs typeface="Lora Regular"/>
                        <a:sym typeface="Lora Regul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lt1"/>
                          </a:solidFill>
                          <a:latin typeface="Lora Regular"/>
                          <a:ea typeface="Lora Regular"/>
                          <a:cs typeface="Lora Regular"/>
                          <a:sym typeface="Lora Regular"/>
                        </a:rPr>
                        <a:t>Browser</a:t>
                      </a:r>
                      <a:endParaRPr>
                        <a:solidFill>
                          <a:schemeClr val="lt1"/>
                        </a:solidFill>
                        <a:latin typeface="Lora Regular"/>
                        <a:ea typeface="Lora Regular"/>
                        <a:cs typeface="Lora Regular"/>
                        <a:sym typeface="Lora Regul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3C78D8"/>
                    </a:solidFill>
                  </a:tcPr>
                </a:tc>
              </a:tr>
              <a:tr h="499525">
                <a:tc>
                  <a:txBody>
                    <a:bodyPr/>
                    <a:lstStyle/>
                    <a:p>
                      <a:pPr indent="0" lvl="0" marL="0" rtl="0" algn="l">
                        <a:spcBef>
                          <a:spcPts val="0"/>
                        </a:spcBef>
                        <a:spcAft>
                          <a:spcPts val="0"/>
                        </a:spcAft>
                        <a:buNone/>
                      </a:pPr>
                      <a:r>
                        <a:rPr lang="en">
                          <a:solidFill>
                            <a:schemeClr val="lt1"/>
                          </a:solidFill>
                          <a:latin typeface="Lora Regular"/>
                          <a:ea typeface="Lora Regular"/>
                          <a:cs typeface="Lora Regular"/>
                          <a:sym typeface="Lora Regular"/>
                        </a:rPr>
                        <a:t>Language</a:t>
                      </a:r>
                      <a:endParaRPr>
                        <a:solidFill>
                          <a:schemeClr val="lt1"/>
                        </a:solidFill>
                        <a:latin typeface="Lora Regular"/>
                        <a:ea typeface="Lora Regular"/>
                        <a:cs typeface="Lora Regular"/>
                        <a:sym typeface="Lora Regul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3C78D8"/>
                    </a:solidFill>
                  </a:tcPr>
                </a:tc>
                <a:tc>
                  <a:txBody>
                    <a:bodyPr/>
                    <a:lstStyle/>
                    <a:p>
                      <a:pPr indent="0" lvl="0" marL="0" rtl="0" algn="ctr">
                        <a:spcBef>
                          <a:spcPts val="0"/>
                        </a:spcBef>
                        <a:spcAft>
                          <a:spcPts val="0"/>
                        </a:spcAft>
                        <a:buNone/>
                      </a:pPr>
                      <a:r>
                        <a:rPr lang="en">
                          <a:solidFill>
                            <a:schemeClr val="lt1"/>
                          </a:solidFill>
                          <a:latin typeface="Lora Regular"/>
                          <a:ea typeface="Lora Regular"/>
                          <a:cs typeface="Lora Regular"/>
                          <a:sym typeface="Lora Regular"/>
                        </a:rPr>
                        <a:t>HTML,CSS</a:t>
                      </a:r>
                      <a:endParaRPr>
                        <a:solidFill>
                          <a:schemeClr val="lt1"/>
                        </a:solidFill>
                        <a:latin typeface="Lora Regular"/>
                        <a:ea typeface="Lora Regular"/>
                        <a:cs typeface="Lora Regular"/>
                        <a:sym typeface="Lora Regul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480050">
                <a:tc>
                  <a:txBody>
                    <a:bodyPr/>
                    <a:lstStyle/>
                    <a:p>
                      <a:pPr indent="0" lvl="0" marL="0" rtl="0" algn="l">
                        <a:spcBef>
                          <a:spcPts val="0"/>
                        </a:spcBef>
                        <a:spcAft>
                          <a:spcPts val="0"/>
                        </a:spcAft>
                        <a:buNone/>
                      </a:pPr>
                      <a:r>
                        <a:rPr lang="en">
                          <a:solidFill>
                            <a:schemeClr val="lt1"/>
                          </a:solidFill>
                          <a:latin typeface="Lora Regular"/>
                          <a:ea typeface="Lora Regular"/>
                          <a:cs typeface="Lora Regular"/>
                          <a:sym typeface="Lora Regular"/>
                        </a:rPr>
                        <a:t>Database</a:t>
                      </a:r>
                      <a:endParaRPr>
                        <a:solidFill>
                          <a:schemeClr val="lt1"/>
                        </a:solidFill>
                        <a:latin typeface="Lora Regular"/>
                        <a:ea typeface="Lora Regular"/>
                        <a:cs typeface="Lora Regular"/>
                        <a:sym typeface="Lora Regul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lt1"/>
                          </a:solidFill>
                          <a:latin typeface="Lora Regular"/>
                          <a:ea typeface="Lora Regular"/>
                          <a:cs typeface="Lora Regular"/>
                          <a:sym typeface="Lora Regular"/>
                        </a:rPr>
                        <a:t>Oracle SQL</a:t>
                      </a:r>
                      <a:endParaRPr>
                        <a:solidFill>
                          <a:schemeClr val="lt1"/>
                        </a:solidFill>
                        <a:latin typeface="Lora Regular"/>
                        <a:ea typeface="Lora Regular"/>
                        <a:cs typeface="Lora Regular"/>
                        <a:sym typeface="Lora Regul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3C78D8"/>
                    </a:solidFill>
                  </a:tcPr>
                </a:tc>
              </a:tr>
            </a:tbl>
          </a:graphicData>
        </a:graphic>
      </p:graphicFrame>
      <p:sp>
        <p:nvSpPr>
          <p:cNvPr id="342" name="Google Shape;342;p22"/>
          <p:cNvSpPr txBox="1"/>
          <p:nvPr/>
        </p:nvSpPr>
        <p:spPr>
          <a:xfrm>
            <a:off x="4729650" y="1901725"/>
            <a:ext cx="3084000" cy="304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343" name="Google Shape;343;p22"/>
          <p:cNvSpPr txBox="1"/>
          <p:nvPr/>
        </p:nvSpPr>
        <p:spPr>
          <a:xfrm>
            <a:off x="5709750" y="1809750"/>
            <a:ext cx="1428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lt1"/>
                </a:solidFill>
                <a:latin typeface="Lora"/>
                <a:ea typeface="Lora"/>
                <a:cs typeface="Lora"/>
                <a:sym typeface="Lora"/>
              </a:rPr>
              <a:t>Configuration</a:t>
            </a:r>
            <a:endParaRPr b="1">
              <a:solidFill>
                <a:schemeClr val="lt1"/>
              </a:solidFill>
              <a:latin typeface="Lora"/>
              <a:ea typeface="Lora"/>
              <a:cs typeface="Lora"/>
              <a:sym typeface="Lora"/>
            </a:endParaRPr>
          </a:p>
        </p:txBody>
      </p:sp>
      <p:sp>
        <p:nvSpPr>
          <p:cNvPr id="344" name="Google Shape;344;p22"/>
          <p:cNvSpPr txBox="1"/>
          <p:nvPr>
            <p:ph idx="1" type="body"/>
          </p:nvPr>
        </p:nvSpPr>
        <p:spPr>
          <a:xfrm>
            <a:off x="381200" y="1229875"/>
            <a:ext cx="5520900" cy="579900"/>
          </a:xfrm>
          <a:prstGeom prst="rect">
            <a:avLst/>
          </a:prstGeom>
          <a:ln>
            <a:noFill/>
          </a:ln>
        </p:spPr>
        <p:txBody>
          <a:bodyPr anchorCtr="0" anchor="t" bIns="91425" lIns="91425" spcFirstLastPara="1" rIns="91425" wrap="square" tIns="91425">
            <a:noAutofit/>
          </a:bodyPr>
          <a:lstStyle/>
          <a:p>
            <a:pPr indent="0" lvl="0" marL="457200" rtl="0" algn="l">
              <a:lnSpc>
                <a:spcPct val="95000"/>
              </a:lnSpc>
              <a:spcBef>
                <a:spcPts val="0"/>
              </a:spcBef>
              <a:spcAft>
                <a:spcPts val="0"/>
              </a:spcAft>
              <a:buSzPts val="440"/>
              <a:buNone/>
            </a:pPr>
            <a:r>
              <a:rPr b="1" lang="en" sz="2000">
                <a:solidFill>
                  <a:schemeClr val="lt1"/>
                </a:solidFill>
                <a:latin typeface="Lora"/>
                <a:ea typeface="Lora"/>
                <a:cs typeface="Lora"/>
                <a:sym typeface="Lora"/>
              </a:rPr>
              <a:t>List of software used: </a:t>
            </a:r>
            <a:endParaRPr b="1" sz="2000">
              <a:solidFill>
                <a:schemeClr val="lt1"/>
              </a:solidFill>
              <a:latin typeface="Lora"/>
              <a:ea typeface="Lora"/>
              <a:cs typeface="Lora"/>
              <a:sym typeface="Lora"/>
            </a:endParaRPr>
          </a:p>
          <a:p>
            <a:pPr indent="0" lvl="0" marL="457200" rtl="0" algn="l">
              <a:lnSpc>
                <a:spcPct val="95000"/>
              </a:lnSpc>
              <a:spcBef>
                <a:spcPts val="1200"/>
              </a:spcBef>
              <a:spcAft>
                <a:spcPts val="1200"/>
              </a:spcAft>
              <a:buSzPts val="440"/>
              <a:buNone/>
            </a:pPr>
            <a:r>
              <a:t/>
            </a:r>
            <a:endParaRPr b="1" sz="2000">
              <a:solidFill>
                <a:schemeClr val="lt1"/>
              </a:solidFill>
              <a:latin typeface="Lora"/>
              <a:ea typeface="Lora"/>
              <a:cs typeface="Lora"/>
              <a:sym typeface="Lora"/>
            </a:endParaRPr>
          </a:p>
        </p:txBody>
      </p:sp>
      <p:sp>
        <p:nvSpPr>
          <p:cNvPr id="345" name="Google Shape;345;p22"/>
          <p:cNvSpPr txBox="1"/>
          <p:nvPr>
            <p:ph type="title"/>
          </p:nvPr>
        </p:nvSpPr>
        <p:spPr>
          <a:xfrm>
            <a:off x="2154350" y="75300"/>
            <a:ext cx="49743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u="sng">
                <a:solidFill>
                  <a:schemeClr val="lt1"/>
                </a:solidFill>
                <a:latin typeface="Lora"/>
                <a:ea typeface="Lora"/>
                <a:cs typeface="Lora"/>
                <a:sym typeface="Lora"/>
              </a:rPr>
              <a:t>System Required/Props</a:t>
            </a:r>
            <a:endParaRPr b="1" u="sng">
              <a:solidFill>
                <a:schemeClr val="lt1"/>
              </a:solidFill>
              <a:latin typeface="Lora"/>
              <a:ea typeface="Lora"/>
              <a:cs typeface="Lora"/>
              <a:sym typeface="Lor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23"/>
          <p:cNvSpPr txBox="1"/>
          <p:nvPr>
            <p:ph type="title"/>
          </p:nvPr>
        </p:nvSpPr>
        <p:spPr>
          <a:xfrm>
            <a:off x="617150" y="390300"/>
            <a:ext cx="34818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900" u="sng">
                <a:latin typeface="Lora"/>
                <a:ea typeface="Lora"/>
                <a:cs typeface="Lora"/>
                <a:sym typeface="Lora"/>
              </a:rPr>
              <a:t>Features </a:t>
            </a:r>
            <a:endParaRPr b="1" sz="2900" u="sng">
              <a:latin typeface="Lora"/>
              <a:ea typeface="Lora"/>
              <a:cs typeface="Lora"/>
              <a:sym typeface="Lora"/>
            </a:endParaRPr>
          </a:p>
        </p:txBody>
      </p:sp>
      <p:pic>
        <p:nvPicPr>
          <p:cNvPr id="351" name="Google Shape;351;p23"/>
          <p:cNvPicPr preferRelativeResize="0"/>
          <p:nvPr/>
        </p:nvPicPr>
        <p:blipFill>
          <a:blip r:embed="rId3">
            <a:alphaModFix/>
          </a:blip>
          <a:stretch>
            <a:fillRect/>
          </a:stretch>
        </p:blipFill>
        <p:spPr>
          <a:xfrm>
            <a:off x="4098950" y="0"/>
            <a:ext cx="5045049" cy="3984209"/>
          </a:xfrm>
          <a:prstGeom prst="rect">
            <a:avLst/>
          </a:prstGeom>
          <a:noFill/>
          <a:ln>
            <a:noFill/>
          </a:ln>
        </p:spPr>
      </p:pic>
      <p:sp>
        <p:nvSpPr>
          <p:cNvPr id="352" name="Google Shape;352;p23"/>
          <p:cNvSpPr txBox="1"/>
          <p:nvPr/>
        </p:nvSpPr>
        <p:spPr>
          <a:xfrm>
            <a:off x="617150" y="1066350"/>
            <a:ext cx="3909000" cy="30108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SzPts val="1400"/>
              <a:buFont typeface="Lora Regular"/>
              <a:buChar char="➢"/>
            </a:pPr>
            <a:r>
              <a:rPr lang="en" sz="1800">
                <a:latin typeface="Lora Regular"/>
                <a:ea typeface="Lora Regular"/>
                <a:cs typeface="Lora Regular"/>
                <a:sym typeface="Lora Regular"/>
              </a:rPr>
              <a:t>Provides a single platform where applicant can search as well as apply for different types of job preferred by them.</a:t>
            </a:r>
            <a:endParaRPr sz="1800">
              <a:latin typeface="Lora Regular"/>
              <a:ea typeface="Lora Regular"/>
              <a:cs typeface="Lora Regular"/>
              <a:sym typeface="Lora Regular"/>
            </a:endParaRPr>
          </a:p>
          <a:p>
            <a:pPr indent="-317500" lvl="0" marL="457200" rtl="0" algn="l">
              <a:lnSpc>
                <a:spcPct val="115000"/>
              </a:lnSpc>
              <a:spcBef>
                <a:spcPts val="0"/>
              </a:spcBef>
              <a:spcAft>
                <a:spcPts val="0"/>
              </a:spcAft>
              <a:buSzPts val="1400"/>
              <a:buFont typeface="Lora Regular"/>
              <a:buChar char="➢"/>
            </a:pPr>
            <a:r>
              <a:rPr lang="en" sz="1800">
                <a:latin typeface="Lora Regular"/>
                <a:ea typeface="Lora Regular"/>
                <a:cs typeface="Lora Regular"/>
                <a:sym typeface="Lora Regular"/>
              </a:rPr>
              <a:t>Applicant as well as Managers would be duly notified through notifications to acquire the information.</a:t>
            </a:r>
            <a:endParaRPr>
              <a:latin typeface="Lora Regular"/>
              <a:ea typeface="Lora Regular"/>
              <a:cs typeface="Lora Regular"/>
              <a:sym typeface="Lora Regul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24"/>
          <p:cNvSpPr txBox="1"/>
          <p:nvPr>
            <p:ph type="title"/>
          </p:nvPr>
        </p:nvSpPr>
        <p:spPr>
          <a:xfrm>
            <a:off x="617150" y="390300"/>
            <a:ext cx="34818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900" u="sng">
                <a:latin typeface="Lora"/>
                <a:ea typeface="Lora"/>
                <a:cs typeface="Lora"/>
                <a:sym typeface="Lora"/>
              </a:rPr>
              <a:t>Features </a:t>
            </a:r>
            <a:endParaRPr b="1" sz="2900" u="sng">
              <a:latin typeface="Lora"/>
              <a:ea typeface="Lora"/>
              <a:cs typeface="Lora"/>
              <a:sym typeface="Lora"/>
            </a:endParaRPr>
          </a:p>
        </p:txBody>
      </p:sp>
      <p:pic>
        <p:nvPicPr>
          <p:cNvPr id="358" name="Google Shape;358;p24"/>
          <p:cNvPicPr preferRelativeResize="0"/>
          <p:nvPr/>
        </p:nvPicPr>
        <p:blipFill>
          <a:blip r:embed="rId3">
            <a:alphaModFix/>
          </a:blip>
          <a:stretch>
            <a:fillRect/>
          </a:stretch>
        </p:blipFill>
        <p:spPr>
          <a:xfrm>
            <a:off x="4098950" y="0"/>
            <a:ext cx="5045049" cy="3984209"/>
          </a:xfrm>
          <a:prstGeom prst="rect">
            <a:avLst/>
          </a:prstGeom>
          <a:noFill/>
          <a:ln>
            <a:noFill/>
          </a:ln>
        </p:spPr>
      </p:pic>
      <p:sp>
        <p:nvSpPr>
          <p:cNvPr id="359" name="Google Shape;359;p24"/>
          <p:cNvSpPr txBox="1"/>
          <p:nvPr/>
        </p:nvSpPr>
        <p:spPr>
          <a:xfrm>
            <a:off x="617150" y="1145425"/>
            <a:ext cx="4058700" cy="33294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SzPts val="1400"/>
              <a:buFont typeface="Roboto"/>
              <a:buChar char="➢"/>
            </a:pPr>
            <a:r>
              <a:rPr lang="en" sz="1800">
                <a:latin typeface="Lora"/>
                <a:ea typeface="Lora"/>
                <a:cs typeface="Lora"/>
                <a:sym typeface="Lora"/>
              </a:rPr>
              <a:t>It conducts online interview which could be very useful in this pandemic situation.</a:t>
            </a:r>
            <a:endParaRPr sz="1800">
              <a:latin typeface="Lora"/>
              <a:ea typeface="Lora"/>
              <a:cs typeface="Lora"/>
              <a:sym typeface="Lora"/>
            </a:endParaRPr>
          </a:p>
          <a:p>
            <a:pPr indent="-342900" lvl="0" marL="457200" rtl="0" algn="l">
              <a:lnSpc>
                <a:spcPct val="115000"/>
              </a:lnSpc>
              <a:spcBef>
                <a:spcPts val="0"/>
              </a:spcBef>
              <a:spcAft>
                <a:spcPts val="0"/>
              </a:spcAft>
              <a:buSzPts val="1800"/>
              <a:buFont typeface="Lora"/>
              <a:buChar char="➢"/>
            </a:pPr>
            <a:r>
              <a:rPr lang="en" sz="1800">
                <a:solidFill>
                  <a:srgbClr val="202124"/>
                </a:solidFill>
                <a:highlight>
                  <a:schemeClr val="lt1"/>
                </a:highlight>
                <a:latin typeface="Lora Regular"/>
                <a:ea typeface="Lora Regular"/>
                <a:cs typeface="Lora Regular"/>
                <a:sym typeface="Lora Regular"/>
              </a:rPr>
              <a:t>Application facilitates to provide the rank position of company world wide and if applicant wants to apply for foreign countries or at international level, it is provided too.</a:t>
            </a:r>
            <a:endParaRPr sz="1800">
              <a:latin typeface="Lora"/>
              <a:ea typeface="Lora"/>
              <a:cs typeface="Lora"/>
              <a:sym typeface="Lor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394EC3"/>
            </a:gs>
            <a:gs pos="100000">
              <a:srgbClr val="20295A"/>
            </a:gs>
          </a:gsLst>
          <a:lin ang="5400012" scaled="0"/>
        </a:gradFill>
      </p:bgPr>
    </p:bg>
    <p:spTree>
      <p:nvGrpSpPr>
        <p:cNvPr id="363" name="Shape 363"/>
        <p:cNvGrpSpPr/>
        <p:nvPr/>
      </p:nvGrpSpPr>
      <p:grpSpPr>
        <a:xfrm>
          <a:off x="0" y="0"/>
          <a:ext cx="0" cy="0"/>
          <a:chOff x="0" y="0"/>
          <a:chExt cx="0" cy="0"/>
        </a:xfrm>
      </p:grpSpPr>
      <p:sp>
        <p:nvSpPr>
          <p:cNvPr id="364" name="Google Shape;364;p25"/>
          <p:cNvSpPr txBox="1"/>
          <p:nvPr>
            <p:ph type="title"/>
          </p:nvPr>
        </p:nvSpPr>
        <p:spPr>
          <a:xfrm>
            <a:off x="311700" y="547975"/>
            <a:ext cx="18855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u="sng">
                <a:solidFill>
                  <a:schemeClr val="lt1"/>
                </a:solidFill>
                <a:latin typeface="Lora"/>
                <a:ea typeface="Lora"/>
                <a:cs typeface="Lora"/>
                <a:sym typeface="Lora"/>
              </a:rPr>
              <a:t>Benefits</a:t>
            </a:r>
            <a:endParaRPr b="1" u="sng">
              <a:solidFill>
                <a:schemeClr val="lt1"/>
              </a:solidFill>
              <a:latin typeface="Lora"/>
              <a:ea typeface="Lora"/>
              <a:cs typeface="Lora"/>
              <a:sym typeface="Lora"/>
            </a:endParaRPr>
          </a:p>
        </p:txBody>
      </p:sp>
      <p:sp>
        <p:nvSpPr>
          <p:cNvPr id="365" name="Google Shape;365;p25"/>
          <p:cNvSpPr txBox="1"/>
          <p:nvPr>
            <p:ph idx="1" type="body"/>
          </p:nvPr>
        </p:nvSpPr>
        <p:spPr>
          <a:xfrm>
            <a:off x="311700" y="1229850"/>
            <a:ext cx="8087100" cy="3635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lt1"/>
              </a:buClr>
              <a:buSzPts val="1800"/>
              <a:buFont typeface="Lora Regular"/>
              <a:buChar char="➢"/>
            </a:pPr>
            <a:r>
              <a:rPr lang="en">
                <a:solidFill>
                  <a:schemeClr val="lt1"/>
                </a:solidFill>
                <a:latin typeface="Lora Regular"/>
                <a:ea typeface="Lora Regular"/>
                <a:cs typeface="Lora Regular"/>
                <a:sym typeface="Lora Regular"/>
              </a:rPr>
              <a:t>Get  Connected</a:t>
            </a:r>
            <a:endParaRPr>
              <a:solidFill>
                <a:schemeClr val="lt1"/>
              </a:solidFill>
              <a:latin typeface="Lora Regular"/>
              <a:ea typeface="Lora Regular"/>
              <a:cs typeface="Lora Regular"/>
              <a:sym typeface="Lora Regular"/>
            </a:endParaRPr>
          </a:p>
          <a:p>
            <a:pPr indent="-342900" lvl="0" marL="457200" rtl="0" algn="l">
              <a:spcBef>
                <a:spcPts val="0"/>
              </a:spcBef>
              <a:spcAft>
                <a:spcPts val="0"/>
              </a:spcAft>
              <a:buClr>
                <a:schemeClr val="lt1"/>
              </a:buClr>
              <a:buSzPts val="1800"/>
              <a:buFont typeface="Lora Regular"/>
              <a:buChar char="➢"/>
            </a:pPr>
            <a:r>
              <a:rPr lang="en">
                <a:solidFill>
                  <a:schemeClr val="lt1"/>
                </a:solidFill>
                <a:latin typeface="Lora Regular"/>
                <a:ea typeface="Lora Regular"/>
                <a:cs typeface="Lora Regular"/>
                <a:sym typeface="Lora Regular"/>
              </a:rPr>
              <a:t>Company gets better Employee</a:t>
            </a:r>
            <a:endParaRPr>
              <a:solidFill>
                <a:schemeClr val="lt1"/>
              </a:solidFill>
              <a:latin typeface="Lora Regular"/>
              <a:ea typeface="Lora Regular"/>
              <a:cs typeface="Lora Regular"/>
              <a:sym typeface="Lora Regular"/>
            </a:endParaRPr>
          </a:p>
          <a:p>
            <a:pPr indent="-342900" lvl="0" marL="457200" rtl="0" algn="l">
              <a:spcBef>
                <a:spcPts val="0"/>
              </a:spcBef>
              <a:spcAft>
                <a:spcPts val="0"/>
              </a:spcAft>
              <a:buClr>
                <a:schemeClr val="lt1"/>
              </a:buClr>
              <a:buSzPts val="1800"/>
              <a:buFont typeface="Lora Regular"/>
              <a:buChar char="➢"/>
            </a:pPr>
            <a:r>
              <a:rPr lang="en">
                <a:solidFill>
                  <a:schemeClr val="lt1"/>
                </a:solidFill>
                <a:latin typeface="Lora Regular"/>
                <a:ea typeface="Lora Regular"/>
                <a:cs typeface="Lora Regular"/>
                <a:sym typeface="Lora Regular"/>
              </a:rPr>
              <a:t>Applicant would gain knowledge from others</a:t>
            </a:r>
            <a:endParaRPr>
              <a:solidFill>
                <a:schemeClr val="lt1"/>
              </a:solidFill>
              <a:latin typeface="Lora Regular"/>
              <a:ea typeface="Lora Regular"/>
              <a:cs typeface="Lora Regular"/>
              <a:sym typeface="Lora Regular"/>
            </a:endParaRPr>
          </a:p>
          <a:p>
            <a:pPr indent="-342900" lvl="0" marL="457200" rtl="0" algn="l">
              <a:spcBef>
                <a:spcPts val="0"/>
              </a:spcBef>
              <a:spcAft>
                <a:spcPts val="0"/>
              </a:spcAft>
              <a:buClr>
                <a:schemeClr val="lt1"/>
              </a:buClr>
              <a:buSzPts val="1800"/>
              <a:buFont typeface="Lora Regular"/>
              <a:buChar char="➢"/>
            </a:pPr>
            <a:r>
              <a:rPr lang="en">
                <a:solidFill>
                  <a:schemeClr val="lt1"/>
                </a:solidFill>
                <a:latin typeface="Lora Regular"/>
                <a:ea typeface="Lora Regular"/>
                <a:cs typeface="Lora Regular"/>
                <a:sym typeface="Lora Regular"/>
              </a:rPr>
              <a:t>Cost Effective</a:t>
            </a:r>
            <a:endParaRPr>
              <a:solidFill>
                <a:schemeClr val="lt1"/>
              </a:solidFill>
              <a:latin typeface="Lora Regular"/>
              <a:ea typeface="Lora Regular"/>
              <a:cs typeface="Lora Regular"/>
              <a:sym typeface="Lora Regular"/>
            </a:endParaRPr>
          </a:p>
          <a:p>
            <a:pPr indent="-342900" lvl="0" marL="457200" rtl="0" algn="l">
              <a:spcBef>
                <a:spcPts val="0"/>
              </a:spcBef>
              <a:spcAft>
                <a:spcPts val="0"/>
              </a:spcAft>
              <a:buClr>
                <a:schemeClr val="lt1"/>
              </a:buClr>
              <a:buSzPts val="1800"/>
              <a:buFont typeface="Lora Regular"/>
              <a:buChar char="➢"/>
            </a:pPr>
            <a:r>
              <a:rPr lang="en">
                <a:solidFill>
                  <a:schemeClr val="lt1"/>
                </a:solidFill>
                <a:latin typeface="Lora Regular"/>
                <a:ea typeface="Lora Regular"/>
                <a:cs typeface="Lora Regular"/>
                <a:sym typeface="Lora Regular"/>
              </a:rPr>
              <a:t>Time Efficient</a:t>
            </a:r>
            <a:endParaRPr>
              <a:solidFill>
                <a:schemeClr val="lt1"/>
              </a:solidFill>
              <a:latin typeface="Lora Regular"/>
              <a:ea typeface="Lora Regular"/>
              <a:cs typeface="Lora Regular"/>
              <a:sym typeface="Lora Regular"/>
            </a:endParaRPr>
          </a:p>
          <a:p>
            <a:pPr indent="-342900" lvl="0" marL="457200" rtl="0" algn="l">
              <a:spcBef>
                <a:spcPts val="0"/>
              </a:spcBef>
              <a:spcAft>
                <a:spcPts val="0"/>
              </a:spcAft>
              <a:buClr>
                <a:schemeClr val="lt1"/>
              </a:buClr>
              <a:buSzPts val="1800"/>
              <a:buFont typeface="Lora Regular"/>
              <a:buChar char="➢"/>
            </a:pPr>
            <a:r>
              <a:rPr lang="en">
                <a:solidFill>
                  <a:schemeClr val="lt1"/>
                </a:solidFill>
                <a:latin typeface="Lora Regular"/>
                <a:ea typeface="Lora Regular"/>
                <a:cs typeface="Lora Regular"/>
                <a:sym typeface="Lora Regular"/>
              </a:rPr>
              <a:t>Professional Environment</a:t>
            </a:r>
            <a:endParaRPr>
              <a:solidFill>
                <a:schemeClr val="lt1"/>
              </a:solidFill>
              <a:latin typeface="Lora Regular"/>
              <a:ea typeface="Lora Regular"/>
              <a:cs typeface="Lora Regular"/>
              <a:sym typeface="Lora Regular"/>
            </a:endParaRPr>
          </a:p>
        </p:txBody>
      </p:sp>
      <p:pic>
        <p:nvPicPr>
          <p:cNvPr id="366" name="Google Shape;366;p25"/>
          <p:cNvPicPr preferRelativeResize="0"/>
          <p:nvPr/>
        </p:nvPicPr>
        <p:blipFill>
          <a:blip r:embed="rId3">
            <a:alphaModFix/>
          </a:blip>
          <a:stretch>
            <a:fillRect/>
          </a:stretch>
        </p:blipFill>
        <p:spPr>
          <a:xfrm>
            <a:off x="5636375" y="0"/>
            <a:ext cx="3382150" cy="3852700"/>
          </a:xfrm>
          <a:prstGeom prst="rect">
            <a:avLst/>
          </a:prstGeom>
          <a:noFill/>
          <a:ln>
            <a:noFill/>
          </a:ln>
        </p:spPr>
      </p:pic>
      <p:sp>
        <p:nvSpPr>
          <p:cNvPr id="367" name="Google Shape;367;p25"/>
          <p:cNvSpPr/>
          <p:nvPr/>
        </p:nvSpPr>
        <p:spPr>
          <a:xfrm>
            <a:off x="6769325" y="1389325"/>
            <a:ext cx="1290900" cy="1281000"/>
          </a:xfrm>
          <a:prstGeom prst="ellipse">
            <a:avLst/>
          </a:prstGeom>
          <a:gradFill>
            <a:gsLst>
              <a:gs pos="0">
                <a:srgbClr val="394EC3"/>
              </a:gs>
              <a:gs pos="100000">
                <a:srgbClr val="20295A"/>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5"/>
          <p:cNvSpPr txBox="1"/>
          <p:nvPr/>
        </p:nvSpPr>
        <p:spPr>
          <a:xfrm>
            <a:off x="6857975" y="1798975"/>
            <a:ext cx="11136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800">
                <a:solidFill>
                  <a:schemeClr val="lt1"/>
                </a:solidFill>
                <a:latin typeface="Lora"/>
                <a:ea typeface="Lora"/>
                <a:cs typeface="Lora"/>
                <a:sym typeface="Lora"/>
              </a:rPr>
              <a:t>Benefits</a:t>
            </a:r>
            <a:endParaRPr b="1" sz="1800">
              <a:solidFill>
                <a:schemeClr val="lt1"/>
              </a:solidFill>
              <a:latin typeface="Lora"/>
              <a:ea typeface="Lora"/>
              <a:cs typeface="Lora"/>
              <a:sym typeface="Lor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394EC3"/>
            </a:gs>
            <a:gs pos="100000">
              <a:srgbClr val="20295A"/>
            </a:gs>
          </a:gsLst>
          <a:lin ang="5400012" scaled="0"/>
        </a:gradFill>
      </p:bgPr>
    </p:bg>
    <p:spTree>
      <p:nvGrpSpPr>
        <p:cNvPr id="372" name="Shape 372"/>
        <p:cNvGrpSpPr/>
        <p:nvPr/>
      </p:nvGrpSpPr>
      <p:grpSpPr>
        <a:xfrm>
          <a:off x="0" y="0"/>
          <a:ext cx="0" cy="0"/>
          <a:chOff x="0" y="0"/>
          <a:chExt cx="0" cy="0"/>
        </a:xfrm>
      </p:grpSpPr>
      <p:sp>
        <p:nvSpPr>
          <p:cNvPr id="373" name="Google Shape;373;p26"/>
          <p:cNvSpPr txBox="1"/>
          <p:nvPr>
            <p:ph type="title"/>
          </p:nvPr>
        </p:nvSpPr>
        <p:spPr>
          <a:xfrm>
            <a:off x="3583350" y="242500"/>
            <a:ext cx="19773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u="sng">
                <a:solidFill>
                  <a:schemeClr val="lt1"/>
                </a:solidFill>
                <a:latin typeface="Lora Regular"/>
                <a:ea typeface="Lora Regular"/>
                <a:cs typeface="Lora Regular"/>
                <a:sym typeface="Lora Regular"/>
              </a:rPr>
              <a:t>Objective</a:t>
            </a:r>
            <a:endParaRPr u="sng">
              <a:solidFill>
                <a:schemeClr val="lt1"/>
              </a:solidFill>
              <a:latin typeface="Lora Regular"/>
              <a:ea typeface="Lora Regular"/>
              <a:cs typeface="Lora Regular"/>
              <a:sym typeface="Lora Regular"/>
            </a:endParaRPr>
          </a:p>
        </p:txBody>
      </p:sp>
      <p:sp>
        <p:nvSpPr>
          <p:cNvPr id="374" name="Google Shape;374;p26"/>
          <p:cNvSpPr txBox="1"/>
          <p:nvPr>
            <p:ph idx="1" type="body"/>
          </p:nvPr>
        </p:nvSpPr>
        <p:spPr>
          <a:xfrm>
            <a:off x="311700" y="1062350"/>
            <a:ext cx="8520600" cy="36045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lt1"/>
              </a:buClr>
              <a:buSzPts val="1800"/>
              <a:buFont typeface="Lora Regular"/>
              <a:buChar char="➢"/>
            </a:pPr>
            <a:r>
              <a:rPr lang="en">
                <a:solidFill>
                  <a:schemeClr val="lt1"/>
                </a:solidFill>
                <a:latin typeface="Lora Regular"/>
                <a:ea typeface="Lora Regular"/>
                <a:cs typeface="Lora Regular"/>
                <a:sym typeface="Lora Regular"/>
              </a:rPr>
              <a:t>Helpful in fast access procedures in placement related </a:t>
            </a:r>
            <a:r>
              <a:rPr lang="en">
                <a:solidFill>
                  <a:schemeClr val="lt1"/>
                </a:solidFill>
                <a:latin typeface="Lora Regular"/>
                <a:ea typeface="Lora Regular"/>
                <a:cs typeface="Lora Regular"/>
                <a:sym typeface="Lora Regular"/>
              </a:rPr>
              <a:t>activities</a:t>
            </a:r>
            <a:r>
              <a:rPr lang="en">
                <a:solidFill>
                  <a:schemeClr val="lt1"/>
                </a:solidFill>
                <a:latin typeface="Lora Regular"/>
                <a:ea typeface="Lora Regular"/>
                <a:cs typeface="Lora Regular"/>
                <a:sym typeface="Lora Regular"/>
              </a:rPr>
              <a:t>.</a:t>
            </a:r>
            <a:endParaRPr>
              <a:solidFill>
                <a:schemeClr val="lt1"/>
              </a:solidFill>
              <a:latin typeface="Lora Regular"/>
              <a:ea typeface="Lora Regular"/>
              <a:cs typeface="Lora Regular"/>
              <a:sym typeface="Lora Regular"/>
            </a:endParaRPr>
          </a:p>
          <a:p>
            <a:pPr indent="-342900" lvl="0" marL="457200" rtl="0" algn="l">
              <a:spcBef>
                <a:spcPts val="0"/>
              </a:spcBef>
              <a:spcAft>
                <a:spcPts val="0"/>
              </a:spcAft>
              <a:buClr>
                <a:schemeClr val="lt1"/>
              </a:buClr>
              <a:buSzPts val="1800"/>
              <a:buFont typeface="Lora Regular"/>
              <a:buChar char="➢"/>
            </a:pPr>
            <a:r>
              <a:rPr lang="en">
                <a:solidFill>
                  <a:schemeClr val="lt1"/>
                </a:solidFill>
                <a:latin typeface="Lora Regular"/>
                <a:ea typeface="Lora Regular"/>
                <a:cs typeface="Lora Regular"/>
                <a:sym typeface="Lora Regular"/>
              </a:rPr>
              <a:t>The proposed system intends user-friendly operations which may resolve ambiguity.</a:t>
            </a:r>
            <a:endParaRPr>
              <a:solidFill>
                <a:schemeClr val="lt1"/>
              </a:solidFill>
              <a:latin typeface="Lora Regular"/>
              <a:ea typeface="Lora Regular"/>
              <a:cs typeface="Lora Regular"/>
              <a:sym typeface="Lora Regular"/>
            </a:endParaRPr>
          </a:p>
          <a:p>
            <a:pPr indent="-342900" lvl="0" marL="457200" rtl="0" algn="l">
              <a:spcBef>
                <a:spcPts val="0"/>
              </a:spcBef>
              <a:spcAft>
                <a:spcPts val="0"/>
              </a:spcAft>
              <a:buClr>
                <a:schemeClr val="lt1"/>
              </a:buClr>
              <a:buSzPts val="1800"/>
              <a:buFont typeface="Lora Regular"/>
              <a:buChar char="➢"/>
            </a:pPr>
            <a:r>
              <a:rPr lang="en">
                <a:solidFill>
                  <a:schemeClr val="lt1"/>
                </a:solidFill>
                <a:latin typeface="Lora Regular"/>
                <a:ea typeface="Lora Regular"/>
                <a:cs typeface="Lora Regular"/>
                <a:sym typeface="Lora Regular"/>
              </a:rPr>
              <a:t>Time saving.</a:t>
            </a:r>
            <a:endParaRPr>
              <a:solidFill>
                <a:schemeClr val="lt1"/>
              </a:solidFill>
              <a:latin typeface="Lora Regular"/>
              <a:ea typeface="Lora Regular"/>
              <a:cs typeface="Lora Regular"/>
              <a:sym typeface="Lora Regular"/>
            </a:endParaRPr>
          </a:p>
          <a:p>
            <a:pPr indent="-342900" lvl="0" marL="457200" rtl="0" algn="l">
              <a:spcBef>
                <a:spcPts val="0"/>
              </a:spcBef>
              <a:spcAft>
                <a:spcPts val="0"/>
              </a:spcAft>
              <a:buClr>
                <a:schemeClr val="lt1"/>
              </a:buClr>
              <a:buSzPts val="1800"/>
              <a:buFont typeface="Lora Regular"/>
              <a:buChar char="➢"/>
            </a:pPr>
            <a:r>
              <a:rPr lang="en">
                <a:solidFill>
                  <a:schemeClr val="lt1"/>
                </a:solidFill>
                <a:latin typeface="Lora Regular"/>
                <a:ea typeface="Lora Regular"/>
                <a:cs typeface="Lora Regular"/>
                <a:sym typeface="Lora Regular"/>
              </a:rPr>
              <a:t>Easily finding out the list of eligible applicant for company </a:t>
            </a:r>
            <a:r>
              <a:rPr lang="en">
                <a:solidFill>
                  <a:schemeClr val="lt1"/>
                </a:solidFill>
                <a:latin typeface="Lora Regular"/>
                <a:ea typeface="Lora Regular"/>
                <a:cs typeface="Lora Regular"/>
                <a:sym typeface="Lora Regular"/>
              </a:rPr>
              <a:t>training</a:t>
            </a:r>
            <a:r>
              <a:rPr lang="en">
                <a:solidFill>
                  <a:schemeClr val="lt1"/>
                </a:solidFill>
                <a:latin typeface="Lora Regular"/>
                <a:ea typeface="Lora Regular"/>
                <a:cs typeface="Lora Regular"/>
                <a:sym typeface="Lora Regular"/>
              </a:rPr>
              <a:t> and placement.</a:t>
            </a:r>
            <a:endParaRPr>
              <a:solidFill>
                <a:schemeClr val="lt1"/>
              </a:solidFill>
              <a:latin typeface="Lora Regular"/>
              <a:ea typeface="Lora Regular"/>
              <a:cs typeface="Lora Regular"/>
              <a:sym typeface="Lora Regular"/>
            </a:endParaRPr>
          </a:p>
          <a:p>
            <a:pPr indent="-342900" lvl="0" marL="457200" rtl="0" algn="l">
              <a:spcBef>
                <a:spcPts val="0"/>
              </a:spcBef>
              <a:spcAft>
                <a:spcPts val="0"/>
              </a:spcAft>
              <a:buClr>
                <a:schemeClr val="lt1"/>
              </a:buClr>
              <a:buSzPts val="1800"/>
              <a:buFont typeface="Lora Regular"/>
              <a:buChar char="➢"/>
            </a:pPr>
            <a:r>
              <a:rPr lang="en">
                <a:solidFill>
                  <a:schemeClr val="lt1"/>
                </a:solidFill>
                <a:latin typeface="Lora Regular"/>
                <a:ea typeface="Lora Regular"/>
                <a:cs typeface="Lora Regular"/>
                <a:sym typeface="Lora Regular"/>
              </a:rPr>
              <a:t>Provides a safe and secure placement for the applicant.</a:t>
            </a:r>
            <a:endParaRPr>
              <a:solidFill>
                <a:schemeClr val="lt1"/>
              </a:solidFill>
              <a:latin typeface="Lora Regular"/>
              <a:ea typeface="Lora Regular"/>
              <a:cs typeface="Lora Regular"/>
              <a:sym typeface="Lora Regul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grpSp>
        <p:nvGrpSpPr>
          <p:cNvPr id="379" name="Google Shape;379;p27"/>
          <p:cNvGrpSpPr/>
          <p:nvPr/>
        </p:nvGrpSpPr>
        <p:grpSpPr>
          <a:xfrm>
            <a:off x="2658248" y="778317"/>
            <a:ext cx="3725703" cy="3222625"/>
            <a:chOff x="801025" y="358275"/>
            <a:chExt cx="6170425" cy="5079800"/>
          </a:xfrm>
        </p:grpSpPr>
        <p:sp>
          <p:nvSpPr>
            <p:cNvPr id="380" name="Google Shape;380;p27"/>
            <p:cNvSpPr/>
            <p:nvPr/>
          </p:nvSpPr>
          <p:spPr>
            <a:xfrm>
              <a:off x="801025" y="358275"/>
              <a:ext cx="6170425" cy="5079600"/>
            </a:xfrm>
            <a:custGeom>
              <a:rect b="b" l="l" r="r" t="t"/>
              <a:pathLst>
                <a:path extrusionOk="0" h="203184" w="246817">
                  <a:moveTo>
                    <a:pt x="170638" y="0"/>
                  </a:moveTo>
                  <a:cubicBezTo>
                    <a:pt x="142380" y="0"/>
                    <a:pt x="121472" y="21138"/>
                    <a:pt x="99526" y="32497"/>
                  </a:cubicBezTo>
                  <a:cubicBezTo>
                    <a:pt x="86882" y="39041"/>
                    <a:pt x="72463" y="36527"/>
                    <a:pt x="59043" y="39670"/>
                  </a:cubicBezTo>
                  <a:cubicBezTo>
                    <a:pt x="16157" y="49800"/>
                    <a:pt x="1" y="113241"/>
                    <a:pt x="17858" y="149325"/>
                  </a:cubicBezTo>
                  <a:cubicBezTo>
                    <a:pt x="33311" y="180565"/>
                    <a:pt x="60559" y="196795"/>
                    <a:pt x="102003" y="200529"/>
                  </a:cubicBezTo>
                  <a:cubicBezTo>
                    <a:pt x="116217" y="201822"/>
                    <a:pt x="128973" y="203183"/>
                    <a:pt x="141096" y="203183"/>
                  </a:cubicBezTo>
                  <a:cubicBezTo>
                    <a:pt x="164350" y="203183"/>
                    <a:pt x="185275" y="198173"/>
                    <a:pt x="209698" y="178051"/>
                  </a:cubicBezTo>
                  <a:cubicBezTo>
                    <a:pt x="246816" y="147439"/>
                    <a:pt x="244339" y="83739"/>
                    <a:pt x="227000" y="39374"/>
                  </a:cubicBezTo>
                  <a:cubicBezTo>
                    <a:pt x="227000" y="39374"/>
                    <a:pt x="212175" y="5657"/>
                    <a:pt x="179345" y="666"/>
                  </a:cubicBezTo>
                  <a:cubicBezTo>
                    <a:pt x="176364" y="212"/>
                    <a:pt x="173464" y="0"/>
                    <a:pt x="170638" y="0"/>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27"/>
            <p:cNvSpPr/>
            <p:nvPr/>
          </p:nvSpPr>
          <p:spPr>
            <a:xfrm>
              <a:off x="1068150" y="358275"/>
              <a:ext cx="5711975" cy="5079800"/>
            </a:xfrm>
            <a:custGeom>
              <a:rect b="b" l="l" r="r" t="t"/>
              <a:pathLst>
                <a:path extrusionOk="0" h="203192" w="228479">
                  <a:moveTo>
                    <a:pt x="158345" y="49763"/>
                  </a:moveTo>
                  <a:lnTo>
                    <a:pt x="131689" y="81299"/>
                  </a:lnTo>
                  <a:lnTo>
                    <a:pt x="119230" y="96087"/>
                  </a:lnTo>
                  <a:cubicBezTo>
                    <a:pt x="120007" y="96937"/>
                    <a:pt x="120746" y="97899"/>
                    <a:pt x="121486" y="99008"/>
                  </a:cubicBezTo>
                  <a:lnTo>
                    <a:pt x="156386" y="57638"/>
                  </a:lnTo>
                  <a:cubicBezTo>
                    <a:pt x="156940" y="55641"/>
                    <a:pt x="157495" y="53793"/>
                    <a:pt x="157976" y="52166"/>
                  </a:cubicBezTo>
                  <a:lnTo>
                    <a:pt x="158013" y="51389"/>
                  </a:lnTo>
                  <a:lnTo>
                    <a:pt x="158013" y="51353"/>
                  </a:lnTo>
                  <a:cubicBezTo>
                    <a:pt x="158013" y="51353"/>
                    <a:pt x="158086" y="50761"/>
                    <a:pt x="158345" y="49763"/>
                  </a:cubicBezTo>
                  <a:close/>
                  <a:moveTo>
                    <a:pt x="159972" y="0"/>
                  </a:moveTo>
                  <a:cubicBezTo>
                    <a:pt x="148622" y="0"/>
                    <a:pt x="138455" y="3401"/>
                    <a:pt x="128917" y="8208"/>
                  </a:cubicBezTo>
                  <a:cubicBezTo>
                    <a:pt x="130359" y="8393"/>
                    <a:pt x="131763" y="8614"/>
                    <a:pt x="133131" y="8873"/>
                  </a:cubicBezTo>
                  <a:cubicBezTo>
                    <a:pt x="148437" y="11572"/>
                    <a:pt x="162856" y="18301"/>
                    <a:pt x="175906" y="28948"/>
                  </a:cubicBezTo>
                  <a:lnTo>
                    <a:pt x="171285" y="34420"/>
                  </a:lnTo>
                  <a:cubicBezTo>
                    <a:pt x="173023" y="33902"/>
                    <a:pt x="174760" y="33644"/>
                    <a:pt x="176461" y="33644"/>
                  </a:cubicBezTo>
                  <a:lnTo>
                    <a:pt x="176646" y="33644"/>
                  </a:lnTo>
                  <a:lnTo>
                    <a:pt x="178642" y="31277"/>
                  </a:lnTo>
                  <a:cubicBezTo>
                    <a:pt x="179862" y="32313"/>
                    <a:pt x="181045" y="33385"/>
                    <a:pt x="182154" y="34494"/>
                  </a:cubicBezTo>
                  <a:cubicBezTo>
                    <a:pt x="185519" y="35455"/>
                    <a:pt x="188661" y="37119"/>
                    <a:pt x="191397" y="39152"/>
                  </a:cubicBezTo>
                  <a:cubicBezTo>
                    <a:pt x="193763" y="40927"/>
                    <a:pt x="195353" y="43441"/>
                    <a:pt x="196314" y="46214"/>
                  </a:cubicBezTo>
                  <a:cubicBezTo>
                    <a:pt x="197164" y="48617"/>
                    <a:pt x="197534" y="51205"/>
                    <a:pt x="197645" y="53719"/>
                  </a:cubicBezTo>
                  <a:cubicBezTo>
                    <a:pt x="212581" y="78193"/>
                    <a:pt x="215465" y="108250"/>
                    <a:pt x="204559" y="136496"/>
                  </a:cubicBezTo>
                  <a:lnTo>
                    <a:pt x="200492" y="134832"/>
                  </a:lnTo>
                  <a:cubicBezTo>
                    <a:pt x="200455" y="134869"/>
                    <a:pt x="200455" y="134869"/>
                    <a:pt x="200418" y="134869"/>
                  </a:cubicBezTo>
                  <a:cubicBezTo>
                    <a:pt x="200381" y="134869"/>
                    <a:pt x="200344" y="134832"/>
                    <a:pt x="200270" y="134832"/>
                  </a:cubicBezTo>
                  <a:lnTo>
                    <a:pt x="187330" y="129546"/>
                  </a:lnTo>
                  <a:lnTo>
                    <a:pt x="147587" y="113352"/>
                  </a:lnTo>
                  <a:lnTo>
                    <a:pt x="141819" y="111023"/>
                  </a:lnTo>
                  <a:cubicBezTo>
                    <a:pt x="141745" y="110986"/>
                    <a:pt x="141709" y="110949"/>
                    <a:pt x="141672" y="110875"/>
                  </a:cubicBezTo>
                  <a:lnTo>
                    <a:pt x="123926" y="103629"/>
                  </a:lnTo>
                  <a:lnTo>
                    <a:pt x="123926" y="103629"/>
                  </a:lnTo>
                  <a:cubicBezTo>
                    <a:pt x="124406" y="104812"/>
                    <a:pt x="124924" y="106328"/>
                    <a:pt x="125478" y="108140"/>
                  </a:cubicBezTo>
                  <a:lnTo>
                    <a:pt x="129767" y="109877"/>
                  </a:lnTo>
                  <a:lnTo>
                    <a:pt x="203191" y="139823"/>
                  </a:lnTo>
                  <a:cubicBezTo>
                    <a:pt x="192506" y="164742"/>
                    <a:pt x="172209" y="182783"/>
                    <a:pt x="148400" y="191435"/>
                  </a:cubicBezTo>
                  <a:cubicBezTo>
                    <a:pt x="145258" y="192581"/>
                    <a:pt x="142041" y="193542"/>
                    <a:pt x="138788" y="194355"/>
                  </a:cubicBezTo>
                  <a:cubicBezTo>
                    <a:pt x="131542" y="196130"/>
                    <a:pt x="124074" y="197091"/>
                    <a:pt x="116532" y="197091"/>
                  </a:cubicBezTo>
                  <a:cubicBezTo>
                    <a:pt x="115903" y="197128"/>
                    <a:pt x="115312" y="197128"/>
                    <a:pt x="114683" y="197128"/>
                  </a:cubicBezTo>
                  <a:cubicBezTo>
                    <a:pt x="113796" y="197128"/>
                    <a:pt x="112908" y="197128"/>
                    <a:pt x="112021" y="197091"/>
                  </a:cubicBezTo>
                  <a:lnTo>
                    <a:pt x="111762" y="197091"/>
                  </a:lnTo>
                  <a:cubicBezTo>
                    <a:pt x="99969" y="197091"/>
                    <a:pt x="84959" y="192581"/>
                    <a:pt x="75457" y="188181"/>
                  </a:cubicBezTo>
                  <a:cubicBezTo>
                    <a:pt x="72574" y="186850"/>
                    <a:pt x="70207" y="185556"/>
                    <a:pt x="68581" y="184373"/>
                  </a:cubicBezTo>
                  <a:cubicBezTo>
                    <a:pt x="46472" y="171877"/>
                    <a:pt x="31425" y="152209"/>
                    <a:pt x="24734" y="126810"/>
                  </a:cubicBezTo>
                  <a:lnTo>
                    <a:pt x="82371" y="112613"/>
                  </a:lnTo>
                  <a:cubicBezTo>
                    <a:pt x="82593" y="111245"/>
                    <a:pt x="82814" y="109988"/>
                    <a:pt x="83110" y="108805"/>
                  </a:cubicBezTo>
                  <a:lnTo>
                    <a:pt x="83110" y="108805"/>
                  </a:lnTo>
                  <a:lnTo>
                    <a:pt x="80633" y="109397"/>
                  </a:lnTo>
                  <a:lnTo>
                    <a:pt x="70503" y="111911"/>
                  </a:lnTo>
                  <a:lnTo>
                    <a:pt x="56861" y="115201"/>
                  </a:lnTo>
                  <a:lnTo>
                    <a:pt x="23883" y="123298"/>
                  </a:lnTo>
                  <a:cubicBezTo>
                    <a:pt x="22294" y="116310"/>
                    <a:pt x="21517" y="109323"/>
                    <a:pt x="21517" y="102409"/>
                  </a:cubicBezTo>
                  <a:cubicBezTo>
                    <a:pt x="21554" y="79487"/>
                    <a:pt x="29946" y="57711"/>
                    <a:pt x="44402" y="40779"/>
                  </a:cubicBezTo>
                  <a:lnTo>
                    <a:pt x="44402" y="40779"/>
                  </a:lnTo>
                  <a:cubicBezTo>
                    <a:pt x="15639" y="50132"/>
                    <a:pt x="0" y="84256"/>
                    <a:pt x="0" y="115682"/>
                  </a:cubicBezTo>
                  <a:cubicBezTo>
                    <a:pt x="0" y="127808"/>
                    <a:pt x="2329" y="139565"/>
                    <a:pt x="7173" y="149325"/>
                  </a:cubicBezTo>
                  <a:cubicBezTo>
                    <a:pt x="22626" y="180565"/>
                    <a:pt x="49874" y="196795"/>
                    <a:pt x="91318" y="200529"/>
                  </a:cubicBezTo>
                  <a:cubicBezTo>
                    <a:pt x="105514" y="201823"/>
                    <a:pt x="118269" y="203191"/>
                    <a:pt x="130396" y="203191"/>
                  </a:cubicBezTo>
                  <a:cubicBezTo>
                    <a:pt x="153650" y="203191"/>
                    <a:pt x="174575" y="198200"/>
                    <a:pt x="199013" y="178051"/>
                  </a:cubicBezTo>
                  <a:cubicBezTo>
                    <a:pt x="220160" y="160601"/>
                    <a:pt x="228478" y="132392"/>
                    <a:pt x="228478" y="103112"/>
                  </a:cubicBezTo>
                  <a:cubicBezTo>
                    <a:pt x="228478" y="81077"/>
                    <a:pt x="223783" y="58451"/>
                    <a:pt x="216315" y="39374"/>
                  </a:cubicBezTo>
                  <a:cubicBezTo>
                    <a:pt x="216315" y="39374"/>
                    <a:pt x="201490" y="5657"/>
                    <a:pt x="168660" y="666"/>
                  </a:cubicBezTo>
                  <a:cubicBezTo>
                    <a:pt x="165702" y="185"/>
                    <a:pt x="162782" y="0"/>
                    <a:pt x="159972" y="0"/>
                  </a:cubicBezTo>
                  <a:close/>
                </a:path>
              </a:pathLst>
            </a:custGeom>
            <a:solidFill>
              <a:srgbClr val="D6EE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27"/>
            <p:cNvSpPr/>
            <p:nvPr/>
          </p:nvSpPr>
          <p:spPr>
            <a:xfrm>
              <a:off x="1686475" y="2966550"/>
              <a:ext cx="4461450" cy="2319500"/>
            </a:xfrm>
            <a:custGeom>
              <a:rect b="b" l="l" r="r" t="t"/>
              <a:pathLst>
                <a:path extrusionOk="0" h="92780" w="178458">
                  <a:moveTo>
                    <a:pt x="91355" y="1"/>
                  </a:moveTo>
                  <a:lnTo>
                    <a:pt x="1" y="22479"/>
                  </a:lnTo>
                  <a:cubicBezTo>
                    <a:pt x="7838" y="52240"/>
                    <a:pt x="27100" y="74090"/>
                    <a:pt x="55752" y="85773"/>
                  </a:cubicBezTo>
                  <a:cubicBezTo>
                    <a:pt x="67419" y="90528"/>
                    <a:pt x="79493" y="92779"/>
                    <a:pt x="91376" y="92779"/>
                  </a:cubicBezTo>
                  <a:cubicBezTo>
                    <a:pt x="128179" y="92779"/>
                    <a:pt x="163142" y="71181"/>
                    <a:pt x="178458" y="35492"/>
                  </a:cubicBezTo>
                  <a:lnTo>
                    <a:pt x="105034" y="5546"/>
                  </a:lnTo>
                  <a:lnTo>
                    <a:pt x="91355" y="1"/>
                  </a:ln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7"/>
            <p:cNvSpPr/>
            <p:nvPr/>
          </p:nvSpPr>
          <p:spPr>
            <a:xfrm>
              <a:off x="1381475" y="545825"/>
              <a:ext cx="4084350" cy="2894900"/>
            </a:xfrm>
            <a:custGeom>
              <a:rect b="b" l="l" r="r" t="t"/>
              <a:pathLst>
                <a:path extrusionOk="0" h="115796" w="163374">
                  <a:moveTo>
                    <a:pt x="104967" y="0"/>
                  </a:moveTo>
                  <a:cubicBezTo>
                    <a:pt x="97163" y="0"/>
                    <a:pt x="89179" y="994"/>
                    <a:pt x="81077" y="2998"/>
                  </a:cubicBezTo>
                  <a:cubicBezTo>
                    <a:pt x="30945" y="15346"/>
                    <a:pt x="0" y="65700"/>
                    <a:pt x="11350" y="115796"/>
                  </a:cubicBezTo>
                  <a:lnTo>
                    <a:pt x="82334" y="98345"/>
                  </a:lnTo>
                  <a:lnTo>
                    <a:pt x="102705" y="93317"/>
                  </a:lnTo>
                  <a:lnTo>
                    <a:pt x="119156" y="73797"/>
                  </a:lnTo>
                  <a:lnTo>
                    <a:pt x="163373" y="21446"/>
                  </a:lnTo>
                  <a:cubicBezTo>
                    <a:pt x="150323" y="10799"/>
                    <a:pt x="135904" y="4070"/>
                    <a:pt x="120598" y="1371"/>
                  </a:cubicBezTo>
                  <a:cubicBezTo>
                    <a:pt x="115484" y="459"/>
                    <a:pt x="110267" y="0"/>
                    <a:pt x="104967" y="0"/>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7"/>
            <p:cNvSpPr/>
            <p:nvPr/>
          </p:nvSpPr>
          <p:spPr>
            <a:xfrm>
              <a:off x="1606075" y="545900"/>
              <a:ext cx="3859750" cy="2894825"/>
            </a:xfrm>
            <a:custGeom>
              <a:rect b="b" l="l" r="r" t="t"/>
              <a:pathLst>
                <a:path extrusionOk="0" h="115793" w="154390">
                  <a:moveTo>
                    <a:pt x="96050" y="0"/>
                  </a:moveTo>
                  <a:cubicBezTo>
                    <a:pt x="88212" y="0"/>
                    <a:pt x="80189" y="998"/>
                    <a:pt x="72093" y="2995"/>
                  </a:cubicBezTo>
                  <a:cubicBezTo>
                    <a:pt x="65956" y="4511"/>
                    <a:pt x="60077" y="6581"/>
                    <a:pt x="54569" y="9169"/>
                  </a:cubicBezTo>
                  <a:cubicBezTo>
                    <a:pt x="56824" y="9834"/>
                    <a:pt x="58931" y="10944"/>
                    <a:pt x="60669" y="12570"/>
                  </a:cubicBezTo>
                  <a:cubicBezTo>
                    <a:pt x="65993" y="17413"/>
                    <a:pt x="68728" y="25140"/>
                    <a:pt x="68802" y="32165"/>
                  </a:cubicBezTo>
                  <a:cubicBezTo>
                    <a:pt x="68802" y="32313"/>
                    <a:pt x="68802" y="32498"/>
                    <a:pt x="68802" y="32682"/>
                  </a:cubicBezTo>
                  <a:cubicBezTo>
                    <a:pt x="68802" y="33089"/>
                    <a:pt x="68802" y="33496"/>
                    <a:pt x="68802" y="33939"/>
                  </a:cubicBezTo>
                  <a:cubicBezTo>
                    <a:pt x="68839" y="34272"/>
                    <a:pt x="68913" y="34642"/>
                    <a:pt x="68950" y="35048"/>
                  </a:cubicBezTo>
                  <a:cubicBezTo>
                    <a:pt x="69246" y="34827"/>
                    <a:pt x="69616" y="34679"/>
                    <a:pt x="70022" y="34679"/>
                  </a:cubicBezTo>
                  <a:lnTo>
                    <a:pt x="70059" y="34679"/>
                  </a:lnTo>
                  <a:cubicBezTo>
                    <a:pt x="70170" y="34679"/>
                    <a:pt x="70318" y="34679"/>
                    <a:pt x="70429" y="34716"/>
                  </a:cubicBezTo>
                  <a:cubicBezTo>
                    <a:pt x="70836" y="34790"/>
                    <a:pt x="71205" y="35012"/>
                    <a:pt x="71464" y="35307"/>
                  </a:cubicBezTo>
                  <a:cubicBezTo>
                    <a:pt x="71760" y="35640"/>
                    <a:pt x="71982" y="36047"/>
                    <a:pt x="72130" y="36490"/>
                  </a:cubicBezTo>
                  <a:cubicBezTo>
                    <a:pt x="72462" y="37415"/>
                    <a:pt x="72610" y="38561"/>
                    <a:pt x="72610" y="39781"/>
                  </a:cubicBezTo>
                  <a:cubicBezTo>
                    <a:pt x="72610" y="41444"/>
                    <a:pt x="72315" y="43219"/>
                    <a:pt x="71760" y="44550"/>
                  </a:cubicBezTo>
                  <a:cubicBezTo>
                    <a:pt x="71501" y="45178"/>
                    <a:pt x="71095" y="45622"/>
                    <a:pt x="70688" y="45918"/>
                  </a:cubicBezTo>
                  <a:lnTo>
                    <a:pt x="70651" y="45918"/>
                  </a:lnTo>
                  <a:cubicBezTo>
                    <a:pt x="71723" y="52277"/>
                    <a:pt x="73091" y="59375"/>
                    <a:pt x="74570" y="65623"/>
                  </a:cubicBezTo>
                  <a:cubicBezTo>
                    <a:pt x="75198" y="68137"/>
                    <a:pt x="75827" y="70540"/>
                    <a:pt x="76455" y="72648"/>
                  </a:cubicBezTo>
                  <a:cubicBezTo>
                    <a:pt x="77675" y="72537"/>
                    <a:pt x="78858" y="72426"/>
                    <a:pt x="80041" y="72426"/>
                  </a:cubicBezTo>
                  <a:cubicBezTo>
                    <a:pt x="81077" y="72426"/>
                    <a:pt x="82112" y="72500"/>
                    <a:pt x="83036" y="72759"/>
                  </a:cubicBezTo>
                  <a:cubicBezTo>
                    <a:pt x="83960" y="73054"/>
                    <a:pt x="84811" y="73498"/>
                    <a:pt x="85550" y="74200"/>
                  </a:cubicBezTo>
                  <a:cubicBezTo>
                    <a:pt x="86400" y="75088"/>
                    <a:pt x="86992" y="76788"/>
                    <a:pt x="87473" y="78859"/>
                  </a:cubicBezTo>
                  <a:cubicBezTo>
                    <a:pt x="87731" y="80116"/>
                    <a:pt x="87953" y="81484"/>
                    <a:pt x="88138" y="82926"/>
                  </a:cubicBezTo>
                  <a:lnTo>
                    <a:pt x="88175" y="82926"/>
                  </a:lnTo>
                  <a:cubicBezTo>
                    <a:pt x="89617" y="83036"/>
                    <a:pt x="91909" y="83739"/>
                    <a:pt x="94423" y="85550"/>
                  </a:cubicBezTo>
                  <a:cubicBezTo>
                    <a:pt x="95495" y="86327"/>
                    <a:pt x="96641" y="87325"/>
                    <a:pt x="97713" y="88582"/>
                  </a:cubicBezTo>
                  <a:lnTo>
                    <a:pt x="110172" y="73794"/>
                  </a:lnTo>
                  <a:lnTo>
                    <a:pt x="136828" y="42258"/>
                  </a:lnTo>
                  <a:cubicBezTo>
                    <a:pt x="137124" y="41112"/>
                    <a:pt x="137568" y="39522"/>
                    <a:pt x="138344" y="37747"/>
                  </a:cubicBezTo>
                  <a:cubicBezTo>
                    <a:pt x="139786" y="34420"/>
                    <a:pt x="142263" y="30538"/>
                    <a:pt x="146367" y="28320"/>
                  </a:cubicBezTo>
                  <a:cubicBezTo>
                    <a:pt x="147513" y="27728"/>
                    <a:pt x="148622" y="27248"/>
                    <a:pt x="149768" y="26915"/>
                  </a:cubicBezTo>
                  <a:lnTo>
                    <a:pt x="154389" y="21443"/>
                  </a:lnTo>
                  <a:cubicBezTo>
                    <a:pt x="141339" y="10796"/>
                    <a:pt x="126920" y="4067"/>
                    <a:pt x="111614" y="1368"/>
                  </a:cubicBezTo>
                  <a:cubicBezTo>
                    <a:pt x="106512" y="444"/>
                    <a:pt x="101337" y="0"/>
                    <a:pt x="96050" y="0"/>
                  </a:cubicBezTo>
                  <a:close/>
                  <a:moveTo>
                    <a:pt x="31758" y="24216"/>
                  </a:moveTo>
                  <a:cubicBezTo>
                    <a:pt x="11905" y="41962"/>
                    <a:pt x="37" y="67657"/>
                    <a:pt x="0" y="94904"/>
                  </a:cubicBezTo>
                  <a:cubicBezTo>
                    <a:pt x="0" y="101818"/>
                    <a:pt x="777" y="108805"/>
                    <a:pt x="2366" y="115793"/>
                  </a:cubicBezTo>
                  <a:lnTo>
                    <a:pt x="35344" y="107696"/>
                  </a:lnTo>
                  <a:lnTo>
                    <a:pt x="18005" y="111874"/>
                  </a:lnTo>
                  <a:lnTo>
                    <a:pt x="17931" y="111874"/>
                  </a:lnTo>
                  <a:cubicBezTo>
                    <a:pt x="17857" y="111874"/>
                    <a:pt x="17783" y="111874"/>
                    <a:pt x="17746" y="111800"/>
                  </a:cubicBezTo>
                  <a:cubicBezTo>
                    <a:pt x="17672" y="111763"/>
                    <a:pt x="17598" y="111652"/>
                    <a:pt x="17635" y="111578"/>
                  </a:cubicBezTo>
                  <a:cubicBezTo>
                    <a:pt x="17635" y="111578"/>
                    <a:pt x="17857" y="105071"/>
                    <a:pt x="18411" y="97455"/>
                  </a:cubicBezTo>
                  <a:cubicBezTo>
                    <a:pt x="18929" y="89876"/>
                    <a:pt x="19779" y="81225"/>
                    <a:pt x="20962" y="76825"/>
                  </a:cubicBezTo>
                  <a:cubicBezTo>
                    <a:pt x="21332" y="75605"/>
                    <a:pt x="21665" y="74681"/>
                    <a:pt x="22146" y="74200"/>
                  </a:cubicBezTo>
                  <a:cubicBezTo>
                    <a:pt x="22848" y="73498"/>
                    <a:pt x="23735" y="73054"/>
                    <a:pt x="24660" y="72759"/>
                  </a:cubicBezTo>
                  <a:cubicBezTo>
                    <a:pt x="25584" y="72500"/>
                    <a:pt x="26619" y="72426"/>
                    <a:pt x="27654" y="72426"/>
                  </a:cubicBezTo>
                  <a:cubicBezTo>
                    <a:pt x="29244" y="72426"/>
                    <a:pt x="30871" y="72611"/>
                    <a:pt x="32497" y="72759"/>
                  </a:cubicBezTo>
                  <a:cubicBezTo>
                    <a:pt x="32904" y="72796"/>
                    <a:pt x="33274" y="72833"/>
                    <a:pt x="33643" y="72833"/>
                  </a:cubicBezTo>
                  <a:cubicBezTo>
                    <a:pt x="34198" y="68692"/>
                    <a:pt x="34752" y="62850"/>
                    <a:pt x="34752" y="55678"/>
                  </a:cubicBezTo>
                  <a:cubicBezTo>
                    <a:pt x="34752" y="53682"/>
                    <a:pt x="34716" y="51537"/>
                    <a:pt x="34605" y="49319"/>
                  </a:cubicBezTo>
                  <a:cubicBezTo>
                    <a:pt x="34087" y="49171"/>
                    <a:pt x="33569" y="48839"/>
                    <a:pt x="33126" y="48247"/>
                  </a:cubicBezTo>
                  <a:cubicBezTo>
                    <a:pt x="31758" y="46435"/>
                    <a:pt x="30760" y="43441"/>
                    <a:pt x="30760" y="41186"/>
                  </a:cubicBezTo>
                  <a:cubicBezTo>
                    <a:pt x="30760" y="40557"/>
                    <a:pt x="30834" y="39966"/>
                    <a:pt x="31018" y="39485"/>
                  </a:cubicBezTo>
                  <a:cubicBezTo>
                    <a:pt x="31203" y="39004"/>
                    <a:pt x="31499" y="38598"/>
                    <a:pt x="31980" y="38376"/>
                  </a:cubicBezTo>
                  <a:cubicBezTo>
                    <a:pt x="32238" y="38265"/>
                    <a:pt x="32534" y="38191"/>
                    <a:pt x="32793" y="38191"/>
                  </a:cubicBezTo>
                  <a:cubicBezTo>
                    <a:pt x="33126" y="38191"/>
                    <a:pt x="33459" y="38302"/>
                    <a:pt x="33717" y="38413"/>
                  </a:cubicBezTo>
                  <a:cubicBezTo>
                    <a:pt x="32386" y="34938"/>
                    <a:pt x="31573" y="31093"/>
                    <a:pt x="31573" y="27322"/>
                  </a:cubicBezTo>
                  <a:cubicBezTo>
                    <a:pt x="31573" y="26286"/>
                    <a:pt x="31610" y="25251"/>
                    <a:pt x="31758" y="24216"/>
                  </a:cubicBezTo>
                  <a:close/>
                </a:path>
              </a:pathLst>
            </a:custGeom>
            <a:solidFill>
              <a:srgbClr val="477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7"/>
            <p:cNvSpPr/>
            <p:nvPr/>
          </p:nvSpPr>
          <p:spPr>
            <a:xfrm>
              <a:off x="4047975" y="1140200"/>
              <a:ext cx="2499225" cy="2630500"/>
            </a:xfrm>
            <a:custGeom>
              <a:rect b="b" l="l" r="r" t="t"/>
              <a:pathLst>
                <a:path extrusionOk="0" h="105220" w="99969">
                  <a:moveTo>
                    <a:pt x="59449" y="0"/>
                  </a:moveTo>
                  <a:lnTo>
                    <a:pt x="0" y="70430"/>
                  </a:lnTo>
                  <a:lnTo>
                    <a:pt x="59375" y="94645"/>
                  </a:lnTo>
                  <a:lnTo>
                    <a:pt x="85366" y="105219"/>
                  </a:lnTo>
                  <a:cubicBezTo>
                    <a:pt x="99969" y="67546"/>
                    <a:pt x="89876" y="26582"/>
                    <a:pt x="5944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7"/>
            <p:cNvSpPr/>
            <p:nvPr/>
          </p:nvSpPr>
          <p:spPr>
            <a:xfrm>
              <a:off x="3702300" y="1057950"/>
              <a:ext cx="600800" cy="15725"/>
            </a:xfrm>
            <a:custGeom>
              <a:rect b="b" l="l" r="r" t="t"/>
              <a:pathLst>
                <a:path extrusionOk="0" h="629" w="24032">
                  <a:moveTo>
                    <a:pt x="296" y="0"/>
                  </a:moveTo>
                  <a:cubicBezTo>
                    <a:pt x="111" y="0"/>
                    <a:pt x="0" y="148"/>
                    <a:pt x="0" y="333"/>
                  </a:cubicBezTo>
                  <a:cubicBezTo>
                    <a:pt x="0" y="481"/>
                    <a:pt x="111" y="629"/>
                    <a:pt x="296" y="629"/>
                  </a:cubicBezTo>
                  <a:lnTo>
                    <a:pt x="23699" y="629"/>
                  </a:lnTo>
                  <a:cubicBezTo>
                    <a:pt x="23883" y="629"/>
                    <a:pt x="24031" y="481"/>
                    <a:pt x="24031" y="333"/>
                  </a:cubicBezTo>
                  <a:cubicBezTo>
                    <a:pt x="24031" y="148"/>
                    <a:pt x="23883" y="0"/>
                    <a:pt x="23699" y="0"/>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7"/>
            <p:cNvSpPr/>
            <p:nvPr/>
          </p:nvSpPr>
          <p:spPr>
            <a:xfrm>
              <a:off x="3702300" y="1157750"/>
              <a:ext cx="600800" cy="15750"/>
            </a:xfrm>
            <a:custGeom>
              <a:rect b="b" l="l" r="r" t="t"/>
              <a:pathLst>
                <a:path extrusionOk="0" h="630" w="24032">
                  <a:moveTo>
                    <a:pt x="296" y="1"/>
                  </a:moveTo>
                  <a:cubicBezTo>
                    <a:pt x="111" y="1"/>
                    <a:pt x="0" y="149"/>
                    <a:pt x="0" y="297"/>
                  </a:cubicBezTo>
                  <a:cubicBezTo>
                    <a:pt x="0" y="481"/>
                    <a:pt x="111" y="629"/>
                    <a:pt x="296" y="629"/>
                  </a:cubicBezTo>
                  <a:lnTo>
                    <a:pt x="23699" y="629"/>
                  </a:lnTo>
                  <a:cubicBezTo>
                    <a:pt x="23883" y="629"/>
                    <a:pt x="24031" y="481"/>
                    <a:pt x="24031" y="297"/>
                  </a:cubicBezTo>
                  <a:cubicBezTo>
                    <a:pt x="24031" y="149"/>
                    <a:pt x="23883" y="1"/>
                    <a:pt x="23699" y="1"/>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7"/>
            <p:cNvSpPr/>
            <p:nvPr/>
          </p:nvSpPr>
          <p:spPr>
            <a:xfrm>
              <a:off x="3702300" y="1257575"/>
              <a:ext cx="600800" cy="15750"/>
            </a:xfrm>
            <a:custGeom>
              <a:rect b="b" l="l" r="r" t="t"/>
              <a:pathLst>
                <a:path extrusionOk="0" h="630" w="24032">
                  <a:moveTo>
                    <a:pt x="296" y="1"/>
                  </a:moveTo>
                  <a:cubicBezTo>
                    <a:pt x="111" y="1"/>
                    <a:pt x="0" y="149"/>
                    <a:pt x="0" y="296"/>
                  </a:cubicBezTo>
                  <a:cubicBezTo>
                    <a:pt x="0" y="481"/>
                    <a:pt x="111" y="629"/>
                    <a:pt x="296" y="629"/>
                  </a:cubicBezTo>
                  <a:lnTo>
                    <a:pt x="23699" y="629"/>
                  </a:lnTo>
                  <a:cubicBezTo>
                    <a:pt x="23883" y="629"/>
                    <a:pt x="24031" y="481"/>
                    <a:pt x="24031" y="296"/>
                  </a:cubicBezTo>
                  <a:cubicBezTo>
                    <a:pt x="24031" y="149"/>
                    <a:pt x="23883" y="1"/>
                    <a:pt x="23699" y="1"/>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27"/>
            <p:cNvSpPr/>
            <p:nvPr/>
          </p:nvSpPr>
          <p:spPr>
            <a:xfrm>
              <a:off x="3702300" y="1357400"/>
              <a:ext cx="600800" cy="14825"/>
            </a:xfrm>
            <a:custGeom>
              <a:rect b="b" l="l" r="r" t="t"/>
              <a:pathLst>
                <a:path extrusionOk="0" h="593" w="24032">
                  <a:moveTo>
                    <a:pt x="296" y="1"/>
                  </a:moveTo>
                  <a:cubicBezTo>
                    <a:pt x="111" y="1"/>
                    <a:pt x="0" y="111"/>
                    <a:pt x="0" y="296"/>
                  </a:cubicBezTo>
                  <a:cubicBezTo>
                    <a:pt x="0" y="481"/>
                    <a:pt x="111" y="592"/>
                    <a:pt x="296" y="592"/>
                  </a:cubicBezTo>
                  <a:lnTo>
                    <a:pt x="23699" y="592"/>
                  </a:lnTo>
                  <a:cubicBezTo>
                    <a:pt x="23883" y="592"/>
                    <a:pt x="24031" y="481"/>
                    <a:pt x="24031" y="296"/>
                  </a:cubicBezTo>
                  <a:cubicBezTo>
                    <a:pt x="24031" y="111"/>
                    <a:pt x="23883" y="1"/>
                    <a:pt x="23699" y="1"/>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7"/>
            <p:cNvSpPr/>
            <p:nvPr/>
          </p:nvSpPr>
          <p:spPr>
            <a:xfrm>
              <a:off x="4225425" y="2428625"/>
              <a:ext cx="600800" cy="15750"/>
            </a:xfrm>
            <a:custGeom>
              <a:rect b="b" l="l" r="r" t="t"/>
              <a:pathLst>
                <a:path extrusionOk="0" h="630" w="24032">
                  <a:moveTo>
                    <a:pt x="297" y="1"/>
                  </a:moveTo>
                  <a:cubicBezTo>
                    <a:pt x="112" y="1"/>
                    <a:pt x="1" y="148"/>
                    <a:pt x="1" y="296"/>
                  </a:cubicBezTo>
                  <a:cubicBezTo>
                    <a:pt x="1" y="481"/>
                    <a:pt x="112" y="629"/>
                    <a:pt x="297" y="629"/>
                  </a:cubicBezTo>
                  <a:lnTo>
                    <a:pt x="23699" y="629"/>
                  </a:lnTo>
                  <a:cubicBezTo>
                    <a:pt x="23884" y="629"/>
                    <a:pt x="24032" y="481"/>
                    <a:pt x="24032" y="296"/>
                  </a:cubicBezTo>
                  <a:cubicBezTo>
                    <a:pt x="24032" y="148"/>
                    <a:pt x="23884" y="1"/>
                    <a:pt x="23699" y="1"/>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7"/>
            <p:cNvSpPr/>
            <p:nvPr/>
          </p:nvSpPr>
          <p:spPr>
            <a:xfrm>
              <a:off x="4225425" y="2528450"/>
              <a:ext cx="600800" cy="14800"/>
            </a:xfrm>
            <a:custGeom>
              <a:rect b="b" l="l" r="r" t="t"/>
              <a:pathLst>
                <a:path extrusionOk="0" h="592" w="24032">
                  <a:moveTo>
                    <a:pt x="297" y="0"/>
                  </a:moveTo>
                  <a:cubicBezTo>
                    <a:pt x="112" y="0"/>
                    <a:pt x="1" y="111"/>
                    <a:pt x="1" y="296"/>
                  </a:cubicBezTo>
                  <a:cubicBezTo>
                    <a:pt x="1" y="481"/>
                    <a:pt x="112" y="592"/>
                    <a:pt x="297" y="592"/>
                  </a:cubicBezTo>
                  <a:lnTo>
                    <a:pt x="23699" y="592"/>
                  </a:lnTo>
                  <a:cubicBezTo>
                    <a:pt x="23884" y="592"/>
                    <a:pt x="24032" y="481"/>
                    <a:pt x="24032" y="296"/>
                  </a:cubicBezTo>
                  <a:cubicBezTo>
                    <a:pt x="24032" y="111"/>
                    <a:pt x="23884" y="0"/>
                    <a:pt x="23699" y="0"/>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7"/>
            <p:cNvSpPr/>
            <p:nvPr/>
          </p:nvSpPr>
          <p:spPr>
            <a:xfrm>
              <a:off x="4225425" y="2628275"/>
              <a:ext cx="600800" cy="14800"/>
            </a:xfrm>
            <a:custGeom>
              <a:rect b="b" l="l" r="r" t="t"/>
              <a:pathLst>
                <a:path extrusionOk="0" h="592" w="24032">
                  <a:moveTo>
                    <a:pt x="297" y="0"/>
                  </a:moveTo>
                  <a:cubicBezTo>
                    <a:pt x="112" y="0"/>
                    <a:pt x="1" y="111"/>
                    <a:pt x="1" y="296"/>
                  </a:cubicBezTo>
                  <a:cubicBezTo>
                    <a:pt x="1" y="444"/>
                    <a:pt x="112" y="592"/>
                    <a:pt x="297" y="592"/>
                  </a:cubicBezTo>
                  <a:lnTo>
                    <a:pt x="23699" y="592"/>
                  </a:lnTo>
                  <a:cubicBezTo>
                    <a:pt x="23884" y="592"/>
                    <a:pt x="24032" y="444"/>
                    <a:pt x="24032" y="296"/>
                  </a:cubicBezTo>
                  <a:cubicBezTo>
                    <a:pt x="24032" y="111"/>
                    <a:pt x="23884" y="0"/>
                    <a:pt x="23699" y="0"/>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7"/>
            <p:cNvSpPr/>
            <p:nvPr/>
          </p:nvSpPr>
          <p:spPr>
            <a:xfrm>
              <a:off x="4225425" y="2727175"/>
              <a:ext cx="600800" cy="15725"/>
            </a:xfrm>
            <a:custGeom>
              <a:rect b="b" l="l" r="r" t="t"/>
              <a:pathLst>
                <a:path extrusionOk="0" h="629" w="24032">
                  <a:moveTo>
                    <a:pt x="297" y="0"/>
                  </a:moveTo>
                  <a:cubicBezTo>
                    <a:pt x="112" y="0"/>
                    <a:pt x="1" y="148"/>
                    <a:pt x="1" y="333"/>
                  </a:cubicBezTo>
                  <a:cubicBezTo>
                    <a:pt x="1" y="481"/>
                    <a:pt x="112" y="629"/>
                    <a:pt x="297" y="629"/>
                  </a:cubicBezTo>
                  <a:lnTo>
                    <a:pt x="23699" y="629"/>
                  </a:lnTo>
                  <a:cubicBezTo>
                    <a:pt x="23884" y="629"/>
                    <a:pt x="24032" y="481"/>
                    <a:pt x="24032" y="333"/>
                  </a:cubicBezTo>
                  <a:cubicBezTo>
                    <a:pt x="24032" y="148"/>
                    <a:pt x="23884" y="0"/>
                    <a:pt x="23699" y="0"/>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7"/>
            <p:cNvSpPr/>
            <p:nvPr/>
          </p:nvSpPr>
          <p:spPr>
            <a:xfrm>
              <a:off x="2344550" y="3724450"/>
              <a:ext cx="600800" cy="14825"/>
            </a:xfrm>
            <a:custGeom>
              <a:rect b="b" l="l" r="r" t="t"/>
              <a:pathLst>
                <a:path extrusionOk="0" h="593" w="24032">
                  <a:moveTo>
                    <a:pt x="296" y="1"/>
                  </a:moveTo>
                  <a:cubicBezTo>
                    <a:pt x="112" y="1"/>
                    <a:pt x="1" y="111"/>
                    <a:pt x="1" y="296"/>
                  </a:cubicBezTo>
                  <a:cubicBezTo>
                    <a:pt x="1" y="444"/>
                    <a:pt x="112" y="592"/>
                    <a:pt x="296" y="592"/>
                  </a:cubicBezTo>
                  <a:lnTo>
                    <a:pt x="23699" y="592"/>
                  </a:lnTo>
                  <a:cubicBezTo>
                    <a:pt x="23884" y="592"/>
                    <a:pt x="24032" y="444"/>
                    <a:pt x="24032" y="296"/>
                  </a:cubicBezTo>
                  <a:cubicBezTo>
                    <a:pt x="24032" y="111"/>
                    <a:pt x="23884" y="1"/>
                    <a:pt x="23699" y="1"/>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27"/>
            <p:cNvSpPr/>
            <p:nvPr/>
          </p:nvSpPr>
          <p:spPr>
            <a:xfrm>
              <a:off x="2344550" y="3823350"/>
              <a:ext cx="600800" cy="15725"/>
            </a:xfrm>
            <a:custGeom>
              <a:rect b="b" l="l" r="r" t="t"/>
              <a:pathLst>
                <a:path extrusionOk="0" h="629" w="24032">
                  <a:moveTo>
                    <a:pt x="296" y="0"/>
                  </a:moveTo>
                  <a:cubicBezTo>
                    <a:pt x="112" y="0"/>
                    <a:pt x="1" y="148"/>
                    <a:pt x="1" y="333"/>
                  </a:cubicBezTo>
                  <a:cubicBezTo>
                    <a:pt x="1" y="481"/>
                    <a:pt x="112" y="629"/>
                    <a:pt x="296" y="629"/>
                  </a:cubicBezTo>
                  <a:lnTo>
                    <a:pt x="23699" y="629"/>
                  </a:lnTo>
                  <a:cubicBezTo>
                    <a:pt x="23884" y="629"/>
                    <a:pt x="24032" y="481"/>
                    <a:pt x="24032" y="333"/>
                  </a:cubicBezTo>
                  <a:cubicBezTo>
                    <a:pt x="24032" y="148"/>
                    <a:pt x="23884" y="0"/>
                    <a:pt x="23699" y="0"/>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7"/>
            <p:cNvSpPr/>
            <p:nvPr/>
          </p:nvSpPr>
          <p:spPr>
            <a:xfrm>
              <a:off x="2344550" y="3923175"/>
              <a:ext cx="600800" cy="15725"/>
            </a:xfrm>
            <a:custGeom>
              <a:rect b="b" l="l" r="r" t="t"/>
              <a:pathLst>
                <a:path extrusionOk="0" h="629" w="24032">
                  <a:moveTo>
                    <a:pt x="296" y="0"/>
                  </a:moveTo>
                  <a:cubicBezTo>
                    <a:pt x="112" y="0"/>
                    <a:pt x="1" y="148"/>
                    <a:pt x="1" y="333"/>
                  </a:cubicBezTo>
                  <a:cubicBezTo>
                    <a:pt x="1" y="481"/>
                    <a:pt x="112" y="629"/>
                    <a:pt x="296" y="629"/>
                  </a:cubicBezTo>
                  <a:lnTo>
                    <a:pt x="23699" y="629"/>
                  </a:lnTo>
                  <a:cubicBezTo>
                    <a:pt x="23884" y="629"/>
                    <a:pt x="24032" y="481"/>
                    <a:pt x="24032" y="333"/>
                  </a:cubicBezTo>
                  <a:cubicBezTo>
                    <a:pt x="24032" y="148"/>
                    <a:pt x="23884" y="0"/>
                    <a:pt x="23699" y="0"/>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7"/>
            <p:cNvSpPr/>
            <p:nvPr/>
          </p:nvSpPr>
          <p:spPr>
            <a:xfrm>
              <a:off x="2344550" y="4023000"/>
              <a:ext cx="600800" cy="15725"/>
            </a:xfrm>
            <a:custGeom>
              <a:rect b="b" l="l" r="r" t="t"/>
              <a:pathLst>
                <a:path extrusionOk="0" h="629" w="24032">
                  <a:moveTo>
                    <a:pt x="296" y="0"/>
                  </a:moveTo>
                  <a:cubicBezTo>
                    <a:pt x="112" y="0"/>
                    <a:pt x="1" y="148"/>
                    <a:pt x="1" y="296"/>
                  </a:cubicBezTo>
                  <a:cubicBezTo>
                    <a:pt x="1" y="481"/>
                    <a:pt x="112" y="629"/>
                    <a:pt x="296" y="629"/>
                  </a:cubicBezTo>
                  <a:lnTo>
                    <a:pt x="23699" y="629"/>
                  </a:lnTo>
                  <a:cubicBezTo>
                    <a:pt x="23884" y="629"/>
                    <a:pt x="24032" y="481"/>
                    <a:pt x="24032" y="296"/>
                  </a:cubicBezTo>
                  <a:cubicBezTo>
                    <a:pt x="24032" y="148"/>
                    <a:pt x="23884" y="0"/>
                    <a:pt x="23699" y="0"/>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7"/>
            <p:cNvSpPr/>
            <p:nvPr/>
          </p:nvSpPr>
          <p:spPr>
            <a:xfrm>
              <a:off x="2424975" y="1254800"/>
              <a:ext cx="1139625" cy="1286625"/>
            </a:xfrm>
            <a:custGeom>
              <a:rect b="b" l="l" r="r" t="t"/>
              <a:pathLst>
                <a:path extrusionOk="0" h="51465" w="45585">
                  <a:moveTo>
                    <a:pt x="34937" y="1"/>
                  </a:moveTo>
                  <a:lnTo>
                    <a:pt x="296" y="3328"/>
                  </a:lnTo>
                  <a:cubicBezTo>
                    <a:pt x="4991" y="31352"/>
                    <a:pt x="0" y="51464"/>
                    <a:pt x="0" y="51464"/>
                  </a:cubicBezTo>
                  <a:lnTo>
                    <a:pt x="45585" y="50207"/>
                  </a:lnTo>
                  <a:cubicBezTo>
                    <a:pt x="39891" y="38302"/>
                    <a:pt x="34937" y="1"/>
                    <a:pt x="3493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7"/>
            <p:cNvSpPr/>
            <p:nvPr/>
          </p:nvSpPr>
          <p:spPr>
            <a:xfrm>
              <a:off x="2462850" y="1693825"/>
              <a:ext cx="1038900" cy="674750"/>
            </a:xfrm>
            <a:custGeom>
              <a:rect b="b" l="l" r="r" t="t"/>
              <a:pathLst>
                <a:path extrusionOk="0" h="26990" w="41556">
                  <a:moveTo>
                    <a:pt x="26805" y="13532"/>
                  </a:moveTo>
                  <a:lnTo>
                    <a:pt x="26768" y="13569"/>
                  </a:lnTo>
                  <a:cubicBezTo>
                    <a:pt x="26583" y="15713"/>
                    <a:pt x="26435" y="17969"/>
                    <a:pt x="26435" y="19743"/>
                  </a:cubicBezTo>
                  <a:cubicBezTo>
                    <a:pt x="26435" y="20372"/>
                    <a:pt x="26435" y="20963"/>
                    <a:pt x="26509" y="21444"/>
                  </a:cubicBezTo>
                  <a:cubicBezTo>
                    <a:pt x="26546" y="21888"/>
                    <a:pt x="26620" y="22294"/>
                    <a:pt x="26694" y="22516"/>
                  </a:cubicBezTo>
                  <a:cubicBezTo>
                    <a:pt x="26878" y="22960"/>
                    <a:pt x="27174" y="23366"/>
                    <a:pt x="27581" y="23736"/>
                  </a:cubicBezTo>
                  <a:lnTo>
                    <a:pt x="26805" y="13532"/>
                  </a:lnTo>
                  <a:close/>
                  <a:moveTo>
                    <a:pt x="10168" y="12053"/>
                  </a:moveTo>
                  <a:lnTo>
                    <a:pt x="10168" y="12053"/>
                  </a:lnTo>
                  <a:cubicBezTo>
                    <a:pt x="10390" y="15713"/>
                    <a:pt x="10537" y="19632"/>
                    <a:pt x="10537" y="23625"/>
                  </a:cubicBezTo>
                  <a:cubicBezTo>
                    <a:pt x="10537" y="23921"/>
                    <a:pt x="10537" y="24217"/>
                    <a:pt x="10537" y="24512"/>
                  </a:cubicBezTo>
                  <a:cubicBezTo>
                    <a:pt x="10759" y="24402"/>
                    <a:pt x="10981" y="24254"/>
                    <a:pt x="11166" y="24106"/>
                  </a:cubicBezTo>
                  <a:cubicBezTo>
                    <a:pt x="11794" y="23625"/>
                    <a:pt x="12238" y="23071"/>
                    <a:pt x="12460" y="22516"/>
                  </a:cubicBezTo>
                  <a:cubicBezTo>
                    <a:pt x="12534" y="22294"/>
                    <a:pt x="12608" y="21888"/>
                    <a:pt x="12645" y="21444"/>
                  </a:cubicBezTo>
                  <a:cubicBezTo>
                    <a:pt x="12682" y="20963"/>
                    <a:pt x="12719" y="20372"/>
                    <a:pt x="12719" y="19743"/>
                  </a:cubicBezTo>
                  <a:cubicBezTo>
                    <a:pt x="12719" y="18117"/>
                    <a:pt x="12608" y="16120"/>
                    <a:pt x="12423" y="14124"/>
                  </a:cubicBezTo>
                  <a:cubicBezTo>
                    <a:pt x="11647" y="13495"/>
                    <a:pt x="10907" y="12793"/>
                    <a:pt x="10168" y="12053"/>
                  </a:cubicBezTo>
                  <a:close/>
                  <a:moveTo>
                    <a:pt x="29725" y="8578"/>
                  </a:moveTo>
                  <a:cubicBezTo>
                    <a:pt x="28986" y="10131"/>
                    <a:pt x="28209" y="11573"/>
                    <a:pt x="27359" y="12793"/>
                  </a:cubicBezTo>
                  <a:lnTo>
                    <a:pt x="28246" y="24291"/>
                  </a:lnTo>
                  <a:cubicBezTo>
                    <a:pt x="28838" y="24697"/>
                    <a:pt x="29577" y="25067"/>
                    <a:pt x="30391" y="25400"/>
                  </a:cubicBezTo>
                  <a:cubicBezTo>
                    <a:pt x="30945" y="25622"/>
                    <a:pt x="31574" y="25843"/>
                    <a:pt x="32202" y="26028"/>
                  </a:cubicBezTo>
                  <a:cubicBezTo>
                    <a:pt x="32128" y="25696"/>
                    <a:pt x="32054" y="25363"/>
                    <a:pt x="32017" y="25030"/>
                  </a:cubicBezTo>
                  <a:cubicBezTo>
                    <a:pt x="31389" y="21222"/>
                    <a:pt x="30760" y="16712"/>
                    <a:pt x="30206" y="12386"/>
                  </a:cubicBezTo>
                  <a:cubicBezTo>
                    <a:pt x="30021" y="11092"/>
                    <a:pt x="29873" y="9798"/>
                    <a:pt x="29725" y="8578"/>
                  </a:cubicBezTo>
                  <a:close/>
                  <a:moveTo>
                    <a:pt x="5731" y="5990"/>
                  </a:moveTo>
                  <a:lnTo>
                    <a:pt x="5731" y="5990"/>
                  </a:lnTo>
                  <a:cubicBezTo>
                    <a:pt x="5768" y="6988"/>
                    <a:pt x="5768" y="8024"/>
                    <a:pt x="5768" y="9059"/>
                  </a:cubicBezTo>
                  <a:cubicBezTo>
                    <a:pt x="5768" y="15270"/>
                    <a:pt x="5399" y="21666"/>
                    <a:pt x="5066" y="26472"/>
                  </a:cubicBezTo>
                  <a:cubicBezTo>
                    <a:pt x="6877" y="26102"/>
                    <a:pt x="8578" y="25585"/>
                    <a:pt x="9909" y="24882"/>
                  </a:cubicBezTo>
                  <a:cubicBezTo>
                    <a:pt x="9909" y="24475"/>
                    <a:pt x="9909" y="24032"/>
                    <a:pt x="9909" y="23625"/>
                  </a:cubicBezTo>
                  <a:cubicBezTo>
                    <a:pt x="9909" y="19374"/>
                    <a:pt x="9761" y="15159"/>
                    <a:pt x="9502" y="11351"/>
                  </a:cubicBezTo>
                  <a:cubicBezTo>
                    <a:pt x="8578" y="10279"/>
                    <a:pt x="7728" y="9133"/>
                    <a:pt x="6951" y="7987"/>
                  </a:cubicBezTo>
                  <a:cubicBezTo>
                    <a:pt x="6545" y="7321"/>
                    <a:pt x="6138" y="6656"/>
                    <a:pt x="5731" y="5990"/>
                  </a:cubicBezTo>
                  <a:close/>
                  <a:moveTo>
                    <a:pt x="33274" y="1"/>
                  </a:moveTo>
                  <a:lnTo>
                    <a:pt x="33274" y="1"/>
                  </a:lnTo>
                  <a:cubicBezTo>
                    <a:pt x="33385" y="518"/>
                    <a:pt x="33496" y="1110"/>
                    <a:pt x="33607" y="1702"/>
                  </a:cubicBezTo>
                  <a:cubicBezTo>
                    <a:pt x="34827" y="8134"/>
                    <a:pt x="36491" y="16231"/>
                    <a:pt x="38081" y="22775"/>
                  </a:cubicBezTo>
                  <a:cubicBezTo>
                    <a:pt x="38450" y="24291"/>
                    <a:pt x="38783" y="25696"/>
                    <a:pt x="39153" y="26953"/>
                  </a:cubicBezTo>
                  <a:cubicBezTo>
                    <a:pt x="39818" y="26953"/>
                    <a:pt x="40521" y="26879"/>
                    <a:pt x="41223" y="26805"/>
                  </a:cubicBezTo>
                  <a:cubicBezTo>
                    <a:pt x="41334" y="26805"/>
                    <a:pt x="41445" y="26805"/>
                    <a:pt x="41556" y="26768"/>
                  </a:cubicBezTo>
                  <a:cubicBezTo>
                    <a:pt x="40927" y="24697"/>
                    <a:pt x="40299" y="22331"/>
                    <a:pt x="39707" y="19854"/>
                  </a:cubicBezTo>
                  <a:cubicBezTo>
                    <a:pt x="38450" y="14567"/>
                    <a:pt x="37267" y="8652"/>
                    <a:pt x="36306" y="3106"/>
                  </a:cubicBezTo>
                  <a:cubicBezTo>
                    <a:pt x="36121" y="2145"/>
                    <a:pt x="35973" y="1184"/>
                    <a:pt x="35825" y="260"/>
                  </a:cubicBezTo>
                  <a:cubicBezTo>
                    <a:pt x="35567" y="334"/>
                    <a:pt x="35271" y="371"/>
                    <a:pt x="35012" y="371"/>
                  </a:cubicBezTo>
                  <a:cubicBezTo>
                    <a:pt x="34384" y="371"/>
                    <a:pt x="33755" y="186"/>
                    <a:pt x="33274" y="1"/>
                  </a:cubicBezTo>
                  <a:close/>
                  <a:moveTo>
                    <a:pt x="3698" y="2256"/>
                  </a:moveTo>
                  <a:cubicBezTo>
                    <a:pt x="3587" y="2367"/>
                    <a:pt x="3439" y="2478"/>
                    <a:pt x="3291" y="2589"/>
                  </a:cubicBezTo>
                  <a:cubicBezTo>
                    <a:pt x="2700" y="3032"/>
                    <a:pt x="1886" y="3476"/>
                    <a:pt x="999" y="3513"/>
                  </a:cubicBezTo>
                  <a:lnTo>
                    <a:pt x="962" y="3513"/>
                  </a:lnTo>
                  <a:cubicBezTo>
                    <a:pt x="1073" y="5694"/>
                    <a:pt x="1110" y="7765"/>
                    <a:pt x="1110" y="9761"/>
                  </a:cubicBezTo>
                  <a:cubicBezTo>
                    <a:pt x="1110" y="16933"/>
                    <a:pt x="555" y="22775"/>
                    <a:pt x="1" y="26953"/>
                  </a:cubicBezTo>
                  <a:cubicBezTo>
                    <a:pt x="297" y="26989"/>
                    <a:pt x="592" y="26989"/>
                    <a:pt x="851" y="26989"/>
                  </a:cubicBezTo>
                  <a:cubicBezTo>
                    <a:pt x="1332" y="26989"/>
                    <a:pt x="1775" y="26953"/>
                    <a:pt x="2219" y="26916"/>
                  </a:cubicBezTo>
                  <a:cubicBezTo>
                    <a:pt x="2330" y="26916"/>
                    <a:pt x="2404" y="26879"/>
                    <a:pt x="2515" y="26879"/>
                  </a:cubicBezTo>
                  <a:lnTo>
                    <a:pt x="2552" y="26879"/>
                  </a:lnTo>
                  <a:cubicBezTo>
                    <a:pt x="3180" y="26805"/>
                    <a:pt x="3809" y="26731"/>
                    <a:pt x="4437" y="26620"/>
                  </a:cubicBezTo>
                  <a:cubicBezTo>
                    <a:pt x="4437" y="26435"/>
                    <a:pt x="4437" y="26287"/>
                    <a:pt x="4474" y="26139"/>
                  </a:cubicBezTo>
                  <a:cubicBezTo>
                    <a:pt x="4807" y="21370"/>
                    <a:pt x="5140" y="15085"/>
                    <a:pt x="5140" y="9059"/>
                  </a:cubicBezTo>
                  <a:cubicBezTo>
                    <a:pt x="5140" y="7617"/>
                    <a:pt x="5140" y="6249"/>
                    <a:pt x="5103" y="4881"/>
                  </a:cubicBezTo>
                  <a:cubicBezTo>
                    <a:pt x="4622" y="3994"/>
                    <a:pt x="4142" y="3143"/>
                    <a:pt x="3698" y="2256"/>
                  </a:cubicBezTo>
                  <a:close/>
                  <a:moveTo>
                    <a:pt x="32683" y="186"/>
                  </a:moveTo>
                  <a:cubicBezTo>
                    <a:pt x="32017" y="2774"/>
                    <a:pt x="31167" y="5251"/>
                    <a:pt x="30206" y="7469"/>
                  </a:cubicBezTo>
                  <a:cubicBezTo>
                    <a:pt x="30871" y="13052"/>
                    <a:pt x="31759" y="19669"/>
                    <a:pt x="32609" y="24919"/>
                  </a:cubicBezTo>
                  <a:cubicBezTo>
                    <a:pt x="32683" y="25363"/>
                    <a:pt x="32757" y="25769"/>
                    <a:pt x="32831" y="26213"/>
                  </a:cubicBezTo>
                  <a:cubicBezTo>
                    <a:pt x="33940" y="26472"/>
                    <a:pt x="35086" y="26694"/>
                    <a:pt x="36232" y="26842"/>
                  </a:cubicBezTo>
                  <a:lnTo>
                    <a:pt x="36269" y="26842"/>
                  </a:lnTo>
                  <a:cubicBezTo>
                    <a:pt x="36491" y="26879"/>
                    <a:pt x="36713" y="26879"/>
                    <a:pt x="36934" y="26916"/>
                  </a:cubicBezTo>
                  <a:cubicBezTo>
                    <a:pt x="37156" y="26953"/>
                    <a:pt x="37341" y="26953"/>
                    <a:pt x="37563" y="26953"/>
                  </a:cubicBezTo>
                  <a:cubicBezTo>
                    <a:pt x="37822" y="26989"/>
                    <a:pt x="38044" y="26989"/>
                    <a:pt x="38265" y="26989"/>
                  </a:cubicBezTo>
                  <a:lnTo>
                    <a:pt x="38524" y="26989"/>
                  </a:lnTo>
                  <a:cubicBezTo>
                    <a:pt x="38191" y="25732"/>
                    <a:pt x="37822" y="24365"/>
                    <a:pt x="37489" y="22923"/>
                  </a:cubicBezTo>
                  <a:cubicBezTo>
                    <a:pt x="36417" y="18560"/>
                    <a:pt x="35308" y="13495"/>
                    <a:pt x="34347" y="8689"/>
                  </a:cubicBezTo>
                  <a:cubicBezTo>
                    <a:pt x="33755" y="5694"/>
                    <a:pt x="33163" y="2774"/>
                    <a:pt x="32683" y="186"/>
                  </a:cubicBezTo>
                  <a:close/>
                </a:path>
              </a:pathLst>
            </a:custGeom>
            <a:solidFill>
              <a:srgbClr val="9E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7"/>
            <p:cNvSpPr/>
            <p:nvPr/>
          </p:nvSpPr>
          <p:spPr>
            <a:xfrm>
              <a:off x="2416650" y="1246500"/>
              <a:ext cx="1156275" cy="1303225"/>
            </a:xfrm>
            <a:custGeom>
              <a:rect b="b" l="l" r="r" t="t"/>
              <a:pathLst>
                <a:path extrusionOk="0" h="52129" w="46251">
                  <a:moveTo>
                    <a:pt x="35012" y="657"/>
                  </a:moveTo>
                  <a:cubicBezTo>
                    <a:pt x="35230" y="2328"/>
                    <a:pt x="36393" y="11067"/>
                    <a:pt x="38154" y="20999"/>
                  </a:cubicBezTo>
                  <a:cubicBezTo>
                    <a:pt x="39115" y="26545"/>
                    <a:pt x="40298" y="32460"/>
                    <a:pt x="41555" y="37747"/>
                  </a:cubicBezTo>
                  <a:cubicBezTo>
                    <a:pt x="42754" y="42789"/>
                    <a:pt x="44087" y="47226"/>
                    <a:pt x="45459" y="50256"/>
                  </a:cubicBezTo>
                  <a:lnTo>
                    <a:pt x="45459" y="50256"/>
                  </a:lnTo>
                  <a:lnTo>
                    <a:pt x="723" y="51488"/>
                  </a:lnTo>
                  <a:lnTo>
                    <a:pt x="723" y="51488"/>
                  </a:lnTo>
                  <a:cubicBezTo>
                    <a:pt x="1160" y="49518"/>
                    <a:pt x="2958" y="40712"/>
                    <a:pt x="2958" y="27654"/>
                  </a:cubicBezTo>
                  <a:cubicBezTo>
                    <a:pt x="2958" y="20791"/>
                    <a:pt x="2453" y="12775"/>
                    <a:pt x="981" y="3926"/>
                  </a:cubicBezTo>
                  <a:lnTo>
                    <a:pt x="981" y="3926"/>
                  </a:lnTo>
                  <a:lnTo>
                    <a:pt x="35012" y="657"/>
                  </a:lnTo>
                  <a:close/>
                  <a:moveTo>
                    <a:pt x="35270" y="0"/>
                  </a:moveTo>
                  <a:lnTo>
                    <a:pt x="592" y="3364"/>
                  </a:lnTo>
                  <a:cubicBezTo>
                    <a:pt x="518" y="3364"/>
                    <a:pt x="444" y="3401"/>
                    <a:pt x="407" y="3475"/>
                  </a:cubicBezTo>
                  <a:cubicBezTo>
                    <a:pt x="333" y="3549"/>
                    <a:pt x="333" y="3623"/>
                    <a:pt x="333" y="3697"/>
                  </a:cubicBezTo>
                  <a:cubicBezTo>
                    <a:pt x="1812" y="12644"/>
                    <a:pt x="2329" y="20741"/>
                    <a:pt x="2329" y="27654"/>
                  </a:cubicBezTo>
                  <a:cubicBezTo>
                    <a:pt x="2329" y="35048"/>
                    <a:pt x="1738" y="41075"/>
                    <a:pt x="1183" y="45252"/>
                  </a:cubicBezTo>
                  <a:cubicBezTo>
                    <a:pt x="888" y="47323"/>
                    <a:pt x="592" y="48949"/>
                    <a:pt x="370" y="50058"/>
                  </a:cubicBezTo>
                  <a:cubicBezTo>
                    <a:pt x="259" y="50613"/>
                    <a:pt x="185" y="51020"/>
                    <a:pt x="111" y="51315"/>
                  </a:cubicBezTo>
                  <a:cubicBezTo>
                    <a:pt x="37" y="51611"/>
                    <a:pt x="0" y="51722"/>
                    <a:pt x="0" y="51722"/>
                  </a:cubicBezTo>
                  <a:cubicBezTo>
                    <a:pt x="0" y="51833"/>
                    <a:pt x="0" y="51944"/>
                    <a:pt x="74" y="52018"/>
                  </a:cubicBezTo>
                  <a:cubicBezTo>
                    <a:pt x="148" y="52092"/>
                    <a:pt x="222" y="52129"/>
                    <a:pt x="333" y="52129"/>
                  </a:cubicBezTo>
                  <a:lnTo>
                    <a:pt x="45955" y="50835"/>
                  </a:lnTo>
                  <a:cubicBezTo>
                    <a:pt x="46029" y="50835"/>
                    <a:pt x="46140" y="50798"/>
                    <a:pt x="46177" y="50687"/>
                  </a:cubicBezTo>
                  <a:cubicBezTo>
                    <a:pt x="46251" y="50613"/>
                    <a:pt x="46251" y="50502"/>
                    <a:pt x="46214" y="50391"/>
                  </a:cubicBezTo>
                  <a:cubicBezTo>
                    <a:pt x="44809" y="47470"/>
                    <a:pt x="43404" y="42849"/>
                    <a:pt x="42147" y="37599"/>
                  </a:cubicBezTo>
                  <a:cubicBezTo>
                    <a:pt x="40261" y="29725"/>
                    <a:pt x="38598" y="20371"/>
                    <a:pt x="37452" y="13014"/>
                  </a:cubicBezTo>
                  <a:cubicBezTo>
                    <a:pt x="36860" y="9354"/>
                    <a:pt x="36416" y="6137"/>
                    <a:pt x="36084" y="3882"/>
                  </a:cubicBezTo>
                  <a:cubicBezTo>
                    <a:pt x="35936" y="2773"/>
                    <a:pt x="35788" y="1849"/>
                    <a:pt x="35714" y="1220"/>
                  </a:cubicBezTo>
                  <a:cubicBezTo>
                    <a:pt x="35640" y="629"/>
                    <a:pt x="35603" y="296"/>
                    <a:pt x="35603" y="296"/>
                  </a:cubicBezTo>
                  <a:cubicBezTo>
                    <a:pt x="35566" y="111"/>
                    <a:pt x="35418" y="0"/>
                    <a:pt x="35270" y="0"/>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7"/>
            <p:cNvSpPr/>
            <p:nvPr/>
          </p:nvSpPr>
          <p:spPr>
            <a:xfrm>
              <a:off x="2556200" y="1537450"/>
              <a:ext cx="50875" cy="1017975"/>
            </a:xfrm>
            <a:custGeom>
              <a:rect b="b" l="l" r="r" t="t"/>
              <a:pathLst>
                <a:path extrusionOk="0" h="40719" w="2035">
                  <a:moveTo>
                    <a:pt x="541" y="1"/>
                  </a:moveTo>
                  <a:cubicBezTo>
                    <a:pt x="521" y="1"/>
                    <a:pt x="501" y="3"/>
                    <a:pt x="482" y="8"/>
                  </a:cubicBezTo>
                  <a:cubicBezTo>
                    <a:pt x="297" y="45"/>
                    <a:pt x="186" y="193"/>
                    <a:pt x="223" y="378"/>
                  </a:cubicBezTo>
                  <a:cubicBezTo>
                    <a:pt x="1110" y="4186"/>
                    <a:pt x="1406" y="9657"/>
                    <a:pt x="1406" y="15314"/>
                  </a:cubicBezTo>
                  <a:cubicBezTo>
                    <a:pt x="1406" y="21340"/>
                    <a:pt x="1073" y="27625"/>
                    <a:pt x="740" y="32394"/>
                  </a:cubicBezTo>
                  <a:cubicBezTo>
                    <a:pt x="555" y="34760"/>
                    <a:pt x="371" y="36757"/>
                    <a:pt x="260" y="38162"/>
                  </a:cubicBezTo>
                  <a:cubicBezTo>
                    <a:pt x="112" y="39566"/>
                    <a:pt x="38" y="40380"/>
                    <a:pt x="38" y="40380"/>
                  </a:cubicBezTo>
                  <a:cubicBezTo>
                    <a:pt x="1" y="40528"/>
                    <a:pt x="149" y="40713"/>
                    <a:pt x="297" y="40713"/>
                  </a:cubicBezTo>
                  <a:cubicBezTo>
                    <a:pt x="316" y="40716"/>
                    <a:pt x="335" y="40718"/>
                    <a:pt x="354" y="40718"/>
                  </a:cubicBezTo>
                  <a:cubicBezTo>
                    <a:pt x="511" y="40718"/>
                    <a:pt x="629" y="40586"/>
                    <a:pt x="629" y="40454"/>
                  </a:cubicBezTo>
                  <a:cubicBezTo>
                    <a:pt x="629" y="40417"/>
                    <a:pt x="2034" y="27440"/>
                    <a:pt x="2034" y="15314"/>
                  </a:cubicBezTo>
                  <a:cubicBezTo>
                    <a:pt x="2034" y="9620"/>
                    <a:pt x="1739" y="4149"/>
                    <a:pt x="851" y="230"/>
                  </a:cubicBezTo>
                  <a:cubicBezTo>
                    <a:pt x="819" y="101"/>
                    <a:pt x="675" y="1"/>
                    <a:pt x="541" y="1"/>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7"/>
            <p:cNvSpPr/>
            <p:nvPr/>
          </p:nvSpPr>
          <p:spPr>
            <a:xfrm>
              <a:off x="2661575" y="1557050"/>
              <a:ext cx="64725" cy="988200"/>
            </a:xfrm>
            <a:custGeom>
              <a:rect b="b" l="l" r="r" t="t"/>
              <a:pathLst>
                <a:path extrusionOk="0" h="39528" w="2589">
                  <a:moveTo>
                    <a:pt x="259" y="0"/>
                  </a:moveTo>
                  <a:cubicBezTo>
                    <a:pt x="111" y="37"/>
                    <a:pt x="1" y="185"/>
                    <a:pt x="1" y="370"/>
                  </a:cubicBezTo>
                  <a:cubicBezTo>
                    <a:pt x="1" y="370"/>
                    <a:pt x="38" y="592"/>
                    <a:pt x="111" y="998"/>
                  </a:cubicBezTo>
                  <a:cubicBezTo>
                    <a:pt x="481" y="3882"/>
                    <a:pt x="1960" y="16341"/>
                    <a:pt x="1960" y="29096"/>
                  </a:cubicBezTo>
                  <a:cubicBezTo>
                    <a:pt x="1960" y="32497"/>
                    <a:pt x="1849" y="35936"/>
                    <a:pt x="1590" y="39189"/>
                  </a:cubicBezTo>
                  <a:cubicBezTo>
                    <a:pt x="1590" y="39374"/>
                    <a:pt x="1701" y="39522"/>
                    <a:pt x="1886" y="39522"/>
                  </a:cubicBezTo>
                  <a:cubicBezTo>
                    <a:pt x="1906" y="39526"/>
                    <a:pt x="1925" y="39528"/>
                    <a:pt x="1943" y="39528"/>
                  </a:cubicBezTo>
                  <a:cubicBezTo>
                    <a:pt x="2100" y="39528"/>
                    <a:pt x="2219" y="39395"/>
                    <a:pt x="2219" y="39263"/>
                  </a:cubicBezTo>
                  <a:cubicBezTo>
                    <a:pt x="2478" y="35973"/>
                    <a:pt x="2588" y="32497"/>
                    <a:pt x="2588" y="29096"/>
                  </a:cubicBezTo>
                  <a:cubicBezTo>
                    <a:pt x="2588" y="14456"/>
                    <a:pt x="629" y="296"/>
                    <a:pt x="629" y="259"/>
                  </a:cubicBezTo>
                  <a:cubicBezTo>
                    <a:pt x="592" y="111"/>
                    <a:pt x="444" y="0"/>
                    <a:pt x="259" y="0"/>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7"/>
            <p:cNvSpPr/>
            <p:nvPr/>
          </p:nvSpPr>
          <p:spPr>
            <a:xfrm>
              <a:off x="3105225" y="1671650"/>
              <a:ext cx="81350" cy="858675"/>
            </a:xfrm>
            <a:custGeom>
              <a:rect b="b" l="l" r="r" t="t"/>
              <a:pathLst>
                <a:path extrusionOk="0" h="34347" w="3254">
                  <a:moveTo>
                    <a:pt x="296" y="1"/>
                  </a:moveTo>
                  <a:cubicBezTo>
                    <a:pt x="148" y="38"/>
                    <a:pt x="0" y="185"/>
                    <a:pt x="37" y="333"/>
                  </a:cubicBezTo>
                  <a:lnTo>
                    <a:pt x="2625" y="34051"/>
                  </a:lnTo>
                  <a:cubicBezTo>
                    <a:pt x="2625" y="34235"/>
                    <a:pt x="2773" y="34346"/>
                    <a:pt x="2958" y="34346"/>
                  </a:cubicBezTo>
                  <a:cubicBezTo>
                    <a:pt x="3106" y="34346"/>
                    <a:pt x="3254" y="34198"/>
                    <a:pt x="3217" y="34014"/>
                  </a:cubicBezTo>
                  <a:lnTo>
                    <a:pt x="629" y="296"/>
                  </a:lnTo>
                  <a:cubicBezTo>
                    <a:pt x="629" y="111"/>
                    <a:pt x="481" y="1"/>
                    <a:pt x="296" y="1"/>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27"/>
            <p:cNvSpPr/>
            <p:nvPr/>
          </p:nvSpPr>
          <p:spPr>
            <a:xfrm>
              <a:off x="3169925" y="1582000"/>
              <a:ext cx="157150" cy="953650"/>
            </a:xfrm>
            <a:custGeom>
              <a:rect b="b" l="l" r="r" t="t"/>
              <a:pathLst>
                <a:path extrusionOk="0" h="38146" w="6286">
                  <a:moveTo>
                    <a:pt x="296" y="0"/>
                  </a:moveTo>
                  <a:cubicBezTo>
                    <a:pt x="148" y="37"/>
                    <a:pt x="0" y="185"/>
                    <a:pt x="37" y="333"/>
                  </a:cubicBezTo>
                  <a:cubicBezTo>
                    <a:pt x="37" y="333"/>
                    <a:pt x="814" y="8245"/>
                    <a:pt x="1923" y="16859"/>
                  </a:cubicBezTo>
                  <a:cubicBezTo>
                    <a:pt x="2477" y="21185"/>
                    <a:pt x="3106" y="25695"/>
                    <a:pt x="3734" y="29503"/>
                  </a:cubicBezTo>
                  <a:cubicBezTo>
                    <a:pt x="4363" y="33311"/>
                    <a:pt x="5028" y="36380"/>
                    <a:pt x="5620" y="37932"/>
                  </a:cubicBezTo>
                  <a:cubicBezTo>
                    <a:pt x="5675" y="38069"/>
                    <a:pt x="5791" y="38146"/>
                    <a:pt x="5907" y="38146"/>
                  </a:cubicBezTo>
                  <a:cubicBezTo>
                    <a:pt x="5948" y="38146"/>
                    <a:pt x="5988" y="38136"/>
                    <a:pt x="6027" y="38117"/>
                  </a:cubicBezTo>
                  <a:cubicBezTo>
                    <a:pt x="6174" y="38043"/>
                    <a:pt x="6285" y="37858"/>
                    <a:pt x="6211" y="37711"/>
                  </a:cubicBezTo>
                  <a:cubicBezTo>
                    <a:pt x="5620" y="36269"/>
                    <a:pt x="4954" y="33163"/>
                    <a:pt x="4326" y="29392"/>
                  </a:cubicBezTo>
                  <a:cubicBezTo>
                    <a:pt x="3402" y="23699"/>
                    <a:pt x="2477" y="16415"/>
                    <a:pt x="1775" y="10574"/>
                  </a:cubicBezTo>
                  <a:cubicBezTo>
                    <a:pt x="1442" y="7653"/>
                    <a:pt x="1146" y="5065"/>
                    <a:pt x="962" y="3217"/>
                  </a:cubicBezTo>
                  <a:cubicBezTo>
                    <a:pt x="740" y="1405"/>
                    <a:pt x="629" y="296"/>
                    <a:pt x="629" y="296"/>
                  </a:cubicBezTo>
                  <a:cubicBezTo>
                    <a:pt x="629" y="111"/>
                    <a:pt x="481" y="0"/>
                    <a:pt x="296" y="0"/>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7"/>
            <p:cNvSpPr/>
            <p:nvPr/>
          </p:nvSpPr>
          <p:spPr>
            <a:xfrm>
              <a:off x="3234625" y="1447800"/>
              <a:ext cx="256975" cy="1077700"/>
            </a:xfrm>
            <a:custGeom>
              <a:rect b="b" l="l" r="r" t="t"/>
              <a:pathLst>
                <a:path extrusionOk="0" h="43108" w="10279">
                  <a:moveTo>
                    <a:pt x="356" y="0"/>
                  </a:moveTo>
                  <a:cubicBezTo>
                    <a:pt x="336" y="0"/>
                    <a:pt x="316" y="3"/>
                    <a:pt x="296" y="8"/>
                  </a:cubicBezTo>
                  <a:cubicBezTo>
                    <a:pt x="111" y="8"/>
                    <a:pt x="0" y="193"/>
                    <a:pt x="37" y="340"/>
                  </a:cubicBezTo>
                  <a:cubicBezTo>
                    <a:pt x="37" y="340"/>
                    <a:pt x="1516" y="8918"/>
                    <a:pt x="3476" y="18530"/>
                  </a:cubicBezTo>
                  <a:cubicBezTo>
                    <a:pt x="4437" y="23336"/>
                    <a:pt x="5546" y="28401"/>
                    <a:pt x="6618" y="32764"/>
                  </a:cubicBezTo>
                  <a:cubicBezTo>
                    <a:pt x="7690" y="37163"/>
                    <a:pt x="8725" y="40823"/>
                    <a:pt x="9650" y="42931"/>
                  </a:cubicBezTo>
                  <a:cubicBezTo>
                    <a:pt x="9677" y="43039"/>
                    <a:pt x="9783" y="43108"/>
                    <a:pt x="9911" y="43108"/>
                  </a:cubicBezTo>
                  <a:cubicBezTo>
                    <a:pt x="9957" y="43108"/>
                    <a:pt x="10007" y="43098"/>
                    <a:pt x="10056" y="43079"/>
                  </a:cubicBezTo>
                  <a:cubicBezTo>
                    <a:pt x="10204" y="43005"/>
                    <a:pt x="10278" y="42820"/>
                    <a:pt x="10204" y="42672"/>
                  </a:cubicBezTo>
                  <a:cubicBezTo>
                    <a:pt x="9317" y="40675"/>
                    <a:pt x="8282" y="36978"/>
                    <a:pt x="7210" y="32616"/>
                  </a:cubicBezTo>
                  <a:cubicBezTo>
                    <a:pt x="5620" y="26072"/>
                    <a:pt x="3956" y="17975"/>
                    <a:pt x="2736" y="11543"/>
                  </a:cubicBezTo>
                  <a:cubicBezTo>
                    <a:pt x="2108" y="8289"/>
                    <a:pt x="1590" y="5479"/>
                    <a:pt x="1220" y="3446"/>
                  </a:cubicBezTo>
                  <a:cubicBezTo>
                    <a:pt x="1035" y="2448"/>
                    <a:pt x="888" y="1634"/>
                    <a:pt x="777" y="1117"/>
                  </a:cubicBezTo>
                  <a:cubicBezTo>
                    <a:pt x="703" y="562"/>
                    <a:pt x="629" y="229"/>
                    <a:pt x="629" y="229"/>
                  </a:cubicBezTo>
                  <a:cubicBezTo>
                    <a:pt x="629" y="101"/>
                    <a:pt x="489" y="0"/>
                    <a:pt x="356" y="0"/>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7"/>
            <p:cNvSpPr/>
            <p:nvPr/>
          </p:nvSpPr>
          <p:spPr>
            <a:xfrm>
              <a:off x="2356575" y="1508525"/>
              <a:ext cx="207050" cy="265150"/>
            </a:xfrm>
            <a:custGeom>
              <a:rect b="b" l="l" r="r" t="t"/>
              <a:pathLst>
                <a:path extrusionOk="0" h="10606" w="8282">
                  <a:moveTo>
                    <a:pt x="2784" y="0"/>
                  </a:moveTo>
                  <a:cubicBezTo>
                    <a:pt x="2558" y="0"/>
                    <a:pt x="2320" y="51"/>
                    <a:pt x="2071" y="167"/>
                  </a:cubicBezTo>
                  <a:cubicBezTo>
                    <a:pt x="0" y="1128"/>
                    <a:pt x="1294" y="6858"/>
                    <a:pt x="3365" y="9557"/>
                  </a:cubicBezTo>
                  <a:cubicBezTo>
                    <a:pt x="3957" y="10330"/>
                    <a:pt x="4614" y="10606"/>
                    <a:pt x="5249" y="10606"/>
                  </a:cubicBezTo>
                  <a:cubicBezTo>
                    <a:pt x="6832" y="10606"/>
                    <a:pt x="8282" y="8892"/>
                    <a:pt x="8282" y="8892"/>
                  </a:cubicBezTo>
                  <a:lnTo>
                    <a:pt x="5435" y="2718"/>
                  </a:lnTo>
                  <a:cubicBezTo>
                    <a:pt x="5435" y="2718"/>
                    <a:pt x="4434" y="0"/>
                    <a:pt x="278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7"/>
            <p:cNvSpPr/>
            <p:nvPr/>
          </p:nvSpPr>
          <p:spPr>
            <a:xfrm>
              <a:off x="2389850" y="1516375"/>
              <a:ext cx="159000" cy="249575"/>
            </a:xfrm>
            <a:custGeom>
              <a:rect b="b" l="l" r="r" t="t"/>
              <a:pathLst>
                <a:path extrusionOk="0" h="9983" w="6360">
                  <a:moveTo>
                    <a:pt x="1442" y="0"/>
                  </a:moveTo>
                  <a:cubicBezTo>
                    <a:pt x="1294" y="0"/>
                    <a:pt x="1109" y="37"/>
                    <a:pt x="887" y="148"/>
                  </a:cubicBezTo>
                  <a:cubicBezTo>
                    <a:pt x="592" y="259"/>
                    <a:pt x="370" y="518"/>
                    <a:pt x="222" y="888"/>
                  </a:cubicBezTo>
                  <a:cubicBezTo>
                    <a:pt x="74" y="1258"/>
                    <a:pt x="0" y="1775"/>
                    <a:pt x="0" y="2367"/>
                  </a:cubicBezTo>
                  <a:cubicBezTo>
                    <a:pt x="0" y="4437"/>
                    <a:pt x="998" y="7395"/>
                    <a:pt x="2255" y="9058"/>
                  </a:cubicBezTo>
                  <a:cubicBezTo>
                    <a:pt x="2810" y="9761"/>
                    <a:pt x="3365" y="9983"/>
                    <a:pt x="3919" y="9983"/>
                  </a:cubicBezTo>
                  <a:cubicBezTo>
                    <a:pt x="4548" y="9983"/>
                    <a:pt x="5213" y="9650"/>
                    <a:pt x="5731" y="9280"/>
                  </a:cubicBezTo>
                  <a:cubicBezTo>
                    <a:pt x="5989" y="9095"/>
                    <a:pt x="6174" y="8910"/>
                    <a:pt x="6359" y="8763"/>
                  </a:cubicBezTo>
                  <a:cubicBezTo>
                    <a:pt x="5879" y="7801"/>
                    <a:pt x="5435" y="6840"/>
                    <a:pt x="4991" y="5879"/>
                  </a:cubicBezTo>
                  <a:cubicBezTo>
                    <a:pt x="4954" y="5879"/>
                    <a:pt x="4917" y="5879"/>
                    <a:pt x="4843" y="5842"/>
                  </a:cubicBezTo>
                  <a:lnTo>
                    <a:pt x="4326" y="5842"/>
                  </a:lnTo>
                  <a:cubicBezTo>
                    <a:pt x="4178" y="5842"/>
                    <a:pt x="3993" y="5842"/>
                    <a:pt x="3882" y="5879"/>
                  </a:cubicBezTo>
                  <a:cubicBezTo>
                    <a:pt x="3771" y="5879"/>
                    <a:pt x="3697" y="5916"/>
                    <a:pt x="3697" y="5953"/>
                  </a:cubicBezTo>
                  <a:cubicBezTo>
                    <a:pt x="3697" y="5953"/>
                    <a:pt x="3697" y="6027"/>
                    <a:pt x="3771" y="6101"/>
                  </a:cubicBezTo>
                  <a:cubicBezTo>
                    <a:pt x="3845" y="6249"/>
                    <a:pt x="3808" y="6433"/>
                    <a:pt x="3697" y="6544"/>
                  </a:cubicBezTo>
                  <a:cubicBezTo>
                    <a:pt x="3623" y="6581"/>
                    <a:pt x="3586" y="6581"/>
                    <a:pt x="3512" y="6581"/>
                  </a:cubicBezTo>
                  <a:cubicBezTo>
                    <a:pt x="3401" y="6581"/>
                    <a:pt x="3328" y="6544"/>
                    <a:pt x="3254" y="6470"/>
                  </a:cubicBezTo>
                  <a:cubicBezTo>
                    <a:pt x="3143" y="6286"/>
                    <a:pt x="3069" y="6101"/>
                    <a:pt x="3069" y="5916"/>
                  </a:cubicBezTo>
                  <a:cubicBezTo>
                    <a:pt x="3069" y="5768"/>
                    <a:pt x="3143" y="5620"/>
                    <a:pt x="3254" y="5509"/>
                  </a:cubicBezTo>
                  <a:cubicBezTo>
                    <a:pt x="3365" y="5398"/>
                    <a:pt x="3475" y="5361"/>
                    <a:pt x="3586" y="5324"/>
                  </a:cubicBezTo>
                  <a:cubicBezTo>
                    <a:pt x="3808" y="5213"/>
                    <a:pt x="4067" y="5213"/>
                    <a:pt x="4326" y="5213"/>
                  </a:cubicBezTo>
                  <a:cubicBezTo>
                    <a:pt x="4178" y="5065"/>
                    <a:pt x="3993" y="4881"/>
                    <a:pt x="3808" y="4696"/>
                  </a:cubicBezTo>
                  <a:cubicBezTo>
                    <a:pt x="3217" y="4104"/>
                    <a:pt x="2477" y="3439"/>
                    <a:pt x="1997" y="3180"/>
                  </a:cubicBezTo>
                  <a:cubicBezTo>
                    <a:pt x="1849" y="3106"/>
                    <a:pt x="1738" y="3032"/>
                    <a:pt x="1664" y="3032"/>
                  </a:cubicBezTo>
                  <a:lnTo>
                    <a:pt x="1664" y="3069"/>
                  </a:lnTo>
                  <a:cubicBezTo>
                    <a:pt x="1627" y="3143"/>
                    <a:pt x="1590" y="3291"/>
                    <a:pt x="1590" y="3476"/>
                  </a:cubicBezTo>
                  <a:cubicBezTo>
                    <a:pt x="1590" y="3993"/>
                    <a:pt x="1738" y="4659"/>
                    <a:pt x="1812" y="4992"/>
                  </a:cubicBezTo>
                  <a:cubicBezTo>
                    <a:pt x="1849" y="5065"/>
                    <a:pt x="1849" y="5139"/>
                    <a:pt x="1849" y="5139"/>
                  </a:cubicBezTo>
                  <a:cubicBezTo>
                    <a:pt x="1886" y="5324"/>
                    <a:pt x="1812" y="5472"/>
                    <a:pt x="1627" y="5509"/>
                  </a:cubicBezTo>
                  <a:cubicBezTo>
                    <a:pt x="1627" y="5509"/>
                    <a:pt x="1590" y="5546"/>
                    <a:pt x="1553" y="5546"/>
                  </a:cubicBezTo>
                  <a:cubicBezTo>
                    <a:pt x="1405" y="5546"/>
                    <a:pt x="1294" y="5435"/>
                    <a:pt x="1257" y="5287"/>
                  </a:cubicBezTo>
                  <a:cubicBezTo>
                    <a:pt x="1257" y="5287"/>
                    <a:pt x="998" y="4289"/>
                    <a:pt x="998" y="3476"/>
                  </a:cubicBezTo>
                  <a:cubicBezTo>
                    <a:pt x="998" y="3291"/>
                    <a:pt x="998" y="3143"/>
                    <a:pt x="1035" y="2995"/>
                  </a:cubicBezTo>
                  <a:cubicBezTo>
                    <a:pt x="1072" y="2810"/>
                    <a:pt x="1146" y="2662"/>
                    <a:pt x="1294" y="2551"/>
                  </a:cubicBezTo>
                  <a:cubicBezTo>
                    <a:pt x="1368" y="2478"/>
                    <a:pt x="1516" y="2404"/>
                    <a:pt x="1664" y="2404"/>
                  </a:cubicBezTo>
                  <a:lnTo>
                    <a:pt x="1812" y="2441"/>
                  </a:lnTo>
                  <a:cubicBezTo>
                    <a:pt x="1960" y="2478"/>
                    <a:pt x="2108" y="2551"/>
                    <a:pt x="2292" y="2625"/>
                  </a:cubicBezTo>
                  <a:cubicBezTo>
                    <a:pt x="2477" y="2736"/>
                    <a:pt x="2625" y="2847"/>
                    <a:pt x="2810" y="2995"/>
                  </a:cubicBezTo>
                  <a:cubicBezTo>
                    <a:pt x="3180" y="3291"/>
                    <a:pt x="3586" y="3661"/>
                    <a:pt x="3956" y="3993"/>
                  </a:cubicBezTo>
                  <a:cubicBezTo>
                    <a:pt x="4104" y="4104"/>
                    <a:pt x="4215" y="4252"/>
                    <a:pt x="4326" y="4363"/>
                  </a:cubicBezTo>
                  <a:cubicBezTo>
                    <a:pt x="3845" y="3254"/>
                    <a:pt x="3401" y="2145"/>
                    <a:pt x="2921" y="1036"/>
                  </a:cubicBezTo>
                  <a:cubicBezTo>
                    <a:pt x="2884" y="962"/>
                    <a:pt x="2847" y="888"/>
                    <a:pt x="2847" y="814"/>
                  </a:cubicBezTo>
                  <a:cubicBezTo>
                    <a:pt x="2699" y="629"/>
                    <a:pt x="2551" y="481"/>
                    <a:pt x="2366" y="370"/>
                  </a:cubicBezTo>
                  <a:cubicBezTo>
                    <a:pt x="2071" y="111"/>
                    <a:pt x="1775" y="0"/>
                    <a:pt x="1442" y="0"/>
                  </a:cubicBezTo>
                  <a:close/>
                </a:path>
              </a:pathLst>
            </a:custGeom>
            <a:solidFill>
              <a:srgbClr val="F6B2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7"/>
            <p:cNvSpPr/>
            <p:nvPr/>
          </p:nvSpPr>
          <p:spPr>
            <a:xfrm>
              <a:off x="2399994" y="1573086"/>
              <a:ext cx="110925" cy="105150"/>
            </a:xfrm>
            <a:custGeom>
              <a:rect b="b" l="l" r="r" t="t"/>
              <a:pathLst>
                <a:path extrusionOk="0" h="4206" w="4437">
                  <a:moveTo>
                    <a:pt x="666" y="1"/>
                  </a:moveTo>
                  <a:cubicBezTo>
                    <a:pt x="518" y="1"/>
                    <a:pt x="407" y="75"/>
                    <a:pt x="296" y="148"/>
                  </a:cubicBezTo>
                  <a:cubicBezTo>
                    <a:pt x="148" y="259"/>
                    <a:pt x="74" y="407"/>
                    <a:pt x="37" y="592"/>
                  </a:cubicBezTo>
                  <a:cubicBezTo>
                    <a:pt x="0" y="740"/>
                    <a:pt x="0" y="888"/>
                    <a:pt x="0" y="1073"/>
                  </a:cubicBezTo>
                  <a:cubicBezTo>
                    <a:pt x="0" y="1886"/>
                    <a:pt x="259" y="2884"/>
                    <a:pt x="259" y="2884"/>
                  </a:cubicBezTo>
                  <a:cubicBezTo>
                    <a:pt x="290" y="3038"/>
                    <a:pt x="424" y="3115"/>
                    <a:pt x="553" y="3115"/>
                  </a:cubicBezTo>
                  <a:cubicBezTo>
                    <a:pt x="579" y="3115"/>
                    <a:pt x="604" y="3112"/>
                    <a:pt x="629" y="3106"/>
                  </a:cubicBezTo>
                  <a:cubicBezTo>
                    <a:pt x="814" y="3069"/>
                    <a:pt x="888" y="2921"/>
                    <a:pt x="851" y="2736"/>
                  </a:cubicBezTo>
                  <a:cubicBezTo>
                    <a:pt x="851" y="2736"/>
                    <a:pt x="851" y="2662"/>
                    <a:pt x="814" y="2589"/>
                  </a:cubicBezTo>
                  <a:cubicBezTo>
                    <a:pt x="740" y="2256"/>
                    <a:pt x="592" y="1590"/>
                    <a:pt x="592" y="1073"/>
                  </a:cubicBezTo>
                  <a:cubicBezTo>
                    <a:pt x="592" y="888"/>
                    <a:pt x="629" y="740"/>
                    <a:pt x="666" y="666"/>
                  </a:cubicBezTo>
                  <a:lnTo>
                    <a:pt x="666" y="629"/>
                  </a:lnTo>
                  <a:cubicBezTo>
                    <a:pt x="740" y="629"/>
                    <a:pt x="851" y="703"/>
                    <a:pt x="999" y="777"/>
                  </a:cubicBezTo>
                  <a:cubicBezTo>
                    <a:pt x="1479" y="1036"/>
                    <a:pt x="2219" y="1701"/>
                    <a:pt x="2810" y="2293"/>
                  </a:cubicBezTo>
                  <a:cubicBezTo>
                    <a:pt x="2998" y="2480"/>
                    <a:pt x="3185" y="2653"/>
                    <a:pt x="3344" y="2810"/>
                  </a:cubicBezTo>
                  <a:lnTo>
                    <a:pt x="3344" y="2810"/>
                  </a:lnTo>
                  <a:cubicBezTo>
                    <a:pt x="3339" y="2810"/>
                    <a:pt x="3333" y="2810"/>
                    <a:pt x="3328" y="2810"/>
                  </a:cubicBezTo>
                  <a:cubicBezTo>
                    <a:pt x="3106" y="2810"/>
                    <a:pt x="2847" y="2810"/>
                    <a:pt x="2588" y="2921"/>
                  </a:cubicBezTo>
                  <a:cubicBezTo>
                    <a:pt x="2477" y="2958"/>
                    <a:pt x="2367" y="2995"/>
                    <a:pt x="2256" y="3106"/>
                  </a:cubicBezTo>
                  <a:cubicBezTo>
                    <a:pt x="2145" y="3217"/>
                    <a:pt x="2071" y="3365"/>
                    <a:pt x="2071" y="3513"/>
                  </a:cubicBezTo>
                  <a:cubicBezTo>
                    <a:pt x="2071" y="3698"/>
                    <a:pt x="2145" y="3883"/>
                    <a:pt x="2256" y="4067"/>
                  </a:cubicBezTo>
                  <a:cubicBezTo>
                    <a:pt x="2323" y="4157"/>
                    <a:pt x="2417" y="4206"/>
                    <a:pt x="2514" y="4206"/>
                  </a:cubicBezTo>
                  <a:cubicBezTo>
                    <a:pt x="2577" y="4206"/>
                    <a:pt x="2641" y="4185"/>
                    <a:pt x="2699" y="4141"/>
                  </a:cubicBezTo>
                  <a:cubicBezTo>
                    <a:pt x="2810" y="4030"/>
                    <a:pt x="2847" y="3846"/>
                    <a:pt x="2773" y="3698"/>
                  </a:cubicBezTo>
                  <a:cubicBezTo>
                    <a:pt x="2715" y="3610"/>
                    <a:pt x="2703" y="3569"/>
                    <a:pt x="2700" y="3537"/>
                  </a:cubicBezTo>
                  <a:lnTo>
                    <a:pt x="2700" y="3537"/>
                  </a:lnTo>
                  <a:cubicBezTo>
                    <a:pt x="2742" y="3515"/>
                    <a:pt x="2803" y="3476"/>
                    <a:pt x="2884" y="3476"/>
                  </a:cubicBezTo>
                  <a:cubicBezTo>
                    <a:pt x="3032" y="3439"/>
                    <a:pt x="3180" y="3439"/>
                    <a:pt x="3328" y="3439"/>
                  </a:cubicBezTo>
                  <a:lnTo>
                    <a:pt x="3845" y="3439"/>
                  </a:lnTo>
                  <a:cubicBezTo>
                    <a:pt x="3919" y="3476"/>
                    <a:pt x="3956" y="3476"/>
                    <a:pt x="3993" y="3476"/>
                  </a:cubicBezTo>
                  <a:lnTo>
                    <a:pt x="4067" y="3476"/>
                  </a:lnTo>
                  <a:cubicBezTo>
                    <a:pt x="4087" y="3482"/>
                    <a:pt x="4108" y="3485"/>
                    <a:pt x="4129" y="3485"/>
                  </a:cubicBezTo>
                  <a:cubicBezTo>
                    <a:pt x="4228" y="3485"/>
                    <a:pt x="4339" y="3419"/>
                    <a:pt x="4400" y="3328"/>
                  </a:cubicBezTo>
                  <a:cubicBezTo>
                    <a:pt x="4437" y="3217"/>
                    <a:pt x="4437" y="3069"/>
                    <a:pt x="4326" y="2958"/>
                  </a:cubicBezTo>
                  <a:cubicBezTo>
                    <a:pt x="4326" y="2958"/>
                    <a:pt x="3697" y="2293"/>
                    <a:pt x="2958" y="1590"/>
                  </a:cubicBezTo>
                  <a:cubicBezTo>
                    <a:pt x="2588" y="1258"/>
                    <a:pt x="2182" y="888"/>
                    <a:pt x="1812" y="592"/>
                  </a:cubicBezTo>
                  <a:cubicBezTo>
                    <a:pt x="1627" y="444"/>
                    <a:pt x="1479" y="333"/>
                    <a:pt x="1294" y="222"/>
                  </a:cubicBezTo>
                  <a:cubicBezTo>
                    <a:pt x="1110" y="148"/>
                    <a:pt x="962" y="75"/>
                    <a:pt x="814" y="38"/>
                  </a:cubicBezTo>
                  <a:lnTo>
                    <a:pt x="666" y="1"/>
                  </a:ln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7"/>
            <p:cNvSpPr/>
            <p:nvPr/>
          </p:nvSpPr>
          <p:spPr>
            <a:xfrm>
              <a:off x="2375050" y="1500650"/>
              <a:ext cx="196900" cy="281025"/>
            </a:xfrm>
            <a:custGeom>
              <a:rect b="b" l="l" r="r" t="t"/>
              <a:pathLst>
                <a:path extrusionOk="0" h="11241" w="7876">
                  <a:moveTo>
                    <a:pt x="2034" y="629"/>
                  </a:moveTo>
                  <a:cubicBezTo>
                    <a:pt x="2367" y="629"/>
                    <a:pt x="2663" y="740"/>
                    <a:pt x="2958" y="999"/>
                  </a:cubicBezTo>
                  <a:cubicBezTo>
                    <a:pt x="3402" y="1332"/>
                    <a:pt x="3772" y="1850"/>
                    <a:pt x="4030" y="2330"/>
                  </a:cubicBezTo>
                  <a:cubicBezTo>
                    <a:pt x="4141" y="2552"/>
                    <a:pt x="4215" y="2737"/>
                    <a:pt x="4289" y="2885"/>
                  </a:cubicBezTo>
                  <a:cubicBezTo>
                    <a:pt x="4326" y="2959"/>
                    <a:pt x="4363" y="3033"/>
                    <a:pt x="4363" y="3070"/>
                  </a:cubicBezTo>
                  <a:lnTo>
                    <a:pt x="4400" y="3144"/>
                  </a:lnTo>
                  <a:lnTo>
                    <a:pt x="7162" y="9170"/>
                  </a:lnTo>
                  <a:lnTo>
                    <a:pt x="7162" y="9170"/>
                  </a:lnTo>
                  <a:cubicBezTo>
                    <a:pt x="7000" y="9350"/>
                    <a:pt x="6700" y="9639"/>
                    <a:pt x="6323" y="9909"/>
                  </a:cubicBezTo>
                  <a:cubicBezTo>
                    <a:pt x="5805" y="10279"/>
                    <a:pt x="5140" y="10612"/>
                    <a:pt x="4511" y="10612"/>
                  </a:cubicBezTo>
                  <a:cubicBezTo>
                    <a:pt x="3957" y="10612"/>
                    <a:pt x="3402" y="10390"/>
                    <a:pt x="2847" y="9687"/>
                  </a:cubicBezTo>
                  <a:cubicBezTo>
                    <a:pt x="1590" y="8024"/>
                    <a:pt x="592" y="5066"/>
                    <a:pt x="592" y="2996"/>
                  </a:cubicBezTo>
                  <a:cubicBezTo>
                    <a:pt x="592" y="2404"/>
                    <a:pt x="666" y="1887"/>
                    <a:pt x="814" y="1517"/>
                  </a:cubicBezTo>
                  <a:cubicBezTo>
                    <a:pt x="962" y="1147"/>
                    <a:pt x="1184" y="888"/>
                    <a:pt x="1479" y="777"/>
                  </a:cubicBezTo>
                  <a:cubicBezTo>
                    <a:pt x="1701" y="666"/>
                    <a:pt x="1886" y="629"/>
                    <a:pt x="2034" y="629"/>
                  </a:cubicBezTo>
                  <a:close/>
                  <a:moveTo>
                    <a:pt x="2034" y="1"/>
                  </a:moveTo>
                  <a:cubicBezTo>
                    <a:pt x="1775" y="1"/>
                    <a:pt x="1479" y="75"/>
                    <a:pt x="1221" y="186"/>
                  </a:cubicBezTo>
                  <a:cubicBezTo>
                    <a:pt x="740" y="408"/>
                    <a:pt x="444" y="814"/>
                    <a:pt x="259" y="1295"/>
                  </a:cubicBezTo>
                  <a:cubicBezTo>
                    <a:pt x="75" y="1776"/>
                    <a:pt x="1" y="2367"/>
                    <a:pt x="1" y="2996"/>
                  </a:cubicBezTo>
                  <a:cubicBezTo>
                    <a:pt x="1" y="5251"/>
                    <a:pt x="999" y="8245"/>
                    <a:pt x="2367" y="10057"/>
                  </a:cubicBezTo>
                  <a:cubicBezTo>
                    <a:pt x="2995" y="10870"/>
                    <a:pt x="3772" y="11240"/>
                    <a:pt x="4511" y="11240"/>
                  </a:cubicBezTo>
                  <a:cubicBezTo>
                    <a:pt x="5398" y="11203"/>
                    <a:pt x="6212" y="10759"/>
                    <a:pt x="6803" y="10316"/>
                  </a:cubicBezTo>
                  <a:cubicBezTo>
                    <a:pt x="7395" y="9872"/>
                    <a:pt x="7764" y="9429"/>
                    <a:pt x="7764" y="9429"/>
                  </a:cubicBezTo>
                  <a:cubicBezTo>
                    <a:pt x="7838" y="9318"/>
                    <a:pt x="7875" y="9207"/>
                    <a:pt x="7838" y="9096"/>
                  </a:cubicBezTo>
                  <a:lnTo>
                    <a:pt x="4955" y="2885"/>
                  </a:lnTo>
                  <a:lnTo>
                    <a:pt x="4943" y="2891"/>
                  </a:lnTo>
                  <a:lnTo>
                    <a:pt x="4943" y="2891"/>
                  </a:lnTo>
                  <a:cubicBezTo>
                    <a:pt x="4888" y="2749"/>
                    <a:pt x="4642" y="2133"/>
                    <a:pt x="4252" y="1517"/>
                  </a:cubicBezTo>
                  <a:cubicBezTo>
                    <a:pt x="3993" y="1147"/>
                    <a:pt x="3698" y="777"/>
                    <a:pt x="3365" y="482"/>
                  </a:cubicBezTo>
                  <a:cubicBezTo>
                    <a:pt x="2995" y="223"/>
                    <a:pt x="2552" y="1"/>
                    <a:pt x="2034" y="1"/>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7"/>
            <p:cNvSpPr/>
            <p:nvPr/>
          </p:nvSpPr>
          <p:spPr>
            <a:xfrm>
              <a:off x="3269750" y="1420400"/>
              <a:ext cx="156225" cy="275075"/>
            </a:xfrm>
            <a:custGeom>
              <a:rect b="b" l="l" r="r" t="t"/>
              <a:pathLst>
                <a:path extrusionOk="0" h="11003" w="6249">
                  <a:moveTo>
                    <a:pt x="3508" y="0"/>
                  </a:moveTo>
                  <a:cubicBezTo>
                    <a:pt x="1552" y="0"/>
                    <a:pt x="1220" y="3322"/>
                    <a:pt x="1220" y="3322"/>
                  </a:cubicBezTo>
                  <a:lnTo>
                    <a:pt x="0" y="10051"/>
                  </a:lnTo>
                  <a:cubicBezTo>
                    <a:pt x="0" y="10051"/>
                    <a:pt x="1358" y="11003"/>
                    <a:pt x="2713" y="11003"/>
                  </a:cubicBezTo>
                  <a:cubicBezTo>
                    <a:pt x="3560" y="11003"/>
                    <a:pt x="4405" y="10631"/>
                    <a:pt x="4917" y="9422"/>
                  </a:cubicBezTo>
                  <a:cubicBezTo>
                    <a:pt x="6248" y="6317"/>
                    <a:pt x="6063" y="438"/>
                    <a:pt x="3845" y="32"/>
                  </a:cubicBezTo>
                  <a:cubicBezTo>
                    <a:pt x="3728" y="10"/>
                    <a:pt x="3615" y="0"/>
                    <a:pt x="350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7"/>
            <p:cNvSpPr/>
            <p:nvPr/>
          </p:nvSpPr>
          <p:spPr>
            <a:xfrm>
              <a:off x="3286375" y="1428575"/>
              <a:ext cx="120175" cy="258825"/>
            </a:xfrm>
            <a:custGeom>
              <a:rect b="b" l="l" r="r" t="t"/>
              <a:pathLst>
                <a:path extrusionOk="0" h="10353" w="4807">
                  <a:moveTo>
                    <a:pt x="2847" y="0"/>
                  </a:moveTo>
                  <a:cubicBezTo>
                    <a:pt x="2478" y="0"/>
                    <a:pt x="2182" y="111"/>
                    <a:pt x="1923" y="370"/>
                  </a:cubicBezTo>
                  <a:cubicBezTo>
                    <a:pt x="1738" y="555"/>
                    <a:pt x="1590" y="777"/>
                    <a:pt x="1443" y="1072"/>
                  </a:cubicBezTo>
                  <a:cubicBezTo>
                    <a:pt x="1295" y="2736"/>
                    <a:pt x="1073" y="4400"/>
                    <a:pt x="777" y="6100"/>
                  </a:cubicBezTo>
                  <a:cubicBezTo>
                    <a:pt x="1036" y="5620"/>
                    <a:pt x="1775" y="4215"/>
                    <a:pt x="2441" y="3328"/>
                  </a:cubicBezTo>
                  <a:cubicBezTo>
                    <a:pt x="2700" y="2958"/>
                    <a:pt x="2958" y="2625"/>
                    <a:pt x="3254" y="2477"/>
                  </a:cubicBezTo>
                  <a:cubicBezTo>
                    <a:pt x="3365" y="2440"/>
                    <a:pt x="3439" y="2403"/>
                    <a:pt x="3550" y="2403"/>
                  </a:cubicBezTo>
                  <a:cubicBezTo>
                    <a:pt x="3735" y="2403"/>
                    <a:pt x="3920" y="2477"/>
                    <a:pt x="3993" y="2588"/>
                  </a:cubicBezTo>
                  <a:cubicBezTo>
                    <a:pt x="4104" y="2699"/>
                    <a:pt x="4178" y="2810"/>
                    <a:pt x="4215" y="2958"/>
                  </a:cubicBezTo>
                  <a:cubicBezTo>
                    <a:pt x="4363" y="3217"/>
                    <a:pt x="4400" y="3549"/>
                    <a:pt x="4474" y="3845"/>
                  </a:cubicBezTo>
                  <a:cubicBezTo>
                    <a:pt x="4548" y="4474"/>
                    <a:pt x="4585" y="5065"/>
                    <a:pt x="4585" y="5065"/>
                  </a:cubicBezTo>
                  <a:cubicBezTo>
                    <a:pt x="4585" y="5250"/>
                    <a:pt x="4437" y="5398"/>
                    <a:pt x="4289" y="5398"/>
                  </a:cubicBezTo>
                  <a:lnTo>
                    <a:pt x="4252" y="5398"/>
                  </a:lnTo>
                  <a:cubicBezTo>
                    <a:pt x="4104" y="5398"/>
                    <a:pt x="3957" y="5250"/>
                    <a:pt x="3957" y="5102"/>
                  </a:cubicBezTo>
                  <a:cubicBezTo>
                    <a:pt x="3957" y="5102"/>
                    <a:pt x="3957" y="5028"/>
                    <a:pt x="3957" y="4917"/>
                  </a:cubicBezTo>
                  <a:cubicBezTo>
                    <a:pt x="3957" y="4843"/>
                    <a:pt x="3957" y="4696"/>
                    <a:pt x="3920" y="4511"/>
                  </a:cubicBezTo>
                  <a:cubicBezTo>
                    <a:pt x="3883" y="4178"/>
                    <a:pt x="3846" y="3771"/>
                    <a:pt x="3735" y="3439"/>
                  </a:cubicBezTo>
                  <a:cubicBezTo>
                    <a:pt x="3698" y="3217"/>
                    <a:pt x="3587" y="3069"/>
                    <a:pt x="3550" y="3032"/>
                  </a:cubicBezTo>
                  <a:cubicBezTo>
                    <a:pt x="3476" y="3069"/>
                    <a:pt x="3291" y="3217"/>
                    <a:pt x="3106" y="3439"/>
                  </a:cubicBezTo>
                  <a:cubicBezTo>
                    <a:pt x="2921" y="3660"/>
                    <a:pt x="2736" y="3956"/>
                    <a:pt x="2552" y="4252"/>
                  </a:cubicBezTo>
                  <a:cubicBezTo>
                    <a:pt x="2182" y="4806"/>
                    <a:pt x="1849" y="5398"/>
                    <a:pt x="1590" y="5842"/>
                  </a:cubicBezTo>
                  <a:cubicBezTo>
                    <a:pt x="1812" y="5805"/>
                    <a:pt x="2071" y="5731"/>
                    <a:pt x="2293" y="5731"/>
                  </a:cubicBezTo>
                  <a:cubicBezTo>
                    <a:pt x="2441" y="5731"/>
                    <a:pt x="2626" y="5768"/>
                    <a:pt x="2773" y="5879"/>
                  </a:cubicBezTo>
                  <a:cubicBezTo>
                    <a:pt x="2958" y="5990"/>
                    <a:pt x="3032" y="6211"/>
                    <a:pt x="3032" y="6396"/>
                  </a:cubicBezTo>
                  <a:cubicBezTo>
                    <a:pt x="3032" y="6507"/>
                    <a:pt x="3032" y="6618"/>
                    <a:pt x="2995" y="6766"/>
                  </a:cubicBezTo>
                  <a:cubicBezTo>
                    <a:pt x="2958" y="6877"/>
                    <a:pt x="2810" y="6951"/>
                    <a:pt x="2700" y="6951"/>
                  </a:cubicBezTo>
                  <a:lnTo>
                    <a:pt x="2589" y="6951"/>
                  </a:lnTo>
                  <a:cubicBezTo>
                    <a:pt x="2441" y="6914"/>
                    <a:pt x="2330" y="6729"/>
                    <a:pt x="2404" y="6581"/>
                  </a:cubicBezTo>
                  <a:cubicBezTo>
                    <a:pt x="2404" y="6470"/>
                    <a:pt x="2441" y="6433"/>
                    <a:pt x="2441" y="6396"/>
                  </a:cubicBezTo>
                  <a:lnTo>
                    <a:pt x="2441" y="6359"/>
                  </a:lnTo>
                  <a:lnTo>
                    <a:pt x="2293" y="6359"/>
                  </a:lnTo>
                  <a:cubicBezTo>
                    <a:pt x="2108" y="6359"/>
                    <a:pt x="1849" y="6433"/>
                    <a:pt x="1627" y="6507"/>
                  </a:cubicBezTo>
                  <a:cubicBezTo>
                    <a:pt x="1406" y="6581"/>
                    <a:pt x="1184" y="6655"/>
                    <a:pt x="1110" y="6692"/>
                  </a:cubicBezTo>
                  <a:lnTo>
                    <a:pt x="1073" y="6692"/>
                  </a:lnTo>
                  <a:cubicBezTo>
                    <a:pt x="1036" y="6729"/>
                    <a:pt x="999" y="6729"/>
                    <a:pt x="962" y="6729"/>
                  </a:cubicBezTo>
                  <a:cubicBezTo>
                    <a:pt x="888" y="6729"/>
                    <a:pt x="777" y="6692"/>
                    <a:pt x="740" y="6655"/>
                  </a:cubicBezTo>
                  <a:cubicBezTo>
                    <a:pt x="703" y="6618"/>
                    <a:pt x="703" y="6618"/>
                    <a:pt x="703" y="6581"/>
                  </a:cubicBezTo>
                  <a:cubicBezTo>
                    <a:pt x="481" y="7653"/>
                    <a:pt x="259" y="8725"/>
                    <a:pt x="1" y="9761"/>
                  </a:cubicBezTo>
                  <a:cubicBezTo>
                    <a:pt x="112" y="9798"/>
                    <a:pt x="222" y="9871"/>
                    <a:pt x="333" y="9908"/>
                  </a:cubicBezTo>
                  <a:cubicBezTo>
                    <a:pt x="814" y="10130"/>
                    <a:pt x="1443" y="10352"/>
                    <a:pt x="2071" y="10352"/>
                  </a:cubicBezTo>
                  <a:cubicBezTo>
                    <a:pt x="2441" y="10352"/>
                    <a:pt x="2810" y="10278"/>
                    <a:pt x="3143" y="10093"/>
                  </a:cubicBezTo>
                  <a:cubicBezTo>
                    <a:pt x="3439" y="9871"/>
                    <a:pt x="3735" y="9539"/>
                    <a:pt x="3993" y="8984"/>
                  </a:cubicBezTo>
                  <a:cubicBezTo>
                    <a:pt x="4511" y="7764"/>
                    <a:pt x="4807" y="6063"/>
                    <a:pt x="4807" y="4474"/>
                  </a:cubicBezTo>
                  <a:cubicBezTo>
                    <a:pt x="4807" y="3586"/>
                    <a:pt x="4696" y="2773"/>
                    <a:pt x="4548" y="2071"/>
                  </a:cubicBezTo>
                  <a:cubicBezTo>
                    <a:pt x="4363" y="1331"/>
                    <a:pt x="4104" y="777"/>
                    <a:pt x="3809" y="444"/>
                  </a:cubicBezTo>
                  <a:cubicBezTo>
                    <a:pt x="3587" y="185"/>
                    <a:pt x="3365" y="74"/>
                    <a:pt x="3106" y="0"/>
                  </a:cubicBezTo>
                  <a:close/>
                </a:path>
              </a:pathLst>
            </a:custGeom>
            <a:solidFill>
              <a:srgbClr val="F6B2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7"/>
            <p:cNvSpPr/>
            <p:nvPr/>
          </p:nvSpPr>
          <p:spPr>
            <a:xfrm>
              <a:off x="3278067" y="1483832"/>
              <a:ext cx="98925" cy="113950"/>
            </a:xfrm>
            <a:custGeom>
              <a:rect b="b" l="l" r="r" t="t"/>
              <a:pathLst>
                <a:path extrusionOk="0" h="4558" w="3957">
                  <a:moveTo>
                    <a:pt x="2921" y="0"/>
                  </a:moveTo>
                  <a:cubicBezTo>
                    <a:pt x="2810" y="0"/>
                    <a:pt x="2736" y="37"/>
                    <a:pt x="2625" y="74"/>
                  </a:cubicBezTo>
                  <a:cubicBezTo>
                    <a:pt x="2329" y="222"/>
                    <a:pt x="2071" y="555"/>
                    <a:pt x="1812" y="925"/>
                  </a:cubicBezTo>
                  <a:cubicBezTo>
                    <a:pt x="961" y="2034"/>
                    <a:pt x="74" y="3882"/>
                    <a:pt x="37" y="3882"/>
                  </a:cubicBezTo>
                  <a:cubicBezTo>
                    <a:pt x="0" y="3993"/>
                    <a:pt x="0" y="4141"/>
                    <a:pt x="111" y="4252"/>
                  </a:cubicBezTo>
                  <a:cubicBezTo>
                    <a:pt x="157" y="4298"/>
                    <a:pt x="231" y="4329"/>
                    <a:pt x="307" y="4329"/>
                  </a:cubicBezTo>
                  <a:cubicBezTo>
                    <a:pt x="354" y="4329"/>
                    <a:pt x="401" y="4317"/>
                    <a:pt x="444" y="4289"/>
                  </a:cubicBezTo>
                  <a:lnTo>
                    <a:pt x="481" y="4289"/>
                  </a:lnTo>
                  <a:cubicBezTo>
                    <a:pt x="555" y="4252"/>
                    <a:pt x="777" y="4178"/>
                    <a:pt x="998" y="4104"/>
                  </a:cubicBezTo>
                  <a:cubicBezTo>
                    <a:pt x="1220" y="4030"/>
                    <a:pt x="1479" y="3956"/>
                    <a:pt x="1664" y="3956"/>
                  </a:cubicBezTo>
                  <a:cubicBezTo>
                    <a:pt x="1738" y="3956"/>
                    <a:pt x="1812" y="3956"/>
                    <a:pt x="1812" y="3993"/>
                  </a:cubicBezTo>
                  <a:cubicBezTo>
                    <a:pt x="1812" y="4030"/>
                    <a:pt x="1775" y="4067"/>
                    <a:pt x="1775" y="4178"/>
                  </a:cubicBezTo>
                  <a:cubicBezTo>
                    <a:pt x="1701" y="4326"/>
                    <a:pt x="1812" y="4511"/>
                    <a:pt x="1960" y="4548"/>
                  </a:cubicBezTo>
                  <a:cubicBezTo>
                    <a:pt x="1991" y="4554"/>
                    <a:pt x="2022" y="4557"/>
                    <a:pt x="2051" y="4557"/>
                  </a:cubicBezTo>
                  <a:cubicBezTo>
                    <a:pt x="2193" y="4557"/>
                    <a:pt x="2305" y="4485"/>
                    <a:pt x="2366" y="4363"/>
                  </a:cubicBezTo>
                  <a:cubicBezTo>
                    <a:pt x="2403" y="4215"/>
                    <a:pt x="2403" y="4104"/>
                    <a:pt x="2403" y="3993"/>
                  </a:cubicBezTo>
                  <a:cubicBezTo>
                    <a:pt x="2403" y="3808"/>
                    <a:pt x="2329" y="3587"/>
                    <a:pt x="2144" y="3476"/>
                  </a:cubicBezTo>
                  <a:cubicBezTo>
                    <a:pt x="1997" y="3365"/>
                    <a:pt x="1812" y="3328"/>
                    <a:pt x="1664" y="3328"/>
                  </a:cubicBezTo>
                  <a:cubicBezTo>
                    <a:pt x="1432" y="3328"/>
                    <a:pt x="1182" y="3382"/>
                    <a:pt x="965" y="3452"/>
                  </a:cubicBezTo>
                  <a:lnTo>
                    <a:pt x="965" y="3452"/>
                  </a:lnTo>
                  <a:cubicBezTo>
                    <a:pt x="1220" y="2989"/>
                    <a:pt x="1572" y="2392"/>
                    <a:pt x="1923" y="1849"/>
                  </a:cubicBezTo>
                  <a:cubicBezTo>
                    <a:pt x="2107" y="1553"/>
                    <a:pt x="2292" y="1257"/>
                    <a:pt x="2477" y="1036"/>
                  </a:cubicBezTo>
                  <a:cubicBezTo>
                    <a:pt x="2662" y="814"/>
                    <a:pt x="2847" y="666"/>
                    <a:pt x="2921" y="629"/>
                  </a:cubicBezTo>
                  <a:cubicBezTo>
                    <a:pt x="2958" y="666"/>
                    <a:pt x="3069" y="814"/>
                    <a:pt x="3106" y="1036"/>
                  </a:cubicBezTo>
                  <a:cubicBezTo>
                    <a:pt x="3217" y="1368"/>
                    <a:pt x="3254" y="1775"/>
                    <a:pt x="3291" y="2108"/>
                  </a:cubicBezTo>
                  <a:cubicBezTo>
                    <a:pt x="3328" y="2293"/>
                    <a:pt x="3328" y="2440"/>
                    <a:pt x="3328" y="2514"/>
                  </a:cubicBezTo>
                  <a:cubicBezTo>
                    <a:pt x="3328" y="2625"/>
                    <a:pt x="3328" y="2699"/>
                    <a:pt x="3328" y="2699"/>
                  </a:cubicBezTo>
                  <a:cubicBezTo>
                    <a:pt x="3328" y="2847"/>
                    <a:pt x="3475" y="2995"/>
                    <a:pt x="3660" y="2995"/>
                  </a:cubicBezTo>
                  <a:cubicBezTo>
                    <a:pt x="3808" y="2995"/>
                    <a:pt x="3956" y="2847"/>
                    <a:pt x="3956" y="2662"/>
                  </a:cubicBezTo>
                  <a:cubicBezTo>
                    <a:pt x="3956" y="2662"/>
                    <a:pt x="3919" y="2071"/>
                    <a:pt x="3845" y="1442"/>
                  </a:cubicBezTo>
                  <a:cubicBezTo>
                    <a:pt x="3771" y="1146"/>
                    <a:pt x="3734" y="814"/>
                    <a:pt x="3586" y="555"/>
                  </a:cubicBezTo>
                  <a:cubicBezTo>
                    <a:pt x="3549" y="407"/>
                    <a:pt x="3475" y="296"/>
                    <a:pt x="3364" y="185"/>
                  </a:cubicBezTo>
                  <a:cubicBezTo>
                    <a:pt x="3254" y="74"/>
                    <a:pt x="3106" y="0"/>
                    <a:pt x="2921" y="0"/>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27"/>
            <p:cNvSpPr/>
            <p:nvPr/>
          </p:nvSpPr>
          <p:spPr>
            <a:xfrm>
              <a:off x="3261425" y="1412850"/>
              <a:ext cx="159925" cy="290250"/>
            </a:xfrm>
            <a:custGeom>
              <a:rect b="b" l="l" r="r" t="t"/>
              <a:pathLst>
                <a:path extrusionOk="0" h="11610" w="6397">
                  <a:moveTo>
                    <a:pt x="4104" y="629"/>
                  </a:moveTo>
                  <a:cubicBezTo>
                    <a:pt x="4363" y="703"/>
                    <a:pt x="4585" y="814"/>
                    <a:pt x="4807" y="1073"/>
                  </a:cubicBezTo>
                  <a:cubicBezTo>
                    <a:pt x="5102" y="1406"/>
                    <a:pt x="5361" y="1960"/>
                    <a:pt x="5546" y="2700"/>
                  </a:cubicBezTo>
                  <a:cubicBezTo>
                    <a:pt x="5694" y="3402"/>
                    <a:pt x="5805" y="4215"/>
                    <a:pt x="5805" y="5103"/>
                  </a:cubicBezTo>
                  <a:cubicBezTo>
                    <a:pt x="5805" y="6692"/>
                    <a:pt x="5509" y="8393"/>
                    <a:pt x="4991" y="9613"/>
                  </a:cubicBezTo>
                  <a:cubicBezTo>
                    <a:pt x="4733" y="10168"/>
                    <a:pt x="4437" y="10500"/>
                    <a:pt x="4141" y="10722"/>
                  </a:cubicBezTo>
                  <a:cubicBezTo>
                    <a:pt x="3808" y="10907"/>
                    <a:pt x="3439" y="10981"/>
                    <a:pt x="3069" y="10981"/>
                  </a:cubicBezTo>
                  <a:cubicBezTo>
                    <a:pt x="2441" y="10981"/>
                    <a:pt x="1812" y="10759"/>
                    <a:pt x="1331" y="10537"/>
                  </a:cubicBezTo>
                  <a:cubicBezTo>
                    <a:pt x="1073" y="10427"/>
                    <a:pt x="888" y="10316"/>
                    <a:pt x="740" y="10242"/>
                  </a:cubicBezTo>
                  <a:cubicBezTo>
                    <a:pt x="714" y="10229"/>
                    <a:pt x="688" y="10216"/>
                    <a:pt x="664" y="10203"/>
                  </a:cubicBezTo>
                  <a:lnTo>
                    <a:pt x="664" y="10203"/>
                  </a:lnTo>
                  <a:lnTo>
                    <a:pt x="1886" y="3698"/>
                  </a:lnTo>
                  <a:lnTo>
                    <a:pt x="1886" y="3661"/>
                  </a:lnTo>
                  <a:lnTo>
                    <a:pt x="1886" y="3624"/>
                  </a:lnTo>
                  <a:cubicBezTo>
                    <a:pt x="1886" y="3476"/>
                    <a:pt x="1997" y="2663"/>
                    <a:pt x="2330" y="1923"/>
                  </a:cubicBezTo>
                  <a:cubicBezTo>
                    <a:pt x="2477" y="1554"/>
                    <a:pt x="2699" y="1221"/>
                    <a:pt x="2921" y="999"/>
                  </a:cubicBezTo>
                  <a:cubicBezTo>
                    <a:pt x="3180" y="740"/>
                    <a:pt x="3476" y="629"/>
                    <a:pt x="3845" y="629"/>
                  </a:cubicBezTo>
                  <a:close/>
                  <a:moveTo>
                    <a:pt x="3845" y="1"/>
                  </a:moveTo>
                  <a:cubicBezTo>
                    <a:pt x="3254" y="1"/>
                    <a:pt x="2773" y="260"/>
                    <a:pt x="2441" y="592"/>
                  </a:cubicBezTo>
                  <a:cubicBezTo>
                    <a:pt x="1923" y="1147"/>
                    <a:pt x="1664" y="1886"/>
                    <a:pt x="1479" y="2515"/>
                  </a:cubicBezTo>
                  <a:cubicBezTo>
                    <a:pt x="1294" y="3106"/>
                    <a:pt x="1257" y="3587"/>
                    <a:pt x="1257" y="3587"/>
                  </a:cubicBezTo>
                  <a:lnTo>
                    <a:pt x="37" y="10279"/>
                  </a:lnTo>
                  <a:cubicBezTo>
                    <a:pt x="0" y="10390"/>
                    <a:pt x="74" y="10537"/>
                    <a:pt x="148" y="10611"/>
                  </a:cubicBezTo>
                  <a:cubicBezTo>
                    <a:pt x="148" y="10611"/>
                    <a:pt x="518" y="10870"/>
                    <a:pt x="1073" y="11092"/>
                  </a:cubicBezTo>
                  <a:cubicBezTo>
                    <a:pt x="1590" y="11351"/>
                    <a:pt x="2330" y="11610"/>
                    <a:pt x="3069" y="11610"/>
                  </a:cubicBezTo>
                  <a:cubicBezTo>
                    <a:pt x="3550" y="11610"/>
                    <a:pt x="4030" y="11499"/>
                    <a:pt x="4474" y="11240"/>
                  </a:cubicBezTo>
                  <a:cubicBezTo>
                    <a:pt x="4881" y="10944"/>
                    <a:pt x="5287" y="10500"/>
                    <a:pt x="5546" y="9872"/>
                  </a:cubicBezTo>
                  <a:cubicBezTo>
                    <a:pt x="6101" y="8541"/>
                    <a:pt x="6396" y="6766"/>
                    <a:pt x="6396" y="5103"/>
                  </a:cubicBezTo>
                  <a:cubicBezTo>
                    <a:pt x="6396" y="3883"/>
                    <a:pt x="6248" y="2737"/>
                    <a:pt x="5916" y="1812"/>
                  </a:cubicBezTo>
                  <a:cubicBezTo>
                    <a:pt x="5768" y="1369"/>
                    <a:pt x="5546" y="962"/>
                    <a:pt x="5250" y="629"/>
                  </a:cubicBezTo>
                  <a:cubicBezTo>
                    <a:pt x="4991" y="334"/>
                    <a:pt x="4622" y="112"/>
                    <a:pt x="4215" y="38"/>
                  </a:cubicBezTo>
                  <a:cubicBezTo>
                    <a:pt x="4104" y="1"/>
                    <a:pt x="3956" y="1"/>
                    <a:pt x="3845" y="1"/>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7"/>
            <p:cNvSpPr/>
            <p:nvPr/>
          </p:nvSpPr>
          <p:spPr>
            <a:xfrm>
              <a:off x="2054325" y="1865750"/>
              <a:ext cx="1766300" cy="1469600"/>
            </a:xfrm>
            <a:custGeom>
              <a:rect b="b" l="l" r="r" t="t"/>
              <a:pathLst>
                <a:path extrusionOk="0" h="58784" w="70652">
                  <a:moveTo>
                    <a:pt x="28283" y="0"/>
                  </a:moveTo>
                  <a:cubicBezTo>
                    <a:pt x="28283" y="1"/>
                    <a:pt x="30021" y="13199"/>
                    <a:pt x="29097" y="15750"/>
                  </a:cubicBezTo>
                  <a:cubicBezTo>
                    <a:pt x="28135" y="18264"/>
                    <a:pt x="23218" y="19854"/>
                    <a:pt x="18597" y="20334"/>
                  </a:cubicBezTo>
                  <a:cubicBezTo>
                    <a:pt x="18132" y="20390"/>
                    <a:pt x="17648" y="20412"/>
                    <a:pt x="17149" y="20412"/>
                  </a:cubicBezTo>
                  <a:cubicBezTo>
                    <a:pt x="15982" y="20412"/>
                    <a:pt x="14739" y="20290"/>
                    <a:pt x="13495" y="20186"/>
                  </a:cubicBezTo>
                  <a:cubicBezTo>
                    <a:pt x="12212" y="20064"/>
                    <a:pt x="10929" y="19941"/>
                    <a:pt x="9714" y="19941"/>
                  </a:cubicBezTo>
                  <a:cubicBezTo>
                    <a:pt x="7640" y="19941"/>
                    <a:pt x="5766" y="20299"/>
                    <a:pt x="4437" y="21628"/>
                  </a:cubicBezTo>
                  <a:cubicBezTo>
                    <a:pt x="1258" y="24808"/>
                    <a:pt x="1" y="58784"/>
                    <a:pt x="1" y="58784"/>
                  </a:cubicBezTo>
                  <a:lnTo>
                    <a:pt x="30982" y="51316"/>
                  </a:lnTo>
                  <a:lnTo>
                    <a:pt x="41112" y="48802"/>
                  </a:lnTo>
                  <a:lnTo>
                    <a:pt x="70652" y="41851"/>
                  </a:lnTo>
                  <a:cubicBezTo>
                    <a:pt x="70652" y="41851"/>
                    <a:pt x="70578" y="24808"/>
                    <a:pt x="67398" y="21628"/>
                  </a:cubicBezTo>
                  <a:cubicBezTo>
                    <a:pt x="66069" y="20299"/>
                    <a:pt x="64196" y="19941"/>
                    <a:pt x="62122" y="19941"/>
                  </a:cubicBezTo>
                  <a:cubicBezTo>
                    <a:pt x="60907" y="19941"/>
                    <a:pt x="59624" y="20064"/>
                    <a:pt x="58340" y="20186"/>
                  </a:cubicBezTo>
                  <a:cubicBezTo>
                    <a:pt x="57097" y="20290"/>
                    <a:pt x="55853" y="20412"/>
                    <a:pt x="54686" y="20412"/>
                  </a:cubicBezTo>
                  <a:cubicBezTo>
                    <a:pt x="54188" y="20412"/>
                    <a:pt x="53703" y="20390"/>
                    <a:pt x="53239" y="20334"/>
                  </a:cubicBezTo>
                  <a:cubicBezTo>
                    <a:pt x="48617" y="19854"/>
                    <a:pt x="43700" y="18264"/>
                    <a:pt x="42739" y="15750"/>
                  </a:cubicBezTo>
                  <a:cubicBezTo>
                    <a:pt x="41815" y="13199"/>
                    <a:pt x="43552" y="1"/>
                    <a:pt x="43552" y="0"/>
                  </a:cubicBezTo>
                  <a:lnTo>
                    <a:pt x="43552" y="0"/>
                  </a:lnTo>
                  <a:lnTo>
                    <a:pt x="35899" y="1220"/>
                  </a:lnTo>
                  <a:lnTo>
                    <a:pt x="2828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7"/>
            <p:cNvSpPr/>
            <p:nvPr/>
          </p:nvSpPr>
          <p:spPr>
            <a:xfrm>
              <a:off x="2062650" y="2189250"/>
              <a:ext cx="1729325" cy="1135950"/>
            </a:xfrm>
            <a:custGeom>
              <a:rect b="b" l="l" r="r" t="t"/>
              <a:pathLst>
                <a:path extrusionOk="0" h="45438" w="69173">
                  <a:moveTo>
                    <a:pt x="61741" y="7320"/>
                  </a:moveTo>
                  <a:cubicBezTo>
                    <a:pt x="60411" y="7320"/>
                    <a:pt x="58969" y="7468"/>
                    <a:pt x="57527" y="7579"/>
                  </a:cubicBezTo>
                  <a:cubicBezTo>
                    <a:pt x="57490" y="8430"/>
                    <a:pt x="57453" y="9613"/>
                    <a:pt x="57453" y="10944"/>
                  </a:cubicBezTo>
                  <a:cubicBezTo>
                    <a:pt x="57453" y="13014"/>
                    <a:pt x="57564" y="15528"/>
                    <a:pt x="57934" y="18116"/>
                  </a:cubicBezTo>
                  <a:cubicBezTo>
                    <a:pt x="59967" y="17561"/>
                    <a:pt x="62814" y="16933"/>
                    <a:pt x="65660" y="16933"/>
                  </a:cubicBezTo>
                  <a:cubicBezTo>
                    <a:pt x="66548" y="16933"/>
                    <a:pt x="67435" y="17007"/>
                    <a:pt x="68285" y="17155"/>
                  </a:cubicBezTo>
                  <a:lnTo>
                    <a:pt x="69173" y="17155"/>
                  </a:lnTo>
                  <a:cubicBezTo>
                    <a:pt x="68914" y="15232"/>
                    <a:pt x="68655" y="13531"/>
                    <a:pt x="68322" y="12164"/>
                  </a:cubicBezTo>
                  <a:cubicBezTo>
                    <a:pt x="67916" y="10648"/>
                    <a:pt x="67398" y="9465"/>
                    <a:pt x="66843" y="8910"/>
                  </a:cubicBezTo>
                  <a:cubicBezTo>
                    <a:pt x="66215" y="8282"/>
                    <a:pt x="65476" y="7875"/>
                    <a:pt x="64588" y="7653"/>
                  </a:cubicBezTo>
                  <a:cubicBezTo>
                    <a:pt x="63738" y="7394"/>
                    <a:pt x="62777" y="7320"/>
                    <a:pt x="61778" y="7320"/>
                  </a:cubicBezTo>
                  <a:close/>
                  <a:moveTo>
                    <a:pt x="29355" y="0"/>
                  </a:moveTo>
                  <a:cubicBezTo>
                    <a:pt x="29355" y="629"/>
                    <a:pt x="29318" y="1183"/>
                    <a:pt x="29281" y="1664"/>
                  </a:cubicBezTo>
                  <a:cubicBezTo>
                    <a:pt x="29244" y="2181"/>
                    <a:pt x="29170" y="2588"/>
                    <a:pt x="29023" y="2921"/>
                  </a:cubicBezTo>
                  <a:cubicBezTo>
                    <a:pt x="28764" y="3623"/>
                    <a:pt x="28246" y="4215"/>
                    <a:pt x="27544" y="4769"/>
                  </a:cubicBezTo>
                  <a:cubicBezTo>
                    <a:pt x="26841" y="5324"/>
                    <a:pt x="25954" y="5768"/>
                    <a:pt x="24993" y="6174"/>
                  </a:cubicBezTo>
                  <a:cubicBezTo>
                    <a:pt x="23218" y="6877"/>
                    <a:pt x="21111" y="7357"/>
                    <a:pt x="19003" y="7616"/>
                  </a:cubicBezTo>
                  <a:cubicBezTo>
                    <a:pt x="19299" y="8393"/>
                    <a:pt x="19669" y="9317"/>
                    <a:pt x="20150" y="10315"/>
                  </a:cubicBezTo>
                  <a:cubicBezTo>
                    <a:pt x="24031" y="11313"/>
                    <a:pt x="30797" y="13864"/>
                    <a:pt x="31500" y="14936"/>
                  </a:cubicBezTo>
                  <a:cubicBezTo>
                    <a:pt x="31647" y="15121"/>
                    <a:pt x="31500" y="15195"/>
                    <a:pt x="31130" y="15195"/>
                  </a:cubicBezTo>
                  <a:cubicBezTo>
                    <a:pt x="29651" y="15195"/>
                    <a:pt x="24549" y="13716"/>
                    <a:pt x="21333" y="12755"/>
                  </a:cubicBezTo>
                  <a:lnTo>
                    <a:pt x="21333" y="12755"/>
                  </a:lnTo>
                  <a:cubicBezTo>
                    <a:pt x="21739" y="13531"/>
                    <a:pt x="22183" y="14308"/>
                    <a:pt x="22664" y="15121"/>
                  </a:cubicBezTo>
                  <a:cubicBezTo>
                    <a:pt x="24512" y="18153"/>
                    <a:pt x="26915" y="21258"/>
                    <a:pt x="29799" y="23218"/>
                  </a:cubicBezTo>
                  <a:cubicBezTo>
                    <a:pt x="31721" y="24512"/>
                    <a:pt x="33866" y="25325"/>
                    <a:pt x="36232" y="25325"/>
                  </a:cubicBezTo>
                  <a:cubicBezTo>
                    <a:pt x="36712" y="25325"/>
                    <a:pt x="37230" y="25288"/>
                    <a:pt x="37748" y="25214"/>
                  </a:cubicBezTo>
                  <a:cubicBezTo>
                    <a:pt x="42739" y="24475"/>
                    <a:pt x="46029" y="21258"/>
                    <a:pt x="48210" y="17561"/>
                  </a:cubicBezTo>
                  <a:cubicBezTo>
                    <a:pt x="48802" y="16526"/>
                    <a:pt x="49319" y="15491"/>
                    <a:pt x="49763" y="14456"/>
                  </a:cubicBezTo>
                  <a:lnTo>
                    <a:pt x="49763" y="14456"/>
                  </a:lnTo>
                  <a:cubicBezTo>
                    <a:pt x="47360" y="14641"/>
                    <a:pt x="43589" y="14899"/>
                    <a:pt x="41223" y="14899"/>
                  </a:cubicBezTo>
                  <a:cubicBezTo>
                    <a:pt x="40299" y="14899"/>
                    <a:pt x="39596" y="14862"/>
                    <a:pt x="39300" y="14751"/>
                  </a:cubicBezTo>
                  <a:cubicBezTo>
                    <a:pt x="38043" y="14382"/>
                    <a:pt x="46731" y="13125"/>
                    <a:pt x="50502" y="12607"/>
                  </a:cubicBezTo>
                  <a:cubicBezTo>
                    <a:pt x="51168" y="10722"/>
                    <a:pt x="51612" y="8947"/>
                    <a:pt x="51870" y="7579"/>
                  </a:cubicBezTo>
                  <a:cubicBezTo>
                    <a:pt x="48691" y="7172"/>
                    <a:pt x="45511" y="6211"/>
                    <a:pt x="43626" y="4769"/>
                  </a:cubicBezTo>
                  <a:cubicBezTo>
                    <a:pt x="42923" y="4215"/>
                    <a:pt x="42406" y="3623"/>
                    <a:pt x="42147" y="2921"/>
                  </a:cubicBezTo>
                  <a:cubicBezTo>
                    <a:pt x="41999" y="2588"/>
                    <a:pt x="41925" y="2181"/>
                    <a:pt x="41888" y="1664"/>
                  </a:cubicBezTo>
                  <a:cubicBezTo>
                    <a:pt x="41851" y="1257"/>
                    <a:pt x="41851" y="814"/>
                    <a:pt x="41814" y="333"/>
                  </a:cubicBezTo>
                  <a:cubicBezTo>
                    <a:pt x="40520" y="961"/>
                    <a:pt x="39042" y="1368"/>
                    <a:pt x="37378" y="1405"/>
                  </a:cubicBezTo>
                  <a:lnTo>
                    <a:pt x="36749" y="1405"/>
                  </a:lnTo>
                  <a:cubicBezTo>
                    <a:pt x="32978" y="1405"/>
                    <a:pt x="30723" y="740"/>
                    <a:pt x="29355" y="0"/>
                  </a:cubicBezTo>
                  <a:close/>
                  <a:moveTo>
                    <a:pt x="9391" y="7320"/>
                  </a:moveTo>
                  <a:cubicBezTo>
                    <a:pt x="8393" y="7320"/>
                    <a:pt x="7432" y="7394"/>
                    <a:pt x="6544" y="7653"/>
                  </a:cubicBezTo>
                  <a:cubicBezTo>
                    <a:pt x="5694" y="7875"/>
                    <a:pt x="4955" y="8282"/>
                    <a:pt x="4326" y="8910"/>
                  </a:cubicBezTo>
                  <a:cubicBezTo>
                    <a:pt x="4067" y="9169"/>
                    <a:pt x="3735" y="9871"/>
                    <a:pt x="3439" y="10833"/>
                  </a:cubicBezTo>
                  <a:cubicBezTo>
                    <a:pt x="3143" y="11831"/>
                    <a:pt x="2847" y="13088"/>
                    <a:pt x="2589" y="14567"/>
                  </a:cubicBezTo>
                  <a:cubicBezTo>
                    <a:pt x="2071" y="17524"/>
                    <a:pt x="1664" y="21258"/>
                    <a:pt x="1295" y="25140"/>
                  </a:cubicBezTo>
                  <a:cubicBezTo>
                    <a:pt x="592" y="32904"/>
                    <a:pt x="185" y="41112"/>
                    <a:pt x="38" y="44402"/>
                  </a:cubicBezTo>
                  <a:cubicBezTo>
                    <a:pt x="1" y="44846"/>
                    <a:pt x="1" y="45215"/>
                    <a:pt x="1" y="45437"/>
                  </a:cubicBezTo>
                  <a:lnTo>
                    <a:pt x="11351" y="42701"/>
                  </a:lnTo>
                  <a:cubicBezTo>
                    <a:pt x="11203" y="41592"/>
                    <a:pt x="11129" y="40446"/>
                    <a:pt x="11129" y="39337"/>
                  </a:cubicBezTo>
                  <a:cubicBezTo>
                    <a:pt x="11129" y="36121"/>
                    <a:pt x="11942" y="31795"/>
                    <a:pt x="12829" y="27469"/>
                  </a:cubicBezTo>
                  <a:cubicBezTo>
                    <a:pt x="13717" y="23107"/>
                    <a:pt x="14604" y="18781"/>
                    <a:pt x="14789" y="15676"/>
                  </a:cubicBezTo>
                  <a:cubicBezTo>
                    <a:pt x="14789" y="15195"/>
                    <a:pt x="14789" y="14751"/>
                    <a:pt x="14789" y="14345"/>
                  </a:cubicBezTo>
                  <a:cubicBezTo>
                    <a:pt x="14789" y="11646"/>
                    <a:pt x="14419" y="9317"/>
                    <a:pt x="13975" y="7616"/>
                  </a:cubicBezTo>
                  <a:cubicBezTo>
                    <a:pt x="12423" y="7468"/>
                    <a:pt x="10870" y="7320"/>
                    <a:pt x="9428" y="7320"/>
                  </a:cubicBezTo>
                  <a:close/>
                </a:path>
              </a:pathLst>
            </a:custGeom>
            <a:solidFill>
              <a:srgbClr val="F9CD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7"/>
            <p:cNvSpPr/>
            <p:nvPr/>
          </p:nvSpPr>
          <p:spPr>
            <a:xfrm>
              <a:off x="2790050" y="2053375"/>
              <a:ext cx="325375" cy="171025"/>
            </a:xfrm>
            <a:custGeom>
              <a:rect b="b" l="l" r="r" t="t"/>
              <a:pathLst>
                <a:path extrusionOk="0" h="6841" w="13015">
                  <a:moveTo>
                    <a:pt x="13014" y="0"/>
                  </a:moveTo>
                  <a:cubicBezTo>
                    <a:pt x="11979" y="1147"/>
                    <a:pt x="10907" y="1960"/>
                    <a:pt x="9798" y="2330"/>
                  </a:cubicBezTo>
                  <a:cubicBezTo>
                    <a:pt x="8836" y="2662"/>
                    <a:pt x="7875" y="2847"/>
                    <a:pt x="6914" y="2847"/>
                  </a:cubicBezTo>
                  <a:cubicBezTo>
                    <a:pt x="4474" y="2847"/>
                    <a:pt x="2108" y="1812"/>
                    <a:pt x="0" y="259"/>
                  </a:cubicBezTo>
                  <a:lnTo>
                    <a:pt x="0" y="259"/>
                  </a:lnTo>
                  <a:cubicBezTo>
                    <a:pt x="148" y="2071"/>
                    <a:pt x="259" y="3882"/>
                    <a:pt x="259" y="5361"/>
                  </a:cubicBezTo>
                  <a:lnTo>
                    <a:pt x="259" y="5435"/>
                  </a:lnTo>
                  <a:cubicBezTo>
                    <a:pt x="1627" y="6175"/>
                    <a:pt x="3882" y="6840"/>
                    <a:pt x="7653" y="6840"/>
                  </a:cubicBezTo>
                  <a:lnTo>
                    <a:pt x="8282" y="6840"/>
                  </a:lnTo>
                  <a:cubicBezTo>
                    <a:pt x="9946" y="6803"/>
                    <a:pt x="11424" y="6396"/>
                    <a:pt x="12718" y="5768"/>
                  </a:cubicBezTo>
                  <a:cubicBezTo>
                    <a:pt x="12718" y="5620"/>
                    <a:pt x="12718" y="5509"/>
                    <a:pt x="12718" y="5361"/>
                  </a:cubicBezTo>
                  <a:cubicBezTo>
                    <a:pt x="12718" y="3808"/>
                    <a:pt x="12829" y="1886"/>
                    <a:pt x="13014" y="0"/>
                  </a:cubicBezTo>
                  <a:close/>
                </a:path>
              </a:pathLst>
            </a:custGeom>
            <a:solidFill>
              <a:srgbClr val="F6B2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7"/>
            <p:cNvSpPr/>
            <p:nvPr/>
          </p:nvSpPr>
          <p:spPr>
            <a:xfrm>
              <a:off x="3013725" y="2504425"/>
              <a:ext cx="311500" cy="57325"/>
            </a:xfrm>
            <a:custGeom>
              <a:rect b="b" l="l" r="r" t="t"/>
              <a:pathLst>
                <a:path extrusionOk="0" h="2293" w="12460">
                  <a:moveTo>
                    <a:pt x="12459" y="0"/>
                  </a:moveTo>
                  <a:cubicBezTo>
                    <a:pt x="8688" y="518"/>
                    <a:pt x="0" y="1775"/>
                    <a:pt x="1257" y="2144"/>
                  </a:cubicBezTo>
                  <a:cubicBezTo>
                    <a:pt x="1553" y="2255"/>
                    <a:pt x="2256" y="2292"/>
                    <a:pt x="3180" y="2292"/>
                  </a:cubicBezTo>
                  <a:cubicBezTo>
                    <a:pt x="5546" y="2292"/>
                    <a:pt x="9317" y="2034"/>
                    <a:pt x="11720" y="1849"/>
                  </a:cubicBezTo>
                  <a:cubicBezTo>
                    <a:pt x="11979" y="1220"/>
                    <a:pt x="12238" y="629"/>
                    <a:pt x="12459" y="0"/>
                  </a:cubicBezTo>
                  <a:close/>
                </a:path>
              </a:pathLst>
            </a:custGeom>
            <a:solidFill>
              <a:srgbClr val="F6B2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7"/>
            <p:cNvSpPr/>
            <p:nvPr/>
          </p:nvSpPr>
          <p:spPr>
            <a:xfrm>
              <a:off x="2566375" y="2447125"/>
              <a:ext cx="287475" cy="122025"/>
            </a:xfrm>
            <a:custGeom>
              <a:rect b="b" l="l" r="r" t="t"/>
              <a:pathLst>
                <a:path extrusionOk="0" h="4881" w="11499">
                  <a:moveTo>
                    <a:pt x="1" y="0"/>
                  </a:moveTo>
                  <a:lnTo>
                    <a:pt x="1" y="0"/>
                  </a:lnTo>
                  <a:cubicBezTo>
                    <a:pt x="333" y="776"/>
                    <a:pt x="740" y="1590"/>
                    <a:pt x="1184" y="2440"/>
                  </a:cubicBezTo>
                  <a:cubicBezTo>
                    <a:pt x="4400" y="3401"/>
                    <a:pt x="9502" y="4880"/>
                    <a:pt x="10981" y="4880"/>
                  </a:cubicBezTo>
                  <a:cubicBezTo>
                    <a:pt x="11351" y="4880"/>
                    <a:pt x="11498" y="4806"/>
                    <a:pt x="11351" y="4621"/>
                  </a:cubicBezTo>
                  <a:cubicBezTo>
                    <a:pt x="10648" y="3549"/>
                    <a:pt x="3882" y="998"/>
                    <a:pt x="1" y="0"/>
                  </a:cubicBezTo>
                  <a:close/>
                </a:path>
              </a:pathLst>
            </a:custGeom>
            <a:solidFill>
              <a:srgbClr val="F6B2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7"/>
            <p:cNvSpPr/>
            <p:nvPr/>
          </p:nvSpPr>
          <p:spPr>
            <a:xfrm>
              <a:off x="2046025" y="1858000"/>
              <a:ext cx="1782000" cy="1485125"/>
            </a:xfrm>
            <a:custGeom>
              <a:rect b="b" l="l" r="r" t="t"/>
              <a:pathLst>
                <a:path extrusionOk="0" h="59405" w="71280">
                  <a:moveTo>
                    <a:pt x="28963" y="668"/>
                  </a:moveTo>
                  <a:lnTo>
                    <a:pt x="36194" y="1826"/>
                  </a:lnTo>
                  <a:lnTo>
                    <a:pt x="36305" y="1826"/>
                  </a:lnTo>
                  <a:lnTo>
                    <a:pt x="43536" y="668"/>
                  </a:lnTo>
                  <a:lnTo>
                    <a:pt x="43536" y="668"/>
                  </a:lnTo>
                  <a:cubicBezTo>
                    <a:pt x="43316" y="2351"/>
                    <a:pt x="42479" y="9033"/>
                    <a:pt x="42479" y="13176"/>
                  </a:cubicBezTo>
                  <a:cubicBezTo>
                    <a:pt x="42479" y="13842"/>
                    <a:pt x="42516" y="14433"/>
                    <a:pt x="42553" y="14914"/>
                  </a:cubicBezTo>
                  <a:cubicBezTo>
                    <a:pt x="42590" y="15431"/>
                    <a:pt x="42664" y="15838"/>
                    <a:pt x="42812" y="16171"/>
                  </a:cubicBezTo>
                  <a:cubicBezTo>
                    <a:pt x="43071" y="16873"/>
                    <a:pt x="43588" y="17465"/>
                    <a:pt x="44291" y="18019"/>
                  </a:cubicBezTo>
                  <a:cubicBezTo>
                    <a:pt x="46398" y="19609"/>
                    <a:pt x="50058" y="20607"/>
                    <a:pt x="53534" y="20977"/>
                  </a:cubicBezTo>
                  <a:cubicBezTo>
                    <a:pt x="54014" y="21014"/>
                    <a:pt x="54495" y="21014"/>
                    <a:pt x="54975" y="21014"/>
                  </a:cubicBezTo>
                  <a:cubicBezTo>
                    <a:pt x="57289" y="21014"/>
                    <a:pt x="59844" y="20568"/>
                    <a:pt x="62175" y="20568"/>
                  </a:cubicBezTo>
                  <a:cubicBezTo>
                    <a:pt x="62265" y="20568"/>
                    <a:pt x="62354" y="20569"/>
                    <a:pt x="62443" y="20570"/>
                  </a:cubicBezTo>
                  <a:cubicBezTo>
                    <a:pt x="63442" y="20570"/>
                    <a:pt x="64403" y="20644"/>
                    <a:pt x="65253" y="20903"/>
                  </a:cubicBezTo>
                  <a:cubicBezTo>
                    <a:pt x="66141" y="21125"/>
                    <a:pt x="66880" y="21532"/>
                    <a:pt x="67508" y="22160"/>
                  </a:cubicBezTo>
                  <a:cubicBezTo>
                    <a:pt x="68211" y="22826"/>
                    <a:pt x="68839" y="24489"/>
                    <a:pt x="69283" y="26486"/>
                  </a:cubicBezTo>
                  <a:cubicBezTo>
                    <a:pt x="69948" y="29517"/>
                    <a:pt x="70281" y="33436"/>
                    <a:pt x="70466" y="36616"/>
                  </a:cubicBezTo>
                  <a:cubicBezTo>
                    <a:pt x="70577" y="38168"/>
                    <a:pt x="70614" y="39573"/>
                    <a:pt x="70651" y="40572"/>
                  </a:cubicBezTo>
                  <a:cubicBezTo>
                    <a:pt x="70651" y="41168"/>
                    <a:pt x="70651" y="41622"/>
                    <a:pt x="70651" y="41890"/>
                  </a:cubicBezTo>
                  <a:lnTo>
                    <a:pt x="70651" y="41890"/>
                  </a:lnTo>
                  <a:lnTo>
                    <a:pt x="41370" y="48816"/>
                  </a:lnTo>
                  <a:lnTo>
                    <a:pt x="31240" y="51330"/>
                  </a:lnTo>
                  <a:lnTo>
                    <a:pt x="31240" y="51293"/>
                  </a:lnTo>
                  <a:lnTo>
                    <a:pt x="653" y="58703"/>
                  </a:lnTo>
                  <a:lnTo>
                    <a:pt x="653" y="58703"/>
                  </a:lnTo>
                  <a:cubicBezTo>
                    <a:pt x="666" y="58458"/>
                    <a:pt x="685" y="58104"/>
                    <a:pt x="703" y="57652"/>
                  </a:cubicBezTo>
                  <a:cubicBezTo>
                    <a:pt x="850" y="54362"/>
                    <a:pt x="1257" y="46154"/>
                    <a:pt x="1960" y="38390"/>
                  </a:cubicBezTo>
                  <a:cubicBezTo>
                    <a:pt x="2329" y="34508"/>
                    <a:pt x="2736" y="30774"/>
                    <a:pt x="3254" y="27817"/>
                  </a:cubicBezTo>
                  <a:cubicBezTo>
                    <a:pt x="3512" y="26338"/>
                    <a:pt x="3808" y="25081"/>
                    <a:pt x="4104" y="24083"/>
                  </a:cubicBezTo>
                  <a:cubicBezTo>
                    <a:pt x="4400" y="23121"/>
                    <a:pt x="4732" y="22419"/>
                    <a:pt x="4991" y="22160"/>
                  </a:cubicBezTo>
                  <a:cubicBezTo>
                    <a:pt x="5620" y="21532"/>
                    <a:pt x="6359" y="21125"/>
                    <a:pt x="7209" y="20903"/>
                  </a:cubicBezTo>
                  <a:cubicBezTo>
                    <a:pt x="8097" y="20644"/>
                    <a:pt x="9058" y="20570"/>
                    <a:pt x="10056" y="20570"/>
                  </a:cubicBezTo>
                  <a:cubicBezTo>
                    <a:pt x="10145" y="20569"/>
                    <a:pt x="10235" y="20568"/>
                    <a:pt x="10324" y="20568"/>
                  </a:cubicBezTo>
                  <a:cubicBezTo>
                    <a:pt x="12656" y="20568"/>
                    <a:pt x="15210" y="21014"/>
                    <a:pt x="17524" y="21014"/>
                  </a:cubicBezTo>
                  <a:cubicBezTo>
                    <a:pt x="18005" y="21014"/>
                    <a:pt x="18485" y="21014"/>
                    <a:pt x="18966" y="20977"/>
                  </a:cubicBezTo>
                  <a:cubicBezTo>
                    <a:pt x="21295" y="20718"/>
                    <a:pt x="23698" y="20201"/>
                    <a:pt x="25658" y="19424"/>
                  </a:cubicBezTo>
                  <a:cubicBezTo>
                    <a:pt x="26619" y="19018"/>
                    <a:pt x="27506" y="18574"/>
                    <a:pt x="28209" y="18019"/>
                  </a:cubicBezTo>
                  <a:cubicBezTo>
                    <a:pt x="28911" y="17465"/>
                    <a:pt x="29429" y="16873"/>
                    <a:pt x="29688" y="16171"/>
                  </a:cubicBezTo>
                  <a:cubicBezTo>
                    <a:pt x="29835" y="15838"/>
                    <a:pt x="29909" y="15431"/>
                    <a:pt x="29946" y="14914"/>
                  </a:cubicBezTo>
                  <a:cubicBezTo>
                    <a:pt x="29983" y="14433"/>
                    <a:pt x="30020" y="13842"/>
                    <a:pt x="30020" y="13176"/>
                  </a:cubicBezTo>
                  <a:cubicBezTo>
                    <a:pt x="30020" y="9033"/>
                    <a:pt x="29183" y="2351"/>
                    <a:pt x="28963" y="668"/>
                  </a:cubicBezTo>
                  <a:close/>
                  <a:moveTo>
                    <a:pt x="28586" y="0"/>
                  </a:moveTo>
                  <a:cubicBezTo>
                    <a:pt x="28522" y="0"/>
                    <a:pt x="28448" y="34"/>
                    <a:pt x="28394" y="89"/>
                  </a:cubicBezTo>
                  <a:cubicBezTo>
                    <a:pt x="28320" y="163"/>
                    <a:pt x="28283" y="273"/>
                    <a:pt x="28320" y="347"/>
                  </a:cubicBezTo>
                  <a:cubicBezTo>
                    <a:pt x="28320" y="347"/>
                    <a:pt x="28394" y="865"/>
                    <a:pt x="28467" y="1715"/>
                  </a:cubicBezTo>
                  <a:cubicBezTo>
                    <a:pt x="28800" y="4192"/>
                    <a:pt x="29392" y="9664"/>
                    <a:pt x="29392" y="13176"/>
                  </a:cubicBezTo>
                  <a:cubicBezTo>
                    <a:pt x="29392" y="13805"/>
                    <a:pt x="29355" y="14396"/>
                    <a:pt x="29318" y="14877"/>
                  </a:cubicBezTo>
                  <a:cubicBezTo>
                    <a:pt x="29281" y="15321"/>
                    <a:pt x="29207" y="15727"/>
                    <a:pt x="29133" y="15949"/>
                  </a:cubicBezTo>
                  <a:cubicBezTo>
                    <a:pt x="28911" y="16504"/>
                    <a:pt x="28467" y="17058"/>
                    <a:pt x="27839" y="17539"/>
                  </a:cubicBezTo>
                  <a:cubicBezTo>
                    <a:pt x="25917" y="19018"/>
                    <a:pt x="22330" y="20016"/>
                    <a:pt x="18892" y="20349"/>
                  </a:cubicBezTo>
                  <a:cubicBezTo>
                    <a:pt x="18448" y="20386"/>
                    <a:pt x="18005" y="20422"/>
                    <a:pt x="17524" y="20422"/>
                  </a:cubicBezTo>
                  <a:cubicBezTo>
                    <a:pt x="15195" y="20422"/>
                    <a:pt x="12533" y="19942"/>
                    <a:pt x="10056" y="19942"/>
                  </a:cubicBezTo>
                  <a:cubicBezTo>
                    <a:pt x="9021" y="19942"/>
                    <a:pt x="7986" y="20016"/>
                    <a:pt x="7062" y="20275"/>
                  </a:cubicBezTo>
                  <a:cubicBezTo>
                    <a:pt x="6137" y="20570"/>
                    <a:pt x="5250" y="21014"/>
                    <a:pt x="4548" y="21716"/>
                  </a:cubicBezTo>
                  <a:cubicBezTo>
                    <a:pt x="4067" y="22197"/>
                    <a:pt x="3734" y="23121"/>
                    <a:pt x="3364" y="24341"/>
                  </a:cubicBezTo>
                  <a:cubicBezTo>
                    <a:pt x="2181" y="28741"/>
                    <a:pt x="1331" y="37392"/>
                    <a:pt x="813" y="44971"/>
                  </a:cubicBezTo>
                  <a:cubicBezTo>
                    <a:pt x="259" y="52587"/>
                    <a:pt x="37" y="59094"/>
                    <a:pt x="37" y="59094"/>
                  </a:cubicBezTo>
                  <a:cubicBezTo>
                    <a:pt x="0" y="59168"/>
                    <a:pt x="74" y="59279"/>
                    <a:pt x="148" y="59316"/>
                  </a:cubicBezTo>
                  <a:cubicBezTo>
                    <a:pt x="202" y="59370"/>
                    <a:pt x="256" y="59404"/>
                    <a:pt x="325" y="59404"/>
                  </a:cubicBezTo>
                  <a:cubicBezTo>
                    <a:pt x="350" y="59404"/>
                    <a:pt x="377" y="59400"/>
                    <a:pt x="407" y="59390"/>
                  </a:cubicBezTo>
                  <a:lnTo>
                    <a:pt x="31388" y="51922"/>
                  </a:lnTo>
                  <a:lnTo>
                    <a:pt x="41518" y="49408"/>
                  </a:lnTo>
                  <a:lnTo>
                    <a:pt x="71058" y="42457"/>
                  </a:lnTo>
                  <a:cubicBezTo>
                    <a:pt x="71169" y="42420"/>
                    <a:pt x="71279" y="42272"/>
                    <a:pt x="71279" y="42124"/>
                  </a:cubicBezTo>
                  <a:cubicBezTo>
                    <a:pt x="71279" y="42124"/>
                    <a:pt x="71279" y="37873"/>
                    <a:pt x="70836" y="33214"/>
                  </a:cubicBezTo>
                  <a:cubicBezTo>
                    <a:pt x="70651" y="30848"/>
                    <a:pt x="70318" y="28445"/>
                    <a:pt x="69875" y="26375"/>
                  </a:cubicBezTo>
                  <a:cubicBezTo>
                    <a:pt x="69394" y="24304"/>
                    <a:pt x="68802" y="22604"/>
                    <a:pt x="67952" y="21716"/>
                  </a:cubicBezTo>
                  <a:cubicBezTo>
                    <a:pt x="67213" y="21014"/>
                    <a:pt x="66362" y="20570"/>
                    <a:pt x="65438" y="20275"/>
                  </a:cubicBezTo>
                  <a:cubicBezTo>
                    <a:pt x="64514" y="20016"/>
                    <a:pt x="63479" y="19942"/>
                    <a:pt x="62443" y="19942"/>
                  </a:cubicBezTo>
                  <a:cubicBezTo>
                    <a:pt x="59966" y="19942"/>
                    <a:pt x="57305" y="20422"/>
                    <a:pt x="54975" y="20422"/>
                  </a:cubicBezTo>
                  <a:cubicBezTo>
                    <a:pt x="54495" y="20422"/>
                    <a:pt x="54051" y="20386"/>
                    <a:pt x="53607" y="20349"/>
                  </a:cubicBezTo>
                  <a:cubicBezTo>
                    <a:pt x="51315" y="20127"/>
                    <a:pt x="48949" y="19609"/>
                    <a:pt x="47064" y="18833"/>
                  </a:cubicBezTo>
                  <a:cubicBezTo>
                    <a:pt x="46139" y="18463"/>
                    <a:pt x="45289" y="18019"/>
                    <a:pt x="44661" y="17539"/>
                  </a:cubicBezTo>
                  <a:cubicBezTo>
                    <a:pt x="44032" y="17058"/>
                    <a:pt x="43588" y="16504"/>
                    <a:pt x="43367" y="15949"/>
                  </a:cubicBezTo>
                  <a:cubicBezTo>
                    <a:pt x="43293" y="15727"/>
                    <a:pt x="43219" y="15321"/>
                    <a:pt x="43182" y="14877"/>
                  </a:cubicBezTo>
                  <a:cubicBezTo>
                    <a:pt x="43108" y="14396"/>
                    <a:pt x="43108" y="13805"/>
                    <a:pt x="43108" y="13176"/>
                  </a:cubicBezTo>
                  <a:cubicBezTo>
                    <a:pt x="43108" y="10847"/>
                    <a:pt x="43367" y="7631"/>
                    <a:pt x="43662" y="5006"/>
                  </a:cubicBezTo>
                  <a:cubicBezTo>
                    <a:pt x="43773" y="3712"/>
                    <a:pt x="43921" y="2529"/>
                    <a:pt x="44032" y="1715"/>
                  </a:cubicBezTo>
                  <a:cubicBezTo>
                    <a:pt x="44106" y="865"/>
                    <a:pt x="44180" y="347"/>
                    <a:pt x="44180" y="347"/>
                  </a:cubicBezTo>
                  <a:cubicBezTo>
                    <a:pt x="44180" y="273"/>
                    <a:pt x="44180" y="163"/>
                    <a:pt x="44106" y="89"/>
                  </a:cubicBezTo>
                  <a:cubicBezTo>
                    <a:pt x="44052" y="34"/>
                    <a:pt x="43978" y="0"/>
                    <a:pt x="43913" y="0"/>
                  </a:cubicBezTo>
                  <a:cubicBezTo>
                    <a:pt x="43890" y="0"/>
                    <a:pt x="43867" y="5"/>
                    <a:pt x="43847" y="15"/>
                  </a:cubicBezTo>
                  <a:lnTo>
                    <a:pt x="36231" y="1198"/>
                  </a:lnTo>
                  <a:lnTo>
                    <a:pt x="28652" y="15"/>
                  </a:lnTo>
                  <a:cubicBezTo>
                    <a:pt x="28633" y="5"/>
                    <a:pt x="28610" y="0"/>
                    <a:pt x="28586" y="0"/>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7"/>
            <p:cNvSpPr/>
            <p:nvPr/>
          </p:nvSpPr>
          <p:spPr>
            <a:xfrm>
              <a:off x="2348250" y="2372250"/>
              <a:ext cx="1243150" cy="890100"/>
            </a:xfrm>
            <a:custGeom>
              <a:rect b="b" l="l" r="r" t="t"/>
              <a:pathLst>
                <a:path extrusionOk="0" h="35604" w="49726">
                  <a:moveTo>
                    <a:pt x="40816" y="0"/>
                  </a:moveTo>
                  <a:cubicBezTo>
                    <a:pt x="39855" y="4917"/>
                    <a:pt x="36527" y="16711"/>
                    <a:pt x="26398" y="18190"/>
                  </a:cubicBezTo>
                  <a:cubicBezTo>
                    <a:pt x="25854" y="18271"/>
                    <a:pt x="25321" y="18310"/>
                    <a:pt x="24798" y="18310"/>
                  </a:cubicBezTo>
                  <a:cubicBezTo>
                    <a:pt x="15083" y="18310"/>
                    <a:pt x="8995" y="4879"/>
                    <a:pt x="7136" y="37"/>
                  </a:cubicBezTo>
                  <a:cubicBezTo>
                    <a:pt x="7025" y="74"/>
                    <a:pt x="6951" y="74"/>
                    <a:pt x="6840" y="74"/>
                  </a:cubicBezTo>
                  <a:cubicBezTo>
                    <a:pt x="6360" y="131"/>
                    <a:pt x="5864" y="155"/>
                    <a:pt x="5355" y="155"/>
                  </a:cubicBezTo>
                  <a:cubicBezTo>
                    <a:pt x="4533" y="155"/>
                    <a:pt x="3679" y="92"/>
                    <a:pt x="2810" y="0"/>
                  </a:cubicBezTo>
                  <a:lnTo>
                    <a:pt x="2810" y="0"/>
                  </a:lnTo>
                  <a:cubicBezTo>
                    <a:pt x="3328" y="2034"/>
                    <a:pt x="3808" y="4954"/>
                    <a:pt x="3661" y="8356"/>
                  </a:cubicBezTo>
                  <a:cubicBezTo>
                    <a:pt x="3328" y="14715"/>
                    <a:pt x="1" y="25695"/>
                    <a:pt x="1" y="32017"/>
                  </a:cubicBezTo>
                  <a:cubicBezTo>
                    <a:pt x="1" y="33200"/>
                    <a:pt x="111" y="34420"/>
                    <a:pt x="296" y="35603"/>
                  </a:cubicBezTo>
                  <a:lnTo>
                    <a:pt x="49726" y="23514"/>
                  </a:lnTo>
                  <a:cubicBezTo>
                    <a:pt x="49097" y="21443"/>
                    <a:pt x="48321" y="19225"/>
                    <a:pt x="47508" y="16785"/>
                  </a:cubicBezTo>
                  <a:cubicBezTo>
                    <a:pt x="45437" y="10352"/>
                    <a:pt x="45622" y="2958"/>
                    <a:pt x="45807" y="0"/>
                  </a:cubicBezTo>
                  <a:lnTo>
                    <a:pt x="45807" y="0"/>
                  </a:lnTo>
                  <a:cubicBezTo>
                    <a:pt x="44839" y="73"/>
                    <a:pt x="43855" y="146"/>
                    <a:pt x="42917" y="146"/>
                  </a:cubicBezTo>
                  <a:cubicBezTo>
                    <a:pt x="42423" y="146"/>
                    <a:pt x="41941" y="125"/>
                    <a:pt x="41482" y="74"/>
                  </a:cubicBezTo>
                  <a:cubicBezTo>
                    <a:pt x="41260" y="74"/>
                    <a:pt x="41038" y="37"/>
                    <a:pt x="40816" y="0"/>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7"/>
            <p:cNvSpPr/>
            <p:nvPr/>
          </p:nvSpPr>
          <p:spPr>
            <a:xfrm>
              <a:off x="2340850" y="2363925"/>
              <a:ext cx="1259800" cy="906425"/>
            </a:xfrm>
            <a:custGeom>
              <a:rect b="b" l="l" r="r" t="t"/>
              <a:pathLst>
                <a:path extrusionOk="0" h="36257" w="50392">
                  <a:moveTo>
                    <a:pt x="45792" y="655"/>
                  </a:moveTo>
                  <a:cubicBezTo>
                    <a:pt x="45753" y="1510"/>
                    <a:pt x="45696" y="2635"/>
                    <a:pt x="45696" y="3957"/>
                  </a:cubicBezTo>
                  <a:cubicBezTo>
                    <a:pt x="45696" y="7580"/>
                    <a:pt x="46029" y="12608"/>
                    <a:pt x="47545" y="17192"/>
                  </a:cubicBezTo>
                  <a:cubicBezTo>
                    <a:pt x="48280" y="19539"/>
                    <a:pt x="49016" y="21653"/>
                    <a:pt x="49626" y="23630"/>
                  </a:cubicBezTo>
                  <a:lnTo>
                    <a:pt x="49626" y="23630"/>
                  </a:lnTo>
                  <a:lnTo>
                    <a:pt x="837" y="35562"/>
                  </a:lnTo>
                  <a:lnTo>
                    <a:pt x="837" y="35562"/>
                  </a:lnTo>
                  <a:cubicBezTo>
                    <a:pt x="683" y="34492"/>
                    <a:pt x="592" y="33421"/>
                    <a:pt x="592" y="32350"/>
                  </a:cubicBezTo>
                  <a:cubicBezTo>
                    <a:pt x="592" y="29244"/>
                    <a:pt x="1443" y="24919"/>
                    <a:pt x="2293" y="20593"/>
                  </a:cubicBezTo>
                  <a:cubicBezTo>
                    <a:pt x="3180" y="16268"/>
                    <a:pt x="4104" y="11905"/>
                    <a:pt x="4252" y="8689"/>
                  </a:cubicBezTo>
                  <a:cubicBezTo>
                    <a:pt x="4289" y="8245"/>
                    <a:pt x="4289" y="7801"/>
                    <a:pt x="4289" y="7358"/>
                  </a:cubicBezTo>
                  <a:cubicBezTo>
                    <a:pt x="4289" y="4705"/>
                    <a:pt x="3914" y="2428"/>
                    <a:pt x="3508" y="699"/>
                  </a:cubicBezTo>
                  <a:lnTo>
                    <a:pt x="3508" y="699"/>
                  </a:lnTo>
                  <a:cubicBezTo>
                    <a:pt x="4275" y="751"/>
                    <a:pt x="5016" y="777"/>
                    <a:pt x="5731" y="777"/>
                  </a:cubicBezTo>
                  <a:cubicBezTo>
                    <a:pt x="6249" y="777"/>
                    <a:pt x="6692" y="777"/>
                    <a:pt x="7173" y="740"/>
                  </a:cubicBezTo>
                  <a:cubicBezTo>
                    <a:pt x="7194" y="733"/>
                    <a:pt x="7213" y="728"/>
                    <a:pt x="7232" y="723"/>
                  </a:cubicBezTo>
                  <a:lnTo>
                    <a:pt x="7232" y="723"/>
                  </a:lnTo>
                  <a:cubicBezTo>
                    <a:pt x="8227" y="3215"/>
                    <a:pt x="10190" y="7635"/>
                    <a:pt x="13088" y="11536"/>
                  </a:cubicBezTo>
                  <a:cubicBezTo>
                    <a:pt x="14567" y="13532"/>
                    <a:pt x="16305" y="15380"/>
                    <a:pt x="18338" y="16748"/>
                  </a:cubicBezTo>
                  <a:cubicBezTo>
                    <a:pt x="20335" y="18116"/>
                    <a:pt x="22590" y="18967"/>
                    <a:pt x="25104" y="18967"/>
                  </a:cubicBezTo>
                  <a:cubicBezTo>
                    <a:pt x="25621" y="18967"/>
                    <a:pt x="26176" y="18930"/>
                    <a:pt x="26730" y="18856"/>
                  </a:cubicBezTo>
                  <a:cubicBezTo>
                    <a:pt x="31906" y="18079"/>
                    <a:pt x="35382" y="14678"/>
                    <a:pt x="37600" y="10870"/>
                  </a:cubicBezTo>
                  <a:cubicBezTo>
                    <a:pt x="39773" y="7235"/>
                    <a:pt x="40848" y="3189"/>
                    <a:pt x="41353" y="683"/>
                  </a:cubicBezTo>
                  <a:lnTo>
                    <a:pt x="41353" y="683"/>
                  </a:lnTo>
                  <a:cubicBezTo>
                    <a:pt x="41482" y="697"/>
                    <a:pt x="41611" y="719"/>
                    <a:pt x="41741" y="740"/>
                  </a:cubicBezTo>
                  <a:cubicBezTo>
                    <a:pt x="42221" y="777"/>
                    <a:pt x="42665" y="777"/>
                    <a:pt x="43145" y="777"/>
                  </a:cubicBezTo>
                  <a:cubicBezTo>
                    <a:pt x="44027" y="777"/>
                    <a:pt x="44910" y="719"/>
                    <a:pt x="45792" y="655"/>
                  </a:cubicBezTo>
                  <a:close/>
                  <a:moveTo>
                    <a:pt x="46103" y="1"/>
                  </a:moveTo>
                  <a:cubicBezTo>
                    <a:pt x="45068" y="112"/>
                    <a:pt x="44107" y="185"/>
                    <a:pt x="43145" y="185"/>
                  </a:cubicBezTo>
                  <a:cubicBezTo>
                    <a:pt x="42702" y="185"/>
                    <a:pt x="42258" y="149"/>
                    <a:pt x="41814" y="112"/>
                  </a:cubicBezTo>
                  <a:cubicBezTo>
                    <a:pt x="41593" y="75"/>
                    <a:pt x="41371" y="75"/>
                    <a:pt x="41149" y="38"/>
                  </a:cubicBezTo>
                  <a:cubicBezTo>
                    <a:pt x="41130" y="33"/>
                    <a:pt x="41111" y="31"/>
                    <a:pt x="41092" y="31"/>
                  </a:cubicBezTo>
                  <a:cubicBezTo>
                    <a:pt x="40965" y="31"/>
                    <a:pt x="40848" y="135"/>
                    <a:pt x="40816" y="296"/>
                  </a:cubicBezTo>
                  <a:cubicBezTo>
                    <a:pt x="40336" y="2736"/>
                    <a:pt x="39264" y="6877"/>
                    <a:pt x="37082" y="10574"/>
                  </a:cubicBezTo>
                  <a:cubicBezTo>
                    <a:pt x="34901" y="14271"/>
                    <a:pt x="31611" y="17488"/>
                    <a:pt x="26620" y="18227"/>
                  </a:cubicBezTo>
                  <a:cubicBezTo>
                    <a:pt x="26102" y="18301"/>
                    <a:pt x="25584" y="18338"/>
                    <a:pt x="25104" y="18338"/>
                  </a:cubicBezTo>
                  <a:cubicBezTo>
                    <a:pt x="22738" y="18338"/>
                    <a:pt x="20593" y="17525"/>
                    <a:pt x="18671" y="16231"/>
                  </a:cubicBezTo>
                  <a:cubicBezTo>
                    <a:pt x="15787" y="14271"/>
                    <a:pt x="13384" y="11166"/>
                    <a:pt x="11536" y="8134"/>
                  </a:cubicBezTo>
                  <a:cubicBezTo>
                    <a:pt x="9687" y="5103"/>
                    <a:pt x="8430" y="2071"/>
                    <a:pt x="7728" y="259"/>
                  </a:cubicBezTo>
                  <a:cubicBezTo>
                    <a:pt x="7654" y="149"/>
                    <a:pt x="7543" y="75"/>
                    <a:pt x="7395" y="75"/>
                  </a:cubicBezTo>
                  <a:cubicBezTo>
                    <a:pt x="7284" y="75"/>
                    <a:pt x="7210" y="112"/>
                    <a:pt x="7099" y="112"/>
                  </a:cubicBezTo>
                  <a:cubicBezTo>
                    <a:pt x="6655" y="149"/>
                    <a:pt x="6212" y="185"/>
                    <a:pt x="5731" y="185"/>
                  </a:cubicBezTo>
                  <a:cubicBezTo>
                    <a:pt x="4918" y="185"/>
                    <a:pt x="4031" y="112"/>
                    <a:pt x="3106" y="38"/>
                  </a:cubicBezTo>
                  <a:cubicBezTo>
                    <a:pt x="3032" y="38"/>
                    <a:pt x="2921" y="75"/>
                    <a:pt x="2847" y="149"/>
                  </a:cubicBezTo>
                  <a:cubicBezTo>
                    <a:pt x="2811" y="222"/>
                    <a:pt x="2774" y="333"/>
                    <a:pt x="2811" y="407"/>
                  </a:cubicBezTo>
                  <a:cubicBezTo>
                    <a:pt x="3254" y="2145"/>
                    <a:pt x="3661" y="4548"/>
                    <a:pt x="3661" y="7358"/>
                  </a:cubicBezTo>
                  <a:cubicBezTo>
                    <a:pt x="3661" y="7764"/>
                    <a:pt x="3661" y="8208"/>
                    <a:pt x="3661" y="8689"/>
                  </a:cubicBezTo>
                  <a:cubicBezTo>
                    <a:pt x="3476" y="11794"/>
                    <a:pt x="2589" y="16120"/>
                    <a:pt x="1701" y="20482"/>
                  </a:cubicBezTo>
                  <a:cubicBezTo>
                    <a:pt x="814" y="24808"/>
                    <a:pt x="1" y="29134"/>
                    <a:pt x="1" y="32350"/>
                  </a:cubicBezTo>
                  <a:cubicBezTo>
                    <a:pt x="1" y="33570"/>
                    <a:pt x="112" y="34790"/>
                    <a:pt x="260" y="36010"/>
                  </a:cubicBezTo>
                  <a:cubicBezTo>
                    <a:pt x="297" y="36084"/>
                    <a:pt x="333" y="36158"/>
                    <a:pt x="407" y="36195"/>
                  </a:cubicBezTo>
                  <a:cubicBezTo>
                    <a:pt x="451" y="36238"/>
                    <a:pt x="494" y="36256"/>
                    <a:pt x="545" y="36256"/>
                  </a:cubicBezTo>
                  <a:cubicBezTo>
                    <a:pt x="581" y="36256"/>
                    <a:pt x="620" y="36247"/>
                    <a:pt x="666" y="36232"/>
                  </a:cubicBezTo>
                  <a:lnTo>
                    <a:pt x="50001" y="24166"/>
                  </a:lnTo>
                  <a:lnTo>
                    <a:pt x="50001" y="24166"/>
                  </a:lnTo>
                  <a:cubicBezTo>
                    <a:pt x="50007" y="24166"/>
                    <a:pt x="50012" y="24166"/>
                    <a:pt x="50017" y="24166"/>
                  </a:cubicBezTo>
                  <a:cubicBezTo>
                    <a:pt x="50054" y="24166"/>
                    <a:pt x="50092" y="24159"/>
                    <a:pt x="50133" y="24143"/>
                  </a:cubicBezTo>
                  <a:cubicBezTo>
                    <a:pt x="50281" y="24106"/>
                    <a:pt x="50392" y="23921"/>
                    <a:pt x="50318" y="23773"/>
                  </a:cubicBezTo>
                  <a:lnTo>
                    <a:pt x="50318" y="23773"/>
                  </a:lnTo>
                  <a:cubicBezTo>
                    <a:pt x="50318" y="23773"/>
                    <a:pt x="50318" y="23773"/>
                    <a:pt x="50318" y="23773"/>
                  </a:cubicBezTo>
                  <a:cubicBezTo>
                    <a:pt x="50316" y="23764"/>
                    <a:pt x="50313" y="23755"/>
                    <a:pt x="50310" y="23747"/>
                  </a:cubicBezTo>
                  <a:lnTo>
                    <a:pt x="50310" y="23747"/>
                  </a:lnTo>
                  <a:cubicBezTo>
                    <a:pt x="49683" y="21647"/>
                    <a:pt x="48910" y="19437"/>
                    <a:pt x="48099" y="17007"/>
                  </a:cubicBezTo>
                  <a:cubicBezTo>
                    <a:pt x="46658" y="12534"/>
                    <a:pt x="46325" y="7543"/>
                    <a:pt x="46325" y="3957"/>
                  </a:cubicBezTo>
                  <a:cubicBezTo>
                    <a:pt x="46325" y="2478"/>
                    <a:pt x="46362" y="1221"/>
                    <a:pt x="46436" y="333"/>
                  </a:cubicBezTo>
                  <a:cubicBezTo>
                    <a:pt x="46436" y="259"/>
                    <a:pt x="46399" y="149"/>
                    <a:pt x="46325" y="112"/>
                  </a:cubicBezTo>
                  <a:cubicBezTo>
                    <a:pt x="46288" y="38"/>
                    <a:pt x="46177" y="1"/>
                    <a:pt x="46103" y="1"/>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7"/>
            <p:cNvSpPr/>
            <p:nvPr/>
          </p:nvSpPr>
          <p:spPr>
            <a:xfrm>
              <a:off x="2357500" y="766675"/>
              <a:ext cx="964950" cy="1349825"/>
            </a:xfrm>
            <a:custGeom>
              <a:rect b="b" l="l" r="r" t="t"/>
              <a:pathLst>
                <a:path extrusionOk="0" h="53993" w="38598">
                  <a:moveTo>
                    <a:pt x="19826" y="0"/>
                  </a:moveTo>
                  <a:cubicBezTo>
                    <a:pt x="15796" y="0"/>
                    <a:pt x="11036" y="1781"/>
                    <a:pt x="7949" y="4294"/>
                  </a:cubicBezTo>
                  <a:lnTo>
                    <a:pt x="7912" y="4368"/>
                  </a:lnTo>
                  <a:cubicBezTo>
                    <a:pt x="0" y="10949"/>
                    <a:pt x="851" y="22262"/>
                    <a:pt x="4511" y="30876"/>
                  </a:cubicBezTo>
                  <a:cubicBezTo>
                    <a:pt x="6581" y="35793"/>
                    <a:pt x="8540" y="40451"/>
                    <a:pt x="11424" y="44888"/>
                  </a:cubicBezTo>
                  <a:cubicBezTo>
                    <a:pt x="14525" y="49586"/>
                    <a:pt x="19218" y="53993"/>
                    <a:pt x="24245" y="53993"/>
                  </a:cubicBezTo>
                  <a:cubicBezTo>
                    <a:pt x="25151" y="53993"/>
                    <a:pt x="26068" y="53849"/>
                    <a:pt x="26989" y="53539"/>
                  </a:cubicBezTo>
                  <a:cubicBezTo>
                    <a:pt x="33052" y="51468"/>
                    <a:pt x="38598" y="35423"/>
                    <a:pt x="38450" y="23334"/>
                  </a:cubicBezTo>
                  <a:cubicBezTo>
                    <a:pt x="38339" y="16383"/>
                    <a:pt x="35677" y="8730"/>
                    <a:pt x="30390" y="3961"/>
                  </a:cubicBezTo>
                  <a:cubicBezTo>
                    <a:pt x="27617" y="1410"/>
                    <a:pt x="23957" y="79"/>
                    <a:pt x="20186" y="5"/>
                  </a:cubicBezTo>
                  <a:cubicBezTo>
                    <a:pt x="20067" y="2"/>
                    <a:pt x="19947" y="0"/>
                    <a:pt x="1982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7"/>
            <p:cNvSpPr/>
            <p:nvPr/>
          </p:nvSpPr>
          <p:spPr>
            <a:xfrm>
              <a:off x="2466550" y="1083825"/>
              <a:ext cx="843875" cy="1025025"/>
            </a:xfrm>
            <a:custGeom>
              <a:rect b="b" l="l" r="r" t="t"/>
              <a:pathLst>
                <a:path extrusionOk="0" h="41001" w="33755">
                  <a:moveTo>
                    <a:pt x="21887" y="28579"/>
                  </a:moveTo>
                  <a:cubicBezTo>
                    <a:pt x="22886" y="28579"/>
                    <a:pt x="24327" y="28911"/>
                    <a:pt x="25067" y="29096"/>
                  </a:cubicBezTo>
                  <a:cubicBezTo>
                    <a:pt x="25178" y="29059"/>
                    <a:pt x="25289" y="29022"/>
                    <a:pt x="25326" y="28985"/>
                  </a:cubicBezTo>
                  <a:lnTo>
                    <a:pt x="25363" y="28948"/>
                  </a:lnTo>
                  <a:cubicBezTo>
                    <a:pt x="25400" y="28948"/>
                    <a:pt x="25437" y="28911"/>
                    <a:pt x="25510" y="28911"/>
                  </a:cubicBezTo>
                  <a:cubicBezTo>
                    <a:pt x="25547" y="28911"/>
                    <a:pt x="25621" y="28948"/>
                    <a:pt x="25695" y="28985"/>
                  </a:cubicBezTo>
                  <a:cubicBezTo>
                    <a:pt x="25769" y="29059"/>
                    <a:pt x="25843" y="29170"/>
                    <a:pt x="25806" y="29318"/>
                  </a:cubicBezTo>
                  <a:cubicBezTo>
                    <a:pt x="25806" y="29318"/>
                    <a:pt x="25547" y="30427"/>
                    <a:pt x="24845" y="31684"/>
                  </a:cubicBezTo>
                  <a:cubicBezTo>
                    <a:pt x="24106" y="32978"/>
                    <a:pt x="22923" y="34420"/>
                    <a:pt x="21000" y="35085"/>
                  </a:cubicBezTo>
                  <a:cubicBezTo>
                    <a:pt x="20556" y="35233"/>
                    <a:pt x="20150" y="35307"/>
                    <a:pt x="19706" y="35307"/>
                  </a:cubicBezTo>
                  <a:cubicBezTo>
                    <a:pt x="18005" y="35307"/>
                    <a:pt x="16490" y="34198"/>
                    <a:pt x="15417" y="33126"/>
                  </a:cubicBezTo>
                  <a:cubicBezTo>
                    <a:pt x="14308" y="32054"/>
                    <a:pt x="13643" y="31019"/>
                    <a:pt x="13643" y="30982"/>
                  </a:cubicBezTo>
                  <a:cubicBezTo>
                    <a:pt x="13569" y="30871"/>
                    <a:pt x="13569" y="30760"/>
                    <a:pt x="13643" y="30649"/>
                  </a:cubicBezTo>
                  <a:cubicBezTo>
                    <a:pt x="13680" y="30575"/>
                    <a:pt x="13791" y="30501"/>
                    <a:pt x="13902" y="30501"/>
                  </a:cubicBezTo>
                  <a:cubicBezTo>
                    <a:pt x="13902" y="30501"/>
                    <a:pt x="13939" y="30501"/>
                    <a:pt x="13939" y="30538"/>
                  </a:cubicBezTo>
                  <a:lnTo>
                    <a:pt x="14160" y="30538"/>
                  </a:lnTo>
                  <a:cubicBezTo>
                    <a:pt x="14641" y="30057"/>
                    <a:pt x="15750" y="29059"/>
                    <a:pt x="16601" y="29059"/>
                  </a:cubicBezTo>
                  <a:cubicBezTo>
                    <a:pt x="17710" y="29059"/>
                    <a:pt x="19447" y="29873"/>
                    <a:pt x="19447" y="29873"/>
                  </a:cubicBezTo>
                  <a:cubicBezTo>
                    <a:pt x="19447" y="29873"/>
                    <a:pt x="20261" y="28763"/>
                    <a:pt x="21518" y="28616"/>
                  </a:cubicBezTo>
                  <a:cubicBezTo>
                    <a:pt x="21629" y="28579"/>
                    <a:pt x="21776" y="28579"/>
                    <a:pt x="21887" y="28579"/>
                  </a:cubicBezTo>
                  <a:close/>
                  <a:moveTo>
                    <a:pt x="16896" y="0"/>
                  </a:moveTo>
                  <a:cubicBezTo>
                    <a:pt x="13754" y="0"/>
                    <a:pt x="10242" y="1072"/>
                    <a:pt x="6729" y="3956"/>
                  </a:cubicBezTo>
                  <a:cubicBezTo>
                    <a:pt x="2071" y="7838"/>
                    <a:pt x="518" y="13901"/>
                    <a:pt x="1" y="17044"/>
                  </a:cubicBezTo>
                  <a:cubicBezTo>
                    <a:pt x="149" y="17376"/>
                    <a:pt x="260" y="17746"/>
                    <a:pt x="407" y="18079"/>
                  </a:cubicBezTo>
                  <a:cubicBezTo>
                    <a:pt x="2478" y="22959"/>
                    <a:pt x="4437" y="27654"/>
                    <a:pt x="7321" y="32017"/>
                  </a:cubicBezTo>
                  <a:cubicBezTo>
                    <a:pt x="8874" y="34346"/>
                    <a:pt x="10796" y="36601"/>
                    <a:pt x="12940" y="38265"/>
                  </a:cubicBezTo>
                  <a:cubicBezTo>
                    <a:pt x="15085" y="39929"/>
                    <a:pt x="17451" y="41001"/>
                    <a:pt x="19854" y="41001"/>
                  </a:cubicBezTo>
                  <a:cubicBezTo>
                    <a:pt x="20741" y="41001"/>
                    <a:pt x="21629" y="40853"/>
                    <a:pt x="22553" y="40557"/>
                  </a:cubicBezTo>
                  <a:cubicBezTo>
                    <a:pt x="23921" y="40076"/>
                    <a:pt x="25363" y="38782"/>
                    <a:pt x="26694" y="36860"/>
                  </a:cubicBezTo>
                  <a:cubicBezTo>
                    <a:pt x="28024" y="34938"/>
                    <a:pt x="29244" y="32424"/>
                    <a:pt x="30317" y="29614"/>
                  </a:cubicBezTo>
                  <a:cubicBezTo>
                    <a:pt x="32239" y="24401"/>
                    <a:pt x="33570" y="18116"/>
                    <a:pt x="33755" y="12496"/>
                  </a:cubicBezTo>
                  <a:cubicBezTo>
                    <a:pt x="31648" y="7283"/>
                    <a:pt x="27692" y="3771"/>
                    <a:pt x="24216" y="1886"/>
                  </a:cubicBezTo>
                  <a:cubicBezTo>
                    <a:pt x="22146" y="777"/>
                    <a:pt x="19669" y="0"/>
                    <a:pt x="16896" y="0"/>
                  </a:cubicBezTo>
                  <a:close/>
                </a:path>
              </a:pathLst>
            </a:custGeom>
            <a:solidFill>
              <a:srgbClr val="F9CD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7"/>
            <p:cNvSpPr/>
            <p:nvPr/>
          </p:nvSpPr>
          <p:spPr>
            <a:xfrm>
              <a:off x="2395400" y="758475"/>
              <a:ext cx="930750" cy="1366100"/>
            </a:xfrm>
            <a:custGeom>
              <a:rect b="b" l="l" r="r" t="t"/>
              <a:pathLst>
                <a:path extrusionOk="0" h="54644" w="37230">
                  <a:moveTo>
                    <a:pt x="18670" y="629"/>
                  </a:moveTo>
                  <a:cubicBezTo>
                    <a:pt x="22367" y="703"/>
                    <a:pt x="25953" y="2034"/>
                    <a:pt x="28689" y="4511"/>
                  </a:cubicBezTo>
                  <a:cubicBezTo>
                    <a:pt x="33865" y="9206"/>
                    <a:pt x="36527" y="16785"/>
                    <a:pt x="36601" y="23662"/>
                  </a:cubicBezTo>
                  <a:cubicBezTo>
                    <a:pt x="36638" y="23810"/>
                    <a:pt x="36638" y="23995"/>
                    <a:pt x="36638" y="24179"/>
                  </a:cubicBezTo>
                  <a:cubicBezTo>
                    <a:pt x="36638" y="30132"/>
                    <a:pt x="35270" y="37008"/>
                    <a:pt x="33163" y="42628"/>
                  </a:cubicBezTo>
                  <a:cubicBezTo>
                    <a:pt x="32090" y="45438"/>
                    <a:pt x="30870" y="47952"/>
                    <a:pt x="29540" y="49874"/>
                  </a:cubicBezTo>
                  <a:cubicBezTo>
                    <a:pt x="28209" y="51796"/>
                    <a:pt x="26767" y="53090"/>
                    <a:pt x="25399" y="53571"/>
                  </a:cubicBezTo>
                  <a:cubicBezTo>
                    <a:pt x="24475" y="53867"/>
                    <a:pt x="23587" y="54015"/>
                    <a:pt x="22700" y="54015"/>
                  </a:cubicBezTo>
                  <a:cubicBezTo>
                    <a:pt x="20297" y="54015"/>
                    <a:pt x="17931" y="52943"/>
                    <a:pt x="15786" y="51279"/>
                  </a:cubicBezTo>
                  <a:cubicBezTo>
                    <a:pt x="13642" y="49615"/>
                    <a:pt x="11720" y="47360"/>
                    <a:pt x="10167" y="45031"/>
                  </a:cubicBezTo>
                  <a:cubicBezTo>
                    <a:pt x="7283" y="40668"/>
                    <a:pt x="5324" y="35973"/>
                    <a:pt x="3253" y="31093"/>
                  </a:cubicBezTo>
                  <a:cubicBezTo>
                    <a:pt x="1664" y="27285"/>
                    <a:pt x="592" y="22996"/>
                    <a:pt x="592" y="18819"/>
                  </a:cubicBezTo>
                  <a:cubicBezTo>
                    <a:pt x="629" y="13569"/>
                    <a:pt x="2255" y="8541"/>
                    <a:pt x="6581" y="4918"/>
                  </a:cubicBezTo>
                  <a:lnTo>
                    <a:pt x="6655" y="4881"/>
                  </a:lnTo>
                  <a:cubicBezTo>
                    <a:pt x="9686" y="2367"/>
                    <a:pt x="14456" y="629"/>
                    <a:pt x="18411" y="629"/>
                  </a:cubicBezTo>
                  <a:close/>
                  <a:moveTo>
                    <a:pt x="18411" y="1"/>
                  </a:moveTo>
                  <a:cubicBezTo>
                    <a:pt x="14271" y="1"/>
                    <a:pt x="9428" y="1775"/>
                    <a:pt x="6248" y="4400"/>
                  </a:cubicBezTo>
                  <a:lnTo>
                    <a:pt x="6174" y="4437"/>
                  </a:lnTo>
                  <a:lnTo>
                    <a:pt x="6174" y="4474"/>
                  </a:lnTo>
                  <a:cubicBezTo>
                    <a:pt x="1701" y="8208"/>
                    <a:pt x="0" y="13421"/>
                    <a:pt x="0" y="18819"/>
                  </a:cubicBezTo>
                  <a:cubicBezTo>
                    <a:pt x="0" y="23107"/>
                    <a:pt x="1072" y="27470"/>
                    <a:pt x="2699" y="31352"/>
                  </a:cubicBezTo>
                  <a:cubicBezTo>
                    <a:pt x="4769" y="36232"/>
                    <a:pt x="6729" y="40927"/>
                    <a:pt x="9649" y="45401"/>
                  </a:cubicBezTo>
                  <a:cubicBezTo>
                    <a:pt x="11239" y="47767"/>
                    <a:pt x="13199" y="50059"/>
                    <a:pt x="15417" y="51760"/>
                  </a:cubicBezTo>
                  <a:cubicBezTo>
                    <a:pt x="17598" y="53497"/>
                    <a:pt x="20112" y="54643"/>
                    <a:pt x="22700" y="54643"/>
                  </a:cubicBezTo>
                  <a:cubicBezTo>
                    <a:pt x="23661" y="54643"/>
                    <a:pt x="24622" y="54458"/>
                    <a:pt x="25584" y="54126"/>
                  </a:cubicBezTo>
                  <a:cubicBezTo>
                    <a:pt x="27173" y="53608"/>
                    <a:pt x="28652" y="52203"/>
                    <a:pt x="30020" y="50207"/>
                  </a:cubicBezTo>
                  <a:cubicBezTo>
                    <a:pt x="34161" y="44328"/>
                    <a:pt x="37229" y="33237"/>
                    <a:pt x="37229" y="24179"/>
                  </a:cubicBezTo>
                  <a:cubicBezTo>
                    <a:pt x="37229" y="23995"/>
                    <a:pt x="37229" y="23810"/>
                    <a:pt x="37229" y="23662"/>
                  </a:cubicBezTo>
                  <a:cubicBezTo>
                    <a:pt x="37155" y="16637"/>
                    <a:pt x="34420" y="8910"/>
                    <a:pt x="29096" y="4067"/>
                  </a:cubicBezTo>
                  <a:cubicBezTo>
                    <a:pt x="26249" y="1442"/>
                    <a:pt x="22515" y="74"/>
                    <a:pt x="18670" y="1"/>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7"/>
            <p:cNvSpPr/>
            <p:nvPr/>
          </p:nvSpPr>
          <p:spPr>
            <a:xfrm>
              <a:off x="2828875" y="1628375"/>
              <a:ext cx="212600" cy="129250"/>
            </a:xfrm>
            <a:custGeom>
              <a:rect b="b" l="l" r="r" t="t"/>
              <a:pathLst>
                <a:path extrusionOk="0" h="5170" w="8504">
                  <a:moveTo>
                    <a:pt x="6880" y="1"/>
                  </a:moveTo>
                  <a:cubicBezTo>
                    <a:pt x="6784" y="1"/>
                    <a:pt x="6682" y="40"/>
                    <a:pt x="6618" y="105"/>
                  </a:cubicBezTo>
                  <a:cubicBezTo>
                    <a:pt x="6544" y="253"/>
                    <a:pt x="6544" y="438"/>
                    <a:pt x="6692" y="549"/>
                  </a:cubicBezTo>
                  <a:cubicBezTo>
                    <a:pt x="6766" y="585"/>
                    <a:pt x="7062" y="881"/>
                    <a:pt x="7357" y="1251"/>
                  </a:cubicBezTo>
                  <a:cubicBezTo>
                    <a:pt x="7616" y="1621"/>
                    <a:pt x="7875" y="2138"/>
                    <a:pt x="7875" y="2619"/>
                  </a:cubicBezTo>
                  <a:cubicBezTo>
                    <a:pt x="7875" y="2730"/>
                    <a:pt x="7875" y="2841"/>
                    <a:pt x="7838" y="2952"/>
                  </a:cubicBezTo>
                  <a:cubicBezTo>
                    <a:pt x="7764" y="3284"/>
                    <a:pt x="7653" y="3469"/>
                    <a:pt x="7579" y="3543"/>
                  </a:cubicBezTo>
                  <a:cubicBezTo>
                    <a:pt x="7468" y="3617"/>
                    <a:pt x="7431" y="3617"/>
                    <a:pt x="7357" y="3617"/>
                  </a:cubicBezTo>
                  <a:cubicBezTo>
                    <a:pt x="7283" y="3617"/>
                    <a:pt x="7173" y="3617"/>
                    <a:pt x="7136" y="3580"/>
                  </a:cubicBezTo>
                  <a:lnTo>
                    <a:pt x="7062" y="3543"/>
                  </a:lnTo>
                  <a:cubicBezTo>
                    <a:pt x="7009" y="3517"/>
                    <a:pt x="6939" y="3491"/>
                    <a:pt x="6875" y="3491"/>
                  </a:cubicBezTo>
                  <a:cubicBezTo>
                    <a:pt x="6849" y="3491"/>
                    <a:pt x="6824" y="3495"/>
                    <a:pt x="6803" y="3506"/>
                  </a:cubicBezTo>
                  <a:cubicBezTo>
                    <a:pt x="6692" y="3506"/>
                    <a:pt x="6655" y="3580"/>
                    <a:pt x="6581" y="3654"/>
                  </a:cubicBezTo>
                  <a:cubicBezTo>
                    <a:pt x="6544" y="3728"/>
                    <a:pt x="6248" y="4172"/>
                    <a:pt x="5065" y="4467"/>
                  </a:cubicBezTo>
                  <a:cubicBezTo>
                    <a:pt x="4732" y="4541"/>
                    <a:pt x="4400" y="4541"/>
                    <a:pt x="4067" y="4541"/>
                  </a:cubicBezTo>
                  <a:cubicBezTo>
                    <a:pt x="3586" y="4541"/>
                    <a:pt x="3180" y="4504"/>
                    <a:pt x="2847" y="4430"/>
                  </a:cubicBezTo>
                  <a:cubicBezTo>
                    <a:pt x="2699" y="4393"/>
                    <a:pt x="2588" y="4357"/>
                    <a:pt x="2477" y="4320"/>
                  </a:cubicBezTo>
                  <a:lnTo>
                    <a:pt x="2403" y="4320"/>
                  </a:lnTo>
                  <a:lnTo>
                    <a:pt x="2366" y="4283"/>
                  </a:lnTo>
                  <a:cubicBezTo>
                    <a:pt x="2292" y="4283"/>
                    <a:pt x="2218" y="4283"/>
                    <a:pt x="2145" y="4320"/>
                  </a:cubicBezTo>
                  <a:cubicBezTo>
                    <a:pt x="2145" y="4320"/>
                    <a:pt x="1886" y="4393"/>
                    <a:pt x="1627" y="4393"/>
                  </a:cubicBezTo>
                  <a:cubicBezTo>
                    <a:pt x="1479" y="4393"/>
                    <a:pt x="1331" y="4393"/>
                    <a:pt x="1183" y="4320"/>
                  </a:cubicBezTo>
                  <a:cubicBezTo>
                    <a:pt x="1035" y="4246"/>
                    <a:pt x="888" y="4135"/>
                    <a:pt x="777" y="3950"/>
                  </a:cubicBezTo>
                  <a:cubicBezTo>
                    <a:pt x="666" y="3802"/>
                    <a:pt x="629" y="3617"/>
                    <a:pt x="629" y="3358"/>
                  </a:cubicBezTo>
                  <a:cubicBezTo>
                    <a:pt x="629" y="2952"/>
                    <a:pt x="777" y="2471"/>
                    <a:pt x="924" y="2064"/>
                  </a:cubicBezTo>
                  <a:cubicBezTo>
                    <a:pt x="1035" y="1879"/>
                    <a:pt x="1109" y="1695"/>
                    <a:pt x="1146" y="1584"/>
                  </a:cubicBezTo>
                  <a:cubicBezTo>
                    <a:pt x="1183" y="1547"/>
                    <a:pt x="1220" y="1473"/>
                    <a:pt x="1220" y="1473"/>
                  </a:cubicBezTo>
                  <a:lnTo>
                    <a:pt x="1257" y="1399"/>
                  </a:lnTo>
                  <a:cubicBezTo>
                    <a:pt x="1331" y="1251"/>
                    <a:pt x="1294" y="1066"/>
                    <a:pt x="1146" y="992"/>
                  </a:cubicBezTo>
                  <a:cubicBezTo>
                    <a:pt x="1097" y="968"/>
                    <a:pt x="1044" y="955"/>
                    <a:pt x="992" y="955"/>
                  </a:cubicBezTo>
                  <a:cubicBezTo>
                    <a:pt x="888" y="955"/>
                    <a:pt x="789" y="1004"/>
                    <a:pt x="740" y="1103"/>
                  </a:cubicBezTo>
                  <a:cubicBezTo>
                    <a:pt x="703" y="1103"/>
                    <a:pt x="555" y="1399"/>
                    <a:pt x="370" y="1842"/>
                  </a:cubicBezTo>
                  <a:cubicBezTo>
                    <a:pt x="185" y="2249"/>
                    <a:pt x="0" y="2804"/>
                    <a:pt x="0" y="3358"/>
                  </a:cubicBezTo>
                  <a:cubicBezTo>
                    <a:pt x="0" y="3691"/>
                    <a:pt x="74" y="4024"/>
                    <a:pt x="259" y="4283"/>
                  </a:cubicBezTo>
                  <a:cubicBezTo>
                    <a:pt x="444" y="4578"/>
                    <a:pt x="666" y="4763"/>
                    <a:pt x="924" y="4874"/>
                  </a:cubicBezTo>
                  <a:cubicBezTo>
                    <a:pt x="1183" y="4985"/>
                    <a:pt x="1405" y="5022"/>
                    <a:pt x="1627" y="5022"/>
                  </a:cubicBezTo>
                  <a:cubicBezTo>
                    <a:pt x="1934" y="5022"/>
                    <a:pt x="2171" y="4951"/>
                    <a:pt x="2287" y="4907"/>
                  </a:cubicBezTo>
                  <a:lnTo>
                    <a:pt x="2287" y="4907"/>
                  </a:lnTo>
                  <a:cubicBezTo>
                    <a:pt x="2545" y="4985"/>
                    <a:pt x="3248" y="5170"/>
                    <a:pt x="4067" y="5170"/>
                  </a:cubicBezTo>
                  <a:cubicBezTo>
                    <a:pt x="4437" y="5170"/>
                    <a:pt x="4806" y="5133"/>
                    <a:pt x="5176" y="5059"/>
                  </a:cubicBezTo>
                  <a:cubicBezTo>
                    <a:pt x="6212" y="4832"/>
                    <a:pt x="6730" y="4432"/>
                    <a:pt x="6966" y="4178"/>
                  </a:cubicBezTo>
                  <a:lnTo>
                    <a:pt x="6966" y="4178"/>
                  </a:lnTo>
                  <a:cubicBezTo>
                    <a:pt x="7072" y="4214"/>
                    <a:pt x="7205" y="4246"/>
                    <a:pt x="7357" y="4246"/>
                  </a:cubicBezTo>
                  <a:cubicBezTo>
                    <a:pt x="7542" y="4246"/>
                    <a:pt x="7801" y="4172"/>
                    <a:pt x="7986" y="3987"/>
                  </a:cubicBezTo>
                  <a:cubicBezTo>
                    <a:pt x="8208" y="3765"/>
                    <a:pt x="8356" y="3469"/>
                    <a:pt x="8430" y="3063"/>
                  </a:cubicBezTo>
                  <a:cubicBezTo>
                    <a:pt x="8466" y="2915"/>
                    <a:pt x="8503" y="2767"/>
                    <a:pt x="8503" y="2619"/>
                  </a:cubicBezTo>
                  <a:cubicBezTo>
                    <a:pt x="8503" y="1879"/>
                    <a:pt x="8134" y="1251"/>
                    <a:pt x="7764" y="807"/>
                  </a:cubicBezTo>
                  <a:cubicBezTo>
                    <a:pt x="7431" y="327"/>
                    <a:pt x="7062" y="68"/>
                    <a:pt x="7062" y="68"/>
                  </a:cubicBezTo>
                  <a:cubicBezTo>
                    <a:pt x="7015" y="21"/>
                    <a:pt x="6949" y="1"/>
                    <a:pt x="6880" y="1"/>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27"/>
            <p:cNvSpPr/>
            <p:nvPr/>
          </p:nvSpPr>
          <p:spPr>
            <a:xfrm>
              <a:off x="2814075" y="1814925"/>
              <a:ext cx="290250" cy="143775"/>
            </a:xfrm>
            <a:custGeom>
              <a:rect b="b" l="l" r="r" t="t"/>
              <a:pathLst>
                <a:path extrusionOk="0" h="5751" w="11610">
                  <a:moveTo>
                    <a:pt x="11609" y="0"/>
                  </a:moveTo>
                  <a:cubicBezTo>
                    <a:pt x="11609" y="0"/>
                    <a:pt x="8200" y="1857"/>
                    <a:pt x="3239" y="1857"/>
                  </a:cubicBezTo>
                  <a:cubicBezTo>
                    <a:pt x="2220" y="1857"/>
                    <a:pt x="1135" y="1779"/>
                    <a:pt x="1" y="1590"/>
                  </a:cubicBezTo>
                  <a:lnTo>
                    <a:pt x="1" y="1590"/>
                  </a:lnTo>
                  <a:cubicBezTo>
                    <a:pt x="1" y="1590"/>
                    <a:pt x="2638" y="5751"/>
                    <a:pt x="5799" y="5751"/>
                  </a:cubicBezTo>
                  <a:cubicBezTo>
                    <a:pt x="6189" y="5751"/>
                    <a:pt x="6587" y="5688"/>
                    <a:pt x="6988" y="5546"/>
                  </a:cubicBezTo>
                  <a:cubicBezTo>
                    <a:pt x="10648" y="4289"/>
                    <a:pt x="11609" y="0"/>
                    <a:pt x="1160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27"/>
            <p:cNvSpPr/>
            <p:nvPr/>
          </p:nvSpPr>
          <p:spPr>
            <a:xfrm>
              <a:off x="2830725" y="1828775"/>
              <a:ext cx="260650" cy="122025"/>
            </a:xfrm>
            <a:custGeom>
              <a:rect b="b" l="l" r="r" t="t"/>
              <a:pathLst>
                <a:path extrusionOk="0" h="4881" w="10426">
                  <a:moveTo>
                    <a:pt x="10426" y="1"/>
                  </a:moveTo>
                  <a:lnTo>
                    <a:pt x="10426" y="1"/>
                  </a:lnTo>
                  <a:cubicBezTo>
                    <a:pt x="9206" y="555"/>
                    <a:pt x="6359" y="1590"/>
                    <a:pt x="2588" y="1590"/>
                  </a:cubicBezTo>
                  <a:cubicBezTo>
                    <a:pt x="1775" y="1590"/>
                    <a:pt x="887" y="1553"/>
                    <a:pt x="0" y="1442"/>
                  </a:cubicBezTo>
                  <a:lnTo>
                    <a:pt x="0" y="1442"/>
                  </a:lnTo>
                  <a:cubicBezTo>
                    <a:pt x="0" y="1442"/>
                    <a:pt x="37" y="1479"/>
                    <a:pt x="37" y="1479"/>
                  </a:cubicBezTo>
                  <a:cubicBezTo>
                    <a:pt x="333" y="1886"/>
                    <a:pt x="740" y="2367"/>
                    <a:pt x="1257" y="2884"/>
                  </a:cubicBezTo>
                  <a:cubicBezTo>
                    <a:pt x="2292" y="3919"/>
                    <a:pt x="3697" y="4881"/>
                    <a:pt x="5139" y="4881"/>
                  </a:cubicBezTo>
                  <a:cubicBezTo>
                    <a:pt x="5509" y="4881"/>
                    <a:pt x="5842" y="4844"/>
                    <a:pt x="6211" y="4696"/>
                  </a:cubicBezTo>
                  <a:cubicBezTo>
                    <a:pt x="7838" y="4141"/>
                    <a:pt x="8910" y="2958"/>
                    <a:pt x="9613" y="1812"/>
                  </a:cubicBezTo>
                  <a:cubicBezTo>
                    <a:pt x="10019" y="1147"/>
                    <a:pt x="10278" y="481"/>
                    <a:pt x="10426" y="1"/>
                  </a:cubicBezTo>
                  <a:close/>
                </a:path>
              </a:pathLst>
            </a:custGeom>
            <a:solidFill>
              <a:srgbClr val="BEBE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27"/>
            <p:cNvSpPr/>
            <p:nvPr/>
          </p:nvSpPr>
          <p:spPr>
            <a:xfrm>
              <a:off x="2805750" y="1806900"/>
              <a:ext cx="306900" cy="159625"/>
            </a:xfrm>
            <a:custGeom>
              <a:rect b="b" l="l" r="r" t="t"/>
              <a:pathLst>
                <a:path extrusionOk="0" h="6385" w="12276">
                  <a:moveTo>
                    <a:pt x="11443" y="879"/>
                  </a:moveTo>
                  <a:cubicBezTo>
                    <a:pt x="11288" y="1343"/>
                    <a:pt x="11019" y="2008"/>
                    <a:pt x="10612" y="2687"/>
                  </a:cubicBezTo>
                  <a:cubicBezTo>
                    <a:pt x="9909" y="3833"/>
                    <a:pt x="8837" y="5016"/>
                    <a:pt x="7210" y="5571"/>
                  </a:cubicBezTo>
                  <a:cubicBezTo>
                    <a:pt x="6841" y="5719"/>
                    <a:pt x="6508" y="5756"/>
                    <a:pt x="6138" y="5756"/>
                  </a:cubicBezTo>
                  <a:cubicBezTo>
                    <a:pt x="4696" y="5756"/>
                    <a:pt x="3291" y="4794"/>
                    <a:pt x="2256" y="3759"/>
                  </a:cubicBezTo>
                  <a:cubicBezTo>
                    <a:pt x="1739" y="3242"/>
                    <a:pt x="1332" y="2761"/>
                    <a:pt x="1036" y="2354"/>
                  </a:cubicBezTo>
                  <a:cubicBezTo>
                    <a:pt x="1024" y="2339"/>
                    <a:pt x="1012" y="2324"/>
                    <a:pt x="1000" y="2309"/>
                  </a:cubicBezTo>
                  <a:lnTo>
                    <a:pt x="1000" y="2309"/>
                  </a:lnTo>
                  <a:cubicBezTo>
                    <a:pt x="1908" y="2419"/>
                    <a:pt x="2771" y="2465"/>
                    <a:pt x="3587" y="2465"/>
                  </a:cubicBezTo>
                  <a:cubicBezTo>
                    <a:pt x="7348" y="2465"/>
                    <a:pt x="10219" y="1410"/>
                    <a:pt x="11443" y="879"/>
                  </a:cubicBezTo>
                  <a:close/>
                  <a:moveTo>
                    <a:pt x="11932" y="1"/>
                  </a:moveTo>
                  <a:cubicBezTo>
                    <a:pt x="11886" y="1"/>
                    <a:pt x="11841" y="10"/>
                    <a:pt x="11795" y="25"/>
                  </a:cubicBezTo>
                  <a:lnTo>
                    <a:pt x="11758" y="62"/>
                  </a:lnTo>
                  <a:cubicBezTo>
                    <a:pt x="11388" y="247"/>
                    <a:pt x="8171" y="1874"/>
                    <a:pt x="3587" y="1874"/>
                  </a:cubicBezTo>
                  <a:cubicBezTo>
                    <a:pt x="2589" y="1874"/>
                    <a:pt x="1517" y="1800"/>
                    <a:pt x="371" y="1615"/>
                  </a:cubicBezTo>
                  <a:cubicBezTo>
                    <a:pt x="343" y="1606"/>
                    <a:pt x="315" y="1601"/>
                    <a:pt x="288" y="1601"/>
                  </a:cubicBezTo>
                  <a:cubicBezTo>
                    <a:pt x="207" y="1601"/>
                    <a:pt x="130" y="1643"/>
                    <a:pt x="75" y="1726"/>
                  </a:cubicBezTo>
                  <a:cubicBezTo>
                    <a:pt x="1" y="1837"/>
                    <a:pt x="1" y="1948"/>
                    <a:pt x="75" y="2059"/>
                  </a:cubicBezTo>
                  <a:cubicBezTo>
                    <a:pt x="75" y="2096"/>
                    <a:pt x="740" y="3131"/>
                    <a:pt x="1849" y="4203"/>
                  </a:cubicBezTo>
                  <a:cubicBezTo>
                    <a:pt x="2922" y="5275"/>
                    <a:pt x="4437" y="6384"/>
                    <a:pt x="6138" y="6384"/>
                  </a:cubicBezTo>
                  <a:cubicBezTo>
                    <a:pt x="6582" y="6384"/>
                    <a:pt x="6988" y="6310"/>
                    <a:pt x="7432" y="6162"/>
                  </a:cubicBezTo>
                  <a:cubicBezTo>
                    <a:pt x="9355" y="5497"/>
                    <a:pt x="10538" y="4055"/>
                    <a:pt x="11277" y="2761"/>
                  </a:cubicBezTo>
                  <a:cubicBezTo>
                    <a:pt x="11979" y="1504"/>
                    <a:pt x="12238" y="395"/>
                    <a:pt x="12238" y="395"/>
                  </a:cubicBezTo>
                  <a:cubicBezTo>
                    <a:pt x="12275" y="247"/>
                    <a:pt x="12201" y="136"/>
                    <a:pt x="12127" y="62"/>
                  </a:cubicBezTo>
                  <a:cubicBezTo>
                    <a:pt x="12062" y="19"/>
                    <a:pt x="11997" y="1"/>
                    <a:pt x="11932" y="1"/>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27"/>
            <p:cNvSpPr/>
            <p:nvPr/>
          </p:nvSpPr>
          <p:spPr>
            <a:xfrm>
              <a:off x="2814075" y="1798525"/>
              <a:ext cx="290250" cy="66100"/>
            </a:xfrm>
            <a:custGeom>
              <a:rect b="b" l="l" r="r" t="t"/>
              <a:pathLst>
                <a:path extrusionOk="0" h="2644" w="11610">
                  <a:moveTo>
                    <a:pt x="8052" y="0"/>
                  </a:moveTo>
                  <a:cubicBezTo>
                    <a:pt x="7895" y="0"/>
                    <a:pt x="7749" y="9"/>
                    <a:pt x="7617" y="28"/>
                  </a:cubicBezTo>
                  <a:cubicBezTo>
                    <a:pt x="6360" y="175"/>
                    <a:pt x="5546" y="1285"/>
                    <a:pt x="5546" y="1285"/>
                  </a:cubicBezTo>
                  <a:cubicBezTo>
                    <a:pt x="5546" y="1285"/>
                    <a:pt x="3809" y="471"/>
                    <a:pt x="2700" y="471"/>
                  </a:cubicBezTo>
                  <a:cubicBezTo>
                    <a:pt x="1590" y="471"/>
                    <a:pt x="1" y="2246"/>
                    <a:pt x="1" y="2246"/>
                  </a:cubicBezTo>
                  <a:cubicBezTo>
                    <a:pt x="1" y="2246"/>
                    <a:pt x="1748" y="2643"/>
                    <a:pt x="4072" y="2643"/>
                  </a:cubicBezTo>
                  <a:cubicBezTo>
                    <a:pt x="6397" y="2643"/>
                    <a:pt x="9299" y="2246"/>
                    <a:pt x="11609" y="656"/>
                  </a:cubicBezTo>
                  <a:cubicBezTo>
                    <a:pt x="11609" y="656"/>
                    <a:pt x="9433" y="0"/>
                    <a:pt x="805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27"/>
            <p:cNvSpPr/>
            <p:nvPr/>
          </p:nvSpPr>
          <p:spPr>
            <a:xfrm>
              <a:off x="2814075" y="1798275"/>
              <a:ext cx="290250" cy="65650"/>
            </a:xfrm>
            <a:custGeom>
              <a:rect b="b" l="l" r="r" t="t"/>
              <a:pathLst>
                <a:path extrusionOk="0" h="2626" w="11610">
                  <a:moveTo>
                    <a:pt x="7986" y="1"/>
                  </a:moveTo>
                  <a:cubicBezTo>
                    <a:pt x="7875" y="1"/>
                    <a:pt x="7728" y="1"/>
                    <a:pt x="7617" y="38"/>
                  </a:cubicBezTo>
                  <a:cubicBezTo>
                    <a:pt x="6360" y="185"/>
                    <a:pt x="5546" y="1295"/>
                    <a:pt x="5546" y="1295"/>
                  </a:cubicBezTo>
                  <a:cubicBezTo>
                    <a:pt x="5546" y="1295"/>
                    <a:pt x="3809" y="481"/>
                    <a:pt x="2700" y="481"/>
                  </a:cubicBezTo>
                  <a:cubicBezTo>
                    <a:pt x="1590" y="481"/>
                    <a:pt x="1" y="2256"/>
                    <a:pt x="1" y="2256"/>
                  </a:cubicBezTo>
                  <a:cubicBezTo>
                    <a:pt x="1" y="2256"/>
                    <a:pt x="1738" y="2625"/>
                    <a:pt x="4067" y="2625"/>
                  </a:cubicBezTo>
                  <a:cubicBezTo>
                    <a:pt x="6397" y="2625"/>
                    <a:pt x="9280" y="2256"/>
                    <a:pt x="11609" y="666"/>
                  </a:cubicBezTo>
                  <a:cubicBezTo>
                    <a:pt x="11609" y="666"/>
                    <a:pt x="9354" y="1"/>
                    <a:pt x="7986" y="1"/>
                  </a:cubicBezTo>
                  <a:close/>
                </a:path>
              </a:pathLst>
            </a:custGeom>
            <a:solidFill>
              <a:srgbClr val="BEBE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7"/>
            <p:cNvSpPr/>
            <p:nvPr/>
          </p:nvSpPr>
          <p:spPr>
            <a:xfrm>
              <a:off x="2805750" y="1790875"/>
              <a:ext cx="305975" cy="81375"/>
            </a:xfrm>
            <a:custGeom>
              <a:rect b="b" l="l" r="r" t="t"/>
              <a:pathLst>
                <a:path extrusionOk="0" h="3255" w="12239">
                  <a:moveTo>
                    <a:pt x="8319" y="592"/>
                  </a:moveTo>
                  <a:cubicBezTo>
                    <a:pt x="8985" y="592"/>
                    <a:pt x="9872" y="777"/>
                    <a:pt x="10575" y="925"/>
                  </a:cubicBezTo>
                  <a:cubicBezTo>
                    <a:pt x="10806" y="971"/>
                    <a:pt x="11009" y="1018"/>
                    <a:pt x="11183" y="1064"/>
                  </a:cubicBezTo>
                  <a:lnTo>
                    <a:pt x="11183" y="1064"/>
                  </a:lnTo>
                  <a:cubicBezTo>
                    <a:pt x="9062" y="2285"/>
                    <a:pt x="6499" y="2626"/>
                    <a:pt x="4400" y="2626"/>
                  </a:cubicBezTo>
                  <a:cubicBezTo>
                    <a:pt x="3254" y="2626"/>
                    <a:pt x="2256" y="2552"/>
                    <a:pt x="1517" y="2441"/>
                  </a:cubicBezTo>
                  <a:cubicBezTo>
                    <a:pt x="1309" y="2418"/>
                    <a:pt x="1116" y="2380"/>
                    <a:pt x="955" y="2346"/>
                  </a:cubicBezTo>
                  <a:lnTo>
                    <a:pt x="955" y="2346"/>
                  </a:lnTo>
                  <a:cubicBezTo>
                    <a:pt x="1146" y="2167"/>
                    <a:pt x="1393" y="1947"/>
                    <a:pt x="1665" y="1738"/>
                  </a:cubicBezTo>
                  <a:cubicBezTo>
                    <a:pt x="1886" y="1554"/>
                    <a:pt x="2145" y="1406"/>
                    <a:pt x="2404" y="1295"/>
                  </a:cubicBezTo>
                  <a:cubicBezTo>
                    <a:pt x="2626" y="1184"/>
                    <a:pt x="2848" y="1110"/>
                    <a:pt x="3033" y="1110"/>
                  </a:cubicBezTo>
                  <a:cubicBezTo>
                    <a:pt x="3513" y="1110"/>
                    <a:pt x="4216" y="1295"/>
                    <a:pt x="4770" y="1480"/>
                  </a:cubicBezTo>
                  <a:cubicBezTo>
                    <a:pt x="5066" y="1591"/>
                    <a:pt x="5288" y="1664"/>
                    <a:pt x="5473" y="1738"/>
                  </a:cubicBezTo>
                  <a:cubicBezTo>
                    <a:pt x="5584" y="1775"/>
                    <a:pt x="5657" y="1812"/>
                    <a:pt x="5694" y="1849"/>
                  </a:cubicBezTo>
                  <a:lnTo>
                    <a:pt x="5768" y="1886"/>
                  </a:lnTo>
                  <a:cubicBezTo>
                    <a:pt x="5796" y="1896"/>
                    <a:pt x="5828" y="1900"/>
                    <a:pt x="5863" y="1900"/>
                  </a:cubicBezTo>
                  <a:cubicBezTo>
                    <a:pt x="5965" y="1900"/>
                    <a:pt x="6083" y="1859"/>
                    <a:pt x="6138" y="1775"/>
                  </a:cubicBezTo>
                  <a:cubicBezTo>
                    <a:pt x="6175" y="1701"/>
                    <a:pt x="6397" y="1443"/>
                    <a:pt x="6693" y="1184"/>
                  </a:cubicBezTo>
                  <a:cubicBezTo>
                    <a:pt x="7025" y="925"/>
                    <a:pt x="7469" y="703"/>
                    <a:pt x="7987" y="629"/>
                  </a:cubicBezTo>
                  <a:cubicBezTo>
                    <a:pt x="8098" y="592"/>
                    <a:pt x="8208" y="592"/>
                    <a:pt x="8319" y="592"/>
                  </a:cubicBezTo>
                  <a:close/>
                  <a:moveTo>
                    <a:pt x="7913" y="1"/>
                  </a:moveTo>
                  <a:cubicBezTo>
                    <a:pt x="7210" y="112"/>
                    <a:pt x="6619" y="444"/>
                    <a:pt x="6249" y="777"/>
                  </a:cubicBezTo>
                  <a:cubicBezTo>
                    <a:pt x="6067" y="941"/>
                    <a:pt x="5921" y="1095"/>
                    <a:pt x="5820" y="1210"/>
                  </a:cubicBezTo>
                  <a:lnTo>
                    <a:pt x="5820" y="1210"/>
                  </a:lnTo>
                  <a:cubicBezTo>
                    <a:pt x="5634" y="1135"/>
                    <a:pt x="5339" y="1018"/>
                    <a:pt x="4992" y="888"/>
                  </a:cubicBezTo>
                  <a:cubicBezTo>
                    <a:pt x="4400" y="703"/>
                    <a:pt x="3661" y="481"/>
                    <a:pt x="3033" y="481"/>
                  </a:cubicBezTo>
                  <a:cubicBezTo>
                    <a:pt x="2663" y="481"/>
                    <a:pt x="2330" y="629"/>
                    <a:pt x="1997" y="814"/>
                  </a:cubicBezTo>
                  <a:cubicBezTo>
                    <a:pt x="999" y="1332"/>
                    <a:pt x="112" y="2330"/>
                    <a:pt x="112" y="2330"/>
                  </a:cubicBezTo>
                  <a:cubicBezTo>
                    <a:pt x="38" y="2404"/>
                    <a:pt x="1" y="2515"/>
                    <a:pt x="38" y="2626"/>
                  </a:cubicBezTo>
                  <a:cubicBezTo>
                    <a:pt x="75" y="2737"/>
                    <a:pt x="149" y="2811"/>
                    <a:pt x="260" y="2848"/>
                  </a:cubicBezTo>
                  <a:cubicBezTo>
                    <a:pt x="260" y="2848"/>
                    <a:pt x="2034" y="3254"/>
                    <a:pt x="4400" y="3254"/>
                  </a:cubicBezTo>
                  <a:cubicBezTo>
                    <a:pt x="6767" y="3254"/>
                    <a:pt x="9724" y="2848"/>
                    <a:pt x="12090" y="1221"/>
                  </a:cubicBezTo>
                  <a:cubicBezTo>
                    <a:pt x="12201" y="1147"/>
                    <a:pt x="12238" y="1036"/>
                    <a:pt x="12238" y="888"/>
                  </a:cubicBezTo>
                  <a:cubicBezTo>
                    <a:pt x="12201" y="777"/>
                    <a:pt x="12127" y="703"/>
                    <a:pt x="12016" y="666"/>
                  </a:cubicBezTo>
                  <a:cubicBezTo>
                    <a:pt x="12016" y="666"/>
                    <a:pt x="11462" y="481"/>
                    <a:pt x="10722" y="334"/>
                  </a:cubicBezTo>
                  <a:cubicBezTo>
                    <a:pt x="9983" y="149"/>
                    <a:pt x="9059" y="1"/>
                    <a:pt x="8319" y="1"/>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27"/>
            <p:cNvSpPr/>
            <p:nvPr/>
          </p:nvSpPr>
          <p:spPr>
            <a:xfrm>
              <a:off x="3056225" y="1479400"/>
              <a:ext cx="52725" cy="99850"/>
            </a:xfrm>
            <a:custGeom>
              <a:rect b="b" l="l" r="r" t="t"/>
              <a:pathLst>
                <a:path extrusionOk="0" h="3994" w="2109">
                  <a:moveTo>
                    <a:pt x="999" y="1"/>
                  </a:moveTo>
                  <a:cubicBezTo>
                    <a:pt x="445" y="38"/>
                    <a:pt x="1" y="925"/>
                    <a:pt x="38" y="2034"/>
                  </a:cubicBezTo>
                  <a:cubicBezTo>
                    <a:pt x="38" y="3106"/>
                    <a:pt x="519" y="3994"/>
                    <a:pt x="1073" y="3994"/>
                  </a:cubicBezTo>
                  <a:cubicBezTo>
                    <a:pt x="1665" y="3957"/>
                    <a:pt x="2108" y="3069"/>
                    <a:pt x="2071" y="1960"/>
                  </a:cubicBezTo>
                  <a:cubicBezTo>
                    <a:pt x="2071" y="888"/>
                    <a:pt x="1591" y="1"/>
                    <a:pt x="999" y="1"/>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7"/>
            <p:cNvSpPr/>
            <p:nvPr/>
          </p:nvSpPr>
          <p:spPr>
            <a:xfrm>
              <a:off x="2738300" y="1507125"/>
              <a:ext cx="52700" cy="99850"/>
            </a:xfrm>
            <a:custGeom>
              <a:rect b="b" l="l" r="r" t="t"/>
              <a:pathLst>
                <a:path extrusionOk="0" h="3994" w="2108">
                  <a:moveTo>
                    <a:pt x="998" y="1"/>
                  </a:moveTo>
                  <a:cubicBezTo>
                    <a:pt x="444" y="38"/>
                    <a:pt x="0" y="925"/>
                    <a:pt x="37" y="2034"/>
                  </a:cubicBezTo>
                  <a:cubicBezTo>
                    <a:pt x="37" y="3106"/>
                    <a:pt x="518" y="3994"/>
                    <a:pt x="1109" y="3994"/>
                  </a:cubicBezTo>
                  <a:cubicBezTo>
                    <a:pt x="1664" y="3957"/>
                    <a:pt x="2107" y="3069"/>
                    <a:pt x="2070" y="1997"/>
                  </a:cubicBezTo>
                  <a:cubicBezTo>
                    <a:pt x="2070" y="888"/>
                    <a:pt x="1590" y="1"/>
                    <a:pt x="998" y="1"/>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7"/>
            <p:cNvSpPr/>
            <p:nvPr/>
          </p:nvSpPr>
          <p:spPr>
            <a:xfrm>
              <a:off x="2618125" y="1404550"/>
              <a:ext cx="187650" cy="83925"/>
            </a:xfrm>
            <a:custGeom>
              <a:rect b="b" l="l" r="r" t="t"/>
              <a:pathLst>
                <a:path extrusionOk="0" h="3357" w="7506">
                  <a:moveTo>
                    <a:pt x="6138" y="0"/>
                  </a:moveTo>
                  <a:cubicBezTo>
                    <a:pt x="3883" y="0"/>
                    <a:pt x="2367" y="702"/>
                    <a:pt x="1406" y="1442"/>
                  </a:cubicBezTo>
                  <a:cubicBezTo>
                    <a:pt x="482" y="2144"/>
                    <a:pt x="112" y="2884"/>
                    <a:pt x="75" y="2921"/>
                  </a:cubicBezTo>
                  <a:cubicBezTo>
                    <a:pt x="1" y="3069"/>
                    <a:pt x="75" y="3253"/>
                    <a:pt x="223" y="3327"/>
                  </a:cubicBezTo>
                  <a:cubicBezTo>
                    <a:pt x="262" y="3347"/>
                    <a:pt x="305" y="3356"/>
                    <a:pt x="347" y="3356"/>
                  </a:cubicBezTo>
                  <a:cubicBezTo>
                    <a:pt x="462" y="3356"/>
                    <a:pt x="575" y="3288"/>
                    <a:pt x="629" y="3180"/>
                  </a:cubicBezTo>
                  <a:cubicBezTo>
                    <a:pt x="666" y="3143"/>
                    <a:pt x="1036" y="2477"/>
                    <a:pt x="1886" y="1849"/>
                  </a:cubicBezTo>
                  <a:cubicBezTo>
                    <a:pt x="2737" y="1220"/>
                    <a:pt x="4068" y="629"/>
                    <a:pt x="6138" y="629"/>
                  </a:cubicBezTo>
                  <a:cubicBezTo>
                    <a:pt x="6471" y="629"/>
                    <a:pt x="6804" y="629"/>
                    <a:pt x="7173" y="666"/>
                  </a:cubicBezTo>
                  <a:cubicBezTo>
                    <a:pt x="7321" y="666"/>
                    <a:pt x="7506" y="555"/>
                    <a:pt x="7506" y="370"/>
                  </a:cubicBezTo>
                  <a:cubicBezTo>
                    <a:pt x="7506" y="222"/>
                    <a:pt x="7395" y="74"/>
                    <a:pt x="7210" y="37"/>
                  </a:cubicBezTo>
                  <a:cubicBezTo>
                    <a:pt x="6840" y="0"/>
                    <a:pt x="6508" y="0"/>
                    <a:pt x="6138" y="0"/>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7"/>
            <p:cNvSpPr/>
            <p:nvPr/>
          </p:nvSpPr>
          <p:spPr>
            <a:xfrm>
              <a:off x="2980450" y="1388825"/>
              <a:ext cx="199675" cy="71950"/>
            </a:xfrm>
            <a:custGeom>
              <a:rect b="b" l="l" r="r" t="t"/>
              <a:pathLst>
                <a:path extrusionOk="0" h="2878" w="7987">
                  <a:moveTo>
                    <a:pt x="2958" y="1"/>
                  </a:moveTo>
                  <a:cubicBezTo>
                    <a:pt x="1368" y="1"/>
                    <a:pt x="222" y="518"/>
                    <a:pt x="222" y="555"/>
                  </a:cubicBezTo>
                  <a:cubicBezTo>
                    <a:pt x="37" y="629"/>
                    <a:pt x="0" y="777"/>
                    <a:pt x="37" y="962"/>
                  </a:cubicBezTo>
                  <a:cubicBezTo>
                    <a:pt x="92" y="1070"/>
                    <a:pt x="205" y="1139"/>
                    <a:pt x="320" y="1139"/>
                  </a:cubicBezTo>
                  <a:cubicBezTo>
                    <a:pt x="362" y="1139"/>
                    <a:pt x="404" y="1129"/>
                    <a:pt x="444" y="1110"/>
                  </a:cubicBezTo>
                  <a:lnTo>
                    <a:pt x="481" y="1110"/>
                  </a:lnTo>
                  <a:cubicBezTo>
                    <a:pt x="555" y="1073"/>
                    <a:pt x="1627" y="629"/>
                    <a:pt x="2958" y="629"/>
                  </a:cubicBezTo>
                  <a:cubicBezTo>
                    <a:pt x="4326" y="629"/>
                    <a:pt x="5990" y="1073"/>
                    <a:pt x="7395" y="2773"/>
                  </a:cubicBezTo>
                  <a:cubicBezTo>
                    <a:pt x="7459" y="2838"/>
                    <a:pt x="7548" y="2877"/>
                    <a:pt x="7641" y="2877"/>
                  </a:cubicBezTo>
                  <a:cubicBezTo>
                    <a:pt x="7708" y="2877"/>
                    <a:pt x="7776" y="2857"/>
                    <a:pt x="7838" y="2810"/>
                  </a:cubicBezTo>
                  <a:cubicBezTo>
                    <a:pt x="7986" y="2699"/>
                    <a:pt x="7986" y="2515"/>
                    <a:pt x="7875" y="2367"/>
                  </a:cubicBezTo>
                  <a:cubicBezTo>
                    <a:pt x="6359" y="518"/>
                    <a:pt x="4437" y="1"/>
                    <a:pt x="2958" y="1"/>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7"/>
            <p:cNvSpPr/>
            <p:nvPr/>
          </p:nvSpPr>
          <p:spPr>
            <a:xfrm>
              <a:off x="2362125" y="766675"/>
              <a:ext cx="956625" cy="758050"/>
            </a:xfrm>
            <a:custGeom>
              <a:rect b="b" l="l" r="r" t="t"/>
              <a:pathLst>
                <a:path extrusionOk="0" h="30322" w="38265">
                  <a:moveTo>
                    <a:pt x="19641" y="0"/>
                  </a:moveTo>
                  <a:cubicBezTo>
                    <a:pt x="15611" y="0"/>
                    <a:pt x="10851" y="1781"/>
                    <a:pt x="7764" y="4294"/>
                  </a:cubicBezTo>
                  <a:lnTo>
                    <a:pt x="7727" y="4368"/>
                  </a:lnTo>
                  <a:cubicBezTo>
                    <a:pt x="0" y="10801"/>
                    <a:pt x="629" y="21744"/>
                    <a:pt x="4067" y="30321"/>
                  </a:cubicBezTo>
                  <a:cubicBezTo>
                    <a:pt x="4474" y="27401"/>
                    <a:pt x="5952" y="20783"/>
                    <a:pt x="10906" y="16642"/>
                  </a:cubicBezTo>
                  <a:cubicBezTo>
                    <a:pt x="14418" y="13746"/>
                    <a:pt x="17918" y="12680"/>
                    <a:pt x="21094" y="12680"/>
                  </a:cubicBezTo>
                  <a:cubicBezTo>
                    <a:pt x="23837" y="12680"/>
                    <a:pt x="26337" y="13475"/>
                    <a:pt x="28393" y="14572"/>
                  </a:cubicBezTo>
                  <a:cubicBezTo>
                    <a:pt x="32017" y="16531"/>
                    <a:pt x="36194" y="20265"/>
                    <a:pt x="38191" y="25922"/>
                  </a:cubicBezTo>
                  <a:cubicBezTo>
                    <a:pt x="38265" y="25034"/>
                    <a:pt x="38265" y="24184"/>
                    <a:pt x="38265" y="23334"/>
                  </a:cubicBezTo>
                  <a:cubicBezTo>
                    <a:pt x="38154" y="16383"/>
                    <a:pt x="35492" y="8730"/>
                    <a:pt x="30205" y="3961"/>
                  </a:cubicBezTo>
                  <a:cubicBezTo>
                    <a:pt x="27432" y="1410"/>
                    <a:pt x="23772" y="79"/>
                    <a:pt x="20001" y="5"/>
                  </a:cubicBezTo>
                  <a:cubicBezTo>
                    <a:pt x="19882" y="2"/>
                    <a:pt x="19762" y="0"/>
                    <a:pt x="1964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7"/>
            <p:cNvSpPr/>
            <p:nvPr/>
          </p:nvSpPr>
          <p:spPr>
            <a:xfrm>
              <a:off x="2402775" y="765875"/>
              <a:ext cx="915975" cy="758850"/>
            </a:xfrm>
            <a:custGeom>
              <a:rect b="b" l="l" r="r" t="t"/>
              <a:pathLst>
                <a:path extrusionOk="0" h="30354" w="36639">
                  <a:moveTo>
                    <a:pt x="18116" y="0"/>
                  </a:moveTo>
                  <a:cubicBezTo>
                    <a:pt x="14050" y="0"/>
                    <a:pt x="9243" y="1775"/>
                    <a:pt x="6138" y="4326"/>
                  </a:cubicBezTo>
                  <a:lnTo>
                    <a:pt x="6101" y="4400"/>
                  </a:lnTo>
                  <a:cubicBezTo>
                    <a:pt x="1701" y="8060"/>
                    <a:pt x="1" y="13199"/>
                    <a:pt x="1" y="18523"/>
                  </a:cubicBezTo>
                  <a:cubicBezTo>
                    <a:pt x="1" y="22552"/>
                    <a:pt x="962" y="26656"/>
                    <a:pt x="2441" y="30353"/>
                  </a:cubicBezTo>
                  <a:cubicBezTo>
                    <a:pt x="2848" y="27433"/>
                    <a:pt x="4326" y="20815"/>
                    <a:pt x="9280" y="16674"/>
                  </a:cubicBezTo>
                  <a:cubicBezTo>
                    <a:pt x="12793" y="13790"/>
                    <a:pt x="16305" y="12718"/>
                    <a:pt x="19447" y="12718"/>
                  </a:cubicBezTo>
                  <a:cubicBezTo>
                    <a:pt x="22220" y="12718"/>
                    <a:pt x="24697" y="13495"/>
                    <a:pt x="26767" y="14604"/>
                  </a:cubicBezTo>
                  <a:cubicBezTo>
                    <a:pt x="30391" y="16563"/>
                    <a:pt x="34568" y="20297"/>
                    <a:pt x="36565" y="25954"/>
                  </a:cubicBezTo>
                  <a:cubicBezTo>
                    <a:pt x="36602" y="25214"/>
                    <a:pt x="36639" y="24512"/>
                    <a:pt x="36639" y="23846"/>
                  </a:cubicBezTo>
                  <a:cubicBezTo>
                    <a:pt x="36639" y="23662"/>
                    <a:pt x="36639" y="23514"/>
                    <a:pt x="36639" y="23366"/>
                  </a:cubicBezTo>
                  <a:cubicBezTo>
                    <a:pt x="36528" y="16415"/>
                    <a:pt x="33866" y="8762"/>
                    <a:pt x="28579" y="3993"/>
                  </a:cubicBezTo>
                  <a:cubicBezTo>
                    <a:pt x="25806" y="1442"/>
                    <a:pt x="22146" y="111"/>
                    <a:pt x="18375" y="37"/>
                  </a:cubicBezTo>
                  <a:cubicBezTo>
                    <a:pt x="18301" y="0"/>
                    <a:pt x="18190" y="0"/>
                    <a:pt x="18116" y="0"/>
                  </a:cubicBezTo>
                  <a:close/>
                </a:path>
              </a:pathLst>
            </a:custGeom>
            <a:solidFill>
              <a:srgbClr val="9E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7"/>
            <p:cNvSpPr/>
            <p:nvPr/>
          </p:nvSpPr>
          <p:spPr>
            <a:xfrm>
              <a:off x="2395400" y="758475"/>
              <a:ext cx="930750" cy="773825"/>
            </a:xfrm>
            <a:custGeom>
              <a:rect b="b" l="l" r="r" t="t"/>
              <a:pathLst>
                <a:path extrusionOk="0" h="30953" w="37230">
                  <a:moveTo>
                    <a:pt x="18670" y="629"/>
                  </a:moveTo>
                  <a:cubicBezTo>
                    <a:pt x="22367" y="703"/>
                    <a:pt x="25953" y="2034"/>
                    <a:pt x="28689" y="4511"/>
                  </a:cubicBezTo>
                  <a:cubicBezTo>
                    <a:pt x="33865" y="9206"/>
                    <a:pt x="36527" y="16785"/>
                    <a:pt x="36601" y="23662"/>
                  </a:cubicBezTo>
                  <a:cubicBezTo>
                    <a:pt x="36638" y="23810"/>
                    <a:pt x="36638" y="23958"/>
                    <a:pt x="36638" y="24142"/>
                  </a:cubicBezTo>
                  <a:cubicBezTo>
                    <a:pt x="36638" y="24359"/>
                    <a:pt x="36634" y="24579"/>
                    <a:pt x="36627" y="24801"/>
                  </a:cubicBezTo>
                  <a:lnTo>
                    <a:pt x="36627" y="24801"/>
                  </a:lnTo>
                  <a:cubicBezTo>
                    <a:pt x="34452" y="19811"/>
                    <a:pt x="30612" y="16444"/>
                    <a:pt x="27210" y="14641"/>
                  </a:cubicBezTo>
                  <a:cubicBezTo>
                    <a:pt x="25103" y="13532"/>
                    <a:pt x="22552" y="12718"/>
                    <a:pt x="19742" y="12718"/>
                  </a:cubicBezTo>
                  <a:cubicBezTo>
                    <a:pt x="19691" y="12718"/>
                    <a:pt x="19639" y="12718"/>
                    <a:pt x="19587" y="12718"/>
                  </a:cubicBezTo>
                  <a:cubicBezTo>
                    <a:pt x="16411" y="12718"/>
                    <a:pt x="12883" y="13838"/>
                    <a:pt x="9391" y="16748"/>
                  </a:cubicBezTo>
                  <a:cubicBezTo>
                    <a:pt x="4897" y="20487"/>
                    <a:pt x="3226" y="26176"/>
                    <a:pt x="2622" y="29478"/>
                  </a:cubicBezTo>
                  <a:lnTo>
                    <a:pt x="2622" y="29478"/>
                  </a:lnTo>
                  <a:cubicBezTo>
                    <a:pt x="1378" y="26095"/>
                    <a:pt x="592" y="22396"/>
                    <a:pt x="592" y="18819"/>
                  </a:cubicBezTo>
                  <a:cubicBezTo>
                    <a:pt x="629" y="13569"/>
                    <a:pt x="2255" y="8541"/>
                    <a:pt x="6581" y="4918"/>
                  </a:cubicBezTo>
                  <a:lnTo>
                    <a:pt x="6655" y="4881"/>
                  </a:lnTo>
                  <a:cubicBezTo>
                    <a:pt x="9686" y="2367"/>
                    <a:pt x="14456" y="629"/>
                    <a:pt x="18411" y="629"/>
                  </a:cubicBezTo>
                  <a:close/>
                  <a:moveTo>
                    <a:pt x="18411" y="1"/>
                  </a:moveTo>
                  <a:cubicBezTo>
                    <a:pt x="14271" y="1"/>
                    <a:pt x="9428" y="1775"/>
                    <a:pt x="6248" y="4400"/>
                  </a:cubicBezTo>
                  <a:lnTo>
                    <a:pt x="6174" y="4437"/>
                  </a:lnTo>
                  <a:lnTo>
                    <a:pt x="6174" y="4474"/>
                  </a:lnTo>
                  <a:cubicBezTo>
                    <a:pt x="1701" y="8208"/>
                    <a:pt x="0" y="13421"/>
                    <a:pt x="0" y="18819"/>
                  </a:cubicBezTo>
                  <a:cubicBezTo>
                    <a:pt x="0" y="22885"/>
                    <a:pt x="961" y="27026"/>
                    <a:pt x="2477" y="30760"/>
                  </a:cubicBezTo>
                  <a:cubicBezTo>
                    <a:pt x="2509" y="30856"/>
                    <a:pt x="2624" y="30952"/>
                    <a:pt x="2727" y="30952"/>
                  </a:cubicBezTo>
                  <a:cubicBezTo>
                    <a:pt x="2742" y="30952"/>
                    <a:pt x="2758" y="30950"/>
                    <a:pt x="2773" y="30945"/>
                  </a:cubicBezTo>
                  <a:cubicBezTo>
                    <a:pt x="2921" y="30945"/>
                    <a:pt x="3032" y="30834"/>
                    <a:pt x="3069" y="30686"/>
                  </a:cubicBezTo>
                  <a:cubicBezTo>
                    <a:pt x="3438" y="27802"/>
                    <a:pt x="4917" y="21259"/>
                    <a:pt x="9797" y="17229"/>
                  </a:cubicBezTo>
                  <a:cubicBezTo>
                    <a:pt x="13235" y="14345"/>
                    <a:pt x="16637" y="13310"/>
                    <a:pt x="19742" y="13310"/>
                  </a:cubicBezTo>
                  <a:cubicBezTo>
                    <a:pt x="22441" y="13310"/>
                    <a:pt x="24918" y="14086"/>
                    <a:pt x="26915" y="15195"/>
                  </a:cubicBezTo>
                  <a:cubicBezTo>
                    <a:pt x="30501" y="17081"/>
                    <a:pt x="34604" y="20778"/>
                    <a:pt x="36601" y="26324"/>
                  </a:cubicBezTo>
                  <a:cubicBezTo>
                    <a:pt x="36638" y="26472"/>
                    <a:pt x="36786" y="26545"/>
                    <a:pt x="36934" y="26545"/>
                  </a:cubicBezTo>
                  <a:cubicBezTo>
                    <a:pt x="37082" y="26509"/>
                    <a:pt x="37192" y="26398"/>
                    <a:pt x="37192" y="26250"/>
                  </a:cubicBezTo>
                  <a:cubicBezTo>
                    <a:pt x="37229" y="25547"/>
                    <a:pt x="37229" y="24808"/>
                    <a:pt x="37229" y="24142"/>
                  </a:cubicBezTo>
                  <a:cubicBezTo>
                    <a:pt x="37229" y="23958"/>
                    <a:pt x="37229" y="23810"/>
                    <a:pt x="37229" y="23662"/>
                  </a:cubicBezTo>
                  <a:cubicBezTo>
                    <a:pt x="37155" y="16637"/>
                    <a:pt x="34420" y="8910"/>
                    <a:pt x="29096" y="4067"/>
                  </a:cubicBezTo>
                  <a:cubicBezTo>
                    <a:pt x="26249" y="1442"/>
                    <a:pt x="22515" y="74"/>
                    <a:pt x="18670" y="1"/>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7"/>
            <p:cNvSpPr/>
            <p:nvPr/>
          </p:nvSpPr>
          <p:spPr>
            <a:xfrm>
              <a:off x="2412950" y="1071800"/>
              <a:ext cx="186725" cy="151600"/>
            </a:xfrm>
            <a:custGeom>
              <a:rect b="b" l="l" r="r" t="t"/>
              <a:pathLst>
                <a:path extrusionOk="0" h="6064" w="7469">
                  <a:moveTo>
                    <a:pt x="296" y="1"/>
                  </a:moveTo>
                  <a:cubicBezTo>
                    <a:pt x="111" y="1"/>
                    <a:pt x="0" y="148"/>
                    <a:pt x="0" y="333"/>
                  </a:cubicBezTo>
                  <a:cubicBezTo>
                    <a:pt x="0" y="370"/>
                    <a:pt x="111" y="1775"/>
                    <a:pt x="925" y="3180"/>
                  </a:cubicBezTo>
                  <a:cubicBezTo>
                    <a:pt x="1368" y="3919"/>
                    <a:pt x="1960" y="4622"/>
                    <a:pt x="2810" y="5176"/>
                  </a:cubicBezTo>
                  <a:cubicBezTo>
                    <a:pt x="3698" y="5731"/>
                    <a:pt x="4807" y="6064"/>
                    <a:pt x="6212" y="6064"/>
                  </a:cubicBezTo>
                  <a:cubicBezTo>
                    <a:pt x="6544" y="6064"/>
                    <a:pt x="6840" y="6064"/>
                    <a:pt x="7173" y="6027"/>
                  </a:cubicBezTo>
                  <a:cubicBezTo>
                    <a:pt x="7321" y="5990"/>
                    <a:pt x="7469" y="5842"/>
                    <a:pt x="7432" y="5694"/>
                  </a:cubicBezTo>
                  <a:cubicBezTo>
                    <a:pt x="7432" y="5509"/>
                    <a:pt x="7284" y="5398"/>
                    <a:pt x="7099" y="5398"/>
                  </a:cubicBezTo>
                  <a:cubicBezTo>
                    <a:pt x="6803" y="5435"/>
                    <a:pt x="6507" y="5472"/>
                    <a:pt x="6212" y="5472"/>
                  </a:cubicBezTo>
                  <a:cubicBezTo>
                    <a:pt x="4918" y="5472"/>
                    <a:pt x="3919" y="5140"/>
                    <a:pt x="3143" y="4659"/>
                  </a:cubicBezTo>
                  <a:cubicBezTo>
                    <a:pt x="1997" y="3919"/>
                    <a:pt x="1368" y="2847"/>
                    <a:pt x="1036" y="1923"/>
                  </a:cubicBezTo>
                  <a:cubicBezTo>
                    <a:pt x="851" y="1479"/>
                    <a:pt x="740" y="1036"/>
                    <a:pt x="666" y="740"/>
                  </a:cubicBezTo>
                  <a:cubicBezTo>
                    <a:pt x="666" y="592"/>
                    <a:pt x="629" y="481"/>
                    <a:pt x="629" y="407"/>
                  </a:cubicBezTo>
                  <a:lnTo>
                    <a:pt x="629" y="333"/>
                  </a:lnTo>
                  <a:lnTo>
                    <a:pt x="629" y="296"/>
                  </a:lnTo>
                  <a:cubicBezTo>
                    <a:pt x="592" y="111"/>
                    <a:pt x="444" y="1"/>
                    <a:pt x="296" y="1"/>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7"/>
            <p:cNvSpPr/>
            <p:nvPr/>
          </p:nvSpPr>
          <p:spPr>
            <a:xfrm>
              <a:off x="2476725" y="948875"/>
              <a:ext cx="202425" cy="210750"/>
            </a:xfrm>
            <a:custGeom>
              <a:rect b="b" l="l" r="r" t="t"/>
              <a:pathLst>
                <a:path extrusionOk="0" h="8430" w="8097">
                  <a:moveTo>
                    <a:pt x="333" y="0"/>
                  </a:moveTo>
                  <a:cubicBezTo>
                    <a:pt x="148" y="0"/>
                    <a:pt x="0" y="111"/>
                    <a:pt x="0" y="296"/>
                  </a:cubicBezTo>
                  <a:cubicBezTo>
                    <a:pt x="0" y="296"/>
                    <a:pt x="0" y="407"/>
                    <a:pt x="0" y="555"/>
                  </a:cubicBezTo>
                  <a:cubicBezTo>
                    <a:pt x="0" y="1257"/>
                    <a:pt x="74" y="3217"/>
                    <a:pt x="999" y="4992"/>
                  </a:cubicBezTo>
                  <a:cubicBezTo>
                    <a:pt x="1479" y="5879"/>
                    <a:pt x="2145" y="6766"/>
                    <a:pt x="3143" y="7395"/>
                  </a:cubicBezTo>
                  <a:cubicBezTo>
                    <a:pt x="4141" y="8023"/>
                    <a:pt x="5435" y="8430"/>
                    <a:pt x="7099" y="8430"/>
                  </a:cubicBezTo>
                  <a:cubicBezTo>
                    <a:pt x="7321" y="8430"/>
                    <a:pt x="7542" y="8393"/>
                    <a:pt x="7801" y="8393"/>
                  </a:cubicBezTo>
                  <a:cubicBezTo>
                    <a:pt x="7949" y="8393"/>
                    <a:pt x="8097" y="8245"/>
                    <a:pt x="8060" y="8060"/>
                  </a:cubicBezTo>
                  <a:cubicBezTo>
                    <a:pt x="8060" y="7912"/>
                    <a:pt x="7912" y="7764"/>
                    <a:pt x="7764" y="7764"/>
                  </a:cubicBezTo>
                  <a:cubicBezTo>
                    <a:pt x="7542" y="7801"/>
                    <a:pt x="7321" y="7801"/>
                    <a:pt x="7099" y="7801"/>
                  </a:cubicBezTo>
                  <a:cubicBezTo>
                    <a:pt x="5546" y="7801"/>
                    <a:pt x="4363" y="7432"/>
                    <a:pt x="3476" y="6877"/>
                  </a:cubicBezTo>
                  <a:cubicBezTo>
                    <a:pt x="2145" y="6027"/>
                    <a:pt x="1442" y="4696"/>
                    <a:pt x="1036" y="3476"/>
                  </a:cubicBezTo>
                  <a:cubicBezTo>
                    <a:pt x="666" y="2219"/>
                    <a:pt x="592" y="1073"/>
                    <a:pt x="592" y="555"/>
                  </a:cubicBezTo>
                  <a:cubicBezTo>
                    <a:pt x="592" y="481"/>
                    <a:pt x="592" y="407"/>
                    <a:pt x="592" y="370"/>
                  </a:cubicBezTo>
                  <a:lnTo>
                    <a:pt x="592" y="333"/>
                  </a:lnTo>
                  <a:cubicBezTo>
                    <a:pt x="629" y="148"/>
                    <a:pt x="481" y="0"/>
                    <a:pt x="333" y="0"/>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7"/>
            <p:cNvSpPr/>
            <p:nvPr/>
          </p:nvSpPr>
          <p:spPr>
            <a:xfrm>
              <a:off x="2547900" y="866825"/>
              <a:ext cx="254200" cy="232725"/>
            </a:xfrm>
            <a:custGeom>
              <a:rect b="b" l="l" r="r" t="t"/>
              <a:pathLst>
                <a:path extrusionOk="0" h="9309" w="10168">
                  <a:moveTo>
                    <a:pt x="346" y="0"/>
                  </a:moveTo>
                  <a:cubicBezTo>
                    <a:pt x="304" y="0"/>
                    <a:pt x="262" y="9"/>
                    <a:pt x="222" y="29"/>
                  </a:cubicBezTo>
                  <a:cubicBezTo>
                    <a:pt x="74" y="103"/>
                    <a:pt x="0" y="251"/>
                    <a:pt x="74" y="436"/>
                  </a:cubicBezTo>
                  <a:cubicBezTo>
                    <a:pt x="74" y="436"/>
                    <a:pt x="924" y="2580"/>
                    <a:pt x="2588" y="4761"/>
                  </a:cubicBezTo>
                  <a:cubicBezTo>
                    <a:pt x="3401" y="5870"/>
                    <a:pt x="4437" y="6980"/>
                    <a:pt x="5620" y="7830"/>
                  </a:cubicBezTo>
                  <a:cubicBezTo>
                    <a:pt x="6840" y="8680"/>
                    <a:pt x="8245" y="9272"/>
                    <a:pt x="9834" y="9309"/>
                  </a:cubicBezTo>
                  <a:cubicBezTo>
                    <a:pt x="10019" y="9309"/>
                    <a:pt x="10167" y="9161"/>
                    <a:pt x="10167" y="9013"/>
                  </a:cubicBezTo>
                  <a:cubicBezTo>
                    <a:pt x="10167" y="8828"/>
                    <a:pt x="10019" y="8680"/>
                    <a:pt x="9871" y="8680"/>
                  </a:cubicBezTo>
                  <a:cubicBezTo>
                    <a:pt x="8429" y="8643"/>
                    <a:pt x="7135" y="8126"/>
                    <a:pt x="5989" y="7312"/>
                  </a:cubicBezTo>
                  <a:cubicBezTo>
                    <a:pt x="4289" y="6129"/>
                    <a:pt x="2921" y="4318"/>
                    <a:pt x="2034" y="2839"/>
                  </a:cubicBezTo>
                  <a:cubicBezTo>
                    <a:pt x="1553" y="2099"/>
                    <a:pt x="1220" y="1434"/>
                    <a:pt x="998" y="953"/>
                  </a:cubicBezTo>
                  <a:cubicBezTo>
                    <a:pt x="850" y="732"/>
                    <a:pt x="777" y="510"/>
                    <a:pt x="703" y="399"/>
                  </a:cubicBezTo>
                  <a:cubicBezTo>
                    <a:pt x="703" y="325"/>
                    <a:pt x="666" y="288"/>
                    <a:pt x="666" y="251"/>
                  </a:cubicBezTo>
                  <a:lnTo>
                    <a:pt x="629" y="177"/>
                  </a:lnTo>
                  <a:cubicBezTo>
                    <a:pt x="575" y="69"/>
                    <a:pt x="461" y="0"/>
                    <a:pt x="346" y="0"/>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7"/>
            <p:cNvSpPr/>
            <p:nvPr/>
          </p:nvSpPr>
          <p:spPr>
            <a:xfrm>
              <a:off x="2789125" y="769900"/>
              <a:ext cx="105400" cy="317825"/>
            </a:xfrm>
            <a:custGeom>
              <a:rect b="b" l="l" r="r" t="t"/>
              <a:pathLst>
                <a:path extrusionOk="0" h="12713" w="4216">
                  <a:moveTo>
                    <a:pt x="364" y="1"/>
                  </a:moveTo>
                  <a:cubicBezTo>
                    <a:pt x="280" y="1"/>
                    <a:pt x="191" y="39"/>
                    <a:pt x="111" y="98"/>
                  </a:cubicBezTo>
                  <a:cubicBezTo>
                    <a:pt x="0" y="246"/>
                    <a:pt x="37" y="431"/>
                    <a:pt x="148" y="542"/>
                  </a:cubicBezTo>
                  <a:cubicBezTo>
                    <a:pt x="333" y="727"/>
                    <a:pt x="3624" y="3832"/>
                    <a:pt x="3587" y="9156"/>
                  </a:cubicBezTo>
                  <a:cubicBezTo>
                    <a:pt x="3587" y="10154"/>
                    <a:pt x="3476" y="11189"/>
                    <a:pt x="3217" y="12335"/>
                  </a:cubicBezTo>
                  <a:cubicBezTo>
                    <a:pt x="3180" y="12483"/>
                    <a:pt x="3291" y="12668"/>
                    <a:pt x="3476" y="12705"/>
                  </a:cubicBezTo>
                  <a:cubicBezTo>
                    <a:pt x="3495" y="12710"/>
                    <a:pt x="3515" y="12712"/>
                    <a:pt x="3534" y="12712"/>
                  </a:cubicBezTo>
                  <a:cubicBezTo>
                    <a:pt x="3669" y="12712"/>
                    <a:pt x="3813" y="12607"/>
                    <a:pt x="3845" y="12446"/>
                  </a:cubicBezTo>
                  <a:cubicBezTo>
                    <a:pt x="4104" y="11300"/>
                    <a:pt x="4215" y="10191"/>
                    <a:pt x="4215" y="9156"/>
                  </a:cubicBezTo>
                  <a:cubicBezTo>
                    <a:pt x="4215" y="6272"/>
                    <a:pt x="3291" y="4017"/>
                    <a:pt x="2404" y="2464"/>
                  </a:cubicBezTo>
                  <a:cubicBezTo>
                    <a:pt x="1479" y="911"/>
                    <a:pt x="592" y="98"/>
                    <a:pt x="555" y="98"/>
                  </a:cubicBezTo>
                  <a:cubicBezTo>
                    <a:pt x="503" y="29"/>
                    <a:pt x="436" y="1"/>
                    <a:pt x="364" y="1"/>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7"/>
            <p:cNvSpPr/>
            <p:nvPr/>
          </p:nvSpPr>
          <p:spPr>
            <a:xfrm>
              <a:off x="3008175" y="797525"/>
              <a:ext cx="96150" cy="329525"/>
            </a:xfrm>
            <a:custGeom>
              <a:rect b="b" l="l" r="r" t="t"/>
              <a:pathLst>
                <a:path extrusionOk="0" h="13181" w="3846">
                  <a:moveTo>
                    <a:pt x="349" y="1"/>
                  </a:moveTo>
                  <a:cubicBezTo>
                    <a:pt x="249" y="1"/>
                    <a:pt x="142" y="50"/>
                    <a:pt x="74" y="139"/>
                  </a:cubicBezTo>
                  <a:cubicBezTo>
                    <a:pt x="1" y="250"/>
                    <a:pt x="1" y="472"/>
                    <a:pt x="148" y="546"/>
                  </a:cubicBezTo>
                  <a:lnTo>
                    <a:pt x="185" y="583"/>
                  </a:lnTo>
                  <a:cubicBezTo>
                    <a:pt x="333" y="731"/>
                    <a:pt x="1110" y="1359"/>
                    <a:pt x="1812" y="2468"/>
                  </a:cubicBezTo>
                  <a:cubicBezTo>
                    <a:pt x="2551" y="3540"/>
                    <a:pt x="3217" y="5056"/>
                    <a:pt x="3217" y="6942"/>
                  </a:cubicBezTo>
                  <a:cubicBezTo>
                    <a:pt x="3217" y="8568"/>
                    <a:pt x="2699" y="10528"/>
                    <a:pt x="1184" y="12709"/>
                  </a:cubicBezTo>
                  <a:cubicBezTo>
                    <a:pt x="1110" y="12820"/>
                    <a:pt x="1147" y="13042"/>
                    <a:pt x="1258" y="13116"/>
                  </a:cubicBezTo>
                  <a:cubicBezTo>
                    <a:pt x="1316" y="13160"/>
                    <a:pt x="1380" y="13180"/>
                    <a:pt x="1443" y="13180"/>
                  </a:cubicBezTo>
                  <a:cubicBezTo>
                    <a:pt x="1540" y="13180"/>
                    <a:pt x="1634" y="13131"/>
                    <a:pt x="1701" y="13042"/>
                  </a:cubicBezTo>
                  <a:cubicBezTo>
                    <a:pt x="3254" y="10787"/>
                    <a:pt x="3845" y="8716"/>
                    <a:pt x="3845" y="6942"/>
                  </a:cubicBezTo>
                  <a:cubicBezTo>
                    <a:pt x="3845" y="4797"/>
                    <a:pt x="2995" y="3060"/>
                    <a:pt x="2182" y="1877"/>
                  </a:cubicBezTo>
                  <a:cubicBezTo>
                    <a:pt x="1368" y="731"/>
                    <a:pt x="555" y="102"/>
                    <a:pt x="518" y="65"/>
                  </a:cubicBezTo>
                  <a:cubicBezTo>
                    <a:pt x="474" y="21"/>
                    <a:pt x="413" y="1"/>
                    <a:pt x="349" y="1"/>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7"/>
            <p:cNvSpPr/>
            <p:nvPr/>
          </p:nvSpPr>
          <p:spPr>
            <a:xfrm>
              <a:off x="3163450" y="1008025"/>
              <a:ext cx="75825" cy="198750"/>
            </a:xfrm>
            <a:custGeom>
              <a:rect b="b" l="l" r="r" t="t"/>
              <a:pathLst>
                <a:path extrusionOk="0" h="7950" w="3033">
                  <a:moveTo>
                    <a:pt x="2699" y="1"/>
                  </a:moveTo>
                  <a:cubicBezTo>
                    <a:pt x="2515" y="38"/>
                    <a:pt x="2404" y="185"/>
                    <a:pt x="2404" y="333"/>
                  </a:cubicBezTo>
                  <a:cubicBezTo>
                    <a:pt x="2404" y="592"/>
                    <a:pt x="2441" y="851"/>
                    <a:pt x="2441" y="1073"/>
                  </a:cubicBezTo>
                  <a:cubicBezTo>
                    <a:pt x="2441" y="3069"/>
                    <a:pt x="1849" y="4659"/>
                    <a:pt x="1258" y="5768"/>
                  </a:cubicBezTo>
                  <a:cubicBezTo>
                    <a:pt x="962" y="6323"/>
                    <a:pt x="666" y="6729"/>
                    <a:pt x="444" y="6988"/>
                  </a:cubicBezTo>
                  <a:cubicBezTo>
                    <a:pt x="333" y="7136"/>
                    <a:pt x="259" y="7247"/>
                    <a:pt x="185" y="7321"/>
                  </a:cubicBezTo>
                  <a:lnTo>
                    <a:pt x="111" y="7395"/>
                  </a:lnTo>
                  <a:lnTo>
                    <a:pt x="111" y="7432"/>
                  </a:lnTo>
                  <a:cubicBezTo>
                    <a:pt x="1" y="7543"/>
                    <a:pt x="1" y="7727"/>
                    <a:pt x="111" y="7838"/>
                  </a:cubicBezTo>
                  <a:cubicBezTo>
                    <a:pt x="167" y="7912"/>
                    <a:pt x="241" y="7949"/>
                    <a:pt x="319" y="7949"/>
                  </a:cubicBezTo>
                  <a:cubicBezTo>
                    <a:pt x="398" y="7949"/>
                    <a:pt x="481" y="7912"/>
                    <a:pt x="555" y="7838"/>
                  </a:cubicBezTo>
                  <a:cubicBezTo>
                    <a:pt x="555" y="7838"/>
                    <a:pt x="3032" y="5361"/>
                    <a:pt x="3032" y="1073"/>
                  </a:cubicBezTo>
                  <a:cubicBezTo>
                    <a:pt x="3032" y="814"/>
                    <a:pt x="3032" y="555"/>
                    <a:pt x="3032" y="296"/>
                  </a:cubicBezTo>
                  <a:cubicBezTo>
                    <a:pt x="2995" y="148"/>
                    <a:pt x="2847" y="1"/>
                    <a:pt x="2699" y="1"/>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27"/>
            <p:cNvSpPr/>
            <p:nvPr/>
          </p:nvSpPr>
          <p:spPr>
            <a:xfrm>
              <a:off x="3098750" y="2625175"/>
              <a:ext cx="1443725" cy="1942225"/>
            </a:xfrm>
            <a:custGeom>
              <a:rect b="b" l="l" r="r" t="t"/>
              <a:pathLst>
                <a:path extrusionOk="0" h="77689" w="57749">
                  <a:moveTo>
                    <a:pt x="26992" y="1"/>
                  </a:moveTo>
                  <a:cubicBezTo>
                    <a:pt x="22788" y="1"/>
                    <a:pt x="13098" y="970"/>
                    <a:pt x="6914" y="7186"/>
                  </a:cubicBezTo>
                  <a:cubicBezTo>
                    <a:pt x="6914" y="7186"/>
                    <a:pt x="2515" y="12805"/>
                    <a:pt x="1258" y="23490"/>
                  </a:cubicBezTo>
                  <a:cubicBezTo>
                    <a:pt x="1" y="34174"/>
                    <a:pt x="1442" y="77689"/>
                    <a:pt x="1442" y="77689"/>
                  </a:cubicBezTo>
                  <a:lnTo>
                    <a:pt x="57749" y="74435"/>
                  </a:lnTo>
                  <a:cubicBezTo>
                    <a:pt x="57749" y="74435"/>
                    <a:pt x="46251" y="20791"/>
                    <a:pt x="41851" y="11770"/>
                  </a:cubicBezTo>
                  <a:cubicBezTo>
                    <a:pt x="37452" y="2786"/>
                    <a:pt x="31167" y="272"/>
                    <a:pt x="28468" y="50"/>
                  </a:cubicBezTo>
                  <a:cubicBezTo>
                    <a:pt x="28115" y="22"/>
                    <a:pt x="27614" y="1"/>
                    <a:pt x="26992" y="1"/>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7"/>
            <p:cNvSpPr/>
            <p:nvPr/>
          </p:nvSpPr>
          <p:spPr>
            <a:xfrm>
              <a:off x="3109850" y="2618100"/>
              <a:ext cx="1440950" cy="1957625"/>
            </a:xfrm>
            <a:custGeom>
              <a:rect b="b" l="l" r="r" t="t"/>
              <a:pathLst>
                <a:path extrusionOk="0" h="78305" w="57638">
                  <a:moveTo>
                    <a:pt x="26582" y="592"/>
                  </a:moveTo>
                  <a:cubicBezTo>
                    <a:pt x="27174" y="592"/>
                    <a:pt x="27654" y="629"/>
                    <a:pt x="27987" y="629"/>
                  </a:cubicBezTo>
                  <a:cubicBezTo>
                    <a:pt x="29281" y="740"/>
                    <a:pt x="31499" y="1405"/>
                    <a:pt x="33902" y="3143"/>
                  </a:cubicBezTo>
                  <a:cubicBezTo>
                    <a:pt x="36305" y="4918"/>
                    <a:pt x="38967" y="7727"/>
                    <a:pt x="41149" y="12201"/>
                  </a:cubicBezTo>
                  <a:cubicBezTo>
                    <a:pt x="42221" y="14382"/>
                    <a:pt x="43773" y="19447"/>
                    <a:pt x="45437" y="25732"/>
                  </a:cubicBezTo>
                  <a:cubicBezTo>
                    <a:pt x="47988" y="35160"/>
                    <a:pt x="50872" y="47434"/>
                    <a:pt x="53127" y="57342"/>
                  </a:cubicBezTo>
                  <a:cubicBezTo>
                    <a:pt x="54273" y="62296"/>
                    <a:pt x="55234" y="66659"/>
                    <a:pt x="55900" y="69801"/>
                  </a:cubicBezTo>
                  <a:cubicBezTo>
                    <a:pt x="56270" y="71354"/>
                    <a:pt x="56528" y="72611"/>
                    <a:pt x="56713" y="73461"/>
                  </a:cubicBezTo>
                  <a:cubicBezTo>
                    <a:pt x="56805" y="73886"/>
                    <a:pt x="56879" y="74218"/>
                    <a:pt x="56930" y="74444"/>
                  </a:cubicBezTo>
                  <a:lnTo>
                    <a:pt x="56930" y="74444"/>
                  </a:lnTo>
                  <a:lnTo>
                    <a:pt x="1322" y="77657"/>
                  </a:lnTo>
                  <a:lnTo>
                    <a:pt x="1322" y="77657"/>
                  </a:lnTo>
                  <a:cubicBezTo>
                    <a:pt x="1307" y="77139"/>
                    <a:pt x="1273" y="75999"/>
                    <a:pt x="1220" y="74386"/>
                  </a:cubicBezTo>
                  <a:cubicBezTo>
                    <a:pt x="998" y="67620"/>
                    <a:pt x="592" y="52536"/>
                    <a:pt x="592" y="40188"/>
                  </a:cubicBezTo>
                  <a:cubicBezTo>
                    <a:pt x="592" y="33163"/>
                    <a:pt x="740" y="26989"/>
                    <a:pt x="1109" y="23810"/>
                  </a:cubicBezTo>
                  <a:cubicBezTo>
                    <a:pt x="1738" y="18523"/>
                    <a:pt x="3143" y="14456"/>
                    <a:pt x="4400" y="11757"/>
                  </a:cubicBezTo>
                  <a:cubicBezTo>
                    <a:pt x="4991" y="10389"/>
                    <a:pt x="5583" y="9354"/>
                    <a:pt x="6026" y="8652"/>
                  </a:cubicBezTo>
                  <a:cubicBezTo>
                    <a:pt x="6211" y="8319"/>
                    <a:pt x="6396" y="8060"/>
                    <a:pt x="6507" y="7912"/>
                  </a:cubicBezTo>
                  <a:cubicBezTo>
                    <a:pt x="6581" y="7801"/>
                    <a:pt x="6618" y="7727"/>
                    <a:pt x="6655" y="7690"/>
                  </a:cubicBezTo>
                  <a:lnTo>
                    <a:pt x="6673" y="7672"/>
                  </a:lnTo>
                  <a:lnTo>
                    <a:pt x="6673" y="7672"/>
                  </a:lnTo>
                  <a:lnTo>
                    <a:pt x="6692" y="7690"/>
                  </a:lnTo>
                  <a:cubicBezTo>
                    <a:pt x="9724" y="4622"/>
                    <a:pt x="13679" y="2847"/>
                    <a:pt x="17376" y="1849"/>
                  </a:cubicBezTo>
                  <a:cubicBezTo>
                    <a:pt x="21074" y="851"/>
                    <a:pt x="24512" y="592"/>
                    <a:pt x="26582" y="592"/>
                  </a:cubicBezTo>
                  <a:close/>
                  <a:moveTo>
                    <a:pt x="26582" y="1"/>
                  </a:moveTo>
                  <a:cubicBezTo>
                    <a:pt x="24475" y="1"/>
                    <a:pt x="20963" y="222"/>
                    <a:pt x="17192" y="1258"/>
                  </a:cubicBezTo>
                  <a:cubicBezTo>
                    <a:pt x="13421" y="2256"/>
                    <a:pt x="9391" y="4067"/>
                    <a:pt x="6248" y="7247"/>
                  </a:cubicBezTo>
                  <a:lnTo>
                    <a:pt x="6211" y="7247"/>
                  </a:lnTo>
                  <a:cubicBezTo>
                    <a:pt x="6174" y="7284"/>
                    <a:pt x="1775" y="13014"/>
                    <a:pt x="518" y="23736"/>
                  </a:cubicBezTo>
                  <a:cubicBezTo>
                    <a:pt x="111" y="26989"/>
                    <a:pt x="0" y="33126"/>
                    <a:pt x="0" y="40188"/>
                  </a:cubicBezTo>
                  <a:cubicBezTo>
                    <a:pt x="0" y="56677"/>
                    <a:pt x="703" y="78009"/>
                    <a:pt x="703" y="78009"/>
                  </a:cubicBezTo>
                  <a:cubicBezTo>
                    <a:pt x="703" y="78083"/>
                    <a:pt x="740" y="78157"/>
                    <a:pt x="814" y="78231"/>
                  </a:cubicBezTo>
                  <a:cubicBezTo>
                    <a:pt x="851" y="78268"/>
                    <a:pt x="962" y="78305"/>
                    <a:pt x="1035" y="78305"/>
                  </a:cubicBezTo>
                  <a:lnTo>
                    <a:pt x="57342" y="75051"/>
                  </a:lnTo>
                  <a:cubicBezTo>
                    <a:pt x="57416" y="75014"/>
                    <a:pt x="57490" y="74977"/>
                    <a:pt x="57563" y="74903"/>
                  </a:cubicBezTo>
                  <a:cubicBezTo>
                    <a:pt x="57600" y="74829"/>
                    <a:pt x="57637" y="74755"/>
                    <a:pt x="57600" y="74681"/>
                  </a:cubicBezTo>
                  <a:cubicBezTo>
                    <a:pt x="57600" y="74681"/>
                    <a:pt x="54717" y="61261"/>
                    <a:pt x="51315" y="46695"/>
                  </a:cubicBezTo>
                  <a:cubicBezTo>
                    <a:pt x="49578" y="39411"/>
                    <a:pt x="47729" y="31869"/>
                    <a:pt x="46029" y="25584"/>
                  </a:cubicBezTo>
                  <a:cubicBezTo>
                    <a:pt x="44328" y="19262"/>
                    <a:pt x="42812" y="14234"/>
                    <a:pt x="41703" y="11905"/>
                  </a:cubicBezTo>
                  <a:cubicBezTo>
                    <a:pt x="39485" y="7395"/>
                    <a:pt x="36749" y="4474"/>
                    <a:pt x="34272" y="2662"/>
                  </a:cubicBezTo>
                  <a:cubicBezTo>
                    <a:pt x="31758" y="851"/>
                    <a:pt x="29466" y="148"/>
                    <a:pt x="28024" y="38"/>
                  </a:cubicBezTo>
                  <a:cubicBezTo>
                    <a:pt x="27691" y="1"/>
                    <a:pt x="27174" y="1"/>
                    <a:pt x="26582" y="1"/>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7"/>
            <p:cNvSpPr/>
            <p:nvPr/>
          </p:nvSpPr>
          <p:spPr>
            <a:xfrm>
              <a:off x="3163450" y="3439150"/>
              <a:ext cx="191350" cy="241775"/>
            </a:xfrm>
            <a:custGeom>
              <a:rect b="b" l="l" r="r" t="t"/>
              <a:pathLst>
                <a:path extrusionOk="0" h="9671" w="7654">
                  <a:moveTo>
                    <a:pt x="1684" y="1"/>
                  </a:moveTo>
                  <a:cubicBezTo>
                    <a:pt x="776" y="1"/>
                    <a:pt x="1" y="458"/>
                    <a:pt x="1" y="2022"/>
                  </a:cubicBezTo>
                  <a:cubicBezTo>
                    <a:pt x="1" y="5793"/>
                    <a:pt x="3069" y="9157"/>
                    <a:pt x="4511" y="9564"/>
                  </a:cubicBezTo>
                  <a:cubicBezTo>
                    <a:pt x="4776" y="9637"/>
                    <a:pt x="5034" y="9671"/>
                    <a:pt x="5281" y="9671"/>
                  </a:cubicBezTo>
                  <a:cubicBezTo>
                    <a:pt x="6407" y="9671"/>
                    <a:pt x="7287" y="8965"/>
                    <a:pt x="7469" y="8085"/>
                  </a:cubicBezTo>
                  <a:cubicBezTo>
                    <a:pt x="7653" y="7050"/>
                    <a:pt x="4511" y="913"/>
                    <a:pt x="4511" y="913"/>
                  </a:cubicBezTo>
                  <a:cubicBezTo>
                    <a:pt x="4511" y="913"/>
                    <a:pt x="2965" y="1"/>
                    <a:pt x="1684" y="1"/>
                  </a:cubicBezTo>
                  <a:close/>
                </a:path>
              </a:pathLst>
            </a:custGeom>
            <a:solidFill>
              <a:srgbClr val="F9CB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7"/>
            <p:cNvSpPr/>
            <p:nvPr/>
          </p:nvSpPr>
          <p:spPr>
            <a:xfrm>
              <a:off x="3156050" y="3431450"/>
              <a:ext cx="201525" cy="256975"/>
            </a:xfrm>
            <a:custGeom>
              <a:rect b="b" l="l" r="r" t="t"/>
              <a:pathLst>
                <a:path extrusionOk="0" h="10279" w="8061">
                  <a:moveTo>
                    <a:pt x="1997" y="629"/>
                  </a:moveTo>
                  <a:cubicBezTo>
                    <a:pt x="2552" y="629"/>
                    <a:pt x="3254" y="814"/>
                    <a:pt x="3772" y="1036"/>
                  </a:cubicBezTo>
                  <a:cubicBezTo>
                    <a:pt x="4031" y="1147"/>
                    <a:pt x="4252" y="1258"/>
                    <a:pt x="4400" y="1332"/>
                  </a:cubicBezTo>
                  <a:cubicBezTo>
                    <a:pt x="4474" y="1406"/>
                    <a:pt x="4548" y="1406"/>
                    <a:pt x="4585" y="1443"/>
                  </a:cubicBezTo>
                  <a:lnTo>
                    <a:pt x="4589" y="1445"/>
                  </a:lnTo>
                  <a:lnTo>
                    <a:pt x="4589" y="1445"/>
                  </a:lnTo>
                  <a:cubicBezTo>
                    <a:pt x="4658" y="1573"/>
                    <a:pt x="4806" y="1857"/>
                    <a:pt x="4992" y="2256"/>
                  </a:cubicBezTo>
                  <a:cubicBezTo>
                    <a:pt x="5399" y="3106"/>
                    <a:pt x="6027" y="4400"/>
                    <a:pt x="6545" y="5583"/>
                  </a:cubicBezTo>
                  <a:cubicBezTo>
                    <a:pt x="6803" y="6175"/>
                    <a:pt x="7025" y="6766"/>
                    <a:pt x="7210" y="7247"/>
                  </a:cubicBezTo>
                  <a:cubicBezTo>
                    <a:pt x="7358" y="7728"/>
                    <a:pt x="7469" y="8134"/>
                    <a:pt x="7432" y="8282"/>
                  </a:cubicBezTo>
                  <a:lnTo>
                    <a:pt x="7432" y="8356"/>
                  </a:lnTo>
                  <a:cubicBezTo>
                    <a:pt x="7321" y="9022"/>
                    <a:pt x="6582" y="9687"/>
                    <a:pt x="5583" y="9687"/>
                  </a:cubicBezTo>
                  <a:cubicBezTo>
                    <a:pt x="5362" y="9687"/>
                    <a:pt x="5140" y="9650"/>
                    <a:pt x="4918" y="9576"/>
                  </a:cubicBezTo>
                  <a:cubicBezTo>
                    <a:pt x="4622" y="9502"/>
                    <a:pt x="4178" y="9243"/>
                    <a:pt x="3698" y="8800"/>
                  </a:cubicBezTo>
                  <a:cubicBezTo>
                    <a:pt x="2293" y="7580"/>
                    <a:pt x="592" y="5029"/>
                    <a:pt x="629" y="2330"/>
                  </a:cubicBezTo>
                  <a:cubicBezTo>
                    <a:pt x="629" y="1591"/>
                    <a:pt x="814" y="1184"/>
                    <a:pt x="1036" y="962"/>
                  </a:cubicBezTo>
                  <a:cubicBezTo>
                    <a:pt x="1258" y="740"/>
                    <a:pt x="1591" y="629"/>
                    <a:pt x="1997" y="629"/>
                  </a:cubicBezTo>
                  <a:close/>
                  <a:moveTo>
                    <a:pt x="1997" y="1"/>
                  </a:moveTo>
                  <a:cubicBezTo>
                    <a:pt x="1480" y="1"/>
                    <a:pt x="962" y="149"/>
                    <a:pt x="592" y="518"/>
                  </a:cubicBezTo>
                  <a:cubicBezTo>
                    <a:pt x="223" y="925"/>
                    <a:pt x="1" y="1517"/>
                    <a:pt x="1" y="2330"/>
                  </a:cubicBezTo>
                  <a:cubicBezTo>
                    <a:pt x="1" y="4289"/>
                    <a:pt x="777" y="6138"/>
                    <a:pt x="1775" y="7543"/>
                  </a:cubicBezTo>
                  <a:cubicBezTo>
                    <a:pt x="2256" y="8245"/>
                    <a:pt x="2774" y="8837"/>
                    <a:pt x="3291" y="9280"/>
                  </a:cubicBezTo>
                  <a:cubicBezTo>
                    <a:pt x="3809" y="9724"/>
                    <a:pt x="4289" y="10057"/>
                    <a:pt x="4733" y="10168"/>
                  </a:cubicBezTo>
                  <a:cubicBezTo>
                    <a:pt x="5029" y="10242"/>
                    <a:pt x="5325" y="10279"/>
                    <a:pt x="5583" y="10279"/>
                  </a:cubicBezTo>
                  <a:cubicBezTo>
                    <a:pt x="6840" y="10279"/>
                    <a:pt x="7839" y="9502"/>
                    <a:pt x="8060" y="8467"/>
                  </a:cubicBezTo>
                  <a:cubicBezTo>
                    <a:pt x="8060" y="8393"/>
                    <a:pt x="8060" y="8356"/>
                    <a:pt x="8060" y="8282"/>
                  </a:cubicBezTo>
                  <a:cubicBezTo>
                    <a:pt x="8060" y="8060"/>
                    <a:pt x="8023" y="7839"/>
                    <a:pt x="7913" y="7506"/>
                  </a:cubicBezTo>
                  <a:cubicBezTo>
                    <a:pt x="7617" y="6508"/>
                    <a:pt x="6914" y="4881"/>
                    <a:pt x="6286" y="3550"/>
                  </a:cubicBezTo>
                  <a:cubicBezTo>
                    <a:pt x="5657" y="2182"/>
                    <a:pt x="5103" y="1073"/>
                    <a:pt x="5103" y="1073"/>
                  </a:cubicBezTo>
                  <a:lnTo>
                    <a:pt x="4955" y="962"/>
                  </a:lnTo>
                  <a:cubicBezTo>
                    <a:pt x="4955" y="925"/>
                    <a:pt x="4548" y="703"/>
                    <a:pt x="3994" y="481"/>
                  </a:cubicBezTo>
                  <a:cubicBezTo>
                    <a:pt x="3439" y="260"/>
                    <a:pt x="2700" y="1"/>
                    <a:pt x="1997" y="1"/>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7"/>
            <p:cNvSpPr/>
            <p:nvPr/>
          </p:nvSpPr>
          <p:spPr>
            <a:xfrm>
              <a:off x="3192100" y="3499506"/>
              <a:ext cx="112775" cy="128475"/>
            </a:xfrm>
            <a:custGeom>
              <a:rect b="b" l="l" r="r" t="t"/>
              <a:pathLst>
                <a:path extrusionOk="0" h="5139" w="4511">
                  <a:moveTo>
                    <a:pt x="1368" y="0"/>
                  </a:moveTo>
                  <a:cubicBezTo>
                    <a:pt x="851" y="0"/>
                    <a:pt x="481" y="185"/>
                    <a:pt x="259" y="481"/>
                  </a:cubicBezTo>
                  <a:cubicBezTo>
                    <a:pt x="38" y="776"/>
                    <a:pt x="1" y="1146"/>
                    <a:pt x="1" y="1442"/>
                  </a:cubicBezTo>
                  <a:cubicBezTo>
                    <a:pt x="1" y="1996"/>
                    <a:pt x="148" y="2440"/>
                    <a:pt x="148" y="2477"/>
                  </a:cubicBezTo>
                  <a:cubicBezTo>
                    <a:pt x="206" y="2593"/>
                    <a:pt x="309" y="2685"/>
                    <a:pt x="439" y="2685"/>
                  </a:cubicBezTo>
                  <a:cubicBezTo>
                    <a:pt x="476" y="2685"/>
                    <a:pt x="515" y="2678"/>
                    <a:pt x="555" y="2662"/>
                  </a:cubicBezTo>
                  <a:cubicBezTo>
                    <a:pt x="703" y="2625"/>
                    <a:pt x="777" y="2440"/>
                    <a:pt x="740" y="2292"/>
                  </a:cubicBezTo>
                  <a:lnTo>
                    <a:pt x="740" y="2255"/>
                  </a:lnTo>
                  <a:cubicBezTo>
                    <a:pt x="703" y="2181"/>
                    <a:pt x="592" y="1812"/>
                    <a:pt x="592" y="1442"/>
                  </a:cubicBezTo>
                  <a:cubicBezTo>
                    <a:pt x="592" y="1220"/>
                    <a:pt x="666" y="998"/>
                    <a:pt x="740" y="850"/>
                  </a:cubicBezTo>
                  <a:cubicBezTo>
                    <a:pt x="851" y="703"/>
                    <a:pt x="999" y="629"/>
                    <a:pt x="1368" y="592"/>
                  </a:cubicBezTo>
                  <a:cubicBezTo>
                    <a:pt x="1405" y="592"/>
                    <a:pt x="1479" y="592"/>
                    <a:pt x="1553" y="629"/>
                  </a:cubicBezTo>
                  <a:cubicBezTo>
                    <a:pt x="1923" y="666"/>
                    <a:pt x="2293" y="813"/>
                    <a:pt x="2589" y="1072"/>
                  </a:cubicBezTo>
                  <a:cubicBezTo>
                    <a:pt x="3032" y="1442"/>
                    <a:pt x="3365" y="1960"/>
                    <a:pt x="3587" y="2403"/>
                  </a:cubicBezTo>
                  <a:cubicBezTo>
                    <a:pt x="3629" y="2487"/>
                    <a:pt x="3665" y="2571"/>
                    <a:pt x="3697" y="2651"/>
                  </a:cubicBezTo>
                  <a:lnTo>
                    <a:pt x="3697" y="2651"/>
                  </a:lnTo>
                  <a:cubicBezTo>
                    <a:pt x="3536" y="2615"/>
                    <a:pt x="3358" y="2588"/>
                    <a:pt x="3180" y="2588"/>
                  </a:cubicBezTo>
                  <a:cubicBezTo>
                    <a:pt x="2921" y="2588"/>
                    <a:pt x="2625" y="2662"/>
                    <a:pt x="2404" y="2810"/>
                  </a:cubicBezTo>
                  <a:cubicBezTo>
                    <a:pt x="2145" y="2995"/>
                    <a:pt x="1997" y="3327"/>
                    <a:pt x="1997" y="3697"/>
                  </a:cubicBezTo>
                  <a:cubicBezTo>
                    <a:pt x="1997" y="3993"/>
                    <a:pt x="2071" y="4215"/>
                    <a:pt x="2182" y="4437"/>
                  </a:cubicBezTo>
                  <a:cubicBezTo>
                    <a:pt x="2330" y="4732"/>
                    <a:pt x="2589" y="4917"/>
                    <a:pt x="2847" y="5028"/>
                  </a:cubicBezTo>
                  <a:cubicBezTo>
                    <a:pt x="3069" y="5102"/>
                    <a:pt x="3328" y="5139"/>
                    <a:pt x="3476" y="5139"/>
                  </a:cubicBezTo>
                  <a:cubicBezTo>
                    <a:pt x="3587" y="5139"/>
                    <a:pt x="3661" y="5102"/>
                    <a:pt x="3661" y="5102"/>
                  </a:cubicBezTo>
                  <a:cubicBezTo>
                    <a:pt x="3846" y="5102"/>
                    <a:pt x="3956" y="4954"/>
                    <a:pt x="3956" y="4769"/>
                  </a:cubicBezTo>
                  <a:cubicBezTo>
                    <a:pt x="3924" y="4608"/>
                    <a:pt x="3808" y="4503"/>
                    <a:pt x="3656" y="4503"/>
                  </a:cubicBezTo>
                  <a:cubicBezTo>
                    <a:pt x="3634" y="4503"/>
                    <a:pt x="3611" y="4506"/>
                    <a:pt x="3587" y="4510"/>
                  </a:cubicBezTo>
                  <a:lnTo>
                    <a:pt x="3476" y="4510"/>
                  </a:lnTo>
                  <a:cubicBezTo>
                    <a:pt x="3328" y="4510"/>
                    <a:pt x="3106" y="4474"/>
                    <a:pt x="2921" y="4363"/>
                  </a:cubicBezTo>
                  <a:cubicBezTo>
                    <a:pt x="2847" y="4326"/>
                    <a:pt x="2773" y="4252"/>
                    <a:pt x="2736" y="4141"/>
                  </a:cubicBezTo>
                  <a:cubicBezTo>
                    <a:pt x="2662" y="4030"/>
                    <a:pt x="2625" y="3919"/>
                    <a:pt x="2625" y="3697"/>
                  </a:cubicBezTo>
                  <a:cubicBezTo>
                    <a:pt x="2625" y="3438"/>
                    <a:pt x="2699" y="3364"/>
                    <a:pt x="2773" y="3327"/>
                  </a:cubicBezTo>
                  <a:cubicBezTo>
                    <a:pt x="2847" y="3253"/>
                    <a:pt x="2995" y="3217"/>
                    <a:pt x="3180" y="3217"/>
                  </a:cubicBezTo>
                  <a:cubicBezTo>
                    <a:pt x="3365" y="3217"/>
                    <a:pt x="3624" y="3253"/>
                    <a:pt x="3772" y="3327"/>
                  </a:cubicBezTo>
                  <a:cubicBezTo>
                    <a:pt x="3882" y="3327"/>
                    <a:pt x="3956" y="3364"/>
                    <a:pt x="3993" y="3364"/>
                  </a:cubicBezTo>
                  <a:lnTo>
                    <a:pt x="4067" y="3401"/>
                  </a:lnTo>
                  <a:cubicBezTo>
                    <a:pt x="4113" y="3417"/>
                    <a:pt x="4166" y="3426"/>
                    <a:pt x="4216" y="3426"/>
                  </a:cubicBezTo>
                  <a:cubicBezTo>
                    <a:pt x="4288" y="3426"/>
                    <a:pt x="4357" y="3408"/>
                    <a:pt x="4400" y="3364"/>
                  </a:cubicBezTo>
                  <a:cubicBezTo>
                    <a:pt x="4474" y="3253"/>
                    <a:pt x="4511" y="3143"/>
                    <a:pt x="4511" y="3032"/>
                  </a:cubicBezTo>
                  <a:cubicBezTo>
                    <a:pt x="4474" y="3032"/>
                    <a:pt x="4289" y="2329"/>
                    <a:pt x="3846" y="1627"/>
                  </a:cubicBezTo>
                  <a:cubicBezTo>
                    <a:pt x="3624" y="1257"/>
                    <a:pt x="3328" y="887"/>
                    <a:pt x="2958" y="592"/>
                  </a:cubicBezTo>
                  <a:cubicBezTo>
                    <a:pt x="2589" y="296"/>
                    <a:pt x="2145" y="37"/>
                    <a:pt x="1590" y="0"/>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7"/>
            <p:cNvSpPr/>
            <p:nvPr/>
          </p:nvSpPr>
          <p:spPr>
            <a:xfrm>
              <a:off x="2775250" y="4005425"/>
              <a:ext cx="2131400" cy="1273425"/>
            </a:xfrm>
            <a:custGeom>
              <a:rect b="b" l="l" r="r" t="t"/>
              <a:pathLst>
                <a:path extrusionOk="0" h="50937" w="85256">
                  <a:moveTo>
                    <a:pt x="39781" y="1"/>
                  </a:moveTo>
                  <a:cubicBezTo>
                    <a:pt x="39781" y="1"/>
                    <a:pt x="11314" y="16527"/>
                    <a:pt x="7358" y="18005"/>
                  </a:cubicBezTo>
                  <a:cubicBezTo>
                    <a:pt x="3365" y="19447"/>
                    <a:pt x="1" y="37896"/>
                    <a:pt x="1" y="37896"/>
                  </a:cubicBezTo>
                  <a:cubicBezTo>
                    <a:pt x="6441" y="42864"/>
                    <a:pt x="27866" y="50910"/>
                    <a:pt x="43560" y="50910"/>
                  </a:cubicBezTo>
                  <a:cubicBezTo>
                    <a:pt x="43631" y="50910"/>
                    <a:pt x="43703" y="50910"/>
                    <a:pt x="43774" y="50909"/>
                  </a:cubicBezTo>
                  <a:cubicBezTo>
                    <a:pt x="44591" y="50927"/>
                    <a:pt x="45414" y="50937"/>
                    <a:pt x="46242" y="50937"/>
                  </a:cubicBezTo>
                  <a:cubicBezTo>
                    <a:pt x="58947" y="50937"/>
                    <a:pt x="72899" y="48764"/>
                    <a:pt x="85255" y="43072"/>
                  </a:cubicBezTo>
                  <a:cubicBezTo>
                    <a:pt x="85255" y="43072"/>
                    <a:pt x="79746" y="14641"/>
                    <a:pt x="77676" y="12756"/>
                  </a:cubicBezTo>
                  <a:cubicBezTo>
                    <a:pt x="75569" y="10870"/>
                    <a:pt x="39781" y="1"/>
                    <a:pt x="39781" y="1"/>
                  </a:cubicBezTo>
                  <a:close/>
                </a:path>
              </a:pathLst>
            </a:custGeom>
            <a:solidFill>
              <a:srgbClr val="0737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7"/>
            <p:cNvSpPr/>
            <p:nvPr/>
          </p:nvSpPr>
          <p:spPr>
            <a:xfrm>
              <a:off x="2766950" y="3997650"/>
              <a:ext cx="2148000" cy="1288850"/>
            </a:xfrm>
            <a:custGeom>
              <a:rect b="b" l="l" r="r" t="t"/>
              <a:pathLst>
                <a:path extrusionOk="0" h="51554" w="85920">
                  <a:moveTo>
                    <a:pt x="40140" y="641"/>
                  </a:moveTo>
                  <a:cubicBezTo>
                    <a:pt x="40341" y="706"/>
                    <a:pt x="40833" y="866"/>
                    <a:pt x="41555" y="1088"/>
                  </a:cubicBezTo>
                  <a:cubicBezTo>
                    <a:pt x="44993" y="2123"/>
                    <a:pt x="53645" y="4785"/>
                    <a:pt x="61630" y="7410"/>
                  </a:cubicBezTo>
                  <a:cubicBezTo>
                    <a:pt x="65623" y="8704"/>
                    <a:pt x="69468" y="9998"/>
                    <a:pt x="72426" y="11033"/>
                  </a:cubicBezTo>
                  <a:cubicBezTo>
                    <a:pt x="73904" y="11588"/>
                    <a:pt x="75124" y="12068"/>
                    <a:pt x="76086" y="12438"/>
                  </a:cubicBezTo>
                  <a:cubicBezTo>
                    <a:pt x="76529" y="12660"/>
                    <a:pt x="76936" y="12808"/>
                    <a:pt x="77232" y="12956"/>
                  </a:cubicBezTo>
                  <a:cubicBezTo>
                    <a:pt x="77528" y="13103"/>
                    <a:pt x="77712" y="13251"/>
                    <a:pt x="77786" y="13288"/>
                  </a:cubicBezTo>
                  <a:cubicBezTo>
                    <a:pt x="77860" y="13362"/>
                    <a:pt x="78008" y="13584"/>
                    <a:pt x="78156" y="13880"/>
                  </a:cubicBezTo>
                  <a:cubicBezTo>
                    <a:pt x="78711" y="14989"/>
                    <a:pt x="79450" y="17429"/>
                    <a:pt x="80226" y="20424"/>
                  </a:cubicBezTo>
                  <a:cubicBezTo>
                    <a:pt x="81409" y="24897"/>
                    <a:pt x="82666" y="30665"/>
                    <a:pt x="83665" y="35286"/>
                  </a:cubicBezTo>
                  <a:cubicBezTo>
                    <a:pt x="84145" y="37615"/>
                    <a:pt x="84552" y="39648"/>
                    <a:pt x="84848" y="41090"/>
                  </a:cubicBezTo>
                  <a:cubicBezTo>
                    <a:pt x="85049" y="42095"/>
                    <a:pt x="85181" y="42827"/>
                    <a:pt x="85246" y="43193"/>
                  </a:cubicBezTo>
                  <a:lnTo>
                    <a:pt x="85246" y="43193"/>
                  </a:lnTo>
                  <a:cubicBezTo>
                    <a:pt x="73065" y="48771"/>
                    <a:pt x="59296" y="50925"/>
                    <a:pt x="46731" y="50925"/>
                  </a:cubicBezTo>
                  <a:cubicBezTo>
                    <a:pt x="45844" y="50925"/>
                    <a:pt x="44956" y="50925"/>
                    <a:pt x="44106" y="50888"/>
                  </a:cubicBezTo>
                  <a:lnTo>
                    <a:pt x="43810" y="50888"/>
                  </a:lnTo>
                  <a:cubicBezTo>
                    <a:pt x="36047" y="50888"/>
                    <a:pt x="26804" y="48891"/>
                    <a:pt x="18707" y="46266"/>
                  </a:cubicBezTo>
                  <a:cubicBezTo>
                    <a:pt x="14678" y="44972"/>
                    <a:pt x="10907" y="43493"/>
                    <a:pt x="7764" y="42052"/>
                  </a:cubicBezTo>
                  <a:cubicBezTo>
                    <a:pt x="4720" y="40655"/>
                    <a:pt x="2265" y="39258"/>
                    <a:pt x="669" y="38063"/>
                  </a:cubicBezTo>
                  <a:lnTo>
                    <a:pt x="669" y="38063"/>
                  </a:lnTo>
                  <a:cubicBezTo>
                    <a:pt x="698" y="37928"/>
                    <a:pt x="737" y="37724"/>
                    <a:pt x="777" y="37467"/>
                  </a:cubicBezTo>
                  <a:cubicBezTo>
                    <a:pt x="1146" y="35693"/>
                    <a:pt x="2071" y="31256"/>
                    <a:pt x="3328" y="27078"/>
                  </a:cubicBezTo>
                  <a:cubicBezTo>
                    <a:pt x="3956" y="25008"/>
                    <a:pt x="4695" y="23012"/>
                    <a:pt x="5472" y="21459"/>
                  </a:cubicBezTo>
                  <a:cubicBezTo>
                    <a:pt x="5842" y="20682"/>
                    <a:pt x="6248" y="20054"/>
                    <a:pt x="6655" y="19536"/>
                  </a:cubicBezTo>
                  <a:cubicBezTo>
                    <a:pt x="7025" y="19056"/>
                    <a:pt x="7431" y="18723"/>
                    <a:pt x="7801" y="18612"/>
                  </a:cubicBezTo>
                  <a:cubicBezTo>
                    <a:pt x="8319" y="18390"/>
                    <a:pt x="9206" y="17984"/>
                    <a:pt x="10352" y="17392"/>
                  </a:cubicBezTo>
                  <a:cubicBezTo>
                    <a:pt x="18132" y="13432"/>
                    <a:pt x="38392" y="1658"/>
                    <a:pt x="40140" y="641"/>
                  </a:cubicBezTo>
                  <a:close/>
                  <a:moveTo>
                    <a:pt x="40135" y="1"/>
                  </a:moveTo>
                  <a:cubicBezTo>
                    <a:pt x="40070" y="1"/>
                    <a:pt x="40018" y="27"/>
                    <a:pt x="39965" y="53"/>
                  </a:cubicBezTo>
                  <a:cubicBezTo>
                    <a:pt x="39965" y="53"/>
                    <a:pt x="39522" y="312"/>
                    <a:pt x="38745" y="755"/>
                  </a:cubicBezTo>
                  <a:cubicBezTo>
                    <a:pt x="35973" y="2345"/>
                    <a:pt x="29059" y="6338"/>
                    <a:pt x="22367" y="10109"/>
                  </a:cubicBezTo>
                  <a:cubicBezTo>
                    <a:pt x="19040" y="11994"/>
                    <a:pt x="15750" y="13806"/>
                    <a:pt x="13088" y="15248"/>
                  </a:cubicBezTo>
                  <a:cubicBezTo>
                    <a:pt x="10463" y="16690"/>
                    <a:pt x="8393" y="17725"/>
                    <a:pt x="7579" y="18021"/>
                  </a:cubicBezTo>
                  <a:cubicBezTo>
                    <a:pt x="6988" y="18242"/>
                    <a:pt x="6470" y="18723"/>
                    <a:pt x="5989" y="19389"/>
                  </a:cubicBezTo>
                  <a:cubicBezTo>
                    <a:pt x="5102" y="20572"/>
                    <a:pt x="4326" y="22309"/>
                    <a:pt x="3623" y="24306"/>
                  </a:cubicBezTo>
                  <a:cubicBezTo>
                    <a:pt x="1479" y="30184"/>
                    <a:pt x="37" y="38133"/>
                    <a:pt x="37" y="38133"/>
                  </a:cubicBezTo>
                  <a:cubicBezTo>
                    <a:pt x="0" y="38244"/>
                    <a:pt x="74" y="38354"/>
                    <a:pt x="148" y="38428"/>
                  </a:cubicBezTo>
                  <a:cubicBezTo>
                    <a:pt x="1775" y="39722"/>
                    <a:pt x="4363" y="41164"/>
                    <a:pt x="7505" y="42606"/>
                  </a:cubicBezTo>
                  <a:cubicBezTo>
                    <a:pt x="17007" y="47006"/>
                    <a:pt x="32017" y="51516"/>
                    <a:pt x="43810" y="51516"/>
                  </a:cubicBezTo>
                  <a:lnTo>
                    <a:pt x="44069" y="51516"/>
                  </a:lnTo>
                  <a:cubicBezTo>
                    <a:pt x="44956" y="51553"/>
                    <a:pt x="45844" y="51553"/>
                    <a:pt x="46731" y="51553"/>
                  </a:cubicBezTo>
                  <a:cubicBezTo>
                    <a:pt x="59449" y="51553"/>
                    <a:pt x="73387" y="49335"/>
                    <a:pt x="85735" y="43678"/>
                  </a:cubicBezTo>
                  <a:cubicBezTo>
                    <a:pt x="85846" y="43604"/>
                    <a:pt x="85920" y="43456"/>
                    <a:pt x="85920" y="43309"/>
                  </a:cubicBezTo>
                  <a:cubicBezTo>
                    <a:pt x="85920" y="43309"/>
                    <a:pt x="84515" y="36210"/>
                    <a:pt x="82888" y="28853"/>
                  </a:cubicBezTo>
                  <a:cubicBezTo>
                    <a:pt x="82075" y="25193"/>
                    <a:pt x="81188" y="21459"/>
                    <a:pt x="80374" y="18538"/>
                  </a:cubicBezTo>
                  <a:cubicBezTo>
                    <a:pt x="79968" y="17059"/>
                    <a:pt x="79561" y="15802"/>
                    <a:pt x="79228" y="14804"/>
                  </a:cubicBezTo>
                  <a:cubicBezTo>
                    <a:pt x="79043" y="14324"/>
                    <a:pt x="78858" y="13917"/>
                    <a:pt x="78711" y="13584"/>
                  </a:cubicBezTo>
                  <a:cubicBezTo>
                    <a:pt x="78526" y="13251"/>
                    <a:pt x="78378" y="13030"/>
                    <a:pt x="78193" y="12845"/>
                  </a:cubicBezTo>
                  <a:cubicBezTo>
                    <a:pt x="78008" y="12697"/>
                    <a:pt x="77749" y="12549"/>
                    <a:pt x="77380" y="12364"/>
                  </a:cubicBezTo>
                  <a:cubicBezTo>
                    <a:pt x="75938" y="11662"/>
                    <a:pt x="72906" y="10553"/>
                    <a:pt x="69135" y="9259"/>
                  </a:cubicBezTo>
                  <a:cubicBezTo>
                    <a:pt x="57896" y="5414"/>
                    <a:pt x="40224" y="16"/>
                    <a:pt x="40224" y="16"/>
                  </a:cubicBezTo>
                  <a:cubicBezTo>
                    <a:pt x="40192" y="5"/>
                    <a:pt x="40162" y="1"/>
                    <a:pt x="40135" y="1"/>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7"/>
            <p:cNvSpPr/>
            <p:nvPr/>
          </p:nvSpPr>
          <p:spPr>
            <a:xfrm>
              <a:off x="4551700" y="4889025"/>
              <a:ext cx="22200" cy="71200"/>
            </a:xfrm>
            <a:custGeom>
              <a:rect b="b" l="l" r="r" t="t"/>
              <a:pathLst>
                <a:path extrusionOk="0" h="2848" w="888">
                  <a:moveTo>
                    <a:pt x="592" y="1"/>
                  </a:moveTo>
                  <a:cubicBezTo>
                    <a:pt x="444" y="1"/>
                    <a:pt x="259" y="112"/>
                    <a:pt x="259" y="259"/>
                  </a:cubicBezTo>
                  <a:cubicBezTo>
                    <a:pt x="148" y="1073"/>
                    <a:pt x="74" y="1849"/>
                    <a:pt x="37" y="2515"/>
                  </a:cubicBezTo>
                  <a:cubicBezTo>
                    <a:pt x="0" y="2699"/>
                    <a:pt x="148" y="2847"/>
                    <a:pt x="333" y="2847"/>
                  </a:cubicBezTo>
                  <a:cubicBezTo>
                    <a:pt x="481" y="2847"/>
                    <a:pt x="629" y="2736"/>
                    <a:pt x="629" y="2552"/>
                  </a:cubicBezTo>
                  <a:cubicBezTo>
                    <a:pt x="666" y="1886"/>
                    <a:pt x="740" y="1147"/>
                    <a:pt x="851" y="370"/>
                  </a:cubicBezTo>
                  <a:cubicBezTo>
                    <a:pt x="888" y="185"/>
                    <a:pt x="777" y="38"/>
                    <a:pt x="592" y="1"/>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7"/>
            <p:cNvSpPr/>
            <p:nvPr/>
          </p:nvSpPr>
          <p:spPr>
            <a:xfrm>
              <a:off x="4569250" y="4353650"/>
              <a:ext cx="140525" cy="476425"/>
            </a:xfrm>
            <a:custGeom>
              <a:rect b="b" l="l" r="r" t="t"/>
              <a:pathLst>
                <a:path extrusionOk="0" h="19057" w="5621">
                  <a:moveTo>
                    <a:pt x="5283" y="0"/>
                  </a:moveTo>
                  <a:cubicBezTo>
                    <a:pt x="5155" y="0"/>
                    <a:pt x="5022" y="72"/>
                    <a:pt x="4992" y="194"/>
                  </a:cubicBezTo>
                  <a:cubicBezTo>
                    <a:pt x="4992" y="194"/>
                    <a:pt x="1591" y="10657"/>
                    <a:pt x="38" y="18680"/>
                  </a:cubicBezTo>
                  <a:cubicBezTo>
                    <a:pt x="1" y="18865"/>
                    <a:pt x="112" y="19013"/>
                    <a:pt x="297" y="19050"/>
                  </a:cubicBezTo>
                  <a:cubicBezTo>
                    <a:pt x="316" y="19054"/>
                    <a:pt x="336" y="19057"/>
                    <a:pt x="356" y="19057"/>
                  </a:cubicBezTo>
                  <a:cubicBezTo>
                    <a:pt x="491" y="19057"/>
                    <a:pt x="634" y="18956"/>
                    <a:pt x="666" y="18828"/>
                  </a:cubicBezTo>
                  <a:cubicBezTo>
                    <a:pt x="1406" y="14835"/>
                    <a:pt x="2663" y="10214"/>
                    <a:pt x="3698" y="6627"/>
                  </a:cubicBezTo>
                  <a:cubicBezTo>
                    <a:pt x="4215" y="4816"/>
                    <a:pt x="4696" y="3263"/>
                    <a:pt x="5029" y="2154"/>
                  </a:cubicBezTo>
                  <a:cubicBezTo>
                    <a:pt x="5362" y="1045"/>
                    <a:pt x="5583" y="416"/>
                    <a:pt x="5583" y="379"/>
                  </a:cubicBezTo>
                  <a:cubicBezTo>
                    <a:pt x="5620" y="231"/>
                    <a:pt x="5546" y="47"/>
                    <a:pt x="5362" y="10"/>
                  </a:cubicBezTo>
                  <a:cubicBezTo>
                    <a:pt x="5336" y="3"/>
                    <a:pt x="5310" y="0"/>
                    <a:pt x="5283" y="0"/>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7"/>
            <p:cNvSpPr/>
            <p:nvPr/>
          </p:nvSpPr>
          <p:spPr>
            <a:xfrm>
              <a:off x="2971200" y="4500150"/>
              <a:ext cx="226475" cy="533275"/>
            </a:xfrm>
            <a:custGeom>
              <a:rect b="b" l="l" r="r" t="t"/>
              <a:pathLst>
                <a:path extrusionOk="0" h="21331" w="9059">
                  <a:moveTo>
                    <a:pt x="353" y="0"/>
                  </a:moveTo>
                  <a:cubicBezTo>
                    <a:pt x="290" y="0"/>
                    <a:pt x="229" y="21"/>
                    <a:pt x="186" y="65"/>
                  </a:cubicBezTo>
                  <a:cubicBezTo>
                    <a:pt x="38" y="139"/>
                    <a:pt x="1" y="324"/>
                    <a:pt x="75" y="472"/>
                  </a:cubicBezTo>
                  <a:cubicBezTo>
                    <a:pt x="75" y="472"/>
                    <a:pt x="112" y="509"/>
                    <a:pt x="149" y="582"/>
                  </a:cubicBezTo>
                  <a:cubicBezTo>
                    <a:pt x="740" y="1470"/>
                    <a:pt x="5694" y="9160"/>
                    <a:pt x="8430" y="21101"/>
                  </a:cubicBezTo>
                  <a:cubicBezTo>
                    <a:pt x="8462" y="21230"/>
                    <a:pt x="8578" y="21330"/>
                    <a:pt x="8729" y="21330"/>
                  </a:cubicBezTo>
                  <a:cubicBezTo>
                    <a:pt x="8752" y="21330"/>
                    <a:pt x="8775" y="21328"/>
                    <a:pt x="8800" y="21323"/>
                  </a:cubicBezTo>
                  <a:cubicBezTo>
                    <a:pt x="8948" y="21286"/>
                    <a:pt x="9058" y="21101"/>
                    <a:pt x="9022" y="20953"/>
                  </a:cubicBezTo>
                  <a:cubicBezTo>
                    <a:pt x="6064" y="8125"/>
                    <a:pt x="629" y="139"/>
                    <a:pt x="592" y="139"/>
                  </a:cubicBezTo>
                  <a:cubicBezTo>
                    <a:pt x="547" y="49"/>
                    <a:pt x="448" y="0"/>
                    <a:pt x="353" y="0"/>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7"/>
            <p:cNvSpPr/>
            <p:nvPr/>
          </p:nvSpPr>
          <p:spPr>
            <a:xfrm>
              <a:off x="3459225" y="4034000"/>
              <a:ext cx="712625" cy="732125"/>
            </a:xfrm>
            <a:custGeom>
              <a:rect b="b" l="l" r="r" t="t"/>
              <a:pathLst>
                <a:path extrusionOk="0" h="29285" w="28505">
                  <a:moveTo>
                    <a:pt x="15923" y="0"/>
                  </a:moveTo>
                  <a:cubicBezTo>
                    <a:pt x="14096" y="0"/>
                    <a:pt x="12327" y="264"/>
                    <a:pt x="10870" y="743"/>
                  </a:cubicBezTo>
                  <a:cubicBezTo>
                    <a:pt x="5805" y="2444"/>
                    <a:pt x="2995" y="2444"/>
                    <a:pt x="1516" y="6178"/>
                  </a:cubicBezTo>
                  <a:cubicBezTo>
                    <a:pt x="1516" y="6178"/>
                    <a:pt x="0" y="16493"/>
                    <a:pt x="1146" y="21964"/>
                  </a:cubicBezTo>
                  <a:cubicBezTo>
                    <a:pt x="2255" y="27399"/>
                    <a:pt x="2625" y="29285"/>
                    <a:pt x="2625" y="29285"/>
                  </a:cubicBezTo>
                  <a:cubicBezTo>
                    <a:pt x="2625" y="29285"/>
                    <a:pt x="7690" y="24959"/>
                    <a:pt x="10685" y="22889"/>
                  </a:cubicBezTo>
                  <a:cubicBezTo>
                    <a:pt x="13716" y="20818"/>
                    <a:pt x="17450" y="19709"/>
                    <a:pt x="17450" y="19709"/>
                  </a:cubicBezTo>
                  <a:cubicBezTo>
                    <a:pt x="17450" y="19709"/>
                    <a:pt x="19336" y="19709"/>
                    <a:pt x="22146" y="21964"/>
                  </a:cubicBezTo>
                  <a:cubicBezTo>
                    <a:pt x="24955" y="24220"/>
                    <a:pt x="28320" y="27769"/>
                    <a:pt x="28320" y="27769"/>
                  </a:cubicBezTo>
                  <a:lnTo>
                    <a:pt x="28320" y="16714"/>
                  </a:lnTo>
                  <a:cubicBezTo>
                    <a:pt x="28320" y="16714"/>
                    <a:pt x="28504" y="11243"/>
                    <a:pt x="26656" y="5623"/>
                  </a:cubicBezTo>
                  <a:cubicBezTo>
                    <a:pt x="25313" y="1621"/>
                    <a:pt x="20444" y="0"/>
                    <a:pt x="15923" y="0"/>
                  </a:cubicBezTo>
                  <a:close/>
                </a:path>
              </a:pathLst>
            </a:custGeom>
            <a:solidFill>
              <a:srgbClr val="1155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7"/>
            <p:cNvSpPr/>
            <p:nvPr/>
          </p:nvSpPr>
          <p:spPr>
            <a:xfrm>
              <a:off x="3461075" y="3901550"/>
              <a:ext cx="748675" cy="768450"/>
            </a:xfrm>
            <a:custGeom>
              <a:rect b="b" l="l" r="r" t="t"/>
              <a:pathLst>
                <a:path extrusionOk="0" h="30738" w="29947">
                  <a:moveTo>
                    <a:pt x="15291" y="1"/>
                  </a:moveTo>
                  <a:cubicBezTo>
                    <a:pt x="12418" y="1"/>
                    <a:pt x="9595" y="642"/>
                    <a:pt x="7542" y="1863"/>
                  </a:cubicBezTo>
                  <a:cubicBezTo>
                    <a:pt x="7542" y="1863"/>
                    <a:pt x="2514" y="5191"/>
                    <a:pt x="1257" y="8555"/>
                  </a:cubicBezTo>
                  <a:cubicBezTo>
                    <a:pt x="0" y="11883"/>
                    <a:pt x="2514" y="30738"/>
                    <a:pt x="2514" y="30738"/>
                  </a:cubicBezTo>
                  <a:cubicBezTo>
                    <a:pt x="2514" y="30738"/>
                    <a:pt x="11942" y="23602"/>
                    <a:pt x="13827" y="23602"/>
                  </a:cubicBezTo>
                  <a:cubicBezTo>
                    <a:pt x="15713" y="23602"/>
                    <a:pt x="19484" y="22789"/>
                    <a:pt x="19484" y="22789"/>
                  </a:cubicBezTo>
                  <a:cubicBezTo>
                    <a:pt x="19484" y="22789"/>
                    <a:pt x="23255" y="22789"/>
                    <a:pt x="25732" y="24859"/>
                  </a:cubicBezTo>
                  <a:cubicBezTo>
                    <a:pt x="28246" y="26967"/>
                    <a:pt x="29946" y="29074"/>
                    <a:pt x="29946" y="29074"/>
                  </a:cubicBezTo>
                  <a:cubicBezTo>
                    <a:pt x="29946" y="29074"/>
                    <a:pt x="29318" y="12955"/>
                    <a:pt x="26989" y="6263"/>
                  </a:cubicBezTo>
                  <a:cubicBezTo>
                    <a:pt x="25528" y="1977"/>
                    <a:pt x="20333" y="1"/>
                    <a:pt x="1529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27"/>
            <p:cNvSpPr/>
            <p:nvPr/>
          </p:nvSpPr>
          <p:spPr>
            <a:xfrm>
              <a:off x="3475850" y="3893600"/>
              <a:ext cx="741300" cy="784175"/>
            </a:xfrm>
            <a:custGeom>
              <a:rect b="b" l="l" r="r" t="t"/>
              <a:pathLst>
                <a:path extrusionOk="0" h="31367" w="29652">
                  <a:moveTo>
                    <a:pt x="14678" y="629"/>
                  </a:moveTo>
                  <a:cubicBezTo>
                    <a:pt x="17155" y="629"/>
                    <a:pt x="19706" y="1109"/>
                    <a:pt x="21739" y="2108"/>
                  </a:cubicBezTo>
                  <a:cubicBezTo>
                    <a:pt x="23810" y="3106"/>
                    <a:pt x="25436" y="4622"/>
                    <a:pt x="26139" y="6655"/>
                  </a:cubicBezTo>
                  <a:cubicBezTo>
                    <a:pt x="27248" y="9945"/>
                    <a:pt x="27987" y="15639"/>
                    <a:pt x="28431" y="20519"/>
                  </a:cubicBezTo>
                  <a:cubicBezTo>
                    <a:pt x="28653" y="22922"/>
                    <a:pt x="28801" y="25177"/>
                    <a:pt x="28912" y="26767"/>
                  </a:cubicBezTo>
                  <a:cubicBezTo>
                    <a:pt x="28944" y="27475"/>
                    <a:pt x="28976" y="28071"/>
                    <a:pt x="29008" y="28506"/>
                  </a:cubicBezTo>
                  <a:lnTo>
                    <a:pt x="29008" y="28506"/>
                  </a:lnTo>
                  <a:cubicBezTo>
                    <a:pt x="28309" y="27719"/>
                    <a:pt x="27011" y="26337"/>
                    <a:pt x="25362" y="24955"/>
                  </a:cubicBezTo>
                  <a:cubicBezTo>
                    <a:pt x="24032" y="23846"/>
                    <a:pt x="22442" y="23329"/>
                    <a:pt x="21148" y="23070"/>
                  </a:cubicBezTo>
                  <a:cubicBezTo>
                    <a:pt x="19854" y="22774"/>
                    <a:pt x="18893" y="22774"/>
                    <a:pt x="18893" y="22774"/>
                  </a:cubicBezTo>
                  <a:lnTo>
                    <a:pt x="18819" y="22811"/>
                  </a:lnTo>
                  <a:cubicBezTo>
                    <a:pt x="18819" y="22811"/>
                    <a:pt x="18597" y="22848"/>
                    <a:pt x="18190" y="22922"/>
                  </a:cubicBezTo>
                  <a:cubicBezTo>
                    <a:pt x="17044" y="23144"/>
                    <a:pt x="14567" y="23624"/>
                    <a:pt x="13236" y="23624"/>
                  </a:cubicBezTo>
                  <a:cubicBezTo>
                    <a:pt x="12903" y="23624"/>
                    <a:pt x="12534" y="23772"/>
                    <a:pt x="12090" y="23957"/>
                  </a:cubicBezTo>
                  <a:cubicBezTo>
                    <a:pt x="10500" y="24660"/>
                    <a:pt x="7949" y="26360"/>
                    <a:pt x="5731" y="27913"/>
                  </a:cubicBezTo>
                  <a:cubicBezTo>
                    <a:pt x="4185" y="28987"/>
                    <a:pt x="2825" y="29988"/>
                    <a:pt x="2164" y="30479"/>
                  </a:cubicBezTo>
                  <a:lnTo>
                    <a:pt x="2164" y="30479"/>
                  </a:lnTo>
                  <a:cubicBezTo>
                    <a:pt x="2127" y="30132"/>
                    <a:pt x="2071" y="29633"/>
                    <a:pt x="1997" y="29022"/>
                  </a:cubicBezTo>
                  <a:cubicBezTo>
                    <a:pt x="1516" y="25325"/>
                    <a:pt x="629" y="17339"/>
                    <a:pt x="629" y="12459"/>
                  </a:cubicBezTo>
                  <a:cubicBezTo>
                    <a:pt x="629" y="11646"/>
                    <a:pt x="666" y="10944"/>
                    <a:pt x="703" y="10315"/>
                  </a:cubicBezTo>
                  <a:cubicBezTo>
                    <a:pt x="777" y="9723"/>
                    <a:pt x="851" y="9280"/>
                    <a:pt x="962" y="8984"/>
                  </a:cubicBezTo>
                  <a:cubicBezTo>
                    <a:pt x="1553" y="7394"/>
                    <a:pt x="3106" y="5731"/>
                    <a:pt x="4474" y="4511"/>
                  </a:cubicBezTo>
                  <a:cubicBezTo>
                    <a:pt x="5177" y="3882"/>
                    <a:pt x="5842" y="3365"/>
                    <a:pt x="6323" y="2995"/>
                  </a:cubicBezTo>
                  <a:cubicBezTo>
                    <a:pt x="6581" y="2810"/>
                    <a:pt x="6766" y="2662"/>
                    <a:pt x="6914" y="2588"/>
                  </a:cubicBezTo>
                  <a:cubicBezTo>
                    <a:pt x="7062" y="2477"/>
                    <a:pt x="7136" y="2440"/>
                    <a:pt x="7136" y="2440"/>
                  </a:cubicBezTo>
                  <a:lnTo>
                    <a:pt x="7125" y="2425"/>
                  </a:lnTo>
                  <a:lnTo>
                    <a:pt x="7125" y="2425"/>
                  </a:lnTo>
                  <a:cubicBezTo>
                    <a:pt x="9119" y="1252"/>
                    <a:pt x="11880" y="629"/>
                    <a:pt x="14678" y="629"/>
                  </a:cubicBezTo>
                  <a:close/>
                  <a:moveTo>
                    <a:pt x="14678" y="0"/>
                  </a:moveTo>
                  <a:cubicBezTo>
                    <a:pt x="11757" y="0"/>
                    <a:pt x="8911" y="666"/>
                    <a:pt x="6803" y="1923"/>
                  </a:cubicBezTo>
                  <a:lnTo>
                    <a:pt x="6766" y="1923"/>
                  </a:lnTo>
                  <a:cubicBezTo>
                    <a:pt x="6766" y="1923"/>
                    <a:pt x="5509" y="2773"/>
                    <a:pt x="4067" y="4030"/>
                  </a:cubicBezTo>
                  <a:cubicBezTo>
                    <a:pt x="2663" y="5324"/>
                    <a:pt x="1036" y="6988"/>
                    <a:pt x="370" y="8762"/>
                  </a:cubicBezTo>
                  <a:cubicBezTo>
                    <a:pt x="222" y="9132"/>
                    <a:pt x="149" y="9650"/>
                    <a:pt x="112" y="10278"/>
                  </a:cubicBezTo>
                  <a:cubicBezTo>
                    <a:pt x="38" y="10907"/>
                    <a:pt x="1" y="11646"/>
                    <a:pt x="1" y="12459"/>
                  </a:cubicBezTo>
                  <a:cubicBezTo>
                    <a:pt x="1" y="19040"/>
                    <a:pt x="1627" y="31093"/>
                    <a:pt x="1627" y="31093"/>
                  </a:cubicBezTo>
                  <a:cubicBezTo>
                    <a:pt x="1627" y="31203"/>
                    <a:pt x="1701" y="31277"/>
                    <a:pt x="1812" y="31351"/>
                  </a:cubicBezTo>
                  <a:cubicBezTo>
                    <a:pt x="1845" y="31362"/>
                    <a:pt x="1877" y="31367"/>
                    <a:pt x="1909" y="31367"/>
                  </a:cubicBezTo>
                  <a:cubicBezTo>
                    <a:pt x="1985" y="31367"/>
                    <a:pt x="2056" y="31341"/>
                    <a:pt x="2108" y="31314"/>
                  </a:cubicBezTo>
                  <a:cubicBezTo>
                    <a:pt x="2108" y="31314"/>
                    <a:pt x="2256" y="31203"/>
                    <a:pt x="2515" y="30982"/>
                  </a:cubicBezTo>
                  <a:cubicBezTo>
                    <a:pt x="3439" y="30316"/>
                    <a:pt x="5731" y="28616"/>
                    <a:pt x="8023" y="27100"/>
                  </a:cubicBezTo>
                  <a:cubicBezTo>
                    <a:pt x="9169" y="26323"/>
                    <a:pt x="10278" y="25621"/>
                    <a:pt x="11240" y="25066"/>
                  </a:cubicBezTo>
                  <a:cubicBezTo>
                    <a:pt x="11720" y="24808"/>
                    <a:pt x="12127" y="24586"/>
                    <a:pt x="12497" y="24475"/>
                  </a:cubicBezTo>
                  <a:cubicBezTo>
                    <a:pt x="12829" y="24327"/>
                    <a:pt x="13088" y="24253"/>
                    <a:pt x="13236" y="24253"/>
                  </a:cubicBezTo>
                  <a:cubicBezTo>
                    <a:pt x="14197" y="24253"/>
                    <a:pt x="15639" y="24031"/>
                    <a:pt x="16822" y="23809"/>
                  </a:cubicBezTo>
                  <a:cubicBezTo>
                    <a:pt x="18005" y="23624"/>
                    <a:pt x="18930" y="23403"/>
                    <a:pt x="18930" y="23403"/>
                  </a:cubicBezTo>
                  <a:lnTo>
                    <a:pt x="19040" y="23403"/>
                  </a:lnTo>
                  <a:cubicBezTo>
                    <a:pt x="19743" y="23440"/>
                    <a:pt x="22885" y="23661"/>
                    <a:pt x="24956" y="25436"/>
                  </a:cubicBezTo>
                  <a:cubicBezTo>
                    <a:pt x="26213" y="26471"/>
                    <a:pt x="27248" y="27506"/>
                    <a:pt x="27950" y="28283"/>
                  </a:cubicBezTo>
                  <a:cubicBezTo>
                    <a:pt x="28320" y="28652"/>
                    <a:pt x="28616" y="28985"/>
                    <a:pt x="28801" y="29207"/>
                  </a:cubicBezTo>
                  <a:cubicBezTo>
                    <a:pt x="28912" y="29318"/>
                    <a:pt x="28986" y="29429"/>
                    <a:pt x="29023" y="29466"/>
                  </a:cubicBezTo>
                  <a:cubicBezTo>
                    <a:pt x="29096" y="29540"/>
                    <a:pt x="29096" y="29577"/>
                    <a:pt x="29096" y="29577"/>
                  </a:cubicBezTo>
                  <a:cubicBezTo>
                    <a:pt x="29144" y="29648"/>
                    <a:pt x="29223" y="29689"/>
                    <a:pt x="29312" y="29689"/>
                  </a:cubicBezTo>
                  <a:cubicBezTo>
                    <a:pt x="29361" y="29689"/>
                    <a:pt x="29414" y="29677"/>
                    <a:pt x="29466" y="29651"/>
                  </a:cubicBezTo>
                  <a:cubicBezTo>
                    <a:pt x="29577" y="29614"/>
                    <a:pt x="29651" y="29503"/>
                    <a:pt x="29651" y="29355"/>
                  </a:cubicBezTo>
                  <a:cubicBezTo>
                    <a:pt x="29651" y="29355"/>
                    <a:pt x="29503" y="25325"/>
                    <a:pt x="29060" y="20445"/>
                  </a:cubicBezTo>
                  <a:cubicBezTo>
                    <a:pt x="28616" y="15565"/>
                    <a:pt x="27876" y="9871"/>
                    <a:pt x="26693" y="6470"/>
                  </a:cubicBezTo>
                  <a:cubicBezTo>
                    <a:pt x="25954" y="4215"/>
                    <a:pt x="24179" y="2625"/>
                    <a:pt x="22035" y="1553"/>
                  </a:cubicBezTo>
                  <a:cubicBezTo>
                    <a:pt x="19854" y="518"/>
                    <a:pt x="17229" y="0"/>
                    <a:pt x="14678" y="0"/>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27"/>
            <p:cNvSpPr/>
            <p:nvPr/>
          </p:nvSpPr>
          <p:spPr>
            <a:xfrm>
              <a:off x="3539625" y="3686550"/>
              <a:ext cx="476025" cy="944725"/>
            </a:xfrm>
            <a:custGeom>
              <a:rect b="b" l="l" r="r" t="t"/>
              <a:pathLst>
                <a:path extrusionOk="0" h="37789" w="19041">
                  <a:moveTo>
                    <a:pt x="17783" y="1"/>
                  </a:moveTo>
                  <a:cubicBezTo>
                    <a:pt x="17783" y="1"/>
                    <a:pt x="14177" y="4597"/>
                    <a:pt x="7151" y="4597"/>
                  </a:cubicBezTo>
                  <a:cubicBezTo>
                    <a:pt x="5067" y="4597"/>
                    <a:pt x="2682" y="4192"/>
                    <a:pt x="1" y="3143"/>
                  </a:cubicBezTo>
                  <a:lnTo>
                    <a:pt x="1" y="3143"/>
                  </a:lnTo>
                  <a:cubicBezTo>
                    <a:pt x="1" y="3144"/>
                    <a:pt x="2108" y="12349"/>
                    <a:pt x="4622" y="20076"/>
                  </a:cubicBezTo>
                  <a:cubicBezTo>
                    <a:pt x="6906" y="27131"/>
                    <a:pt x="12641" y="37789"/>
                    <a:pt x="14445" y="37789"/>
                  </a:cubicBezTo>
                  <a:cubicBezTo>
                    <a:pt x="14627" y="37789"/>
                    <a:pt x="14768" y="37682"/>
                    <a:pt x="14863" y="37452"/>
                  </a:cubicBezTo>
                  <a:cubicBezTo>
                    <a:pt x="15898" y="34938"/>
                    <a:pt x="19040" y="20076"/>
                    <a:pt x="19040" y="14863"/>
                  </a:cubicBezTo>
                  <a:cubicBezTo>
                    <a:pt x="19040" y="9613"/>
                    <a:pt x="17783" y="1"/>
                    <a:pt x="17783" y="1"/>
                  </a:cubicBezTo>
                  <a:close/>
                </a:path>
              </a:pathLst>
            </a:custGeom>
            <a:solidFill>
              <a:srgbClr val="F9CB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27"/>
            <p:cNvSpPr/>
            <p:nvPr/>
          </p:nvSpPr>
          <p:spPr>
            <a:xfrm>
              <a:off x="3539625" y="3694875"/>
              <a:ext cx="476025" cy="438225"/>
            </a:xfrm>
            <a:custGeom>
              <a:rect b="b" l="l" r="r" t="t"/>
              <a:pathLst>
                <a:path extrusionOk="0" h="17529" w="19041">
                  <a:moveTo>
                    <a:pt x="17488" y="0"/>
                  </a:moveTo>
                  <a:cubicBezTo>
                    <a:pt x="16480" y="1090"/>
                    <a:pt x="13004" y="4267"/>
                    <a:pt x="7162" y="4267"/>
                  </a:cubicBezTo>
                  <a:cubicBezTo>
                    <a:pt x="5075" y="4267"/>
                    <a:pt x="2687" y="3861"/>
                    <a:pt x="1" y="2810"/>
                  </a:cubicBezTo>
                  <a:lnTo>
                    <a:pt x="1" y="2810"/>
                  </a:lnTo>
                  <a:cubicBezTo>
                    <a:pt x="1" y="2810"/>
                    <a:pt x="1258" y="8356"/>
                    <a:pt x="2995" y="14456"/>
                  </a:cubicBezTo>
                  <a:cubicBezTo>
                    <a:pt x="4854" y="15980"/>
                    <a:pt x="7543" y="17529"/>
                    <a:pt x="10729" y="17529"/>
                  </a:cubicBezTo>
                  <a:cubicBezTo>
                    <a:pt x="11407" y="17529"/>
                    <a:pt x="12109" y="17459"/>
                    <a:pt x="12829" y="17303"/>
                  </a:cubicBezTo>
                  <a:cubicBezTo>
                    <a:pt x="15565" y="16674"/>
                    <a:pt x="17599" y="15048"/>
                    <a:pt x="19040" y="13236"/>
                  </a:cubicBezTo>
                  <a:cubicBezTo>
                    <a:pt x="18893" y="8504"/>
                    <a:pt x="18042" y="1664"/>
                    <a:pt x="17857" y="37"/>
                  </a:cubicBezTo>
                  <a:lnTo>
                    <a:pt x="17488" y="0"/>
                  </a:ln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27"/>
            <p:cNvSpPr/>
            <p:nvPr/>
          </p:nvSpPr>
          <p:spPr>
            <a:xfrm>
              <a:off x="3563650" y="3858475"/>
              <a:ext cx="452000" cy="274525"/>
            </a:xfrm>
            <a:custGeom>
              <a:rect b="b" l="l" r="r" t="t"/>
              <a:pathLst>
                <a:path extrusionOk="0" h="10981" w="18080">
                  <a:moveTo>
                    <a:pt x="17599" y="0"/>
                  </a:moveTo>
                  <a:cubicBezTo>
                    <a:pt x="15935" y="2440"/>
                    <a:pt x="14050" y="3993"/>
                    <a:pt x="12164" y="4511"/>
                  </a:cubicBezTo>
                  <a:cubicBezTo>
                    <a:pt x="11425" y="4733"/>
                    <a:pt x="10685" y="4806"/>
                    <a:pt x="9946" y="4806"/>
                  </a:cubicBezTo>
                  <a:cubicBezTo>
                    <a:pt x="6619" y="4806"/>
                    <a:pt x="3254" y="2921"/>
                    <a:pt x="1" y="296"/>
                  </a:cubicBezTo>
                  <a:lnTo>
                    <a:pt x="1" y="296"/>
                  </a:lnTo>
                  <a:cubicBezTo>
                    <a:pt x="555" y="2403"/>
                    <a:pt x="1258" y="5102"/>
                    <a:pt x="2034" y="7912"/>
                  </a:cubicBezTo>
                  <a:cubicBezTo>
                    <a:pt x="3920" y="9428"/>
                    <a:pt x="6582" y="10981"/>
                    <a:pt x="9761" y="10981"/>
                  </a:cubicBezTo>
                  <a:cubicBezTo>
                    <a:pt x="10427" y="10981"/>
                    <a:pt x="11129" y="10907"/>
                    <a:pt x="11868" y="10759"/>
                  </a:cubicBezTo>
                  <a:cubicBezTo>
                    <a:pt x="14604" y="10130"/>
                    <a:pt x="16638" y="8504"/>
                    <a:pt x="18079" y="6692"/>
                  </a:cubicBezTo>
                  <a:cubicBezTo>
                    <a:pt x="18006" y="4659"/>
                    <a:pt x="17821" y="2219"/>
                    <a:pt x="17599" y="0"/>
                  </a:cubicBezTo>
                  <a:close/>
                </a:path>
              </a:pathLst>
            </a:custGeom>
            <a:solidFill>
              <a:srgbClr val="F9CB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27"/>
            <p:cNvSpPr/>
            <p:nvPr/>
          </p:nvSpPr>
          <p:spPr>
            <a:xfrm>
              <a:off x="3531300" y="3678800"/>
              <a:ext cx="492675" cy="959775"/>
            </a:xfrm>
            <a:custGeom>
              <a:rect b="b" l="l" r="r" t="t"/>
              <a:pathLst>
                <a:path extrusionOk="0" h="38391" w="19707">
                  <a:moveTo>
                    <a:pt x="17898" y="995"/>
                  </a:moveTo>
                  <a:cubicBezTo>
                    <a:pt x="17927" y="1245"/>
                    <a:pt x="17964" y="1563"/>
                    <a:pt x="18006" y="1937"/>
                  </a:cubicBezTo>
                  <a:cubicBezTo>
                    <a:pt x="18375" y="4858"/>
                    <a:pt x="19078" y="11254"/>
                    <a:pt x="19078" y="15173"/>
                  </a:cubicBezTo>
                  <a:cubicBezTo>
                    <a:pt x="19078" y="17724"/>
                    <a:pt x="18301" y="22752"/>
                    <a:pt x="17377" y="27410"/>
                  </a:cubicBezTo>
                  <a:cubicBezTo>
                    <a:pt x="16933" y="29739"/>
                    <a:pt x="16416" y="31995"/>
                    <a:pt x="16009" y="33843"/>
                  </a:cubicBezTo>
                  <a:cubicBezTo>
                    <a:pt x="15565" y="35655"/>
                    <a:pt x="15159" y="37060"/>
                    <a:pt x="14900" y="37651"/>
                  </a:cubicBezTo>
                  <a:cubicBezTo>
                    <a:pt x="14863" y="37725"/>
                    <a:pt x="14863" y="37762"/>
                    <a:pt x="14826" y="37762"/>
                  </a:cubicBezTo>
                  <a:lnTo>
                    <a:pt x="14789" y="37799"/>
                  </a:lnTo>
                  <a:cubicBezTo>
                    <a:pt x="14715" y="37799"/>
                    <a:pt x="14456" y="37688"/>
                    <a:pt x="14124" y="37392"/>
                  </a:cubicBezTo>
                  <a:cubicBezTo>
                    <a:pt x="13569" y="36912"/>
                    <a:pt x="12867" y="35951"/>
                    <a:pt x="12090" y="34730"/>
                  </a:cubicBezTo>
                  <a:cubicBezTo>
                    <a:pt x="9687" y="31070"/>
                    <a:pt x="6730" y="24859"/>
                    <a:pt x="5251" y="20312"/>
                  </a:cubicBezTo>
                  <a:cubicBezTo>
                    <a:pt x="3994" y="16430"/>
                    <a:pt x="2848" y="12215"/>
                    <a:pt x="1997" y="8925"/>
                  </a:cubicBezTo>
                  <a:cubicBezTo>
                    <a:pt x="1591" y="7298"/>
                    <a:pt x="1221" y="5893"/>
                    <a:pt x="999" y="4932"/>
                  </a:cubicBezTo>
                  <a:cubicBezTo>
                    <a:pt x="906" y="4513"/>
                    <a:pt x="826" y="4172"/>
                    <a:pt x="764" y="3917"/>
                  </a:cubicBezTo>
                  <a:lnTo>
                    <a:pt x="764" y="3917"/>
                  </a:lnTo>
                  <a:cubicBezTo>
                    <a:pt x="3277" y="4836"/>
                    <a:pt x="5504" y="5191"/>
                    <a:pt x="7506" y="5191"/>
                  </a:cubicBezTo>
                  <a:cubicBezTo>
                    <a:pt x="11092" y="5191"/>
                    <a:pt x="13791" y="4045"/>
                    <a:pt x="15602" y="2862"/>
                  </a:cubicBezTo>
                  <a:cubicBezTo>
                    <a:pt x="16684" y="2155"/>
                    <a:pt x="17449" y="1449"/>
                    <a:pt x="17898" y="995"/>
                  </a:cubicBezTo>
                  <a:close/>
                  <a:moveTo>
                    <a:pt x="18102" y="0"/>
                  </a:moveTo>
                  <a:cubicBezTo>
                    <a:pt x="18023" y="0"/>
                    <a:pt x="17949" y="35"/>
                    <a:pt x="17895" y="89"/>
                  </a:cubicBezTo>
                  <a:lnTo>
                    <a:pt x="17858" y="126"/>
                  </a:lnTo>
                  <a:cubicBezTo>
                    <a:pt x="17784" y="237"/>
                    <a:pt x="16859" y="1346"/>
                    <a:pt x="15122" y="2455"/>
                  </a:cubicBezTo>
                  <a:cubicBezTo>
                    <a:pt x="13384" y="3527"/>
                    <a:pt x="10833" y="4599"/>
                    <a:pt x="7506" y="4599"/>
                  </a:cubicBezTo>
                  <a:cubicBezTo>
                    <a:pt x="5436" y="4599"/>
                    <a:pt x="3106" y="4193"/>
                    <a:pt x="445" y="3157"/>
                  </a:cubicBezTo>
                  <a:cubicBezTo>
                    <a:pt x="399" y="3142"/>
                    <a:pt x="353" y="3133"/>
                    <a:pt x="309" y="3133"/>
                  </a:cubicBezTo>
                  <a:cubicBezTo>
                    <a:pt x="248" y="3133"/>
                    <a:pt x="192" y="3151"/>
                    <a:pt x="149" y="3194"/>
                  </a:cubicBezTo>
                  <a:cubicBezTo>
                    <a:pt x="38" y="3268"/>
                    <a:pt x="1" y="3379"/>
                    <a:pt x="38" y="3490"/>
                  </a:cubicBezTo>
                  <a:cubicBezTo>
                    <a:pt x="38" y="3527"/>
                    <a:pt x="2145" y="12733"/>
                    <a:pt x="4659" y="20497"/>
                  </a:cubicBezTo>
                  <a:cubicBezTo>
                    <a:pt x="5805" y="24046"/>
                    <a:pt x="7802" y="28482"/>
                    <a:pt x="9761" y="32032"/>
                  </a:cubicBezTo>
                  <a:cubicBezTo>
                    <a:pt x="10759" y="33806"/>
                    <a:pt x="11721" y="35359"/>
                    <a:pt x="12534" y="36505"/>
                  </a:cubicBezTo>
                  <a:cubicBezTo>
                    <a:pt x="12978" y="37060"/>
                    <a:pt x="13347" y="37540"/>
                    <a:pt x="13717" y="37836"/>
                  </a:cubicBezTo>
                  <a:cubicBezTo>
                    <a:pt x="14087" y="38169"/>
                    <a:pt x="14382" y="38391"/>
                    <a:pt x="14789" y="38391"/>
                  </a:cubicBezTo>
                  <a:cubicBezTo>
                    <a:pt x="14937" y="38391"/>
                    <a:pt x="15085" y="38354"/>
                    <a:pt x="15196" y="38243"/>
                  </a:cubicBezTo>
                  <a:cubicBezTo>
                    <a:pt x="15344" y="38169"/>
                    <a:pt x="15418" y="38021"/>
                    <a:pt x="15492" y="37873"/>
                  </a:cubicBezTo>
                  <a:cubicBezTo>
                    <a:pt x="15750" y="37208"/>
                    <a:pt x="16157" y="35803"/>
                    <a:pt x="16601" y="33991"/>
                  </a:cubicBezTo>
                  <a:cubicBezTo>
                    <a:pt x="17266" y="31218"/>
                    <a:pt x="18043" y="27521"/>
                    <a:pt x="18634" y="24009"/>
                  </a:cubicBezTo>
                  <a:cubicBezTo>
                    <a:pt x="19263" y="20460"/>
                    <a:pt x="19706" y="17169"/>
                    <a:pt x="19706" y="15173"/>
                  </a:cubicBezTo>
                  <a:cubicBezTo>
                    <a:pt x="19706" y="9886"/>
                    <a:pt x="18449" y="274"/>
                    <a:pt x="18449" y="274"/>
                  </a:cubicBezTo>
                  <a:cubicBezTo>
                    <a:pt x="18412" y="126"/>
                    <a:pt x="18338" y="15"/>
                    <a:pt x="18190" y="15"/>
                  </a:cubicBezTo>
                  <a:cubicBezTo>
                    <a:pt x="18161" y="5"/>
                    <a:pt x="18131" y="0"/>
                    <a:pt x="18102" y="0"/>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7"/>
            <p:cNvSpPr/>
            <p:nvPr/>
          </p:nvSpPr>
          <p:spPr>
            <a:xfrm>
              <a:off x="3119075" y="2612625"/>
              <a:ext cx="1057400" cy="1366000"/>
            </a:xfrm>
            <a:custGeom>
              <a:rect b="b" l="l" r="r" t="t"/>
              <a:pathLst>
                <a:path extrusionOk="0" h="54640" w="42296">
                  <a:moveTo>
                    <a:pt x="23383" y="0"/>
                  </a:moveTo>
                  <a:cubicBezTo>
                    <a:pt x="17926" y="0"/>
                    <a:pt x="12571" y="2216"/>
                    <a:pt x="12571" y="2216"/>
                  </a:cubicBezTo>
                  <a:cubicBezTo>
                    <a:pt x="12571" y="2216"/>
                    <a:pt x="5473" y="4545"/>
                    <a:pt x="2737" y="15193"/>
                  </a:cubicBezTo>
                  <a:cubicBezTo>
                    <a:pt x="1" y="25877"/>
                    <a:pt x="6508" y="38632"/>
                    <a:pt x="11942" y="44511"/>
                  </a:cubicBezTo>
                  <a:cubicBezTo>
                    <a:pt x="16721" y="49647"/>
                    <a:pt x="22328" y="54640"/>
                    <a:pt x="27734" y="54640"/>
                  </a:cubicBezTo>
                  <a:cubicBezTo>
                    <a:pt x="28477" y="54640"/>
                    <a:pt x="29215" y="54546"/>
                    <a:pt x="29947" y="54345"/>
                  </a:cubicBezTo>
                  <a:cubicBezTo>
                    <a:pt x="36010" y="52681"/>
                    <a:pt x="42295" y="39889"/>
                    <a:pt x="40632" y="22957"/>
                  </a:cubicBezTo>
                  <a:cubicBezTo>
                    <a:pt x="38931" y="5987"/>
                    <a:pt x="34125" y="2438"/>
                    <a:pt x="27655" y="552"/>
                  </a:cubicBezTo>
                  <a:cubicBezTo>
                    <a:pt x="26289" y="157"/>
                    <a:pt x="24833" y="0"/>
                    <a:pt x="23383" y="0"/>
                  </a:cubicBezTo>
                  <a:close/>
                </a:path>
              </a:pathLst>
            </a:custGeom>
            <a:solidFill>
              <a:srgbClr val="F9CD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27"/>
            <p:cNvSpPr/>
            <p:nvPr/>
          </p:nvSpPr>
          <p:spPr>
            <a:xfrm>
              <a:off x="3221675" y="2796475"/>
              <a:ext cx="928925" cy="813400"/>
            </a:xfrm>
            <a:custGeom>
              <a:rect b="b" l="l" r="r" t="t"/>
              <a:pathLst>
                <a:path extrusionOk="0" h="32536" w="37157">
                  <a:moveTo>
                    <a:pt x="10759" y="1"/>
                  </a:moveTo>
                  <a:lnTo>
                    <a:pt x="1" y="23847"/>
                  </a:lnTo>
                  <a:cubicBezTo>
                    <a:pt x="149" y="24217"/>
                    <a:pt x="260" y="24549"/>
                    <a:pt x="407" y="24919"/>
                  </a:cubicBezTo>
                  <a:cubicBezTo>
                    <a:pt x="4178" y="21962"/>
                    <a:pt x="14345" y="12904"/>
                    <a:pt x="11979" y="3328"/>
                  </a:cubicBezTo>
                  <a:lnTo>
                    <a:pt x="11979" y="3328"/>
                  </a:lnTo>
                  <a:cubicBezTo>
                    <a:pt x="11980" y="3329"/>
                    <a:pt x="25252" y="23330"/>
                    <a:pt x="35492" y="32535"/>
                  </a:cubicBezTo>
                  <a:cubicBezTo>
                    <a:pt x="36639" y="27729"/>
                    <a:pt x="37156" y="21962"/>
                    <a:pt x="36528" y="15603"/>
                  </a:cubicBezTo>
                  <a:cubicBezTo>
                    <a:pt x="36417" y="14678"/>
                    <a:pt x="36343" y="13828"/>
                    <a:pt x="36232" y="12978"/>
                  </a:cubicBezTo>
                  <a:lnTo>
                    <a:pt x="10759" y="1"/>
                  </a:ln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27"/>
            <p:cNvSpPr/>
            <p:nvPr/>
          </p:nvSpPr>
          <p:spPr>
            <a:xfrm>
              <a:off x="3221675" y="2796475"/>
              <a:ext cx="919675" cy="813400"/>
            </a:xfrm>
            <a:custGeom>
              <a:rect b="b" l="l" r="r" t="t"/>
              <a:pathLst>
                <a:path extrusionOk="0" h="32536" w="36787">
                  <a:moveTo>
                    <a:pt x="10759" y="1"/>
                  </a:moveTo>
                  <a:lnTo>
                    <a:pt x="1" y="23847"/>
                  </a:lnTo>
                  <a:cubicBezTo>
                    <a:pt x="149" y="24217"/>
                    <a:pt x="260" y="24549"/>
                    <a:pt x="407" y="24919"/>
                  </a:cubicBezTo>
                  <a:cubicBezTo>
                    <a:pt x="3809" y="22257"/>
                    <a:pt x="12312" y="14715"/>
                    <a:pt x="12312" y="6286"/>
                  </a:cubicBezTo>
                  <a:cubicBezTo>
                    <a:pt x="12312" y="5288"/>
                    <a:pt x="12201" y="4327"/>
                    <a:pt x="11979" y="3328"/>
                  </a:cubicBezTo>
                  <a:lnTo>
                    <a:pt x="11979" y="3328"/>
                  </a:lnTo>
                  <a:cubicBezTo>
                    <a:pt x="11980" y="3329"/>
                    <a:pt x="25252" y="23330"/>
                    <a:pt x="35492" y="32535"/>
                  </a:cubicBezTo>
                  <a:cubicBezTo>
                    <a:pt x="36306" y="29134"/>
                    <a:pt x="36786" y="25326"/>
                    <a:pt x="36786" y="21111"/>
                  </a:cubicBezTo>
                  <a:cubicBezTo>
                    <a:pt x="36786" y="19411"/>
                    <a:pt x="36713" y="17673"/>
                    <a:pt x="36528" y="15861"/>
                  </a:cubicBezTo>
                  <a:cubicBezTo>
                    <a:pt x="36528" y="15861"/>
                    <a:pt x="36528" y="15824"/>
                    <a:pt x="36528" y="15824"/>
                  </a:cubicBezTo>
                  <a:cubicBezTo>
                    <a:pt x="36528" y="15787"/>
                    <a:pt x="36528" y="15787"/>
                    <a:pt x="36528" y="15787"/>
                  </a:cubicBezTo>
                  <a:cubicBezTo>
                    <a:pt x="36528" y="15787"/>
                    <a:pt x="36528" y="15787"/>
                    <a:pt x="36528" y="15750"/>
                  </a:cubicBezTo>
                  <a:cubicBezTo>
                    <a:pt x="36528" y="15750"/>
                    <a:pt x="36528" y="15750"/>
                    <a:pt x="36528" y="15713"/>
                  </a:cubicBezTo>
                  <a:cubicBezTo>
                    <a:pt x="36528" y="15713"/>
                    <a:pt x="36528" y="15677"/>
                    <a:pt x="36528" y="15677"/>
                  </a:cubicBezTo>
                  <a:cubicBezTo>
                    <a:pt x="36528" y="15677"/>
                    <a:pt x="36528" y="15677"/>
                    <a:pt x="36528" y="15640"/>
                  </a:cubicBezTo>
                  <a:cubicBezTo>
                    <a:pt x="36528" y="15640"/>
                    <a:pt x="36528" y="15603"/>
                    <a:pt x="36528" y="15603"/>
                  </a:cubicBezTo>
                  <a:cubicBezTo>
                    <a:pt x="36417" y="14678"/>
                    <a:pt x="36343" y="13828"/>
                    <a:pt x="36232" y="12978"/>
                  </a:cubicBezTo>
                  <a:lnTo>
                    <a:pt x="10759" y="1"/>
                  </a:lnTo>
                  <a:close/>
                </a:path>
              </a:pathLst>
            </a:custGeom>
            <a:solidFill>
              <a:srgbClr val="F6B2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7"/>
            <p:cNvSpPr/>
            <p:nvPr/>
          </p:nvSpPr>
          <p:spPr>
            <a:xfrm>
              <a:off x="3163450" y="2605150"/>
              <a:ext cx="985300" cy="1380900"/>
            </a:xfrm>
            <a:custGeom>
              <a:rect b="b" l="l" r="r" t="t"/>
              <a:pathLst>
                <a:path extrusionOk="0" h="55236" w="39412">
                  <a:moveTo>
                    <a:pt x="10727" y="2239"/>
                  </a:moveTo>
                  <a:cubicBezTo>
                    <a:pt x="10727" y="2239"/>
                    <a:pt x="10727" y="2239"/>
                    <a:pt x="10727" y="2239"/>
                  </a:cubicBezTo>
                  <a:lnTo>
                    <a:pt x="10727" y="2239"/>
                  </a:lnTo>
                  <a:lnTo>
                    <a:pt x="10727" y="2239"/>
                  </a:lnTo>
                  <a:close/>
                  <a:moveTo>
                    <a:pt x="21628" y="630"/>
                  </a:moveTo>
                  <a:cubicBezTo>
                    <a:pt x="23033" y="630"/>
                    <a:pt x="24475" y="777"/>
                    <a:pt x="25769" y="1147"/>
                  </a:cubicBezTo>
                  <a:cubicBezTo>
                    <a:pt x="28986" y="2108"/>
                    <a:pt x="31721" y="3402"/>
                    <a:pt x="33903" y="6582"/>
                  </a:cubicBezTo>
                  <a:cubicBezTo>
                    <a:pt x="36084" y="9761"/>
                    <a:pt x="37711" y="14826"/>
                    <a:pt x="38524" y="23293"/>
                  </a:cubicBezTo>
                  <a:cubicBezTo>
                    <a:pt x="38709" y="25178"/>
                    <a:pt x="38820" y="26990"/>
                    <a:pt x="38820" y="28764"/>
                  </a:cubicBezTo>
                  <a:cubicBezTo>
                    <a:pt x="38820" y="35789"/>
                    <a:pt x="37415" y="41852"/>
                    <a:pt x="35381" y="46325"/>
                  </a:cubicBezTo>
                  <a:cubicBezTo>
                    <a:pt x="33348" y="50799"/>
                    <a:pt x="30649" y="53646"/>
                    <a:pt x="28098" y="54348"/>
                  </a:cubicBezTo>
                  <a:cubicBezTo>
                    <a:pt x="27396" y="54533"/>
                    <a:pt x="26656" y="54644"/>
                    <a:pt x="25954" y="54644"/>
                  </a:cubicBezTo>
                  <a:cubicBezTo>
                    <a:pt x="23329" y="54644"/>
                    <a:pt x="20630" y="53424"/>
                    <a:pt x="18005" y="51538"/>
                  </a:cubicBezTo>
                  <a:cubicBezTo>
                    <a:pt x="15380" y="49690"/>
                    <a:pt x="12792" y="47176"/>
                    <a:pt x="10389" y="44588"/>
                  </a:cubicBezTo>
                  <a:cubicBezTo>
                    <a:pt x="5879" y="39745"/>
                    <a:pt x="629" y="30021"/>
                    <a:pt x="629" y="20852"/>
                  </a:cubicBezTo>
                  <a:cubicBezTo>
                    <a:pt x="629" y="19041"/>
                    <a:pt x="814" y="17303"/>
                    <a:pt x="1258" y="15566"/>
                  </a:cubicBezTo>
                  <a:cubicBezTo>
                    <a:pt x="2625" y="10316"/>
                    <a:pt x="5029" y="7136"/>
                    <a:pt x="7099" y="5251"/>
                  </a:cubicBezTo>
                  <a:cubicBezTo>
                    <a:pt x="8134" y="4327"/>
                    <a:pt x="9095" y="3698"/>
                    <a:pt x="9798" y="3328"/>
                  </a:cubicBezTo>
                  <a:cubicBezTo>
                    <a:pt x="10131" y="3144"/>
                    <a:pt x="10426" y="3033"/>
                    <a:pt x="10611" y="2922"/>
                  </a:cubicBezTo>
                  <a:cubicBezTo>
                    <a:pt x="10722" y="2885"/>
                    <a:pt x="10796" y="2885"/>
                    <a:pt x="10833" y="2848"/>
                  </a:cubicBezTo>
                  <a:lnTo>
                    <a:pt x="10870" y="2811"/>
                  </a:lnTo>
                  <a:lnTo>
                    <a:pt x="10907" y="2811"/>
                  </a:lnTo>
                  <a:cubicBezTo>
                    <a:pt x="10907" y="2811"/>
                    <a:pt x="10981" y="2774"/>
                    <a:pt x="11166" y="2737"/>
                  </a:cubicBezTo>
                  <a:cubicBezTo>
                    <a:pt x="12238" y="2293"/>
                    <a:pt x="16933" y="630"/>
                    <a:pt x="21628" y="630"/>
                  </a:cubicBezTo>
                  <a:close/>
                  <a:moveTo>
                    <a:pt x="21628" y="1"/>
                  </a:moveTo>
                  <a:cubicBezTo>
                    <a:pt x="16367" y="1"/>
                    <a:pt x="11239" y="2031"/>
                    <a:pt x="10727" y="2239"/>
                  </a:cubicBezTo>
                  <a:lnTo>
                    <a:pt x="10727" y="2239"/>
                  </a:lnTo>
                  <a:lnTo>
                    <a:pt x="10722" y="2219"/>
                  </a:lnTo>
                  <a:cubicBezTo>
                    <a:pt x="10685" y="2256"/>
                    <a:pt x="8874" y="2848"/>
                    <a:pt x="6692" y="4770"/>
                  </a:cubicBezTo>
                  <a:cubicBezTo>
                    <a:pt x="4548" y="6730"/>
                    <a:pt x="2034" y="10020"/>
                    <a:pt x="666" y="15418"/>
                  </a:cubicBezTo>
                  <a:cubicBezTo>
                    <a:pt x="222" y="17192"/>
                    <a:pt x="1" y="19004"/>
                    <a:pt x="1" y="20852"/>
                  </a:cubicBezTo>
                  <a:cubicBezTo>
                    <a:pt x="38" y="30280"/>
                    <a:pt x="5324" y="40040"/>
                    <a:pt x="9946" y="45031"/>
                  </a:cubicBezTo>
                  <a:cubicBezTo>
                    <a:pt x="12349" y="47582"/>
                    <a:pt x="14937" y="50133"/>
                    <a:pt x="17636" y="52056"/>
                  </a:cubicBezTo>
                  <a:cubicBezTo>
                    <a:pt x="20334" y="53978"/>
                    <a:pt x="23144" y="55235"/>
                    <a:pt x="25954" y="55235"/>
                  </a:cubicBezTo>
                  <a:cubicBezTo>
                    <a:pt x="26730" y="55235"/>
                    <a:pt x="27507" y="55161"/>
                    <a:pt x="28246" y="54939"/>
                  </a:cubicBezTo>
                  <a:cubicBezTo>
                    <a:pt x="31093" y="54163"/>
                    <a:pt x="33866" y="51131"/>
                    <a:pt x="35936" y="46584"/>
                  </a:cubicBezTo>
                  <a:cubicBezTo>
                    <a:pt x="38043" y="42037"/>
                    <a:pt x="39411" y="35863"/>
                    <a:pt x="39411" y="28764"/>
                  </a:cubicBezTo>
                  <a:cubicBezTo>
                    <a:pt x="39411" y="26990"/>
                    <a:pt x="39337" y="25141"/>
                    <a:pt x="39152" y="23219"/>
                  </a:cubicBezTo>
                  <a:cubicBezTo>
                    <a:pt x="38302" y="14715"/>
                    <a:pt x="36675" y="9539"/>
                    <a:pt x="34420" y="6212"/>
                  </a:cubicBezTo>
                  <a:cubicBezTo>
                    <a:pt x="32165" y="2922"/>
                    <a:pt x="29244" y="1517"/>
                    <a:pt x="25954" y="556"/>
                  </a:cubicBezTo>
                  <a:cubicBezTo>
                    <a:pt x="24549" y="149"/>
                    <a:pt x="23070" y="1"/>
                    <a:pt x="21628" y="1"/>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27"/>
            <p:cNvSpPr/>
            <p:nvPr/>
          </p:nvSpPr>
          <p:spPr>
            <a:xfrm>
              <a:off x="3453475" y="3386675"/>
              <a:ext cx="194325" cy="64750"/>
            </a:xfrm>
            <a:custGeom>
              <a:rect b="b" l="l" r="r" t="t"/>
              <a:pathLst>
                <a:path extrusionOk="0" h="2590" w="7773">
                  <a:moveTo>
                    <a:pt x="3347" y="1"/>
                  </a:moveTo>
                  <a:cubicBezTo>
                    <a:pt x="2202" y="1"/>
                    <a:pt x="1019" y="559"/>
                    <a:pt x="45" y="2235"/>
                  </a:cubicBezTo>
                  <a:cubicBezTo>
                    <a:pt x="0" y="2497"/>
                    <a:pt x="210" y="2589"/>
                    <a:pt x="609" y="2589"/>
                  </a:cubicBezTo>
                  <a:cubicBezTo>
                    <a:pt x="1560" y="2589"/>
                    <a:pt x="3583" y="2066"/>
                    <a:pt x="5776" y="2066"/>
                  </a:cubicBezTo>
                  <a:cubicBezTo>
                    <a:pt x="6434" y="2066"/>
                    <a:pt x="7108" y="2113"/>
                    <a:pt x="7772" y="2235"/>
                  </a:cubicBezTo>
                  <a:cubicBezTo>
                    <a:pt x="7772" y="2235"/>
                    <a:pt x="5636" y="1"/>
                    <a:pt x="3347" y="1"/>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7"/>
            <p:cNvSpPr/>
            <p:nvPr/>
          </p:nvSpPr>
          <p:spPr>
            <a:xfrm>
              <a:off x="3822450" y="3319600"/>
              <a:ext cx="191350" cy="102650"/>
            </a:xfrm>
            <a:custGeom>
              <a:rect b="b" l="l" r="r" t="t"/>
              <a:pathLst>
                <a:path extrusionOk="0" h="4106" w="7654">
                  <a:moveTo>
                    <a:pt x="4467" y="1"/>
                  </a:moveTo>
                  <a:cubicBezTo>
                    <a:pt x="1508" y="1"/>
                    <a:pt x="1" y="4105"/>
                    <a:pt x="1" y="4105"/>
                  </a:cubicBezTo>
                  <a:cubicBezTo>
                    <a:pt x="3217" y="1924"/>
                    <a:pt x="7654" y="1887"/>
                    <a:pt x="7099" y="1000"/>
                  </a:cubicBezTo>
                  <a:cubicBezTo>
                    <a:pt x="6122" y="284"/>
                    <a:pt x="5244" y="1"/>
                    <a:pt x="4467" y="1"/>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27"/>
            <p:cNvSpPr/>
            <p:nvPr/>
          </p:nvSpPr>
          <p:spPr>
            <a:xfrm>
              <a:off x="3781775" y="3303900"/>
              <a:ext cx="110950" cy="282850"/>
            </a:xfrm>
            <a:custGeom>
              <a:rect b="b" l="l" r="r" t="t"/>
              <a:pathLst>
                <a:path extrusionOk="0" h="11314" w="4438">
                  <a:moveTo>
                    <a:pt x="962" y="1"/>
                  </a:moveTo>
                  <a:cubicBezTo>
                    <a:pt x="777" y="1"/>
                    <a:pt x="629" y="112"/>
                    <a:pt x="629" y="297"/>
                  </a:cubicBezTo>
                  <a:cubicBezTo>
                    <a:pt x="629" y="297"/>
                    <a:pt x="408" y="2182"/>
                    <a:pt x="408" y="3846"/>
                  </a:cubicBezTo>
                  <a:cubicBezTo>
                    <a:pt x="408" y="4400"/>
                    <a:pt x="408" y="4955"/>
                    <a:pt x="482" y="5399"/>
                  </a:cubicBezTo>
                  <a:cubicBezTo>
                    <a:pt x="518" y="5620"/>
                    <a:pt x="555" y="5805"/>
                    <a:pt x="629" y="5990"/>
                  </a:cubicBezTo>
                  <a:cubicBezTo>
                    <a:pt x="703" y="6138"/>
                    <a:pt x="814" y="6323"/>
                    <a:pt x="962" y="6434"/>
                  </a:cubicBezTo>
                  <a:cubicBezTo>
                    <a:pt x="1369" y="6767"/>
                    <a:pt x="2108" y="7136"/>
                    <a:pt x="2737" y="7543"/>
                  </a:cubicBezTo>
                  <a:cubicBezTo>
                    <a:pt x="3069" y="7728"/>
                    <a:pt x="3328" y="7950"/>
                    <a:pt x="3550" y="8171"/>
                  </a:cubicBezTo>
                  <a:cubicBezTo>
                    <a:pt x="3735" y="8356"/>
                    <a:pt x="3809" y="8541"/>
                    <a:pt x="3809" y="8652"/>
                  </a:cubicBezTo>
                  <a:lnTo>
                    <a:pt x="3772" y="8800"/>
                  </a:lnTo>
                  <a:cubicBezTo>
                    <a:pt x="3698" y="8985"/>
                    <a:pt x="3513" y="9207"/>
                    <a:pt x="3254" y="9428"/>
                  </a:cubicBezTo>
                  <a:cubicBezTo>
                    <a:pt x="2848" y="9761"/>
                    <a:pt x="2293" y="10094"/>
                    <a:pt x="1739" y="10316"/>
                  </a:cubicBezTo>
                  <a:cubicBezTo>
                    <a:pt x="1184" y="10574"/>
                    <a:pt x="629" y="10685"/>
                    <a:pt x="297" y="10685"/>
                  </a:cubicBezTo>
                  <a:cubicBezTo>
                    <a:pt x="112" y="10685"/>
                    <a:pt x="1" y="10833"/>
                    <a:pt x="1" y="10981"/>
                  </a:cubicBezTo>
                  <a:cubicBezTo>
                    <a:pt x="1" y="11166"/>
                    <a:pt x="112" y="11314"/>
                    <a:pt x="297" y="11314"/>
                  </a:cubicBezTo>
                  <a:cubicBezTo>
                    <a:pt x="925" y="11314"/>
                    <a:pt x="1775" y="11018"/>
                    <a:pt x="2552" y="10611"/>
                  </a:cubicBezTo>
                  <a:cubicBezTo>
                    <a:pt x="2959" y="10427"/>
                    <a:pt x="3328" y="10168"/>
                    <a:pt x="3661" y="9909"/>
                  </a:cubicBezTo>
                  <a:cubicBezTo>
                    <a:pt x="3957" y="9650"/>
                    <a:pt x="4216" y="9354"/>
                    <a:pt x="4363" y="9022"/>
                  </a:cubicBezTo>
                  <a:cubicBezTo>
                    <a:pt x="4400" y="8911"/>
                    <a:pt x="4437" y="8800"/>
                    <a:pt x="4437" y="8652"/>
                  </a:cubicBezTo>
                  <a:cubicBezTo>
                    <a:pt x="4400" y="8319"/>
                    <a:pt x="4216" y="7987"/>
                    <a:pt x="3994" y="7728"/>
                  </a:cubicBezTo>
                  <a:cubicBezTo>
                    <a:pt x="3624" y="7358"/>
                    <a:pt x="3069" y="7025"/>
                    <a:pt x="2589" y="6693"/>
                  </a:cubicBezTo>
                  <a:cubicBezTo>
                    <a:pt x="2071" y="6397"/>
                    <a:pt x="1591" y="6138"/>
                    <a:pt x="1332" y="5953"/>
                  </a:cubicBezTo>
                  <a:cubicBezTo>
                    <a:pt x="1295" y="5916"/>
                    <a:pt x="1258" y="5879"/>
                    <a:pt x="1221" y="5768"/>
                  </a:cubicBezTo>
                  <a:cubicBezTo>
                    <a:pt x="1073" y="5399"/>
                    <a:pt x="999" y="4659"/>
                    <a:pt x="999" y="3846"/>
                  </a:cubicBezTo>
                  <a:cubicBezTo>
                    <a:pt x="999" y="3032"/>
                    <a:pt x="1073" y="2182"/>
                    <a:pt x="1110" y="1480"/>
                  </a:cubicBezTo>
                  <a:cubicBezTo>
                    <a:pt x="1147" y="1147"/>
                    <a:pt x="1184" y="888"/>
                    <a:pt x="1184" y="666"/>
                  </a:cubicBezTo>
                  <a:cubicBezTo>
                    <a:pt x="1221" y="481"/>
                    <a:pt x="1221" y="371"/>
                    <a:pt x="1221" y="371"/>
                  </a:cubicBezTo>
                  <a:cubicBezTo>
                    <a:pt x="1258" y="186"/>
                    <a:pt x="1147" y="38"/>
                    <a:pt x="962" y="1"/>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27"/>
            <p:cNvSpPr/>
            <p:nvPr/>
          </p:nvSpPr>
          <p:spPr>
            <a:xfrm>
              <a:off x="3733725" y="3660000"/>
              <a:ext cx="153450" cy="58925"/>
            </a:xfrm>
            <a:custGeom>
              <a:rect b="b" l="l" r="r" t="t"/>
              <a:pathLst>
                <a:path extrusionOk="0" h="2357" w="6138">
                  <a:moveTo>
                    <a:pt x="5770" y="0"/>
                  </a:moveTo>
                  <a:cubicBezTo>
                    <a:pt x="5676" y="0"/>
                    <a:pt x="5591" y="49"/>
                    <a:pt x="5546" y="138"/>
                  </a:cubicBezTo>
                  <a:cubicBezTo>
                    <a:pt x="5472" y="175"/>
                    <a:pt x="4363" y="1728"/>
                    <a:pt x="1368" y="1728"/>
                  </a:cubicBezTo>
                  <a:cubicBezTo>
                    <a:pt x="1036" y="1728"/>
                    <a:pt x="703" y="1728"/>
                    <a:pt x="370" y="1691"/>
                  </a:cubicBezTo>
                  <a:cubicBezTo>
                    <a:pt x="351" y="1687"/>
                    <a:pt x="332" y="1685"/>
                    <a:pt x="313" y="1685"/>
                  </a:cubicBezTo>
                  <a:cubicBezTo>
                    <a:pt x="156" y="1685"/>
                    <a:pt x="37" y="1818"/>
                    <a:pt x="37" y="1950"/>
                  </a:cubicBezTo>
                  <a:cubicBezTo>
                    <a:pt x="0" y="2135"/>
                    <a:pt x="148" y="2283"/>
                    <a:pt x="296" y="2283"/>
                  </a:cubicBezTo>
                  <a:cubicBezTo>
                    <a:pt x="666" y="2320"/>
                    <a:pt x="1036" y="2357"/>
                    <a:pt x="1368" y="2357"/>
                  </a:cubicBezTo>
                  <a:cubicBezTo>
                    <a:pt x="4696" y="2357"/>
                    <a:pt x="5990" y="545"/>
                    <a:pt x="6027" y="471"/>
                  </a:cubicBezTo>
                  <a:cubicBezTo>
                    <a:pt x="6138" y="360"/>
                    <a:pt x="6101" y="175"/>
                    <a:pt x="5953" y="65"/>
                  </a:cubicBezTo>
                  <a:cubicBezTo>
                    <a:pt x="5894" y="21"/>
                    <a:pt x="5830" y="0"/>
                    <a:pt x="5770" y="0"/>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27"/>
            <p:cNvSpPr/>
            <p:nvPr/>
          </p:nvSpPr>
          <p:spPr>
            <a:xfrm>
              <a:off x="3377875" y="3247525"/>
              <a:ext cx="252350" cy="93150"/>
            </a:xfrm>
            <a:custGeom>
              <a:rect b="b" l="l" r="r" t="t"/>
              <a:pathLst>
                <a:path extrusionOk="0" h="3726" w="10094">
                  <a:moveTo>
                    <a:pt x="5953" y="1"/>
                  </a:moveTo>
                  <a:cubicBezTo>
                    <a:pt x="4104" y="1"/>
                    <a:pt x="1923" y="703"/>
                    <a:pt x="75" y="3217"/>
                  </a:cubicBezTo>
                  <a:cubicBezTo>
                    <a:pt x="1" y="3365"/>
                    <a:pt x="38" y="3550"/>
                    <a:pt x="149" y="3661"/>
                  </a:cubicBezTo>
                  <a:cubicBezTo>
                    <a:pt x="207" y="3704"/>
                    <a:pt x="271" y="3725"/>
                    <a:pt x="334" y="3725"/>
                  </a:cubicBezTo>
                  <a:cubicBezTo>
                    <a:pt x="431" y="3725"/>
                    <a:pt x="525" y="3676"/>
                    <a:pt x="592" y="3587"/>
                  </a:cubicBezTo>
                  <a:cubicBezTo>
                    <a:pt x="2330" y="1221"/>
                    <a:pt x="4289" y="629"/>
                    <a:pt x="5953" y="629"/>
                  </a:cubicBezTo>
                  <a:cubicBezTo>
                    <a:pt x="6988" y="629"/>
                    <a:pt x="7912" y="851"/>
                    <a:pt x="8541" y="1110"/>
                  </a:cubicBezTo>
                  <a:cubicBezTo>
                    <a:pt x="8874" y="1221"/>
                    <a:pt x="9132" y="1332"/>
                    <a:pt x="9317" y="1443"/>
                  </a:cubicBezTo>
                  <a:cubicBezTo>
                    <a:pt x="9428" y="1479"/>
                    <a:pt x="9502" y="1516"/>
                    <a:pt x="9539" y="1553"/>
                  </a:cubicBezTo>
                  <a:lnTo>
                    <a:pt x="9576" y="1590"/>
                  </a:lnTo>
                  <a:lnTo>
                    <a:pt x="9613" y="1590"/>
                  </a:lnTo>
                  <a:cubicBezTo>
                    <a:pt x="9650" y="1615"/>
                    <a:pt x="9699" y="1627"/>
                    <a:pt x="9751" y="1627"/>
                  </a:cubicBezTo>
                  <a:cubicBezTo>
                    <a:pt x="9855" y="1627"/>
                    <a:pt x="9970" y="1578"/>
                    <a:pt x="10020" y="1479"/>
                  </a:cubicBezTo>
                  <a:cubicBezTo>
                    <a:pt x="10094" y="1332"/>
                    <a:pt x="10057" y="1147"/>
                    <a:pt x="9909" y="1073"/>
                  </a:cubicBezTo>
                  <a:cubicBezTo>
                    <a:pt x="9909" y="1036"/>
                    <a:pt x="8208" y="1"/>
                    <a:pt x="5953" y="1"/>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27"/>
            <p:cNvSpPr/>
            <p:nvPr/>
          </p:nvSpPr>
          <p:spPr>
            <a:xfrm>
              <a:off x="3786400" y="3214250"/>
              <a:ext cx="126650" cy="52900"/>
            </a:xfrm>
            <a:custGeom>
              <a:rect b="b" l="l" r="r" t="t"/>
              <a:pathLst>
                <a:path extrusionOk="0" h="2116" w="5066">
                  <a:moveTo>
                    <a:pt x="2293" y="1"/>
                  </a:moveTo>
                  <a:cubicBezTo>
                    <a:pt x="1332" y="1"/>
                    <a:pt x="740" y="444"/>
                    <a:pt x="407" y="888"/>
                  </a:cubicBezTo>
                  <a:cubicBezTo>
                    <a:pt x="75" y="1332"/>
                    <a:pt x="38" y="1738"/>
                    <a:pt x="38" y="1775"/>
                  </a:cubicBezTo>
                  <a:cubicBezTo>
                    <a:pt x="1" y="1923"/>
                    <a:pt x="112" y="2108"/>
                    <a:pt x="260" y="2108"/>
                  </a:cubicBezTo>
                  <a:cubicBezTo>
                    <a:pt x="283" y="2113"/>
                    <a:pt x="307" y="2115"/>
                    <a:pt x="329" y="2115"/>
                  </a:cubicBezTo>
                  <a:cubicBezTo>
                    <a:pt x="481" y="2115"/>
                    <a:pt x="597" y="2010"/>
                    <a:pt x="629" y="1849"/>
                  </a:cubicBezTo>
                  <a:cubicBezTo>
                    <a:pt x="629" y="1849"/>
                    <a:pt x="703" y="1516"/>
                    <a:pt x="925" y="1221"/>
                  </a:cubicBezTo>
                  <a:cubicBezTo>
                    <a:pt x="1184" y="925"/>
                    <a:pt x="1554" y="629"/>
                    <a:pt x="2293" y="629"/>
                  </a:cubicBezTo>
                  <a:cubicBezTo>
                    <a:pt x="2847" y="629"/>
                    <a:pt x="3587" y="777"/>
                    <a:pt x="4585" y="1258"/>
                  </a:cubicBezTo>
                  <a:cubicBezTo>
                    <a:pt x="4625" y="1278"/>
                    <a:pt x="4667" y="1287"/>
                    <a:pt x="4709" y="1287"/>
                  </a:cubicBezTo>
                  <a:cubicBezTo>
                    <a:pt x="4824" y="1287"/>
                    <a:pt x="4938" y="1218"/>
                    <a:pt x="4992" y="1110"/>
                  </a:cubicBezTo>
                  <a:cubicBezTo>
                    <a:pt x="5066" y="962"/>
                    <a:pt x="4992" y="777"/>
                    <a:pt x="4844" y="703"/>
                  </a:cubicBezTo>
                  <a:cubicBezTo>
                    <a:pt x="3809" y="186"/>
                    <a:pt x="2958" y="1"/>
                    <a:pt x="2293" y="1"/>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27"/>
            <p:cNvSpPr/>
            <p:nvPr/>
          </p:nvSpPr>
          <p:spPr>
            <a:xfrm>
              <a:off x="3152350" y="2612625"/>
              <a:ext cx="993625" cy="888175"/>
            </a:xfrm>
            <a:custGeom>
              <a:rect b="b" l="l" r="r" t="t"/>
              <a:pathLst>
                <a:path extrusionOk="0" h="35527" w="39745">
                  <a:moveTo>
                    <a:pt x="22052" y="0"/>
                  </a:moveTo>
                  <a:cubicBezTo>
                    <a:pt x="16595" y="0"/>
                    <a:pt x="11240" y="2216"/>
                    <a:pt x="11240" y="2216"/>
                  </a:cubicBezTo>
                  <a:cubicBezTo>
                    <a:pt x="11240" y="2216"/>
                    <a:pt x="4142" y="4545"/>
                    <a:pt x="1406" y="15193"/>
                  </a:cubicBezTo>
                  <a:cubicBezTo>
                    <a:pt x="1" y="20775"/>
                    <a:pt x="1073" y="26912"/>
                    <a:pt x="3217" y="32310"/>
                  </a:cubicBezTo>
                  <a:cubicBezTo>
                    <a:pt x="5990" y="29094"/>
                    <a:pt x="13976" y="19149"/>
                    <a:pt x="15011" y="10202"/>
                  </a:cubicBezTo>
                  <a:cubicBezTo>
                    <a:pt x="15011" y="10202"/>
                    <a:pt x="30243" y="27615"/>
                    <a:pt x="39079" y="35527"/>
                  </a:cubicBezTo>
                  <a:cubicBezTo>
                    <a:pt x="39596" y="31719"/>
                    <a:pt x="39744" y="27504"/>
                    <a:pt x="39301" y="22957"/>
                  </a:cubicBezTo>
                  <a:cubicBezTo>
                    <a:pt x="37600" y="5987"/>
                    <a:pt x="32794" y="2438"/>
                    <a:pt x="26324" y="552"/>
                  </a:cubicBezTo>
                  <a:cubicBezTo>
                    <a:pt x="24958" y="157"/>
                    <a:pt x="23502" y="0"/>
                    <a:pt x="22052" y="0"/>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27"/>
            <p:cNvSpPr/>
            <p:nvPr/>
          </p:nvSpPr>
          <p:spPr>
            <a:xfrm>
              <a:off x="3163450" y="2605150"/>
              <a:ext cx="985300" cy="903600"/>
            </a:xfrm>
            <a:custGeom>
              <a:rect b="b" l="l" r="r" t="t"/>
              <a:pathLst>
                <a:path extrusionOk="0" h="36144" w="39412">
                  <a:moveTo>
                    <a:pt x="21628" y="630"/>
                  </a:moveTo>
                  <a:cubicBezTo>
                    <a:pt x="23033" y="630"/>
                    <a:pt x="24475" y="777"/>
                    <a:pt x="25769" y="1147"/>
                  </a:cubicBezTo>
                  <a:cubicBezTo>
                    <a:pt x="28986" y="2108"/>
                    <a:pt x="31721" y="3402"/>
                    <a:pt x="33903" y="6582"/>
                  </a:cubicBezTo>
                  <a:cubicBezTo>
                    <a:pt x="36084" y="9761"/>
                    <a:pt x="37711" y="14826"/>
                    <a:pt x="38524" y="23293"/>
                  </a:cubicBezTo>
                  <a:cubicBezTo>
                    <a:pt x="38709" y="25141"/>
                    <a:pt x="38820" y="26990"/>
                    <a:pt x="38820" y="28727"/>
                  </a:cubicBezTo>
                  <a:cubicBezTo>
                    <a:pt x="38820" y="30999"/>
                    <a:pt x="38664" y="33177"/>
                    <a:pt x="38410" y="35233"/>
                  </a:cubicBezTo>
                  <a:lnTo>
                    <a:pt x="38410" y="35233"/>
                  </a:lnTo>
                  <a:cubicBezTo>
                    <a:pt x="34054" y="31261"/>
                    <a:pt x="28280" y="25161"/>
                    <a:pt x="23514" y="19965"/>
                  </a:cubicBezTo>
                  <a:cubicBezTo>
                    <a:pt x="21074" y="17303"/>
                    <a:pt x="18893" y="14863"/>
                    <a:pt x="17303" y="13126"/>
                  </a:cubicBezTo>
                  <a:cubicBezTo>
                    <a:pt x="16526" y="12238"/>
                    <a:pt x="15898" y="11536"/>
                    <a:pt x="15454" y="11055"/>
                  </a:cubicBezTo>
                  <a:cubicBezTo>
                    <a:pt x="15048" y="10538"/>
                    <a:pt x="14789" y="10279"/>
                    <a:pt x="14789" y="10279"/>
                  </a:cubicBezTo>
                  <a:cubicBezTo>
                    <a:pt x="14735" y="10225"/>
                    <a:pt x="14661" y="10190"/>
                    <a:pt x="14581" y="10190"/>
                  </a:cubicBezTo>
                  <a:cubicBezTo>
                    <a:pt x="14552" y="10190"/>
                    <a:pt x="14523" y="10195"/>
                    <a:pt x="14493" y="10205"/>
                  </a:cubicBezTo>
                  <a:cubicBezTo>
                    <a:pt x="14345" y="10242"/>
                    <a:pt x="14271" y="10316"/>
                    <a:pt x="14271" y="10464"/>
                  </a:cubicBezTo>
                  <a:cubicBezTo>
                    <a:pt x="13754" y="14863"/>
                    <a:pt x="11535" y="19559"/>
                    <a:pt x="9058" y="23551"/>
                  </a:cubicBezTo>
                  <a:cubicBezTo>
                    <a:pt x="6813" y="27225"/>
                    <a:pt x="4349" y="30273"/>
                    <a:pt x="2875" y="32004"/>
                  </a:cubicBezTo>
                  <a:lnTo>
                    <a:pt x="2875" y="32004"/>
                  </a:lnTo>
                  <a:cubicBezTo>
                    <a:pt x="1507" y="28443"/>
                    <a:pt x="629" y="24596"/>
                    <a:pt x="629" y="20816"/>
                  </a:cubicBezTo>
                  <a:cubicBezTo>
                    <a:pt x="629" y="19041"/>
                    <a:pt x="814" y="17303"/>
                    <a:pt x="1258" y="15566"/>
                  </a:cubicBezTo>
                  <a:cubicBezTo>
                    <a:pt x="2625" y="10316"/>
                    <a:pt x="5029" y="7136"/>
                    <a:pt x="7099" y="5251"/>
                  </a:cubicBezTo>
                  <a:cubicBezTo>
                    <a:pt x="8134" y="4327"/>
                    <a:pt x="9095" y="3698"/>
                    <a:pt x="9798" y="3328"/>
                  </a:cubicBezTo>
                  <a:cubicBezTo>
                    <a:pt x="10131" y="3144"/>
                    <a:pt x="10426" y="3033"/>
                    <a:pt x="10611" y="2922"/>
                  </a:cubicBezTo>
                  <a:cubicBezTo>
                    <a:pt x="10722" y="2885"/>
                    <a:pt x="10796" y="2885"/>
                    <a:pt x="10833" y="2848"/>
                  </a:cubicBezTo>
                  <a:lnTo>
                    <a:pt x="10870" y="2811"/>
                  </a:lnTo>
                  <a:lnTo>
                    <a:pt x="10907" y="2811"/>
                  </a:lnTo>
                  <a:cubicBezTo>
                    <a:pt x="10907" y="2811"/>
                    <a:pt x="10981" y="2774"/>
                    <a:pt x="11166" y="2737"/>
                  </a:cubicBezTo>
                  <a:cubicBezTo>
                    <a:pt x="12238" y="2293"/>
                    <a:pt x="16933" y="630"/>
                    <a:pt x="21628" y="630"/>
                  </a:cubicBezTo>
                  <a:close/>
                  <a:moveTo>
                    <a:pt x="21628" y="1"/>
                  </a:moveTo>
                  <a:cubicBezTo>
                    <a:pt x="16367" y="1"/>
                    <a:pt x="11239" y="2031"/>
                    <a:pt x="10727" y="2239"/>
                  </a:cubicBezTo>
                  <a:lnTo>
                    <a:pt x="10727" y="2239"/>
                  </a:lnTo>
                  <a:lnTo>
                    <a:pt x="10722" y="2219"/>
                  </a:lnTo>
                  <a:cubicBezTo>
                    <a:pt x="10685" y="2256"/>
                    <a:pt x="8874" y="2848"/>
                    <a:pt x="6692" y="4770"/>
                  </a:cubicBezTo>
                  <a:cubicBezTo>
                    <a:pt x="4548" y="6730"/>
                    <a:pt x="2034" y="10020"/>
                    <a:pt x="666" y="15418"/>
                  </a:cubicBezTo>
                  <a:cubicBezTo>
                    <a:pt x="222" y="17192"/>
                    <a:pt x="1" y="19004"/>
                    <a:pt x="1" y="20816"/>
                  </a:cubicBezTo>
                  <a:cubicBezTo>
                    <a:pt x="1" y="24882"/>
                    <a:pt x="999" y="28986"/>
                    <a:pt x="2478" y="32757"/>
                  </a:cubicBezTo>
                  <a:cubicBezTo>
                    <a:pt x="2515" y="32831"/>
                    <a:pt x="2625" y="32905"/>
                    <a:pt x="2699" y="32942"/>
                  </a:cubicBezTo>
                  <a:cubicBezTo>
                    <a:pt x="2810" y="32942"/>
                    <a:pt x="2921" y="32905"/>
                    <a:pt x="2995" y="32831"/>
                  </a:cubicBezTo>
                  <a:cubicBezTo>
                    <a:pt x="4400" y="31204"/>
                    <a:pt x="7099" y="27877"/>
                    <a:pt x="9576" y="23847"/>
                  </a:cubicBezTo>
                  <a:cubicBezTo>
                    <a:pt x="11972" y="20006"/>
                    <a:pt x="14133" y="15528"/>
                    <a:pt x="14779" y="11179"/>
                  </a:cubicBezTo>
                  <a:lnTo>
                    <a:pt x="14779" y="11179"/>
                  </a:lnTo>
                  <a:cubicBezTo>
                    <a:pt x="17321" y="14066"/>
                    <a:pt x="30459" y="28892"/>
                    <a:pt x="38413" y="36047"/>
                  </a:cubicBezTo>
                  <a:cubicBezTo>
                    <a:pt x="38483" y="36118"/>
                    <a:pt x="38554" y="36144"/>
                    <a:pt x="38624" y="36144"/>
                  </a:cubicBezTo>
                  <a:cubicBezTo>
                    <a:pt x="38665" y="36144"/>
                    <a:pt x="38705" y="36135"/>
                    <a:pt x="38746" y="36121"/>
                  </a:cubicBezTo>
                  <a:cubicBezTo>
                    <a:pt x="38857" y="36084"/>
                    <a:pt x="38931" y="35974"/>
                    <a:pt x="38931" y="35863"/>
                  </a:cubicBezTo>
                  <a:cubicBezTo>
                    <a:pt x="39263" y="33644"/>
                    <a:pt x="39411" y="31241"/>
                    <a:pt x="39411" y="28727"/>
                  </a:cubicBezTo>
                  <a:cubicBezTo>
                    <a:pt x="39411" y="26953"/>
                    <a:pt x="39337" y="25104"/>
                    <a:pt x="39152" y="23219"/>
                  </a:cubicBezTo>
                  <a:cubicBezTo>
                    <a:pt x="38302" y="14715"/>
                    <a:pt x="36675" y="9539"/>
                    <a:pt x="34420" y="6212"/>
                  </a:cubicBezTo>
                  <a:cubicBezTo>
                    <a:pt x="32165" y="2922"/>
                    <a:pt x="29244" y="1517"/>
                    <a:pt x="25954" y="556"/>
                  </a:cubicBezTo>
                  <a:cubicBezTo>
                    <a:pt x="24549" y="149"/>
                    <a:pt x="23070" y="1"/>
                    <a:pt x="21628" y="1"/>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27"/>
            <p:cNvSpPr/>
            <p:nvPr/>
          </p:nvSpPr>
          <p:spPr>
            <a:xfrm>
              <a:off x="3529450" y="2791150"/>
              <a:ext cx="720050" cy="688850"/>
            </a:xfrm>
            <a:custGeom>
              <a:rect b="b" l="l" r="r" t="t"/>
              <a:pathLst>
                <a:path extrusionOk="0" h="27554" w="28802">
                  <a:moveTo>
                    <a:pt x="358" y="0"/>
                  </a:moveTo>
                  <a:cubicBezTo>
                    <a:pt x="243" y="0"/>
                    <a:pt x="129" y="69"/>
                    <a:pt x="75" y="177"/>
                  </a:cubicBezTo>
                  <a:cubicBezTo>
                    <a:pt x="1" y="325"/>
                    <a:pt x="38" y="510"/>
                    <a:pt x="186" y="584"/>
                  </a:cubicBezTo>
                  <a:cubicBezTo>
                    <a:pt x="186" y="584"/>
                    <a:pt x="260" y="621"/>
                    <a:pt x="371" y="695"/>
                  </a:cubicBezTo>
                  <a:cubicBezTo>
                    <a:pt x="2256" y="1730"/>
                    <a:pt x="17858" y="10751"/>
                    <a:pt x="28173" y="27424"/>
                  </a:cubicBezTo>
                  <a:cubicBezTo>
                    <a:pt x="28245" y="27497"/>
                    <a:pt x="28348" y="27553"/>
                    <a:pt x="28453" y="27553"/>
                  </a:cubicBezTo>
                  <a:cubicBezTo>
                    <a:pt x="28509" y="27553"/>
                    <a:pt x="28565" y="27537"/>
                    <a:pt x="28616" y="27498"/>
                  </a:cubicBezTo>
                  <a:cubicBezTo>
                    <a:pt x="28727" y="27424"/>
                    <a:pt x="28801" y="27240"/>
                    <a:pt x="28690" y="27092"/>
                  </a:cubicBezTo>
                  <a:cubicBezTo>
                    <a:pt x="17562" y="9161"/>
                    <a:pt x="519" y="66"/>
                    <a:pt x="482" y="29"/>
                  </a:cubicBezTo>
                  <a:cubicBezTo>
                    <a:pt x="442" y="9"/>
                    <a:pt x="400" y="0"/>
                    <a:pt x="35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27"/>
            <p:cNvSpPr/>
            <p:nvPr/>
          </p:nvSpPr>
          <p:spPr>
            <a:xfrm>
              <a:off x="4136700" y="3509800"/>
              <a:ext cx="248650" cy="242625"/>
            </a:xfrm>
            <a:custGeom>
              <a:rect b="b" l="l" r="r" t="t"/>
              <a:pathLst>
                <a:path extrusionOk="0" h="9705" w="9946">
                  <a:moveTo>
                    <a:pt x="347" y="0"/>
                  </a:moveTo>
                  <a:cubicBezTo>
                    <a:pt x="269" y="0"/>
                    <a:pt x="185" y="28"/>
                    <a:pt x="112" y="83"/>
                  </a:cubicBezTo>
                  <a:cubicBezTo>
                    <a:pt x="1" y="231"/>
                    <a:pt x="1" y="416"/>
                    <a:pt x="148" y="527"/>
                  </a:cubicBezTo>
                  <a:lnTo>
                    <a:pt x="9391" y="9622"/>
                  </a:lnTo>
                  <a:cubicBezTo>
                    <a:pt x="9447" y="9677"/>
                    <a:pt x="9521" y="9705"/>
                    <a:pt x="9599" y="9705"/>
                  </a:cubicBezTo>
                  <a:cubicBezTo>
                    <a:pt x="9678" y="9705"/>
                    <a:pt x="9761" y="9677"/>
                    <a:pt x="9835" y="9622"/>
                  </a:cubicBezTo>
                  <a:cubicBezTo>
                    <a:pt x="9946" y="9511"/>
                    <a:pt x="9946" y="9289"/>
                    <a:pt x="9835" y="9178"/>
                  </a:cubicBezTo>
                  <a:lnTo>
                    <a:pt x="555" y="83"/>
                  </a:lnTo>
                  <a:cubicBezTo>
                    <a:pt x="500" y="28"/>
                    <a:pt x="426" y="0"/>
                    <a:pt x="34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27"/>
            <p:cNvSpPr/>
            <p:nvPr/>
          </p:nvSpPr>
          <p:spPr>
            <a:xfrm>
              <a:off x="3141275" y="2787075"/>
              <a:ext cx="342925" cy="519425"/>
            </a:xfrm>
            <a:custGeom>
              <a:rect b="b" l="l" r="r" t="t"/>
              <a:pathLst>
                <a:path extrusionOk="0" h="20777" w="13717">
                  <a:moveTo>
                    <a:pt x="13364" y="0"/>
                  </a:moveTo>
                  <a:cubicBezTo>
                    <a:pt x="13236" y="0"/>
                    <a:pt x="13120" y="105"/>
                    <a:pt x="13088" y="266"/>
                  </a:cubicBezTo>
                  <a:cubicBezTo>
                    <a:pt x="13088" y="266"/>
                    <a:pt x="13088" y="303"/>
                    <a:pt x="13051" y="451"/>
                  </a:cubicBezTo>
                  <a:cubicBezTo>
                    <a:pt x="12903" y="1301"/>
                    <a:pt x="12127" y="5294"/>
                    <a:pt x="10167" y="9546"/>
                  </a:cubicBezTo>
                  <a:cubicBezTo>
                    <a:pt x="8208" y="13834"/>
                    <a:pt x="5065" y="18308"/>
                    <a:pt x="222" y="20193"/>
                  </a:cubicBezTo>
                  <a:cubicBezTo>
                    <a:pt x="74" y="20230"/>
                    <a:pt x="0" y="20415"/>
                    <a:pt x="37" y="20563"/>
                  </a:cubicBezTo>
                  <a:cubicBezTo>
                    <a:pt x="92" y="20700"/>
                    <a:pt x="208" y="20776"/>
                    <a:pt x="324" y="20776"/>
                  </a:cubicBezTo>
                  <a:cubicBezTo>
                    <a:pt x="365" y="20776"/>
                    <a:pt x="406" y="20767"/>
                    <a:pt x="444" y="20748"/>
                  </a:cubicBezTo>
                  <a:cubicBezTo>
                    <a:pt x="5842" y="18640"/>
                    <a:pt x="9169" y="13502"/>
                    <a:pt x="11128" y="8954"/>
                  </a:cubicBezTo>
                  <a:cubicBezTo>
                    <a:pt x="13088" y="4407"/>
                    <a:pt x="13679" y="377"/>
                    <a:pt x="13679" y="340"/>
                  </a:cubicBezTo>
                  <a:cubicBezTo>
                    <a:pt x="13716" y="192"/>
                    <a:pt x="13605" y="44"/>
                    <a:pt x="13421" y="7"/>
                  </a:cubicBezTo>
                  <a:cubicBezTo>
                    <a:pt x="13402" y="2"/>
                    <a:pt x="13382" y="0"/>
                    <a:pt x="1336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27"/>
            <p:cNvSpPr/>
            <p:nvPr/>
          </p:nvSpPr>
          <p:spPr>
            <a:xfrm>
              <a:off x="3546100" y="2738250"/>
              <a:ext cx="603575" cy="246025"/>
            </a:xfrm>
            <a:custGeom>
              <a:rect b="b" l="l" r="r" t="t"/>
              <a:pathLst>
                <a:path extrusionOk="0" h="9841" w="24143">
                  <a:moveTo>
                    <a:pt x="2810" y="1"/>
                  </a:moveTo>
                  <a:cubicBezTo>
                    <a:pt x="1257" y="1"/>
                    <a:pt x="296" y="149"/>
                    <a:pt x="296" y="149"/>
                  </a:cubicBezTo>
                  <a:cubicBezTo>
                    <a:pt x="148" y="149"/>
                    <a:pt x="0" y="297"/>
                    <a:pt x="37" y="481"/>
                  </a:cubicBezTo>
                  <a:cubicBezTo>
                    <a:pt x="37" y="614"/>
                    <a:pt x="185" y="746"/>
                    <a:pt x="322" y="746"/>
                  </a:cubicBezTo>
                  <a:cubicBezTo>
                    <a:pt x="338" y="746"/>
                    <a:pt x="354" y="744"/>
                    <a:pt x="370" y="740"/>
                  </a:cubicBezTo>
                  <a:lnTo>
                    <a:pt x="555" y="740"/>
                  </a:lnTo>
                  <a:cubicBezTo>
                    <a:pt x="851" y="703"/>
                    <a:pt x="1664" y="629"/>
                    <a:pt x="2810" y="629"/>
                  </a:cubicBezTo>
                  <a:cubicBezTo>
                    <a:pt x="5102" y="629"/>
                    <a:pt x="8762" y="888"/>
                    <a:pt x="12570" y="2145"/>
                  </a:cubicBezTo>
                  <a:cubicBezTo>
                    <a:pt x="16415" y="3402"/>
                    <a:pt x="20445" y="5694"/>
                    <a:pt x="23551" y="9724"/>
                  </a:cubicBezTo>
                  <a:cubicBezTo>
                    <a:pt x="23610" y="9803"/>
                    <a:pt x="23691" y="9840"/>
                    <a:pt x="23776" y="9840"/>
                  </a:cubicBezTo>
                  <a:cubicBezTo>
                    <a:pt x="23849" y="9840"/>
                    <a:pt x="23926" y="9813"/>
                    <a:pt x="23994" y="9761"/>
                  </a:cubicBezTo>
                  <a:cubicBezTo>
                    <a:pt x="24142" y="9687"/>
                    <a:pt x="24142" y="9465"/>
                    <a:pt x="24031" y="9354"/>
                  </a:cubicBezTo>
                  <a:cubicBezTo>
                    <a:pt x="20852" y="5177"/>
                    <a:pt x="16674" y="2848"/>
                    <a:pt x="12755" y="1554"/>
                  </a:cubicBezTo>
                  <a:cubicBezTo>
                    <a:pt x="8836" y="260"/>
                    <a:pt x="5139" y="38"/>
                    <a:pt x="281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27"/>
            <p:cNvSpPr/>
            <p:nvPr/>
          </p:nvSpPr>
          <p:spPr>
            <a:xfrm>
              <a:off x="4974075" y="1207325"/>
              <a:ext cx="1045375" cy="1662200"/>
            </a:xfrm>
            <a:custGeom>
              <a:rect b="b" l="l" r="r" t="t"/>
              <a:pathLst>
                <a:path extrusionOk="0" h="66488" w="41815">
                  <a:moveTo>
                    <a:pt x="20208" y="0"/>
                  </a:moveTo>
                  <a:cubicBezTo>
                    <a:pt x="17407" y="0"/>
                    <a:pt x="14564" y="635"/>
                    <a:pt x="11795" y="2122"/>
                  </a:cubicBezTo>
                  <a:cubicBezTo>
                    <a:pt x="3735" y="6484"/>
                    <a:pt x="2071" y="17464"/>
                    <a:pt x="2071" y="17464"/>
                  </a:cubicBezTo>
                  <a:lnTo>
                    <a:pt x="1" y="66081"/>
                  </a:lnTo>
                  <a:lnTo>
                    <a:pt x="32091" y="66488"/>
                  </a:lnTo>
                  <a:cubicBezTo>
                    <a:pt x="32091" y="66488"/>
                    <a:pt x="39301" y="32955"/>
                    <a:pt x="40558" y="26744"/>
                  </a:cubicBezTo>
                  <a:cubicBezTo>
                    <a:pt x="41815" y="20533"/>
                    <a:pt x="41371" y="10218"/>
                    <a:pt x="34975" y="5449"/>
                  </a:cubicBezTo>
                  <a:cubicBezTo>
                    <a:pt x="30753" y="2318"/>
                    <a:pt x="25558" y="0"/>
                    <a:pt x="20208" y="0"/>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27"/>
            <p:cNvSpPr/>
            <p:nvPr/>
          </p:nvSpPr>
          <p:spPr>
            <a:xfrm>
              <a:off x="4966700" y="1199350"/>
              <a:ext cx="1042575" cy="1677575"/>
            </a:xfrm>
            <a:custGeom>
              <a:rect b="b" l="l" r="r" t="t"/>
              <a:pathLst>
                <a:path extrusionOk="0" h="67103" w="41703">
                  <a:moveTo>
                    <a:pt x="20519" y="629"/>
                  </a:moveTo>
                  <a:cubicBezTo>
                    <a:pt x="25769" y="629"/>
                    <a:pt x="30908" y="2921"/>
                    <a:pt x="35085" y="6027"/>
                  </a:cubicBezTo>
                  <a:cubicBezTo>
                    <a:pt x="37340" y="7690"/>
                    <a:pt x="38856" y="10094"/>
                    <a:pt x="39781" y="12792"/>
                  </a:cubicBezTo>
                  <a:cubicBezTo>
                    <a:pt x="40742" y="15454"/>
                    <a:pt x="41111" y="18412"/>
                    <a:pt x="41111" y="21222"/>
                  </a:cubicBezTo>
                  <a:cubicBezTo>
                    <a:pt x="41111" y="23329"/>
                    <a:pt x="40890" y="25325"/>
                    <a:pt x="40557" y="27026"/>
                  </a:cubicBezTo>
                  <a:cubicBezTo>
                    <a:pt x="39928" y="30095"/>
                    <a:pt x="37821" y="40040"/>
                    <a:pt x="35825" y="49209"/>
                  </a:cubicBezTo>
                  <a:cubicBezTo>
                    <a:pt x="34863" y="53793"/>
                    <a:pt x="33902" y="58155"/>
                    <a:pt x="33200" y="61409"/>
                  </a:cubicBezTo>
                  <a:cubicBezTo>
                    <a:pt x="32867" y="63036"/>
                    <a:pt x="32571" y="64367"/>
                    <a:pt x="32386" y="65291"/>
                  </a:cubicBezTo>
                  <a:cubicBezTo>
                    <a:pt x="32257" y="65829"/>
                    <a:pt x="32166" y="66230"/>
                    <a:pt x="32112" y="66470"/>
                  </a:cubicBezTo>
                  <a:lnTo>
                    <a:pt x="32112" y="66470"/>
                  </a:lnTo>
                  <a:lnTo>
                    <a:pt x="629" y="66067"/>
                  </a:lnTo>
                  <a:lnTo>
                    <a:pt x="2661" y="17820"/>
                  </a:lnTo>
                  <a:lnTo>
                    <a:pt x="2661" y="17820"/>
                  </a:lnTo>
                  <a:lnTo>
                    <a:pt x="2662" y="17820"/>
                  </a:lnTo>
                  <a:cubicBezTo>
                    <a:pt x="2662" y="17820"/>
                    <a:pt x="2662" y="17783"/>
                    <a:pt x="2699" y="17710"/>
                  </a:cubicBezTo>
                  <a:cubicBezTo>
                    <a:pt x="2810" y="17118"/>
                    <a:pt x="3328" y="14345"/>
                    <a:pt x="4769" y="11240"/>
                  </a:cubicBezTo>
                  <a:cubicBezTo>
                    <a:pt x="6211" y="8134"/>
                    <a:pt x="8540" y="4733"/>
                    <a:pt x="12237" y="2736"/>
                  </a:cubicBezTo>
                  <a:cubicBezTo>
                    <a:pt x="14973" y="1258"/>
                    <a:pt x="17746" y="629"/>
                    <a:pt x="20519" y="629"/>
                  </a:cubicBezTo>
                  <a:close/>
                  <a:moveTo>
                    <a:pt x="20519" y="1"/>
                  </a:moveTo>
                  <a:cubicBezTo>
                    <a:pt x="17672" y="1"/>
                    <a:pt x="14751" y="666"/>
                    <a:pt x="11942" y="2182"/>
                  </a:cubicBezTo>
                  <a:cubicBezTo>
                    <a:pt x="7838" y="4400"/>
                    <a:pt x="5361" y="8282"/>
                    <a:pt x="3919" y="11609"/>
                  </a:cubicBezTo>
                  <a:cubicBezTo>
                    <a:pt x="2477" y="14937"/>
                    <a:pt x="2071" y="17710"/>
                    <a:pt x="2071" y="17710"/>
                  </a:cubicBezTo>
                  <a:lnTo>
                    <a:pt x="2071" y="17746"/>
                  </a:lnTo>
                  <a:lnTo>
                    <a:pt x="0" y="66363"/>
                  </a:lnTo>
                  <a:cubicBezTo>
                    <a:pt x="0" y="66474"/>
                    <a:pt x="0" y="66548"/>
                    <a:pt x="74" y="66585"/>
                  </a:cubicBezTo>
                  <a:cubicBezTo>
                    <a:pt x="148" y="66659"/>
                    <a:pt x="222" y="66696"/>
                    <a:pt x="296" y="66696"/>
                  </a:cubicBezTo>
                  <a:lnTo>
                    <a:pt x="32349" y="67102"/>
                  </a:lnTo>
                  <a:cubicBezTo>
                    <a:pt x="32497" y="67102"/>
                    <a:pt x="32645" y="66991"/>
                    <a:pt x="32682" y="66881"/>
                  </a:cubicBezTo>
                  <a:cubicBezTo>
                    <a:pt x="32682" y="66881"/>
                    <a:pt x="39891" y="33348"/>
                    <a:pt x="41148" y="27137"/>
                  </a:cubicBezTo>
                  <a:cubicBezTo>
                    <a:pt x="41481" y="25399"/>
                    <a:pt x="41703" y="23366"/>
                    <a:pt x="41703" y="21222"/>
                  </a:cubicBezTo>
                  <a:cubicBezTo>
                    <a:pt x="41703" y="18375"/>
                    <a:pt x="41333" y="15343"/>
                    <a:pt x="40372" y="12571"/>
                  </a:cubicBezTo>
                  <a:cubicBezTo>
                    <a:pt x="39411" y="9798"/>
                    <a:pt x="37821" y="7284"/>
                    <a:pt x="35455" y="5509"/>
                  </a:cubicBezTo>
                  <a:cubicBezTo>
                    <a:pt x="31203" y="2367"/>
                    <a:pt x="25954" y="1"/>
                    <a:pt x="20519" y="1"/>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27"/>
            <p:cNvSpPr/>
            <p:nvPr/>
          </p:nvSpPr>
          <p:spPr>
            <a:xfrm>
              <a:off x="5233800" y="1302875"/>
              <a:ext cx="183025" cy="263600"/>
            </a:xfrm>
            <a:custGeom>
              <a:rect b="b" l="l" r="r" t="t"/>
              <a:pathLst>
                <a:path extrusionOk="0" h="10544" w="7321">
                  <a:moveTo>
                    <a:pt x="6959" y="0"/>
                  </a:moveTo>
                  <a:cubicBezTo>
                    <a:pt x="6906" y="0"/>
                    <a:pt x="6853" y="13"/>
                    <a:pt x="6803" y="37"/>
                  </a:cubicBezTo>
                  <a:cubicBezTo>
                    <a:pt x="6803" y="37"/>
                    <a:pt x="5472" y="777"/>
                    <a:pt x="3994" y="2403"/>
                  </a:cubicBezTo>
                  <a:cubicBezTo>
                    <a:pt x="2478" y="4030"/>
                    <a:pt x="814" y="6544"/>
                    <a:pt x="38" y="10167"/>
                  </a:cubicBezTo>
                  <a:cubicBezTo>
                    <a:pt x="1" y="10315"/>
                    <a:pt x="112" y="10500"/>
                    <a:pt x="296" y="10537"/>
                  </a:cubicBezTo>
                  <a:cubicBezTo>
                    <a:pt x="316" y="10542"/>
                    <a:pt x="335" y="10544"/>
                    <a:pt x="355" y="10544"/>
                  </a:cubicBezTo>
                  <a:cubicBezTo>
                    <a:pt x="490" y="10544"/>
                    <a:pt x="634" y="10439"/>
                    <a:pt x="666" y="10278"/>
                  </a:cubicBezTo>
                  <a:cubicBezTo>
                    <a:pt x="1369" y="6803"/>
                    <a:pt x="2995" y="4363"/>
                    <a:pt x="4437" y="2810"/>
                  </a:cubicBezTo>
                  <a:cubicBezTo>
                    <a:pt x="5140" y="2034"/>
                    <a:pt x="5842" y="1479"/>
                    <a:pt x="6323" y="1109"/>
                  </a:cubicBezTo>
                  <a:cubicBezTo>
                    <a:pt x="6581" y="925"/>
                    <a:pt x="6766" y="777"/>
                    <a:pt x="6914" y="703"/>
                  </a:cubicBezTo>
                  <a:cubicBezTo>
                    <a:pt x="6988" y="666"/>
                    <a:pt x="7025" y="629"/>
                    <a:pt x="7062" y="629"/>
                  </a:cubicBezTo>
                  <a:lnTo>
                    <a:pt x="7099" y="592"/>
                  </a:lnTo>
                  <a:cubicBezTo>
                    <a:pt x="7247" y="518"/>
                    <a:pt x="7321" y="296"/>
                    <a:pt x="7247" y="148"/>
                  </a:cubicBezTo>
                  <a:cubicBezTo>
                    <a:pt x="7173" y="50"/>
                    <a:pt x="7066" y="0"/>
                    <a:pt x="6959" y="0"/>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27"/>
            <p:cNvSpPr/>
            <p:nvPr/>
          </p:nvSpPr>
          <p:spPr>
            <a:xfrm>
              <a:off x="5395550" y="1619900"/>
              <a:ext cx="20350" cy="70250"/>
            </a:xfrm>
            <a:custGeom>
              <a:rect b="b" l="l" r="r" t="t"/>
              <a:pathLst>
                <a:path extrusionOk="0" h="2810" w="814">
                  <a:moveTo>
                    <a:pt x="555" y="0"/>
                  </a:moveTo>
                  <a:cubicBezTo>
                    <a:pt x="370" y="0"/>
                    <a:pt x="222" y="111"/>
                    <a:pt x="185" y="259"/>
                  </a:cubicBezTo>
                  <a:cubicBezTo>
                    <a:pt x="74" y="1072"/>
                    <a:pt x="1" y="1812"/>
                    <a:pt x="1" y="2514"/>
                  </a:cubicBezTo>
                  <a:cubicBezTo>
                    <a:pt x="1" y="2662"/>
                    <a:pt x="148" y="2810"/>
                    <a:pt x="333" y="2810"/>
                  </a:cubicBezTo>
                  <a:cubicBezTo>
                    <a:pt x="481" y="2810"/>
                    <a:pt x="629" y="2662"/>
                    <a:pt x="629" y="2514"/>
                  </a:cubicBezTo>
                  <a:cubicBezTo>
                    <a:pt x="629" y="1849"/>
                    <a:pt x="703" y="1109"/>
                    <a:pt x="814" y="370"/>
                  </a:cubicBezTo>
                  <a:cubicBezTo>
                    <a:pt x="814" y="185"/>
                    <a:pt x="703" y="37"/>
                    <a:pt x="555" y="0"/>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27"/>
            <p:cNvSpPr/>
            <p:nvPr/>
          </p:nvSpPr>
          <p:spPr>
            <a:xfrm>
              <a:off x="5410350" y="1315075"/>
              <a:ext cx="105375" cy="267125"/>
            </a:xfrm>
            <a:custGeom>
              <a:rect b="b" l="l" r="r" t="t"/>
              <a:pathLst>
                <a:path extrusionOk="0" h="10685" w="4215">
                  <a:moveTo>
                    <a:pt x="3869" y="1"/>
                  </a:moveTo>
                  <a:cubicBezTo>
                    <a:pt x="3754" y="1"/>
                    <a:pt x="3640" y="69"/>
                    <a:pt x="3586" y="178"/>
                  </a:cubicBezTo>
                  <a:cubicBezTo>
                    <a:pt x="3586" y="215"/>
                    <a:pt x="1183" y="5391"/>
                    <a:pt x="37" y="10308"/>
                  </a:cubicBezTo>
                  <a:cubicBezTo>
                    <a:pt x="0" y="10493"/>
                    <a:pt x="74" y="10640"/>
                    <a:pt x="259" y="10677"/>
                  </a:cubicBezTo>
                  <a:cubicBezTo>
                    <a:pt x="278" y="10682"/>
                    <a:pt x="298" y="10685"/>
                    <a:pt x="319" y="10685"/>
                  </a:cubicBezTo>
                  <a:cubicBezTo>
                    <a:pt x="453" y="10685"/>
                    <a:pt x="596" y="10584"/>
                    <a:pt x="629" y="10456"/>
                  </a:cubicBezTo>
                  <a:cubicBezTo>
                    <a:pt x="1183" y="8052"/>
                    <a:pt x="2070" y="5538"/>
                    <a:pt x="2810" y="3616"/>
                  </a:cubicBezTo>
                  <a:cubicBezTo>
                    <a:pt x="3180" y="2692"/>
                    <a:pt x="3512" y="1878"/>
                    <a:pt x="3771" y="1324"/>
                  </a:cubicBezTo>
                  <a:cubicBezTo>
                    <a:pt x="3882" y="1065"/>
                    <a:pt x="3956" y="843"/>
                    <a:pt x="4030" y="695"/>
                  </a:cubicBezTo>
                  <a:cubicBezTo>
                    <a:pt x="4104" y="510"/>
                    <a:pt x="4141" y="437"/>
                    <a:pt x="4141" y="437"/>
                  </a:cubicBezTo>
                  <a:cubicBezTo>
                    <a:pt x="4215" y="289"/>
                    <a:pt x="4141" y="104"/>
                    <a:pt x="3993" y="30"/>
                  </a:cubicBezTo>
                  <a:cubicBezTo>
                    <a:pt x="3953" y="10"/>
                    <a:pt x="3911" y="1"/>
                    <a:pt x="3869" y="1"/>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27"/>
            <p:cNvSpPr/>
            <p:nvPr/>
          </p:nvSpPr>
          <p:spPr>
            <a:xfrm>
              <a:off x="5622925" y="1315675"/>
              <a:ext cx="36075" cy="432025"/>
            </a:xfrm>
            <a:custGeom>
              <a:rect b="b" l="l" r="r" t="t"/>
              <a:pathLst>
                <a:path extrusionOk="0" h="17281" w="1443">
                  <a:moveTo>
                    <a:pt x="1019" y="0"/>
                  </a:moveTo>
                  <a:cubicBezTo>
                    <a:pt x="1000" y="0"/>
                    <a:pt x="981" y="2"/>
                    <a:pt x="962" y="6"/>
                  </a:cubicBezTo>
                  <a:cubicBezTo>
                    <a:pt x="777" y="6"/>
                    <a:pt x="666" y="154"/>
                    <a:pt x="666" y="302"/>
                  </a:cubicBezTo>
                  <a:cubicBezTo>
                    <a:pt x="666" y="302"/>
                    <a:pt x="666" y="486"/>
                    <a:pt x="703" y="782"/>
                  </a:cubicBezTo>
                  <a:cubicBezTo>
                    <a:pt x="740" y="1670"/>
                    <a:pt x="851" y="3814"/>
                    <a:pt x="851" y="6365"/>
                  </a:cubicBezTo>
                  <a:cubicBezTo>
                    <a:pt x="851" y="9766"/>
                    <a:pt x="666" y="13907"/>
                    <a:pt x="37" y="16938"/>
                  </a:cubicBezTo>
                  <a:cubicBezTo>
                    <a:pt x="0" y="17086"/>
                    <a:pt x="74" y="17271"/>
                    <a:pt x="259" y="17271"/>
                  </a:cubicBezTo>
                  <a:cubicBezTo>
                    <a:pt x="284" y="17277"/>
                    <a:pt x="309" y="17280"/>
                    <a:pt x="335" y="17280"/>
                  </a:cubicBezTo>
                  <a:cubicBezTo>
                    <a:pt x="464" y="17280"/>
                    <a:pt x="598" y="17203"/>
                    <a:pt x="629" y="17049"/>
                  </a:cubicBezTo>
                  <a:cubicBezTo>
                    <a:pt x="1294" y="13944"/>
                    <a:pt x="1442" y="9766"/>
                    <a:pt x="1442" y="6365"/>
                  </a:cubicBezTo>
                  <a:cubicBezTo>
                    <a:pt x="1442" y="2927"/>
                    <a:pt x="1294" y="265"/>
                    <a:pt x="1294" y="265"/>
                  </a:cubicBezTo>
                  <a:cubicBezTo>
                    <a:pt x="1294" y="132"/>
                    <a:pt x="1176" y="0"/>
                    <a:pt x="1019" y="0"/>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27"/>
            <p:cNvSpPr/>
            <p:nvPr/>
          </p:nvSpPr>
          <p:spPr>
            <a:xfrm>
              <a:off x="5800375" y="1685525"/>
              <a:ext cx="26825" cy="66750"/>
            </a:xfrm>
            <a:custGeom>
              <a:rect b="b" l="l" r="r" t="t"/>
              <a:pathLst>
                <a:path extrusionOk="0" h="2670" w="1073">
                  <a:moveTo>
                    <a:pt x="777" y="0"/>
                  </a:moveTo>
                  <a:cubicBezTo>
                    <a:pt x="629" y="0"/>
                    <a:pt x="444" y="111"/>
                    <a:pt x="444" y="259"/>
                  </a:cubicBezTo>
                  <a:cubicBezTo>
                    <a:pt x="333" y="924"/>
                    <a:pt x="222" y="1590"/>
                    <a:pt x="38" y="2292"/>
                  </a:cubicBezTo>
                  <a:cubicBezTo>
                    <a:pt x="1" y="2440"/>
                    <a:pt x="75" y="2625"/>
                    <a:pt x="259" y="2662"/>
                  </a:cubicBezTo>
                  <a:cubicBezTo>
                    <a:pt x="279" y="2667"/>
                    <a:pt x="299" y="2669"/>
                    <a:pt x="319" y="2669"/>
                  </a:cubicBezTo>
                  <a:cubicBezTo>
                    <a:pt x="453" y="2669"/>
                    <a:pt x="597" y="2569"/>
                    <a:pt x="629" y="2440"/>
                  </a:cubicBezTo>
                  <a:cubicBezTo>
                    <a:pt x="814" y="1738"/>
                    <a:pt x="962" y="1035"/>
                    <a:pt x="1036" y="370"/>
                  </a:cubicBezTo>
                  <a:cubicBezTo>
                    <a:pt x="1073" y="185"/>
                    <a:pt x="962" y="37"/>
                    <a:pt x="777" y="0"/>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27"/>
            <p:cNvSpPr/>
            <p:nvPr/>
          </p:nvSpPr>
          <p:spPr>
            <a:xfrm>
              <a:off x="5754175" y="1336150"/>
              <a:ext cx="77650" cy="296700"/>
            </a:xfrm>
            <a:custGeom>
              <a:rect b="b" l="l" r="r" t="t"/>
              <a:pathLst>
                <a:path extrusionOk="0" h="11868" w="3106">
                  <a:moveTo>
                    <a:pt x="377" y="0"/>
                  </a:moveTo>
                  <a:cubicBezTo>
                    <a:pt x="325" y="0"/>
                    <a:pt x="271" y="13"/>
                    <a:pt x="222" y="37"/>
                  </a:cubicBezTo>
                  <a:cubicBezTo>
                    <a:pt x="74" y="111"/>
                    <a:pt x="0" y="296"/>
                    <a:pt x="74" y="444"/>
                  </a:cubicBezTo>
                  <a:lnTo>
                    <a:pt x="111" y="481"/>
                  </a:lnTo>
                  <a:cubicBezTo>
                    <a:pt x="370" y="1035"/>
                    <a:pt x="2514" y="5583"/>
                    <a:pt x="2514" y="11202"/>
                  </a:cubicBezTo>
                  <a:cubicBezTo>
                    <a:pt x="2514" y="11313"/>
                    <a:pt x="2514" y="11424"/>
                    <a:pt x="2514" y="11535"/>
                  </a:cubicBezTo>
                  <a:cubicBezTo>
                    <a:pt x="2514" y="11720"/>
                    <a:pt x="2625" y="11868"/>
                    <a:pt x="2810" y="11868"/>
                  </a:cubicBezTo>
                  <a:cubicBezTo>
                    <a:pt x="2995" y="11868"/>
                    <a:pt x="3106" y="11720"/>
                    <a:pt x="3106" y="11535"/>
                  </a:cubicBezTo>
                  <a:cubicBezTo>
                    <a:pt x="3106" y="11424"/>
                    <a:pt x="3106" y="11313"/>
                    <a:pt x="3106" y="11202"/>
                  </a:cubicBezTo>
                  <a:cubicBezTo>
                    <a:pt x="3106" y="5028"/>
                    <a:pt x="629" y="185"/>
                    <a:pt x="629" y="148"/>
                  </a:cubicBezTo>
                  <a:cubicBezTo>
                    <a:pt x="579" y="50"/>
                    <a:pt x="481" y="0"/>
                    <a:pt x="377" y="0"/>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27"/>
            <p:cNvSpPr/>
            <p:nvPr/>
          </p:nvSpPr>
          <p:spPr>
            <a:xfrm>
              <a:off x="4617325" y="2545375"/>
              <a:ext cx="1541700" cy="1176325"/>
            </a:xfrm>
            <a:custGeom>
              <a:rect b="b" l="l" r="r" t="t"/>
              <a:pathLst>
                <a:path extrusionOk="0" h="47053" w="61668">
                  <a:moveTo>
                    <a:pt x="29743" y="0"/>
                  </a:moveTo>
                  <a:cubicBezTo>
                    <a:pt x="28951" y="0"/>
                    <a:pt x="28542" y="137"/>
                    <a:pt x="28542" y="137"/>
                  </a:cubicBezTo>
                  <a:cubicBezTo>
                    <a:pt x="28542" y="137"/>
                    <a:pt x="5990" y="9010"/>
                    <a:pt x="4326" y="11524"/>
                  </a:cubicBezTo>
                  <a:cubicBezTo>
                    <a:pt x="2699" y="14001"/>
                    <a:pt x="0" y="23243"/>
                    <a:pt x="0" y="23243"/>
                  </a:cubicBezTo>
                  <a:lnTo>
                    <a:pt x="58451" y="47053"/>
                  </a:lnTo>
                  <a:lnTo>
                    <a:pt x="61667" y="37292"/>
                  </a:lnTo>
                  <a:cubicBezTo>
                    <a:pt x="61667" y="37292"/>
                    <a:pt x="58340" y="18142"/>
                    <a:pt x="56270" y="14814"/>
                  </a:cubicBezTo>
                  <a:cubicBezTo>
                    <a:pt x="54199" y="11524"/>
                    <a:pt x="37452" y="2392"/>
                    <a:pt x="33939" y="950"/>
                  </a:cubicBezTo>
                  <a:cubicBezTo>
                    <a:pt x="32063" y="180"/>
                    <a:pt x="30651" y="0"/>
                    <a:pt x="29743" y="0"/>
                  </a:cubicBezTo>
                  <a:close/>
                </a:path>
              </a:pathLst>
            </a:custGeom>
            <a:solidFill>
              <a:srgbClr val="F9CD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27"/>
            <p:cNvSpPr/>
            <p:nvPr/>
          </p:nvSpPr>
          <p:spPr>
            <a:xfrm>
              <a:off x="4608075" y="2537700"/>
              <a:ext cx="1558325" cy="1192100"/>
            </a:xfrm>
            <a:custGeom>
              <a:rect b="b" l="l" r="r" t="t"/>
              <a:pathLst>
                <a:path extrusionOk="0" h="47684" w="62333">
                  <a:moveTo>
                    <a:pt x="30095" y="629"/>
                  </a:moveTo>
                  <a:cubicBezTo>
                    <a:pt x="30945" y="629"/>
                    <a:pt x="32313" y="777"/>
                    <a:pt x="34198" y="1553"/>
                  </a:cubicBezTo>
                  <a:cubicBezTo>
                    <a:pt x="35049" y="1886"/>
                    <a:pt x="36749" y="2736"/>
                    <a:pt x="38857" y="3845"/>
                  </a:cubicBezTo>
                  <a:cubicBezTo>
                    <a:pt x="41962" y="5509"/>
                    <a:pt x="45992" y="7764"/>
                    <a:pt x="49430" y="9945"/>
                  </a:cubicBezTo>
                  <a:cubicBezTo>
                    <a:pt x="51131" y="11017"/>
                    <a:pt x="52721" y="12053"/>
                    <a:pt x="53941" y="12977"/>
                  </a:cubicBezTo>
                  <a:cubicBezTo>
                    <a:pt x="55161" y="13901"/>
                    <a:pt x="56048" y="14751"/>
                    <a:pt x="56381" y="15306"/>
                  </a:cubicBezTo>
                  <a:cubicBezTo>
                    <a:pt x="56603" y="15676"/>
                    <a:pt x="56898" y="16304"/>
                    <a:pt x="57194" y="17155"/>
                  </a:cubicBezTo>
                  <a:cubicBezTo>
                    <a:pt x="58192" y="20038"/>
                    <a:pt x="59301" y="25177"/>
                    <a:pt x="60189" y="29577"/>
                  </a:cubicBezTo>
                  <a:cubicBezTo>
                    <a:pt x="60632" y="31795"/>
                    <a:pt x="61039" y="33791"/>
                    <a:pt x="61298" y="35270"/>
                  </a:cubicBezTo>
                  <a:cubicBezTo>
                    <a:pt x="61532" y="36610"/>
                    <a:pt x="61676" y="37464"/>
                    <a:pt x="61701" y="37613"/>
                  </a:cubicBezTo>
                  <a:lnTo>
                    <a:pt x="61701" y="37613"/>
                  </a:lnTo>
                  <a:lnTo>
                    <a:pt x="58636" y="46953"/>
                  </a:lnTo>
                  <a:lnTo>
                    <a:pt x="740" y="23360"/>
                  </a:lnTo>
                  <a:lnTo>
                    <a:pt x="740" y="23360"/>
                  </a:lnTo>
                  <a:cubicBezTo>
                    <a:pt x="811" y="23110"/>
                    <a:pt x="935" y="22693"/>
                    <a:pt x="1110" y="22146"/>
                  </a:cubicBezTo>
                  <a:cubicBezTo>
                    <a:pt x="1516" y="20815"/>
                    <a:pt x="2182" y="18707"/>
                    <a:pt x="2884" y="16711"/>
                  </a:cubicBezTo>
                  <a:cubicBezTo>
                    <a:pt x="3624" y="14751"/>
                    <a:pt x="4400" y="12866"/>
                    <a:pt x="4955" y="11979"/>
                  </a:cubicBezTo>
                  <a:cubicBezTo>
                    <a:pt x="5029" y="11868"/>
                    <a:pt x="5213" y="11720"/>
                    <a:pt x="5435" y="11535"/>
                  </a:cubicBezTo>
                  <a:cubicBezTo>
                    <a:pt x="6360" y="10796"/>
                    <a:pt x="8319" y="9723"/>
                    <a:pt x="10722" y="8577"/>
                  </a:cubicBezTo>
                  <a:cubicBezTo>
                    <a:pt x="14308" y="6840"/>
                    <a:pt x="18893" y="4880"/>
                    <a:pt x="22553" y="3364"/>
                  </a:cubicBezTo>
                  <a:cubicBezTo>
                    <a:pt x="24401" y="2588"/>
                    <a:pt x="26028" y="1923"/>
                    <a:pt x="27174" y="1479"/>
                  </a:cubicBezTo>
                  <a:cubicBezTo>
                    <a:pt x="28320" y="998"/>
                    <a:pt x="29023" y="740"/>
                    <a:pt x="29023" y="740"/>
                  </a:cubicBezTo>
                  <a:cubicBezTo>
                    <a:pt x="29023" y="740"/>
                    <a:pt x="29392" y="629"/>
                    <a:pt x="30095" y="629"/>
                  </a:cubicBezTo>
                  <a:close/>
                  <a:moveTo>
                    <a:pt x="30095" y="0"/>
                  </a:moveTo>
                  <a:cubicBezTo>
                    <a:pt x="29281" y="0"/>
                    <a:pt x="28838" y="148"/>
                    <a:pt x="28838" y="148"/>
                  </a:cubicBezTo>
                  <a:lnTo>
                    <a:pt x="28801" y="148"/>
                  </a:lnTo>
                  <a:cubicBezTo>
                    <a:pt x="28801" y="148"/>
                    <a:pt x="23181" y="2366"/>
                    <a:pt x="17303" y="4917"/>
                  </a:cubicBezTo>
                  <a:cubicBezTo>
                    <a:pt x="14382" y="6174"/>
                    <a:pt x="11425" y="7542"/>
                    <a:pt x="9058" y="8725"/>
                  </a:cubicBezTo>
                  <a:cubicBezTo>
                    <a:pt x="7875" y="9317"/>
                    <a:pt x="6840" y="9871"/>
                    <a:pt x="6064" y="10352"/>
                  </a:cubicBezTo>
                  <a:cubicBezTo>
                    <a:pt x="5657" y="10611"/>
                    <a:pt x="5324" y="10833"/>
                    <a:pt x="5066" y="11054"/>
                  </a:cubicBezTo>
                  <a:cubicBezTo>
                    <a:pt x="4807" y="11239"/>
                    <a:pt x="4585" y="11461"/>
                    <a:pt x="4474" y="11646"/>
                  </a:cubicBezTo>
                  <a:cubicBezTo>
                    <a:pt x="4030" y="12311"/>
                    <a:pt x="3550" y="13347"/>
                    <a:pt x="3032" y="14567"/>
                  </a:cubicBezTo>
                  <a:cubicBezTo>
                    <a:pt x="1590" y="18264"/>
                    <a:pt x="75" y="23477"/>
                    <a:pt x="75" y="23477"/>
                  </a:cubicBezTo>
                  <a:cubicBezTo>
                    <a:pt x="1" y="23624"/>
                    <a:pt x="75" y="23772"/>
                    <a:pt x="222" y="23846"/>
                  </a:cubicBezTo>
                  <a:lnTo>
                    <a:pt x="58673" y="47655"/>
                  </a:lnTo>
                  <a:cubicBezTo>
                    <a:pt x="58728" y="47674"/>
                    <a:pt x="58775" y="47683"/>
                    <a:pt x="58816" y="47683"/>
                  </a:cubicBezTo>
                  <a:cubicBezTo>
                    <a:pt x="58858" y="47683"/>
                    <a:pt x="58895" y="47674"/>
                    <a:pt x="58932" y="47655"/>
                  </a:cubicBezTo>
                  <a:cubicBezTo>
                    <a:pt x="59006" y="47618"/>
                    <a:pt x="59080" y="47544"/>
                    <a:pt x="59117" y="47471"/>
                  </a:cubicBezTo>
                  <a:lnTo>
                    <a:pt x="62333" y="37710"/>
                  </a:lnTo>
                  <a:lnTo>
                    <a:pt x="62333" y="37562"/>
                  </a:lnTo>
                  <a:cubicBezTo>
                    <a:pt x="62333" y="37562"/>
                    <a:pt x="61483" y="32756"/>
                    <a:pt x="60411" y="27543"/>
                  </a:cubicBezTo>
                  <a:cubicBezTo>
                    <a:pt x="59856" y="24918"/>
                    <a:pt x="59264" y="22220"/>
                    <a:pt x="58673" y="19964"/>
                  </a:cubicBezTo>
                  <a:cubicBezTo>
                    <a:pt x="58340" y="18818"/>
                    <a:pt x="58044" y="17783"/>
                    <a:pt x="57749" y="16933"/>
                  </a:cubicBezTo>
                  <a:cubicBezTo>
                    <a:pt x="57453" y="16082"/>
                    <a:pt x="57194" y="15417"/>
                    <a:pt x="56898" y="14973"/>
                  </a:cubicBezTo>
                  <a:cubicBezTo>
                    <a:pt x="56603" y="14493"/>
                    <a:pt x="56122" y="13975"/>
                    <a:pt x="55420" y="13421"/>
                  </a:cubicBezTo>
                  <a:cubicBezTo>
                    <a:pt x="53090" y="11387"/>
                    <a:pt x="48617" y="8614"/>
                    <a:pt x="44328" y="6174"/>
                  </a:cubicBezTo>
                  <a:cubicBezTo>
                    <a:pt x="40040" y="3734"/>
                    <a:pt x="35973" y="1627"/>
                    <a:pt x="34420" y="998"/>
                  </a:cubicBezTo>
                  <a:cubicBezTo>
                    <a:pt x="32498" y="185"/>
                    <a:pt x="31019" y="0"/>
                    <a:pt x="30095" y="0"/>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27"/>
            <p:cNvSpPr/>
            <p:nvPr/>
          </p:nvSpPr>
          <p:spPr>
            <a:xfrm>
              <a:off x="5740300" y="3100400"/>
              <a:ext cx="98925" cy="490225"/>
            </a:xfrm>
            <a:custGeom>
              <a:rect b="b" l="l" r="r" t="t"/>
              <a:pathLst>
                <a:path extrusionOk="0" h="19609" w="3957">
                  <a:moveTo>
                    <a:pt x="3628" y="0"/>
                  </a:moveTo>
                  <a:cubicBezTo>
                    <a:pt x="3476" y="0"/>
                    <a:pt x="3360" y="105"/>
                    <a:pt x="3328" y="266"/>
                  </a:cubicBezTo>
                  <a:lnTo>
                    <a:pt x="38" y="19269"/>
                  </a:lnTo>
                  <a:cubicBezTo>
                    <a:pt x="1" y="19417"/>
                    <a:pt x="111" y="19565"/>
                    <a:pt x="259" y="19602"/>
                  </a:cubicBezTo>
                  <a:cubicBezTo>
                    <a:pt x="283" y="19607"/>
                    <a:pt x="307" y="19609"/>
                    <a:pt x="329" y="19609"/>
                  </a:cubicBezTo>
                  <a:cubicBezTo>
                    <a:pt x="481" y="19609"/>
                    <a:pt x="597" y="19504"/>
                    <a:pt x="629" y="19343"/>
                  </a:cubicBezTo>
                  <a:lnTo>
                    <a:pt x="3919" y="377"/>
                  </a:lnTo>
                  <a:cubicBezTo>
                    <a:pt x="3956" y="192"/>
                    <a:pt x="3846" y="44"/>
                    <a:pt x="3698" y="7"/>
                  </a:cubicBezTo>
                  <a:cubicBezTo>
                    <a:pt x="3674" y="3"/>
                    <a:pt x="3650" y="0"/>
                    <a:pt x="3628" y="0"/>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27"/>
            <p:cNvSpPr/>
            <p:nvPr/>
          </p:nvSpPr>
          <p:spPr>
            <a:xfrm>
              <a:off x="4761500" y="2545375"/>
              <a:ext cx="1016725" cy="1045075"/>
            </a:xfrm>
            <a:custGeom>
              <a:rect b="b" l="l" r="r" t="t"/>
              <a:pathLst>
                <a:path extrusionOk="0" h="41803" w="40669">
                  <a:moveTo>
                    <a:pt x="23976" y="0"/>
                  </a:moveTo>
                  <a:cubicBezTo>
                    <a:pt x="23184" y="0"/>
                    <a:pt x="22775" y="137"/>
                    <a:pt x="22775" y="137"/>
                  </a:cubicBezTo>
                  <a:cubicBezTo>
                    <a:pt x="22775" y="137"/>
                    <a:pt x="15307" y="3094"/>
                    <a:pt x="8652" y="6052"/>
                  </a:cubicBezTo>
                  <a:cubicBezTo>
                    <a:pt x="7617" y="9638"/>
                    <a:pt x="5435" y="16219"/>
                    <a:pt x="1886" y="22060"/>
                  </a:cubicBezTo>
                  <a:cubicBezTo>
                    <a:pt x="1147" y="23243"/>
                    <a:pt x="518" y="24427"/>
                    <a:pt x="1" y="25610"/>
                  </a:cubicBezTo>
                  <a:lnTo>
                    <a:pt x="39707" y="41803"/>
                  </a:lnTo>
                  <a:cubicBezTo>
                    <a:pt x="39929" y="36442"/>
                    <a:pt x="40188" y="26978"/>
                    <a:pt x="39744" y="20212"/>
                  </a:cubicBezTo>
                  <a:cubicBezTo>
                    <a:pt x="39411" y="14592"/>
                    <a:pt x="40040" y="10341"/>
                    <a:pt x="40668" y="7642"/>
                  </a:cubicBezTo>
                  <a:cubicBezTo>
                    <a:pt x="35529" y="4610"/>
                    <a:pt x="30021" y="1727"/>
                    <a:pt x="28172" y="950"/>
                  </a:cubicBezTo>
                  <a:cubicBezTo>
                    <a:pt x="26296" y="180"/>
                    <a:pt x="24884" y="0"/>
                    <a:pt x="23976" y="0"/>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27"/>
            <p:cNvSpPr/>
            <p:nvPr/>
          </p:nvSpPr>
          <p:spPr>
            <a:xfrm>
              <a:off x="4752275" y="2537700"/>
              <a:ext cx="1034275" cy="1060150"/>
            </a:xfrm>
            <a:custGeom>
              <a:rect b="b" l="l" r="r" t="t"/>
              <a:pathLst>
                <a:path extrusionOk="0" h="42406" w="41371">
                  <a:moveTo>
                    <a:pt x="24327" y="0"/>
                  </a:moveTo>
                  <a:cubicBezTo>
                    <a:pt x="23513" y="0"/>
                    <a:pt x="23070" y="148"/>
                    <a:pt x="23070" y="148"/>
                  </a:cubicBezTo>
                  <a:lnTo>
                    <a:pt x="23033" y="148"/>
                  </a:lnTo>
                  <a:cubicBezTo>
                    <a:pt x="23033" y="148"/>
                    <a:pt x="15565" y="3106"/>
                    <a:pt x="8873" y="6100"/>
                  </a:cubicBezTo>
                  <a:cubicBezTo>
                    <a:pt x="8799" y="6137"/>
                    <a:pt x="8762" y="6174"/>
                    <a:pt x="8725" y="6285"/>
                  </a:cubicBezTo>
                  <a:cubicBezTo>
                    <a:pt x="7690" y="9834"/>
                    <a:pt x="5509" y="16415"/>
                    <a:pt x="1996" y="22220"/>
                  </a:cubicBezTo>
                  <a:cubicBezTo>
                    <a:pt x="1257" y="23403"/>
                    <a:pt x="629" y="24586"/>
                    <a:pt x="74" y="25769"/>
                  </a:cubicBezTo>
                  <a:cubicBezTo>
                    <a:pt x="0" y="25917"/>
                    <a:pt x="74" y="26101"/>
                    <a:pt x="222" y="26175"/>
                  </a:cubicBezTo>
                  <a:cubicBezTo>
                    <a:pt x="261" y="26195"/>
                    <a:pt x="304" y="26204"/>
                    <a:pt x="346" y="26204"/>
                  </a:cubicBezTo>
                  <a:cubicBezTo>
                    <a:pt x="461" y="26204"/>
                    <a:pt x="574" y="26136"/>
                    <a:pt x="629" y="26028"/>
                  </a:cubicBezTo>
                  <a:cubicBezTo>
                    <a:pt x="1183" y="24881"/>
                    <a:pt x="1812" y="23698"/>
                    <a:pt x="2514" y="22515"/>
                  </a:cubicBezTo>
                  <a:cubicBezTo>
                    <a:pt x="6047" y="16760"/>
                    <a:pt x="8217" y="10215"/>
                    <a:pt x="9270" y="6593"/>
                  </a:cubicBezTo>
                  <a:lnTo>
                    <a:pt x="9270" y="6593"/>
                  </a:lnTo>
                  <a:cubicBezTo>
                    <a:pt x="12557" y="5134"/>
                    <a:pt x="16046" y="3645"/>
                    <a:pt x="18707" y="2588"/>
                  </a:cubicBezTo>
                  <a:cubicBezTo>
                    <a:pt x="20038" y="2034"/>
                    <a:pt x="21184" y="1553"/>
                    <a:pt x="21998" y="1220"/>
                  </a:cubicBezTo>
                  <a:cubicBezTo>
                    <a:pt x="22811" y="924"/>
                    <a:pt x="23255" y="740"/>
                    <a:pt x="23255" y="740"/>
                  </a:cubicBezTo>
                  <a:cubicBezTo>
                    <a:pt x="23255" y="740"/>
                    <a:pt x="23624" y="629"/>
                    <a:pt x="24327" y="629"/>
                  </a:cubicBezTo>
                  <a:cubicBezTo>
                    <a:pt x="25177" y="629"/>
                    <a:pt x="26545" y="777"/>
                    <a:pt x="28430" y="1553"/>
                  </a:cubicBezTo>
                  <a:cubicBezTo>
                    <a:pt x="29318" y="1923"/>
                    <a:pt x="31166" y="2847"/>
                    <a:pt x="33421" y="4030"/>
                  </a:cubicBezTo>
                  <a:cubicBezTo>
                    <a:pt x="35592" y="5187"/>
                    <a:pt x="38187" y="6628"/>
                    <a:pt x="40687" y="8109"/>
                  </a:cubicBezTo>
                  <a:lnTo>
                    <a:pt x="40687" y="8109"/>
                  </a:lnTo>
                  <a:cubicBezTo>
                    <a:pt x="40188" y="10284"/>
                    <a:pt x="39706" y="13416"/>
                    <a:pt x="39706" y="17339"/>
                  </a:cubicBezTo>
                  <a:cubicBezTo>
                    <a:pt x="39706" y="18375"/>
                    <a:pt x="39743" y="19410"/>
                    <a:pt x="39817" y="20519"/>
                  </a:cubicBezTo>
                  <a:cubicBezTo>
                    <a:pt x="39965" y="23218"/>
                    <a:pt x="40039" y="26360"/>
                    <a:pt x="40039" y="29503"/>
                  </a:cubicBezTo>
                  <a:cubicBezTo>
                    <a:pt x="40039" y="34198"/>
                    <a:pt x="39891" y="38893"/>
                    <a:pt x="39780" y="42073"/>
                  </a:cubicBezTo>
                  <a:cubicBezTo>
                    <a:pt x="39780" y="42258"/>
                    <a:pt x="39891" y="42406"/>
                    <a:pt x="40076" y="42406"/>
                  </a:cubicBezTo>
                  <a:cubicBezTo>
                    <a:pt x="40261" y="42406"/>
                    <a:pt x="40372" y="42258"/>
                    <a:pt x="40409" y="42110"/>
                  </a:cubicBezTo>
                  <a:cubicBezTo>
                    <a:pt x="40520" y="38893"/>
                    <a:pt x="40668" y="34198"/>
                    <a:pt x="40668" y="29503"/>
                  </a:cubicBezTo>
                  <a:cubicBezTo>
                    <a:pt x="40668" y="26360"/>
                    <a:pt x="40594" y="23218"/>
                    <a:pt x="40409" y="20482"/>
                  </a:cubicBezTo>
                  <a:cubicBezTo>
                    <a:pt x="40372" y="19373"/>
                    <a:pt x="40335" y="18338"/>
                    <a:pt x="40335" y="17339"/>
                  </a:cubicBezTo>
                  <a:cubicBezTo>
                    <a:pt x="40335" y="13310"/>
                    <a:pt x="40816" y="10167"/>
                    <a:pt x="41333" y="8023"/>
                  </a:cubicBezTo>
                  <a:cubicBezTo>
                    <a:pt x="41370" y="7912"/>
                    <a:pt x="41296" y="7764"/>
                    <a:pt x="41185" y="7690"/>
                  </a:cubicBezTo>
                  <a:cubicBezTo>
                    <a:pt x="38634" y="6174"/>
                    <a:pt x="35972" y="4695"/>
                    <a:pt x="33680" y="3475"/>
                  </a:cubicBezTo>
                  <a:cubicBezTo>
                    <a:pt x="31425" y="2292"/>
                    <a:pt x="29613" y="1368"/>
                    <a:pt x="28652" y="998"/>
                  </a:cubicBezTo>
                  <a:cubicBezTo>
                    <a:pt x="26730" y="185"/>
                    <a:pt x="25251" y="0"/>
                    <a:pt x="24327" y="0"/>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27"/>
            <p:cNvSpPr/>
            <p:nvPr/>
          </p:nvSpPr>
          <p:spPr>
            <a:xfrm>
              <a:off x="5094250" y="2545375"/>
              <a:ext cx="577675" cy="805200"/>
            </a:xfrm>
            <a:custGeom>
              <a:rect b="b" l="l" r="r" t="t"/>
              <a:pathLst>
                <a:path extrusionOk="0" h="32208" w="23107">
                  <a:moveTo>
                    <a:pt x="10666" y="0"/>
                  </a:moveTo>
                  <a:cubicBezTo>
                    <a:pt x="9874" y="0"/>
                    <a:pt x="9465" y="137"/>
                    <a:pt x="9465" y="137"/>
                  </a:cubicBezTo>
                  <a:cubicBezTo>
                    <a:pt x="9465" y="137"/>
                    <a:pt x="5435" y="1727"/>
                    <a:pt x="629" y="3760"/>
                  </a:cubicBezTo>
                  <a:cubicBezTo>
                    <a:pt x="259" y="7494"/>
                    <a:pt x="0" y="13040"/>
                    <a:pt x="998" y="17735"/>
                  </a:cubicBezTo>
                  <a:cubicBezTo>
                    <a:pt x="2616" y="25355"/>
                    <a:pt x="4793" y="32207"/>
                    <a:pt x="6815" y="32207"/>
                  </a:cubicBezTo>
                  <a:cubicBezTo>
                    <a:pt x="6873" y="32207"/>
                    <a:pt x="6930" y="32202"/>
                    <a:pt x="6988" y="32190"/>
                  </a:cubicBezTo>
                  <a:cubicBezTo>
                    <a:pt x="9021" y="31784"/>
                    <a:pt x="19742" y="13003"/>
                    <a:pt x="23107" y="5202"/>
                  </a:cubicBezTo>
                  <a:cubicBezTo>
                    <a:pt x="19447" y="3168"/>
                    <a:pt x="16193" y="1505"/>
                    <a:pt x="14862" y="950"/>
                  </a:cubicBezTo>
                  <a:cubicBezTo>
                    <a:pt x="12986" y="180"/>
                    <a:pt x="11574" y="0"/>
                    <a:pt x="10666" y="0"/>
                  </a:cubicBezTo>
                  <a:close/>
                </a:path>
              </a:pathLst>
            </a:custGeom>
            <a:solidFill>
              <a:srgbClr val="F9CD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27"/>
            <p:cNvSpPr/>
            <p:nvPr/>
          </p:nvSpPr>
          <p:spPr>
            <a:xfrm>
              <a:off x="5094250" y="2537700"/>
              <a:ext cx="586000" cy="820775"/>
            </a:xfrm>
            <a:custGeom>
              <a:rect b="b" l="l" r="r" t="t"/>
              <a:pathLst>
                <a:path extrusionOk="0" h="32831" w="23440">
                  <a:moveTo>
                    <a:pt x="10648" y="629"/>
                  </a:moveTo>
                  <a:cubicBezTo>
                    <a:pt x="11498" y="629"/>
                    <a:pt x="12866" y="777"/>
                    <a:pt x="14751" y="1553"/>
                  </a:cubicBezTo>
                  <a:cubicBezTo>
                    <a:pt x="16014" y="2094"/>
                    <a:pt x="19179" y="3692"/>
                    <a:pt x="22698" y="5659"/>
                  </a:cubicBezTo>
                  <a:lnTo>
                    <a:pt x="22698" y="5659"/>
                  </a:lnTo>
                  <a:cubicBezTo>
                    <a:pt x="20993" y="9573"/>
                    <a:pt x="17561" y="16060"/>
                    <a:pt x="14271" y="21628"/>
                  </a:cubicBezTo>
                  <a:cubicBezTo>
                    <a:pt x="12607" y="24475"/>
                    <a:pt x="10980" y="27100"/>
                    <a:pt x="9649" y="29059"/>
                  </a:cubicBezTo>
                  <a:cubicBezTo>
                    <a:pt x="8984" y="30020"/>
                    <a:pt x="8355" y="30797"/>
                    <a:pt x="7875" y="31351"/>
                  </a:cubicBezTo>
                  <a:cubicBezTo>
                    <a:pt x="7653" y="31610"/>
                    <a:pt x="7431" y="31832"/>
                    <a:pt x="7283" y="31980"/>
                  </a:cubicBezTo>
                  <a:cubicBezTo>
                    <a:pt x="7098" y="32128"/>
                    <a:pt x="6951" y="32202"/>
                    <a:pt x="6914" y="32202"/>
                  </a:cubicBezTo>
                  <a:lnTo>
                    <a:pt x="6803" y="32202"/>
                  </a:lnTo>
                  <a:cubicBezTo>
                    <a:pt x="6655" y="32202"/>
                    <a:pt x="6470" y="32165"/>
                    <a:pt x="6248" y="31980"/>
                  </a:cubicBezTo>
                  <a:cubicBezTo>
                    <a:pt x="5841" y="31684"/>
                    <a:pt x="5398" y="31056"/>
                    <a:pt x="4991" y="30205"/>
                  </a:cubicBezTo>
                  <a:cubicBezTo>
                    <a:pt x="3660" y="27617"/>
                    <a:pt x="2329" y="22959"/>
                    <a:pt x="1294" y="17968"/>
                  </a:cubicBezTo>
                  <a:cubicBezTo>
                    <a:pt x="777" y="15565"/>
                    <a:pt x="629" y="12940"/>
                    <a:pt x="629" y="10426"/>
                  </a:cubicBezTo>
                  <a:cubicBezTo>
                    <a:pt x="629" y="8178"/>
                    <a:pt x="766" y="6033"/>
                    <a:pt x="942" y="4290"/>
                  </a:cubicBezTo>
                  <a:lnTo>
                    <a:pt x="942" y="4290"/>
                  </a:lnTo>
                  <a:cubicBezTo>
                    <a:pt x="3246" y="3286"/>
                    <a:pt x="5398" y="2425"/>
                    <a:pt x="6951" y="1775"/>
                  </a:cubicBezTo>
                  <a:cubicBezTo>
                    <a:pt x="7764" y="1442"/>
                    <a:pt x="8429" y="1183"/>
                    <a:pt x="8873" y="998"/>
                  </a:cubicBezTo>
                  <a:cubicBezTo>
                    <a:pt x="9317" y="813"/>
                    <a:pt x="9576" y="740"/>
                    <a:pt x="9576" y="740"/>
                  </a:cubicBezTo>
                  <a:cubicBezTo>
                    <a:pt x="9576" y="740"/>
                    <a:pt x="9945" y="629"/>
                    <a:pt x="10648" y="629"/>
                  </a:cubicBezTo>
                  <a:close/>
                  <a:moveTo>
                    <a:pt x="10648" y="0"/>
                  </a:moveTo>
                  <a:cubicBezTo>
                    <a:pt x="9834" y="0"/>
                    <a:pt x="9391" y="148"/>
                    <a:pt x="9391" y="148"/>
                  </a:cubicBezTo>
                  <a:lnTo>
                    <a:pt x="9354" y="148"/>
                  </a:lnTo>
                  <a:cubicBezTo>
                    <a:pt x="9354" y="148"/>
                    <a:pt x="5324" y="1738"/>
                    <a:pt x="518" y="3771"/>
                  </a:cubicBezTo>
                  <a:cubicBezTo>
                    <a:pt x="407" y="3808"/>
                    <a:pt x="333" y="3919"/>
                    <a:pt x="333" y="4030"/>
                  </a:cubicBezTo>
                  <a:cubicBezTo>
                    <a:pt x="148" y="5842"/>
                    <a:pt x="0" y="8060"/>
                    <a:pt x="0" y="10426"/>
                  </a:cubicBezTo>
                  <a:cubicBezTo>
                    <a:pt x="0" y="12977"/>
                    <a:pt x="185" y="15639"/>
                    <a:pt x="703" y="18079"/>
                  </a:cubicBezTo>
                  <a:cubicBezTo>
                    <a:pt x="1479" y="21924"/>
                    <a:pt x="2440" y="25547"/>
                    <a:pt x="3475" y="28246"/>
                  </a:cubicBezTo>
                  <a:cubicBezTo>
                    <a:pt x="3956" y="29614"/>
                    <a:pt x="4474" y="30723"/>
                    <a:pt x="5028" y="31499"/>
                  </a:cubicBezTo>
                  <a:cubicBezTo>
                    <a:pt x="5287" y="31906"/>
                    <a:pt x="5583" y="32239"/>
                    <a:pt x="5841" y="32460"/>
                  </a:cubicBezTo>
                  <a:cubicBezTo>
                    <a:pt x="6137" y="32682"/>
                    <a:pt x="6470" y="32830"/>
                    <a:pt x="6803" y="32830"/>
                  </a:cubicBezTo>
                  <a:cubicBezTo>
                    <a:pt x="6877" y="32830"/>
                    <a:pt x="6988" y="32830"/>
                    <a:pt x="7062" y="32793"/>
                  </a:cubicBezTo>
                  <a:cubicBezTo>
                    <a:pt x="7283" y="32756"/>
                    <a:pt x="7468" y="32645"/>
                    <a:pt x="7653" y="32460"/>
                  </a:cubicBezTo>
                  <a:cubicBezTo>
                    <a:pt x="8060" y="32128"/>
                    <a:pt x="8540" y="31573"/>
                    <a:pt x="9058" y="30871"/>
                  </a:cubicBezTo>
                  <a:cubicBezTo>
                    <a:pt x="12903" y="25843"/>
                    <a:pt x="20593" y="12090"/>
                    <a:pt x="23403" y="5657"/>
                  </a:cubicBezTo>
                  <a:cubicBezTo>
                    <a:pt x="23439" y="5509"/>
                    <a:pt x="23403" y="5324"/>
                    <a:pt x="23255" y="5250"/>
                  </a:cubicBezTo>
                  <a:cubicBezTo>
                    <a:pt x="19595" y="3217"/>
                    <a:pt x="16341" y="1553"/>
                    <a:pt x="14973" y="998"/>
                  </a:cubicBezTo>
                  <a:cubicBezTo>
                    <a:pt x="13051" y="185"/>
                    <a:pt x="11572" y="0"/>
                    <a:pt x="10648" y="0"/>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27"/>
            <p:cNvSpPr/>
            <p:nvPr/>
          </p:nvSpPr>
          <p:spPr>
            <a:xfrm>
              <a:off x="5119200" y="2918725"/>
              <a:ext cx="92450" cy="65175"/>
            </a:xfrm>
            <a:custGeom>
              <a:rect b="b" l="l" r="r" t="t"/>
              <a:pathLst>
                <a:path extrusionOk="0" h="2607" w="3698">
                  <a:moveTo>
                    <a:pt x="335" y="1"/>
                  </a:moveTo>
                  <a:cubicBezTo>
                    <a:pt x="241" y="1"/>
                    <a:pt x="156" y="49"/>
                    <a:pt x="111" y="139"/>
                  </a:cubicBezTo>
                  <a:cubicBezTo>
                    <a:pt x="0" y="287"/>
                    <a:pt x="37" y="472"/>
                    <a:pt x="185" y="546"/>
                  </a:cubicBezTo>
                  <a:lnTo>
                    <a:pt x="3180" y="2542"/>
                  </a:lnTo>
                  <a:cubicBezTo>
                    <a:pt x="3224" y="2586"/>
                    <a:pt x="3285" y="2607"/>
                    <a:pt x="3347" y="2607"/>
                  </a:cubicBezTo>
                  <a:cubicBezTo>
                    <a:pt x="3443" y="2607"/>
                    <a:pt x="3542" y="2558"/>
                    <a:pt x="3586" y="2468"/>
                  </a:cubicBezTo>
                  <a:cubicBezTo>
                    <a:pt x="3697" y="2320"/>
                    <a:pt x="3660" y="2135"/>
                    <a:pt x="3513" y="2024"/>
                  </a:cubicBezTo>
                  <a:lnTo>
                    <a:pt x="518" y="65"/>
                  </a:lnTo>
                  <a:cubicBezTo>
                    <a:pt x="460" y="21"/>
                    <a:pt x="396" y="1"/>
                    <a:pt x="335" y="1"/>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7"/>
            <p:cNvSpPr/>
            <p:nvPr/>
          </p:nvSpPr>
          <p:spPr>
            <a:xfrm>
              <a:off x="5342875" y="3001500"/>
              <a:ext cx="140500" cy="31800"/>
            </a:xfrm>
            <a:custGeom>
              <a:rect b="b" l="l" r="r" t="t"/>
              <a:pathLst>
                <a:path extrusionOk="0" h="1272" w="5620">
                  <a:moveTo>
                    <a:pt x="313" y="0"/>
                  </a:moveTo>
                  <a:cubicBezTo>
                    <a:pt x="186" y="0"/>
                    <a:pt x="69" y="105"/>
                    <a:pt x="37" y="266"/>
                  </a:cubicBezTo>
                  <a:cubicBezTo>
                    <a:pt x="0" y="414"/>
                    <a:pt x="148" y="599"/>
                    <a:pt x="296" y="599"/>
                  </a:cubicBezTo>
                  <a:lnTo>
                    <a:pt x="5250" y="1264"/>
                  </a:lnTo>
                  <a:cubicBezTo>
                    <a:pt x="5274" y="1269"/>
                    <a:pt x="5297" y="1272"/>
                    <a:pt x="5320" y="1272"/>
                  </a:cubicBezTo>
                  <a:cubicBezTo>
                    <a:pt x="5471" y="1272"/>
                    <a:pt x="5588" y="1167"/>
                    <a:pt x="5620" y="1006"/>
                  </a:cubicBezTo>
                  <a:cubicBezTo>
                    <a:pt x="5620" y="821"/>
                    <a:pt x="5509" y="673"/>
                    <a:pt x="5361" y="673"/>
                  </a:cubicBezTo>
                  <a:lnTo>
                    <a:pt x="370" y="7"/>
                  </a:lnTo>
                  <a:cubicBezTo>
                    <a:pt x="351" y="3"/>
                    <a:pt x="332" y="0"/>
                    <a:pt x="313" y="0"/>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27"/>
            <p:cNvSpPr/>
            <p:nvPr/>
          </p:nvSpPr>
          <p:spPr>
            <a:xfrm>
              <a:off x="5162625" y="2357450"/>
              <a:ext cx="406700" cy="418725"/>
            </a:xfrm>
            <a:custGeom>
              <a:rect b="b" l="l" r="r" t="t"/>
              <a:pathLst>
                <a:path extrusionOk="0" h="16749" w="16268">
                  <a:moveTo>
                    <a:pt x="519" y="1"/>
                  </a:moveTo>
                  <a:lnTo>
                    <a:pt x="519" y="1"/>
                  </a:lnTo>
                  <a:cubicBezTo>
                    <a:pt x="519" y="1"/>
                    <a:pt x="556" y="7062"/>
                    <a:pt x="334" y="9502"/>
                  </a:cubicBezTo>
                  <a:cubicBezTo>
                    <a:pt x="112" y="11573"/>
                    <a:pt x="1" y="16749"/>
                    <a:pt x="1" y="16749"/>
                  </a:cubicBezTo>
                  <a:lnTo>
                    <a:pt x="14789" y="15492"/>
                  </a:lnTo>
                  <a:lnTo>
                    <a:pt x="16268" y="1849"/>
                  </a:lnTo>
                  <a:lnTo>
                    <a:pt x="519" y="1"/>
                  </a:lnTo>
                  <a:close/>
                </a:path>
              </a:pathLst>
            </a:custGeom>
            <a:solidFill>
              <a:srgbClr val="F9CD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27"/>
            <p:cNvSpPr/>
            <p:nvPr/>
          </p:nvSpPr>
          <p:spPr>
            <a:xfrm>
              <a:off x="5170025" y="2357450"/>
              <a:ext cx="399300" cy="360500"/>
            </a:xfrm>
            <a:custGeom>
              <a:rect b="b" l="l" r="r" t="t"/>
              <a:pathLst>
                <a:path extrusionOk="0" h="14420" w="15972">
                  <a:moveTo>
                    <a:pt x="223" y="1"/>
                  </a:moveTo>
                  <a:lnTo>
                    <a:pt x="223" y="1"/>
                  </a:lnTo>
                  <a:cubicBezTo>
                    <a:pt x="223" y="1"/>
                    <a:pt x="260" y="7062"/>
                    <a:pt x="38" y="9502"/>
                  </a:cubicBezTo>
                  <a:cubicBezTo>
                    <a:pt x="38" y="9576"/>
                    <a:pt x="1" y="9650"/>
                    <a:pt x="1" y="9761"/>
                  </a:cubicBezTo>
                  <a:cubicBezTo>
                    <a:pt x="1590" y="11905"/>
                    <a:pt x="3920" y="14419"/>
                    <a:pt x="5990" y="14419"/>
                  </a:cubicBezTo>
                  <a:cubicBezTo>
                    <a:pt x="8023" y="14419"/>
                    <a:pt x="11868" y="12497"/>
                    <a:pt x="15011" y="10685"/>
                  </a:cubicBezTo>
                  <a:lnTo>
                    <a:pt x="15972" y="1849"/>
                  </a:lnTo>
                  <a:lnTo>
                    <a:pt x="223" y="1"/>
                  </a:ln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7"/>
            <p:cNvSpPr/>
            <p:nvPr/>
          </p:nvSpPr>
          <p:spPr>
            <a:xfrm>
              <a:off x="5170025" y="2435100"/>
              <a:ext cx="386375" cy="282850"/>
            </a:xfrm>
            <a:custGeom>
              <a:rect b="b" l="l" r="r" t="t"/>
              <a:pathLst>
                <a:path extrusionOk="0" h="11314" w="15455">
                  <a:moveTo>
                    <a:pt x="223" y="0"/>
                  </a:moveTo>
                  <a:cubicBezTo>
                    <a:pt x="223" y="2219"/>
                    <a:pt x="149" y="5028"/>
                    <a:pt x="38" y="6396"/>
                  </a:cubicBezTo>
                  <a:cubicBezTo>
                    <a:pt x="38" y="6433"/>
                    <a:pt x="38" y="6433"/>
                    <a:pt x="38" y="6470"/>
                  </a:cubicBezTo>
                  <a:cubicBezTo>
                    <a:pt x="1" y="6507"/>
                    <a:pt x="1" y="6581"/>
                    <a:pt x="1" y="6655"/>
                  </a:cubicBezTo>
                  <a:cubicBezTo>
                    <a:pt x="1590" y="8799"/>
                    <a:pt x="3920" y="11313"/>
                    <a:pt x="5990" y="11313"/>
                  </a:cubicBezTo>
                  <a:cubicBezTo>
                    <a:pt x="8023" y="11313"/>
                    <a:pt x="11868" y="9391"/>
                    <a:pt x="15011" y="7579"/>
                  </a:cubicBezTo>
                  <a:lnTo>
                    <a:pt x="15454" y="3402"/>
                  </a:lnTo>
                  <a:lnTo>
                    <a:pt x="15454" y="3402"/>
                  </a:lnTo>
                  <a:cubicBezTo>
                    <a:pt x="12164" y="5805"/>
                    <a:pt x="8282" y="7986"/>
                    <a:pt x="6286" y="7986"/>
                  </a:cubicBezTo>
                  <a:cubicBezTo>
                    <a:pt x="6027" y="7986"/>
                    <a:pt x="5805" y="7949"/>
                    <a:pt x="5620" y="7838"/>
                  </a:cubicBezTo>
                  <a:cubicBezTo>
                    <a:pt x="4215" y="7284"/>
                    <a:pt x="2071" y="3808"/>
                    <a:pt x="223" y="0"/>
                  </a:cubicBezTo>
                  <a:close/>
                </a:path>
              </a:pathLst>
            </a:custGeom>
            <a:solidFill>
              <a:srgbClr val="F6B2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27"/>
            <p:cNvSpPr/>
            <p:nvPr/>
          </p:nvSpPr>
          <p:spPr>
            <a:xfrm>
              <a:off x="5155250" y="2349700"/>
              <a:ext cx="421475" cy="433875"/>
            </a:xfrm>
            <a:custGeom>
              <a:rect b="b" l="l" r="r" t="t"/>
              <a:pathLst>
                <a:path extrusionOk="0" h="17355" w="16859">
                  <a:moveTo>
                    <a:pt x="791" y="1"/>
                  </a:moveTo>
                  <a:cubicBezTo>
                    <a:pt x="737" y="1"/>
                    <a:pt x="683" y="35"/>
                    <a:pt x="629" y="89"/>
                  </a:cubicBezTo>
                  <a:cubicBezTo>
                    <a:pt x="555" y="126"/>
                    <a:pt x="518" y="200"/>
                    <a:pt x="518" y="311"/>
                  </a:cubicBezTo>
                  <a:cubicBezTo>
                    <a:pt x="518" y="311"/>
                    <a:pt x="518" y="496"/>
                    <a:pt x="518" y="865"/>
                  </a:cubicBezTo>
                  <a:cubicBezTo>
                    <a:pt x="518" y="2603"/>
                    <a:pt x="518" y="7816"/>
                    <a:pt x="296" y="9775"/>
                  </a:cubicBezTo>
                  <a:cubicBezTo>
                    <a:pt x="111" y="11883"/>
                    <a:pt x="0" y="17059"/>
                    <a:pt x="0" y="17059"/>
                  </a:cubicBezTo>
                  <a:cubicBezTo>
                    <a:pt x="0" y="17206"/>
                    <a:pt x="148" y="17354"/>
                    <a:pt x="296" y="17354"/>
                  </a:cubicBezTo>
                  <a:cubicBezTo>
                    <a:pt x="481" y="17354"/>
                    <a:pt x="629" y="17243"/>
                    <a:pt x="629" y="17059"/>
                  </a:cubicBezTo>
                  <a:cubicBezTo>
                    <a:pt x="629" y="17059"/>
                    <a:pt x="666" y="15765"/>
                    <a:pt x="703" y="14212"/>
                  </a:cubicBezTo>
                  <a:cubicBezTo>
                    <a:pt x="740" y="12659"/>
                    <a:pt x="814" y="10884"/>
                    <a:pt x="924" y="9849"/>
                  </a:cubicBezTo>
                  <a:cubicBezTo>
                    <a:pt x="1109" y="7816"/>
                    <a:pt x="1146" y="2603"/>
                    <a:pt x="1146" y="865"/>
                  </a:cubicBezTo>
                  <a:lnTo>
                    <a:pt x="1146" y="650"/>
                  </a:lnTo>
                  <a:lnTo>
                    <a:pt x="1146" y="650"/>
                  </a:lnTo>
                  <a:lnTo>
                    <a:pt x="16193" y="2418"/>
                  </a:lnTo>
                  <a:lnTo>
                    <a:pt x="14788" y="15802"/>
                  </a:lnTo>
                  <a:cubicBezTo>
                    <a:pt x="14788" y="15949"/>
                    <a:pt x="14899" y="16097"/>
                    <a:pt x="15084" y="16134"/>
                  </a:cubicBezTo>
                  <a:cubicBezTo>
                    <a:pt x="15232" y="16134"/>
                    <a:pt x="15380" y="16023"/>
                    <a:pt x="15417" y="15839"/>
                  </a:cubicBezTo>
                  <a:lnTo>
                    <a:pt x="16859" y="2196"/>
                  </a:lnTo>
                  <a:cubicBezTo>
                    <a:pt x="16859" y="2048"/>
                    <a:pt x="16748" y="1864"/>
                    <a:pt x="16600" y="1864"/>
                  </a:cubicBezTo>
                  <a:lnTo>
                    <a:pt x="851" y="15"/>
                  </a:lnTo>
                  <a:cubicBezTo>
                    <a:pt x="831" y="5"/>
                    <a:pt x="811" y="1"/>
                    <a:pt x="791" y="1"/>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27"/>
            <p:cNvSpPr/>
            <p:nvPr/>
          </p:nvSpPr>
          <p:spPr>
            <a:xfrm>
              <a:off x="5072050" y="1720650"/>
              <a:ext cx="755150" cy="913375"/>
            </a:xfrm>
            <a:custGeom>
              <a:rect b="b" l="l" r="r" t="t"/>
              <a:pathLst>
                <a:path extrusionOk="0" h="36535" w="30206">
                  <a:moveTo>
                    <a:pt x="2293" y="0"/>
                  </a:moveTo>
                  <a:cubicBezTo>
                    <a:pt x="2293" y="0"/>
                    <a:pt x="2034" y="1553"/>
                    <a:pt x="1701" y="3845"/>
                  </a:cubicBezTo>
                  <a:cubicBezTo>
                    <a:pt x="962" y="8651"/>
                    <a:pt x="1" y="16711"/>
                    <a:pt x="851" y="20075"/>
                  </a:cubicBezTo>
                  <a:cubicBezTo>
                    <a:pt x="2071" y="25066"/>
                    <a:pt x="7062" y="35381"/>
                    <a:pt x="9539" y="36416"/>
                  </a:cubicBezTo>
                  <a:cubicBezTo>
                    <a:pt x="9732" y="36497"/>
                    <a:pt x="9963" y="36535"/>
                    <a:pt x="10228" y="36535"/>
                  </a:cubicBezTo>
                  <a:cubicBezTo>
                    <a:pt x="13367" y="36535"/>
                    <a:pt x="21168" y="31189"/>
                    <a:pt x="24032" y="27950"/>
                  </a:cubicBezTo>
                  <a:cubicBezTo>
                    <a:pt x="27137" y="24438"/>
                    <a:pt x="30206" y="7875"/>
                    <a:pt x="30206" y="7875"/>
                  </a:cubicBezTo>
                  <a:lnTo>
                    <a:pt x="30206" y="7875"/>
                  </a:lnTo>
                  <a:lnTo>
                    <a:pt x="23810" y="8097"/>
                  </a:lnTo>
                  <a:lnTo>
                    <a:pt x="24032" y="4363"/>
                  </a:lnTo>
                  <a:lnTo>
                    <a:pt x="22775" y="7875"/>
                  </a:lnTo>
                  <a:lnTo>
                    <a:pt x="12645" y="6211"/>
                  </a:lnTo>
                  <a:lnTo>
                    <a:pt x="13051" y="2292"/>
                  </a:lnTo>
                  <a:lnTo>
                    <a:pt x="10759" y="6026"/>
                  </a:lnTo>
                  <a:lnTo>
                    <a:pt x="3957" y="4141"/>
                  </a:lnTo>
                  <a:lnTo>
                    <a:pt x="3957" y="850"/>
                  </a:lnTo>
                  <a:lnTo>
                    <a:pt x="2515" y="4141"/>
                  </a:lnTo>
                  <a:lnTo>
                    <a:pt x="2293" y="0"/>
                  </a:lnTo>
                  <a:close/>
                </a:path>
              </a:pathLst>
            </a:custGeom>
            <a:solidFill>
              <a:srgbClr val="F9CD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7"/>
            <p:cNvSpPr/>
            <p:nvPr/>
          </p:nvSpPr>
          <p:spPr>
            <a:xfrm>
              <a:off x="5108100" y="1720650"/>
              <a:ext cx="719100" cy="278650"/>
            </a:xfrm>
            <a:custGeom>
              <a:rect b="b" l="l" r="r" t="t"/>
              <a:pathLst>
                <a:path extrusionOk="0" h="11146" w="28764">
                  <a:moveTo>
                    <a:pt x="851" y="0"/>
                  </a:moveTo>
                  <a:cubicBezTo>
                    <a:pt x="851" y="0"/>
                    <a:pt x="592" y="1553"/>
                    <a:pt x="259" y="3845"/>
                  </a:cubicBezTo>
                  <a:cubicBezTo>
                    <a:pt x="149" y="4400"/>
                    <a:pt x="75" y="4991"/>
                    <a:pt x="1" y="5620"/>
                  </a:cubicBezTo>
                  <a:cubicBezTo>
                    <a:pt x="2289" y="6883"/>
                    <a:pt x="11236" y="11145"/>
                    <a:pt x="24713" y="11145"/>
                  </a:cubicBezTo>
                  <a:cubicBezTo>
                    <a:pt x="25824" y="11145"/>
                    <a:pt x="26965" y="11116"/>
                    <a:pt x="28135" y="11054"/>
                  </a:cubicBezTo>
                  <a:cubicBezTo>
                    <a:pt x="28542" y="9132"/>
                    <a:pt x="28764" y="7875"/>
                    <a:pt x="28764" y="7875"/>
                  </a:cubicBezTo>
                  <a:lnTo>
                    <a:pt x="28764" y="7875"/>
                  </a:lnTo>
                  <a:lnTo>
                    <a:pt x="22368" y="8097"/>
                  </a:lnTo>
                  <a:lnTo>
                    <a:pt x="22590" y="4363"/>
                  </a:lnTo>
                  <a:lnTo>
                    <a:pt x="21333" y="7875"/>
                  </a:lnTo>
                  <a:lnTo>
                    <a:pt x="11203" y="6211"/>
                  </a:lnTo>
                  <a:lnTo>
                    <a:pt x="11609" y="2292"/>
                  </a:lnTo>
                  <a:lnTo>
                    <a:pt x="9317" y="6026"/>
                  </a:lnTo>
                  <a:lnTo>
                    <a:pt x="2515" y="4141"/>
                  </a:lnTo>
                  <a:lnTo>
                    <a:pt x="2515" y="850"/>
                  </a:lnTo>
                  <a:lnTo>
                    <a:pt x="1073" y="4141"/>
                  </a:lnTo>
                  <a:lnTo>
                    <a:pt x="851" y="0"/>
                  </a:ln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7"/>
            <p:cNvSpPr/>
            <p:nvPr/>
          </p:nvSpPr>
          <p:spPr>
            <a:xfrm>
              <a:off x="5118275" y="1741900"/>
              <a:ext cx="705225" cy="256975"/>
            </a:xfrm>
            <a:custGeom>
              <a:rect b="b" l="l" r="r" t="t"/>
              <a:pathLst>
                <a:path extrusionOk="0" h="10279" w="28209">
                  <a:moveTo>
                    <a:pt x="2108" y="0"/>
                  </a:moveTo>
                  <a:lnTo>
                    <a:pt x="666" y="3291"/>
                  </a:lnTo>
                  <a:lnTo>
                    <a:pt x="518" y="851"/>
                  </a:lnTo>
                  <a:cubicBezTo>
                    <a:pt x="370" y="2219"/>
                    <a:pt x="185" y="3623"/>
                    <a:pt x="0" y="4991"/>
                  </a:cubicBezTo>
                  <a:cubicBezTo>
                    <a:pt x="2847" y="6470"/>
                    <a:pt x="11535" y="10278"/>
                    <a:pt x="24253" y="10278"/>
                  </a:cubicBezTo>
                  <a:cubicBezTo>
                    <a:pt x="25214" y="10278"/>
                    <a:pt x="26213" y="10278"/>
                    <a:pt x="27211" y="10204"/>
                  </a:cubicBezTo>
                  <a:cubicBezTo>
                    <a:pt x="27580" y="9021"/>
                    <a:pt x="27913" y="7949"/>
                    <a:pt x="28209" y="7025"/>
                  </a:cubicBezTo>
                  <a:lnTo>
                    <a:pt x="28209" y="7025"/>
                  </a:lnTo>
                  <a:lnTo>
                    <a:pt x="21961" y="7247"/>
                  </a:lnTo>
                  <a:lnTo>
                    <a:pt x="22183" y="3513"/>
                  </a:lnTo>
                  <a:lnTo>
                    <a:pt x="20926" y="7025"/>
                  </a:lnTo>
                  <a:lnTo>
                    <a:pt x="10796" y="5361"/>
                  </a:lnTo>
                  <a:lnTo>
                    <a:pt x="11202" y="1442"/>
                  </a:lnTo>
                  <a:lnTo>
                    <a:pt x="8910" y="5176"/>
                  </a:lnTo>
                  <a:lnTo>
                    <a:pt x="2108" y="3291"/>
                  </a:lnTo>
                  <a:lnTo>
                    <a:pt x="2108" y="0"/>
                  </a:lnTo>
                  <a:close/>
                </a:path>
              </a:pathLst>
            </a:custGeom>
            <a:solidFill>
              <a:srgbClr val="F9CB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7"/>
            <p:cNvSpPr/>
            <p:nvPr/>
          </p:nvSpPr>
          <p:spPr>
            <a:xfrm>
              <a:off x="5077600" y="1713250"/>
              <a:ext cx="757925" cy="928900"/>
            </a:xfrm>
            <a:custGeom>
              <a:rect b="b" l="l" r="r" t="t"/>
              <a:pathLst>
                <a:path extrusionOk="0" h="37156" w="30317">
                  <a:moveTo>
                    <a:pt x="3402" y="2625"/>
                  </a:moveTo>
                  <a:lnTo>
                    <a:pt x="3402" y="4437"/>
                  </a:lnTo>
                  <a:cubicBezTo>
                    <a:pt x="3402" y="4585"/>
                    <a:pt x="3513" y="4696"/>
                    <a:pt x="3661" y="4733"/>
                  </a:cubicBezTo>
                  <a:lnTo>
                    <a:pt x="10463" y="6618"/>
                  </a:lnTo>
                  <a:cubicBezTo>
                    <a:pt x="10490" y="6625"/>
                    <a:pt x="10516" y="6628"/>
                    <a:pt x="10542" y="6628"/>
                  </a:cubicBezTo>
                  <a:cubicBezTo>
                    <a:pt x="10661" y="6628"/>
                    <a:pt x="10772" y="6561"/>
                    <a:pt x="10833" y="6470"/>
                  </a:cubicBezTo>
                  <a:lnTo>
                    <a:pt x="12386" y="3919"/>
                  </a:lnTo>
                  <a:lnTo>
                    <a:pt x="12090" y="6470"/>
                  </a:lnTo>
                  <a:cubicBezTo>
                    <a:pt x="12090" y="6655"/>
                    <a:pt x="12201" y="6803"/>
                    <a:pt x="12349" y="6840"/>
                  </a:cubicBezTo>
                  <a:lnTo>
                    <a:pt x="22516" y="8467"/>
                  </a:lnTo>
                  <a:cubicBezTo>
                    <a:pt x="22541" y="8473"/>
                    <a:pt x="22566" y="8476"/>
                    <a:pt x="22591" y="8476"/>
                  </a:cubicBezTo>
                  <a:cubicBezTo>
                    <a:pt x="22711" y="8476"/>
                    <a:pt x="22818" y="8404"/>
                    <a:pt x="22848" y="8282"/>
                  </a:cubicBezTo>
                  <a:lnTo>
                    <a:pt x="23366" y="6803"/>
                  </a:lnTo>
                  <a:lnTo>
                    <a:pt x="23292" y="8356"/>
                  </a:lnTo>
                  <a:cubicBezTo>
                    <a:pt x="23292" y="8467"/>
                    <a:pt x="23292" y="8540"/>
                    <a:pt x="23366" y="8614"/>
                  </a:cubicBezTo>
                  <a:cubicBezTo>
                    <a:pt x="23440" y="8651"/>
                    <a:pt x="23514" y="8688"/>
                    <a:pt x="23588" y="8688"/>
                  </a:cubicBezTo>
                  <a:lnTo>
                    <a:pt x="29635" y="8480"/>
                  </a:lnTo>
                  <a:lnTo>
                    <a:pt x="29635" y="8480"/>
                  </a:lnTo>
                  <a:cubicBezTo>
                    <a:pt x="29619" y="8580"/>
                    <a:pt x="29600" y="8699"/>
                    <a:pt x="29577" y="8836"/>
                  </a:cubicBezTo>
                  <a:cubicBezTo>
                    <a:pt x="29244" y="10426"/>
                    <a:pt x="28394" y="14493"/>
                    <a:pt x="27322" y="18523"/>
                  </a:cubicBezTo>
                  <a:cubicBezTo>
                    <a:pt x="26767" y="20556"/>
                    <a:pt x="26139" y="22589"/>
                    <a:pt x="25510" y="24253"/>
                  </a:cubicBezTo>
                  <a:cubicBezTo>
                    <a:pt x="24882" y="25954"/>
                    <a:pt x="24179" y="27322"/>
                    <a:pt x="23551" y="28024"/>
                  </a:cubicBezTo>
                  <a:cubicBezTo>
                    <a:pt x="22183" y="29614"/>
                    <a:pt x="19521" y="31758"/>
                    <a:pt x="16822" y="33496"/>
                  </a:cubicBezTo>
                  <a:cubicBezTo>
                    <a:pt x="15491" y="34383"/>
                    <a:pt x="14160" y="35122"/>
                    <a:pt x="12940" y="35677"/>
                  </a:cubicBezTo>
                  <a:cubicBezTo>
                    <a:pt x="11757" y="36232"/>
                    <a:pt x="10685" y="36527"/>
                    <a:pt x="9983" y="36527"/>
                  </a:cubicBezTo>
                  <a:cubicBezTo>
                    <a:pt x="9761" y="36527"/>
                    <a:pt x="9576" y="36490"/>
                    <a:pt x="9428" y="36453"/>
                  </a:cubicBezTo>
                  <a:cubicBezTo>
                    <a:pt x="9169" y="36342"/>
                    <a:pt x="8874" y="36084"/>
                    <a:pt x="8504" y="35714"/>
                  </a:cubicBezTo>
                  <a:cubicBezTo>
                    <a:pt x="7247" y="34383"/>
                    <a:pt x="5583" y="31610"/>
                    <a:pt x="4141" y="28616"/>
                  </a:cubicBezTo>
                  <a:cubicBezTo>
                    <a:pt x="2700" y="25621"/>
                    <a:pt x="1443" y="22441"/>
                    <a:pt x="925" y="20297"/>
                  </a:cubicBezTo>
                  <a:cubicBezTo>
                    <a:pt x="703" y="19410"/>
                    <a:pt x="592" y="18153"/>
                    <a:pt x="592" y="16674"/>
                  </a:cubicBezTo>
                  <a:cubicBezTo>
                    <a:pt x="592" y="12829"/>
                    <a:pt x="1258" y="7653"/>
                    <a:pt x="1775" y="4178"/>
                  </a:cubicBezTo>
                  <a:cubicBezTo>
                    <a:pt x="1819" y="3842"/>
                    <a:pt x="1862" y="3523"/>
                    <a:pt x="1904" y="3222"/>
                  </a:cubicBezTo>
                  <a:lnTo>
                    <a:pt x="1904" y="3222"/>
                  </a:lnTo>
                  <a:lnTo>
                    <a:pt x="1960" y="4474"/>
                  </a:lnTo>
                  <a:cubicBezTo>
                    <a:pt x="1960" y="4622"/>
                    <a:pt x="2071" y="4733"/>
                    <a:pt x="2219" y="4769"/>
                  </a:cubicBezTo>
                  <a:cubicBezTo>
                    <a:pt x="2367" y="4769"/>
                    <a:pt x="2515" y="4696"/>
                    <a:pt x="2552" y="4585"/>
                  </a:cubicBezTo>
                  <a:lnTo>
                    <a:pt x="3402" y="2625"/>
                  </a:lnTo>
                  <a:close/>
                  <a:moveTo>
                    <a:pt x="2071" y="0"/>
                  </a:moveTo>
                  <a:cubicBezTo>
                    <a:pt x="1923" y="0"/>
                    <a:pt x="1812" y="111"/>
                    <a:pt x="1775" y="259"/>
                  </a:cubicBezTo>
                  <a:cubicBezTo>
                    <a:pt x="1775" y="259"/>
                    <a:pt x="1479" y="1812"/>
                    <a:pt x="1147" y="4067"/>
                  </a:cubicBezTo>
                  <a:cubicBezTo>
                    <a:pt x="629" y="7579"/>
                    <a:pt x="1" y="12755"/>
                    <a:pt x="1" y="16674"/>
                  </a:cubicBezTo>
                  <a:cubicBezTo>
                    <a:pt x="1" y="18190"/>
                    <a:pt x="75" y="19484"/>
                    <a:pt x="333" y="20445"/>
                  </a:cubicBezTo>
                  <a:cubicBezTo>
                    <a:pt x="962" y="22996"/>
                    <a:pt x="2515" y="26804"/>
                    <a:pt x="4215" y="30168"/>
                  </a:cubicBezTo>
                  <a:cubicBezTo>
                    <a:pt x="5103" y="31832"/>
                    <a:pt x="5990" y="33385"/>
                    <a:pt x="6840" y="34605"/>
                  </a:cubicBezTo>
                  <a:cubicBezTo>
                    <a:pt x="7247" y="35233"/>
                    <a:pt x="7654" y="35751"/>
                    <a:pt x="8060" y="36158"/>
                  </a:cubicBezTo>
                  <a:cubicBezTo>
                    <a:pt x="8430" y="36564"/>
                    <a:pt x="8800" y="36860"/>
                    <a:pt x="9206" y="37008"/>
                  </a:cubicBezTo>
                  <a:cubicBezTo>
                    <a:pt x="9428" y="37119"/>
                    <a:pt x="9724" y="37156"/>
                    <a:pt x="9983" y="37156"/>
                  </a:cubicBezTo>
                  <a:cubicBezTo>
                    <a:pt x="10870" y="37156"/>
                    <a:pt x="11979" y="36786"/>
                    <a:pt x="13199" y="36232"/>
                  </a:cubicBezTo>
                  <a:cubicBezTo>
                    <a:pt x="16896" y="34531"/>
                    <a:pt x="21813" y="30945"/>
                    <a:pt x="24032" y="28431"/>
                  </a:cubicBezTo>
                  <a:cubicBezTo>
                    <a:pt x="24845" y="27506"/>
                    <a:pt x="25621" y="25806"/>
                    <a:pt x="26361" y="23735"/>
                  </a:cubicBezTo>
                  <a:cubicBezTo>
                    <a:pt x="28542" y="17561"/>
                    <a:pt x="30317" y="8245"/>
                    <a:pt x="30317" y="8245"/>
                  </a:cubicBezTo>
                  <a:cubicBezTo>
                    <a:pt x="30317" y="8134"/>
                    <a:pt x="30280" y="8060"/>
                    <a:pt x="30243" y="7986"/>
                  </a:cubicBezTo>
                  <a:cubicBezTo>
                    <a:pt x="30169" y="7912"/>
                    <a:pt x="30095" y="7875"/>
                    <a:pt x="29984" y="7875"/>
                  </a:cubicBezTo>
                  <a:lnTo>
                    <a:pt x="23921" y="8060"/>
                  </a:lnTo>
                  <a:lnTo>
                    <a:pt x="24105" y="4659"/>
                  </a:lnTo>
                  <a:cubicBezTo>
                    <a:pt x="24105" y="4511"/>
                    <a:pt x="23995" y="4400"/>
                    <a:pt x="23847" y="4363"/>
                  </a:cubicBezTo>
                  <a:cubicBezTo>
                    <a:pt x="23821" y="4356"/>
                    <a:pt x="23796" y="4353"/>
                    <a:pt x="23771" y="4353"/>
                  </a:cubicBezTo>
                  <a:cubicBezTo>
                    <a:pt x="23651" y="4353"/>
                    <a:pt x="23545" y="4425"/>
                    <a:pt x="23514" y="4548"/>
                  </a:cubicBezTo>
                  <a:lnTo>
                    <a:pt x="22331" y="7838"/>
                  </a:lnTo>
                  <a:lnTo>
                    <a:pt x="12756" y="6248"/>
                  </a:lnTo>
                  <a:lnTo>
                    <a:pt x="13125" y="2625"/>
                  </a:lnTo>
                  <a:cubicBezTo>
                    <a:pt x="13162" y="2477"/>
                    <a:pt x="13051" y="2329"/>
                    <a:pt x="12940" y="2292"/>
                  </a:cubicBezTo>
                  <a:cubicBezTo>
                    <a:pt x="12905" y="2284"/>
                    <a:pt x="12871" y="2279"/>
                    <a:pt x="12837" y="2279"/>
                  </a:cubicBezTo>
                  <a:cubicBezTo>
                    <a:pt x="12727" y="2279"/>
                    <a:pt x="12627" y="2327"/>
                    <a:pt x="12571" y="2440"/>
                  </a:cubicBezTo>
                  <a:lnTo>
                    <a:pt x="10426" y="5953"/>
                  </a:lnTo>
                  <a:lnTo>
                    <a:pt x="4030" y="4215"/>
                  </a:lnTo>
                  <a:lnTo>
                    <a:pt x="4030" y="1146"/>
                  </a:lnTo>
                  <a:cubicBezTo>
                    <a:pt x="4030" y="998"/>
                    <a:pt x="3920" y="851"/>
                    <a:pt x="3772" y="851"/>
                  </a:cubicBezTo>
                  <a:cubicBezTo>
                    <a:pt x="3752" y="844"/>
                    <a:pt x="3731" y="841"/>
                    <a:pt x="3710" y="841"/>
                  </a:cubicBezTo>
                  <a:cubicBezTo>
                    <a:pt x="3611" y="841"/>
                    <a:pt x="3500" y="907"/>
                    <a:pt x="3439" y="998"/>
                  </a:cubicBezTo>
                  <a:lnTo>
                    <a:pt x="2515" y="3143"/>
                  </a:lnTo>
                  <a:lnTo>
                    <a:pt x="2367" y="296"/>
                  </a:lnTo>
                  <a:cubicBezTo>
                    <a:pt x="2367" y="148"/>
                    <a:pt x="2256" y="0"/>
                    <a:pt x="2071" y="0"/>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7"/>
            <p:cNvSpPr/>
            <p:nvPr/>
          </p:nvSpPr>
          <p:spPr>
            <a:xfrm>
              <a:off x="5244900" y="1952525"/>
              <a:ext cx="58250" cy="99150"/>
            </a:xfrm>
            <a:custGeom>
              <a:rect b="b" l="l" r="r" t="t"/>
              <a:pathLst>
                <a:path extrusionOk="0" h="3966" w="2330">
                  <a:moveTo>
                    <a:pt x="1335" y="0"/>
                  </a:moveTo>
                  <a:cubicBezTo>
                    <a:pt x="801" y="0"/>
                    <a:pt x="253" y="791"/>
                    <a:pt x="111" y="1853"/>
                  </a:cubicBezTo>
                  <a:cubicBezTo>
                    <a:pt x="0" y="2962"/>
                    <a:pt x="333" y="3887"/>
                    <a:pt x="888" y="3961"/>
                  </a:cubicBezTo>
                  <a:cubicBezTo>
                    <a:pt x="913" y="3964"/>
                    <a:pt x="938" y="3965"/>
                    <a:pt x="962" y="3965"/>
                  </a:cubicBezTo>
                  <a:cubicBezTo>
                    <a:pt x="1525" y="3965"/>
                    <a:pt x="2040" y="3174"/>
                    <a:pt x="2182" y="2112"/>
                  </a:cubicBezTo>
                  <a:cubicBezTo>
                    <a:pt x="2329" y="1040"/>
                    <a:pt x="1960" y="79"/>
                    <a:pt x="1405" y="5"/>
                  </a:cubicBezTo>
                  <a:cubicBezTo>
                    <a:pt x="1382" y="2"/>
                    <a:pt x="1358" y="0"/>
                    <a:pt x="1335" y="0"/>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27"/>
            <p:cNvSpPr/>
            <p:nvPr/>
          </p:nvSpPr>
          <p:spPr>
            <a:xfrm>
              <a:off x="5536975" y="2026450"/>
              <a:ext cx="58250" cy="99150"/>
            </a:xfrm>
            <a:custGeom>
              <a:rect b="b" l="l" r="r" t="t"/>
              <a:pathLst>
                <a:path extrusionOk="0" h="3966" w="2330">
                  <a:moveTo>
                    <a:pt x="1337" y="1"/>
                  </a:moveTo>
                  <a:cubicBezTo>
                    <a:pt x="803" y="1"/>
                    <a:pt x="253" y="825"/>
                    <a:pt x="111" y="1854"/>
                  </a:cubicBezTo>
                  <a:cubicBezTo>
                    <a:pt x="0" y="2963"/>
                    <a:pt x="333" y="3887"/>
                    <a:pt x="887" y="3961"/>
                  </a:cubicBezTo>
                  <a:cubicBezTo>
                    <a:pt x="912" y="3964"/>
                    <a:pt x="937" y="3966"/>
                    <a:pt x="962" y="3966"/>
                  </a:cubicBezTo>
                  <a:cubicBezTo>
                    <a:pt x="1525" y="3966"/>
                    <a:pt x="2040" y="3175"/>
                    <a:pt x="2181" y="2113"/>
                  </a:cubicBezTo>
                  <a:cubicBezTo>
                    <a:pt x="2329" y="1041"/>
                    <a:pt x="1959" y="79"/>
                    <a:pt x="1405" y="5"/>
                  </a:cubicBezTo>
                  <a:cubicBezTo>
                    <a:pt x="1382" y="2"/>
                    <a:pt x="1360" y="1"/>
                    <a:pt x="1337" y="1"/>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7"/>
            <p:cNvSpPr/>
            <p:nvPr/>
          </p:nvSpPr>
          <p:spPr>
            <a:xfrm>
              <a:off x="5310525" y="1973900"/>
              <a:ext cx="115550" cy="226450"/>
            </a:xfrm>
            <a:custGeom>
              <a:rect b="b" l="l" r="r" t="t"/>
              <a:pathLst>
                <a:path extrusionOk="0" h="9058" w="4622">
                  <a:moveTo>
                    <a:pt x="4326" y="0"/>
                  </a:moveTo>
                  <a:cubicBezTo>
                    <a:pt x="4141" y="0"/>
                    <a:pt x="3993" y="111"/>
                    <a:pt x="3993" y="296"/>
                  </a:cubicBezTo>
                  <a:cubicBezTo>
                    <a:pt x="3993" y="296"/>
                    <a:pt x="3993" y="333"/>
                    <a:pt x="3993" y="444"/>
                  </a:cubicBezTo>
                  <a:cubicBezTo>
                    <a:pt x="3956" y="739"/>
                    <a:pt x="3845" y="1516"/>
                    <a:pt x="3660" y="2292"/>
                  </a:cubicBezTo>
                  <a:cubicBezTo>
                    <a:pt x="3586" y="2699"/>
                    <a:pt x="3475" y="3106"/>
                    <a:pt x="3328" y="3401"/>
                  </a:cubicBezTo>
                  <a:cubicBezTo>
                    <a:pt x="3217" y="3734"/>
                    <a:pt x="3032" y="3956"/>
                    <a:pt x="2921" y="4067"/>
                  </a:cubicBezTo>
                  <a:cubicBezTo>
                    <a:pt x="2477" y="4436"/>
                    <a:pt x="1775" y="4917"/>
                    <a:pt x="1183" y="5398"/>
                  </a:cubicBezTo>
                  <a:cubicBezTo>
                    <a:pt x="888" y="5657"/>
                    <a:pt x="592" y="5915"/>
                    <a:pt x="370" y="6137"/>
                  </a:cubicBezTo>
                  <a:cubicBezTo>
                    <a:pt x="185" y="6396"/>
                    <a:pt x="0" y="6655"/>
                    <a:pt x="0" y="6987"/>
                  </a:cubicBezTo>
                  <a:cubicBezTo>
                    <a:pt x="0" y="7468"/>
                    <a:pt x="296" y="7949"/>
                    <a:pt x="814" y="8355"/>
                  </a:cubicBezTo>
                  <a:cubicBezTo>
                    <a:pt x="1331" y="8762"/>
                    <a:pt x="2071" y="9058"/>
                    <a:pt x="3069" y="9058"/>
                  </a:cubicBezTo>
                  <a:lnTo>
                    <a:pt x="3439" y="9058"/>
                  </a:lnTo>
                  <a:cubicBezTo>
                    <a:pt x="3586" y="9058"/>
                    <a:pt x="3734" y="8910"/>
                    <a:pt x="3734" y="8725"/>
                  </a:cubicBezTo>
                  <a:cubicBezTo>
                    <a:pt x="3697" y="8540"/>
                    <a:pt x="3549" y="8429"/>
                    <a:pt x="3402" y="8429"/>
                  </a:cubicBezTo>
                  <a:cubicBezTo>
                    <a:pt x="3291" y="8466"/>
                    <a:pt x="3180" y="8466"/>
                    <a:pt x="3069" y="8466"/>
                  </a:cubicBezTo>
                  <a:cubicBezTo>
                    <a:pt x="2218" y="8466"/>
                    <a:pt x="1590" y="8208"/>
                    <a:pt x="1183" y="7875"/>
                  </a:cubicBezTo>
                  <a:cubicBezTo>
                    <a:pt x="777" y="7579"/>
                    <a:pt x="592" y="7172"/>
                    <a:pt x="629" y="6987"/>
                  </a:cubicBezTo>
                  <a:cubicBezTo>
                    <a:pt x="592" y="6914"/>
                    <a:pt x="666" y="6766"/>
                    <a:pt x="851" y="6544"/>
                  </a:cubicBezTo>
                  <a:cubicBezTo>
                    <a:pt x="1109" y="6248"/>
                    <a:pt x="1553" y="5878"/>
                    <a:pt x="2034" y="5546"/>
                  </a:cubicBezTo>
                  <a:cubicBezTo>
                    <a:pt x="2477" y="5176"/>
                    <a:pt x="2958" y="4843"/>
                    <a:pt x="3328" y="4547"/>
                  </a:cubicBezTo>
                  <a:cubicBezTo>
                    <a:pt x="3623" y="4289"/>
                    <a:pt x="3808" y="3919"/>
                    <a:pt x="3956" y="3475"/>
                  </a:cubicBezTo>
                  <a:cubicBezTo>
                    <a:pt x="4437" y="2181"/>
                    <a:pt x="4585" y="370"/>
                    <a:pt x="4622" y="333"/>
                  </a:cubicBezTo>
                  <a:cubicBezTo>
                    <a:pt x="4622" y="185"/>
                    <a:pt x="4511" y="37"/>
                    <a:pt x="4326" y="0"/>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27"/>
            <p:cNvSpPr/>
            <p:nvPr/>
          </p:nvSpPr>
          <p:spPr>
            <a:xfrm>
              <a:off x="5280025" y="2266300"/>
              <a:ext cx="187650" cy="53300"/>
            </a:xfrm>
            <a:custGeom>
              <a:rect b="b" l="l" r="r" t="t"/>
              <a:pathLst>
                <a:path extrusionOk="0" h="2132" w="7506">
                  <a:moveTo>
                    <a:pt x="330" y="0"/>
                  </a:moveTo>
                  <a:cubicBezTo>
                    <a:pt x="257" y="0"/>
                    <a:pt x="180" y="29"/>
                    <a:pt x="111" y="98"/>
                  </a:cubicBezTo>
                  <a:cubicBezTo>
                    <a:pt x="0" y="209"/>
                    <a:pt x="0" y="393"/>
                    <a:pt x="111" y="504"/>
                  </a:cubicBezTo>
                  <a:cubicBezTo>
                    <a:pt x="148" y="541"/>
                    <a:pt x="518" y="911"/>
                    <a:pt x="1183" y="1318"/>
                  </a:cubicBezTo>
                  <a:cubicBezTo>
                    <a:pt x="1886" y="1724"/>
                    <a:pt x="2884" y="2131"/>
                    <a:pt x="4141" y="2131"/>
                  </a:cubicBezTo>
                  <a:cubicBezTo>
                    <a:pt x="5065" y="2131"/>
                    <a:pt x="6137" y="1909"/>
                    <a:pt x="7283" y="1318"/>
                  </a:cubicBezTo>
                  <a:cubicBezTo>
                    <a:pt x="7431" y="1244"/>
                    <a:pt x="7505" y="1059"/>
                    <a:pt x="7431" y="911"/>
                  </a:cubicBezTo>
                  <a:cubicBezTo>
                    <a:pt x="7377" y="803"/>
                    <a:pt x="7264" y="734"/>
                    <a:pt x="7149" y="734"/>
                  </a:cubicBezTo>
                  <a:cubicBezTo>
                    <a:pt x="7107" y="734"/>
                    <a:pt x="7064" y="743"/>
                    <a:pt x="7025" y="763"/>
                  </a:cubicBezTo>
                  <a:cubicBezTo>
                    <a:pt x="5916" y="1318"/>
                    <a:pt x="4954" y="1503"/>
                    <a:pt x="4141" y="1503"/>
                  </a:cubicBezTo>
                  <a:cubicBezTo>
                    <a:pt x="3032" y="1503"/>
                    <a:pt x="2108" y="1133"/>
                    <a:pt x="1516" y="800"/>
                  </a:cubicBezTo>
                  <a:cubicBezTo>
                    <a:pt x="1183" y="615"/>
                    <a:pt x="961" y="430"/>
                    <a:pt x="814" y="319"/>
                  </a:cubicBezTo>
                  <a:cubicBezTo>
                    <a:pt x="703" y="246"/>
                    <a:pt x="666" y="172"/>
                    <a:pt x="629" y="135"/>
                  </a:cubicBezTo>
                  <a:lnTo>
                    <a:pt x="592" y="98"/>
                  </a:lnTo>
                  <a:lnTo>
                    <a:pt x="555" y="98"/>
                  </a:lnTo>
                  <a:cubicBezTo>
                    <a:pt x="495" y="38"/>
                    <a:pt x="415" y="0"/>
                    <a:pt x="330" y="0"/>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27"/>
            <p:cNvSpPr/>
            <p:nvPr/>
          </p:nvSpPr>
          <p:spPr>
            <a:xfrm>
              <a:off x="5198675" y="1847275"/>
              <a:ext cx="183950" cy="47850"/>
            </a:xfrm>
            <a:custGeom>
              <a:rect b="b" l="l" r="r" t="t"/>
              <a:pathLst>
                <a:path extrusionOk="0" h="1914" w="7358">
                  <a:moveTo>
                    <a:pt x="3180" y="0"/>
                  </a:moveTo>
                  <a:cubicBezTo>
                    <a:pt x="1369" y="0"/>
                    <a:pt x="186" y="850"/>
                    <a:pt x="149" y="850"/>
                  </a:cubicBezTo>
                  <a:cubicBezTo>
                    <a:pt x="38" y="961"/>
                    <a:pt x="1" y="1146"/>
                    <a:pt x="75" y="1294"/>
                  </a:cubicBezTo>
                  <a:cubicBezTo>
                    <a:pt x="140" y="1381"/>
                    <a:pt x="230" y="1416"/>
                    <a:pt x="323" y="1416"/>
                  </a:cubicBezTo>
                  <a:cubicBezTo>
                    <a:pt x="390" y="1416"/>
                    <a:pt x="457" y="1399"/>
                    <a:pt x="518" y="1368"/>
                  </a:cubicBezTo>
                  <a:cubicBezTo>
                    <a:pt x="629" y="1294"/>
                    <a:pt x="1664" y="592"/>
                    <a:pt x="3180" y="592"/>
                  </a:cubicBezTo>
                  <a:cubicBezTo>
                    <a:pt x="4215" y="592"/>
                    <a:pt x="5435" y="887"/>
                    <a:pt x="6803" y="1849"/>
                  </a:cubicBezTo>
                  <a:cubicBezTo>
                    <a:pt x="6862" y="1892"/>
                    <a:pt x="6926" y="1913"/>
                    <a:pt x="6989" y="1913"/>
                  </a:cubicBezTo>
                  <a:cubicBezTo>
                    <a:pt x="7086" y="1913"/>
                    <a:pt x="7180" y="1864"/>
                    <a:pt x="7247" y="1775"/>
                  </a:cubicBezTo>
                  <a:cubicBezTo>
                    <a:pt x="7358" y="1627"/>
                    <a:pt x="7321" y="1442"/>
                    <a:pt x="7173" y="1331"/>
                  </a:cubicBezTo>
                  <a:cubicBezTo>
                    <a:pt x="5694" y="333"/>
                    <a:pt x="4326" y="0"/>
                    <a:pt x="3180" y="0"/>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27"/>
            <p:cNvSpPr/>
            <p:nvPr/>
          </p:nvSpPr>
          <p:spPr>
            <a:xfrm>
              <a:off x="5505550" y="1911950"/>
              <a:ext cx="212600" cy="70275"/>
            </a:xfrm>
            <a:custGeom>
              <a:rect b="b" l="l" r="r" t="t"/>
              <a:pathLst>
                <a:path extrusionOk="0" h="2811" w="8504">
                  <a:moveTo>
                    <a:pt x="3290" y="1"/>
                  </a:moveTo>
                  <a:cubicBezTo>
                    <a:pt x="1479" y="1"/>
                    <a:pt x="222" y="740"/>
                    <a:pt x="185" y="740"/>
                  </a:cubicBezTo>
                  <a:cubicBezTo>
                    <a:pt x="37" y="851"/>
                    <a:pt x="0" y="1036"/>
                    <a:pt x="74" y="1184"/>
                  </a:cubicBezTo>
                  <a:cubicBezTo>
                    <a:pt x="123" y="1283"/>
                    <a:pt x="238" y="1332"/>
                    <a:pt x="342" y="1332"/>
                  </a:cubicBezTo>
                  <a:cubicBezTo>
                    <a:pt x="394" y="1332"/>
                    <a:pt x="444" y="1320"/>
                    <a:pt x="481" y="1295"/>
                  </a:cubicBezTo>
                  <a:lnTo>
                    <a:pt x="518" y="1295"/>
                  </a:lnTo>
                  <a:cubicBezTo>
                    <a:pt x="629" y="1221"/>
                    <a:pt x="1738" y="592"/>
                    <a:pt x="3290" y="592"/>
                  </a:cubicBezTo>
                  <a:cubicBezTo>
                    <a:pt x="4621" y="629"/>
                    <a:pt x="6285" y="1036"/>
                    <a:pt x="7949" y="2700"/>
                  </a:cubicBezTo>
                  <a:cubicBezTo>
                    <a:pt x="8023" y="2774"/>
                    <a:pt x="8106" y="2811"/>
                    <a:pt x="8184" y="2811"/>
                  </a:cubicBezTo>
                  <a:cubicBezTo>
                    <a:pt x="8263" y="2811"/>
                    <a:pt x="8337" y="2774"/>
                    <a:pt x="8392" y="2700"/>
                  </a:cubicBezTo>
                  <a:cubicBezTo>
                    <a:pt x="8503" y="2589"/>
                    <a:pt x="8503" y="2404"/>
                    <a:pt x="8392" y="2293"/>
                  </a:cubicBezTo>
                  <a:cubicBezTo>
                    <a:pt x="6618" y="519"/>
                    <a:pt x="4769" y="1"/>
                    <a:pt x="3290" y="1"/>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27"/>
            <p:cNvSpPr/>
            <p:nvPr/>
          </p:nvSpPr>
          <p:spPr>
            <a:xfrm>
              <a:off x="5480575" y="1777950"/>
              <a:ext cx="517625" cy="1736725"/>
            </a:xfrm>
            <a:custGeom>
              <a:rect b="b" l="l" r="r" t="t"/>
              <a:pathLst>
                <a:path extrusionOk="0" h="69469" w="20705">
                  <a:moveTo>
                    <a:pt x="20704" y="0"/>
                  </a:moveTo>
                  <a:lnTo>
                    <a:pt x="14900" y="1849"/>
                  </a:lnTo>
                  <a:cubicBezTo>
                    <a:pt x="14900" y="1849"/>
                    <a:pt x="7247" y="25251"/>
                    <a:pt x="4363" y="37858"/>
                  </a:cubicBezTo>
                  <a:cubicBezTo>
                    <a:pt x="1480" y="50465"/>
                    <a:pt x="1" y="64181"/>
                    <a:pt x="223" y="68100"/>
                  </a:cubicBezTo>
                  <a:lnTo>
                    <a:pt x="3587" y="69468"/>
                  </a:lnTo>
                  <a:cubicBezTo>
                    <a:pt x="6508" y="64144"/>
                    <a:pt x="14345" y="44550"/>
                    <a:pt x="16157" y="33718"/>
                  </a:cubicBezTo>
                  <a:cubicBezTo>
                    <a:pt x="18006" y="22552"/>
                    <a:pt x="20704" y="4363"/>
                    <a:pt x="20704" y="0"/>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27"/>
            <p:cNvSpPr/>
            <p:nvPr/>
          </p:nvSpPr>
          <p:spPr>
            <a:xfrm>
              <a:off x="5570225" y="3154175"/>
              <a:ext cx="155325" cy="360500"/>
            </a:xfrm>
            <a:custGeom>
              <a:rect b="b" l="l" r="r" t="t"/>
              <a:pathLst>
                <a:path extrusionOk="0" h="14420" w="6213">
                  <a:moveTo>
                    <a:pt x="1" y="14419"/>
                  </a:moveTo>
                  <a:lnTo>
                    <a:pt x="1" y="14419"/>
                  </a:lnTo>
                  <a:cubicBezTo>
                    <a:pt x="1369" y="11942"/>
                    <a:pt x="3809" y="6360"/>
                    <a:pt x="6212" y="1"/>
                  </a:cubicBezTo>
                  <a:lnTo>
                    <a:pt x="6212" y="1"/>
                  </a:lnTo>
                  <a:cubicBezTo>
                    <a:pt x="3809" y="6360"/>
                    <a:pt x="1369" y="11942"/>
                    <a:pt x="1" y="14419"/>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27"/>
            <p:cNvSpPr/>
            <p:nvPr/>
          </p:nvSpPr>
          <p:spPr>
            <a:xfrm>
              <a:off x="5491675" y="2504425"/>
              <a:ext cx="281925" cy="1010250"/>
            </a:xfrm>
            <a:custGeom>
              <a:rect b="b" l="l" r="r" t="t"/>
              <a:pathLst>
                <a:path extrusionOk="0" h="40410" w="11277">
                  <a:moveTo>
                    <a:pt x="11277" y="0"/>
                  </a:moveTo>
                  <a:lnTo>
                    <a:pt x="2995" y="33422"/>
                  </a:lnTo>
                  <a:lnTo>
                    <a:pt x="7210" y="6840"/>
                  </a:lnTo>
                  <a:lnTo>
                    <a:pt x="185" y="33200"/>
                  </a:lnTo>
                  <a:cubicBezTo>
                    <a:pt x="0" y="35603"/>
                    <a:pt x="37" y="37562"/>
                    <a:pt x="0" y="39152"/>
                  </a:cubicBezTo>
                  <a:lnTo>
                    <a:pt x="3143" y="40409"/>
                  </a:lnTo>
                  <a:cubicBezTo>
                    <a:pt x="4511" y="37932"/>
                    <a:pt x="6951" y="32350"/>
                    <a:pt x="9354" y="25991"/>
                  </a:cubicBezTo>
                  <a:cubicBezTo>
                    <a:pt x="9428" y="25732"/>
                    <a:pt x="9539" y="25473"/>
                    <a:pt x="9613" y="25177"/>
                  </a:cubicBezTo>
                  <a:lnTo>
                    <a:pt x="9613" y="25177"/>
                  </a:lnTo>
                  <a:lnTo>
                    <a:pt x="6951" y="29133"/>
                  </a:lnTo>
                  <a:lnTo>
                    <a:pt x="11277" y="0"/>
                  </a:lnTo>
                  <a:close/>
                </a:path>
              </a:pathLst>
            </a:custGeom>
            <a:solidFill>
              <a:srgbClr val="477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27"/>
            <p:cNvSpPr/>
            <p:nvPr/>
          </p:nvSpPr>
          <p:spPr>
            <a:xfrm>
              <a:off x="5477800" y="1770550"/>
              <a:ext cx="527800" cy="1752225"/>
            </a:xfrm>
            <a:custGeom>
              <a:rect b="b" l="l" r="r" t="t"/>
              <a:pathLst>
                <a:path extrusionOk="0" h="70089" w="21112">
                  <a:moveTo>
                    <a:pt x="20815" y="0"/>
                  </a:moveTo>
                  <a:cubicBezTo>
                    <a:pt x="20667" y="0"/>
                    <a:pt x="20520" y="111"/>
                    <a:pt x="20520" y="296"/>
                  </a:cubicBezTo>
                  <a:cubicBezTo>
                    <a:pt x="20520" y="2441"/>
                    <a:pt x="19854" y="8060"/>
                    <a:pt x="18930" y="14567"/>
                  </a:cubicBezTo>
                  <a:cubicBezTo>
                    <a:pt x="18043" y="21037"/>
                    <a:pt x="16896" y="28394"/>
                    <a:pt x="15972" y="33977"/>
                  </a:cubicBezTo>
                  <a:cubicBezTo>
                    <a:pt x="15085" y="39337"/>
                    <a:pt x="12645" y="46953"/>
                    <a:pt x="10131" y="53867"/>
                  </a:cubicBezTo>
                  <a:cubicBezTo>
                    <a:pt x="7648" y="60597"/>
                    <a:pt x="5024" y="66662"/>
                    <a:pt x="3557" y="69400"/>
                  </a:cubicBezTo>
                  <a:lnTo>
                    <a:pt x="3557" y="69400"/>
                  </a:lnTo>
                  <a:lnTo>
                    <a:pt x="622" y="68175"/>
                  </a:lnTo>
                  <a:lnTo>
                    <a:pt x="622" y="68175"/>
                  </a:lnTo>
                  <a:cubicBezTo>
                    <a:pt x="611" y="67985"/>
                    <a:pt x="592" y="67784"/>
                    <a:pt x="592" y="67546"/>
                  </a:cubicBezTo>
                  <a:cubicBezTo>
                    <a:pt x="592" y="62814"/>
                    <a:pt x="2071" y="50022"/>
                    <a:pt x="4770" y="38228"/>
                  </a:cubicBezTo>
                  <a:cubicBezTo>
                    <a:pt x="6212" y="31943"/>
                    <a:pt x="8874" y="22922"/>
                    <a:pt x="11129" y="15528"/>
                  </a:cubicBezTo>
                  <a:cubicBezTo>
                    <a:pt x="12275" y="11794"/>
                    <a:pt x="13310" y="8504"/>
                    <a:pt x="14087" y="6101"/>
                  </a:cubicBezTo>
                  <a:cubicBezTo>
                    <a:pt x="14456" y="4918"/>
                    <a:pt x="14789" y="3956"/>
                    <a:pt x="14974" y="3291"/>
                  </a:cubicBezTo>
                  <a:cubicBezTo>
                    <a:pt x="15196" y="2625"/>
                    <a:pt x="15307" y="2256"/>
                    <a:pt x="15307" y="2256"/>
                  </a:cubicBezTo>
                  <a:cubicBezTo>
                    <a:pt x="15381" y="2108"/>
                    <a:pt x="15270" y="1923"/>
                    <a:pt x="15122" y="1849"/>
                  </a:cubicBezTo>
                  <a:cubicBezTo>
                    <a:pt x="15097" y="1843"/>
                    <a:pt x="15072" y="1840"/>
                    <a:pt x="15046" y="1840"/>
                  </a:cubicBezTo>
                  <a:cubicBezTo>
                    <a:pt x="14917" y="1840"/>
                    <a:pt x="14783" y="1917"/>
                    <a:pt x="14752" y="2071"/>
                  </a:cubicBezTo>
                  <a:cubicBezTo>
                    <a:pt x="14715" y="2071"/>
                    <a:pt x="7062" y="25436"/>
                    <a:pt x="4179" y="38080"/>
                  </a:cubicBezTo>
                  <a:cubicBezTo>
                    <a:pt x="1443" y="49948"/>
                    <a:pt x="1" y="62740"/>
                    <a:pt x="1" y="67546"/>
                  </a:cubicBezTo>
                  <a:cubicBezTo>
                    <a:pt x="1" y="67879"/>
                    <a:pt x="1" y="68174"/>
                    <a:pt x="1" y="68433"/>
                  </a:cubicBezTo>
                  <a:cubicBezTo>
                    <a:pt x="1" y="68544"/>
                    <a:pt x="75" y="68655"/>
                    <a:pt x="186" y="68692"/>
                  </a:cubicBezTo>
                  <a:lnTo>
                    <a:pt x="3587" y="70060"/>
                  </a:lnTo>
                  <a:cubicBezTo>
                    <a:pt x="3627" y="70080"/>
                    <a:pt x="3666" y="70089"/>
                    <a:pt x="3705" y="70089"/>
                  </a:cubicBezTo>
                  <a:cubicBezTo>
                    <a:pt x="3809" y="70089"/>
                    <a:pt x="3903" y="70020"/>
                    <a:pt x="3957" y="69912"/>
                  </a:cubicBezTo>
                  <a:cubicBezTo>
                    <a:pt x="5436" y="67250"/>
                    <a:pt x="8134" y="61002"/>
                    <a:pt x="10685" y="54089"/>
                  </a:cubicBezTo>
                  <a:cubicBezTo>
                    <a:pt x="13236" y="47138"/>
                    <a:pt x="15676" y="39522"/>
                    <a:pt x="16564" y="34087"/>
                  </a:cubicBezTo>
                  <a:cubicBezTo>
                    <a:pt x="17488" y="28468"/>
                    <a:pt x="18634" y="21148"/>
                    <a:pt x="19558" y="14641"/>
                  </a:cubicBezTo>
                  <a:cubicBezTo>
                    <a:pt x="20446" y="8134"/>
                    <a:pt x="21111" y="2514"/>
                    <a:pt x="21111" y="296"/>
                  </a:cubicBezTo>
                  <a:cubicBezTo>
                    <a:pt x="21111" y="111"/>
                    <a:pt x="21000" y="0"/>
                    <a:pt x="20815" y="0"/>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27"/>
            <p:cNvSpPr/>
            <p:nvPr/>
          </p:nvSpPr>
          <p:spPr>
            <a:xfrm>
              <a:off x="4780000" y="1493275"/>
              <a:ext cx="375275" cy="1811575"/>
            </a:xfrm>
            <a:custGeom>
              <a:rect b="b" l="l" r="r" t="t"/>
              <a:pathLst>
                <a:path extrusionOk="0" h="72463" w="15011">
                  <a:moveTo>
                    <a:pt x="11498" y="0"/>
                  </a:moveTo>
                  <a:cubicBezTo>
                    <a:pt x="11498" y="0"/>
                    <a:pt x="6322" y="17192"/>
                    <a:pt x="2403" y="32276"/>
                  </a:cubicBezTo>
                  <a:cubicBezTo>
                    <a:pt x="0" y="41481"/>
                    <a:pt x="2625" y="58784"/>
                    <a:pt x="5546" y="70208"/>
                  </a:cubicBezTo>
                  <a:lnTo>
                    <a:pt x="11202" y="72463"/>
                  </a:lnTo>
                  <a:cubicBezTo>
                    <a:pt x="11720" y="56935"/>
                    <a:pt x="11202" y="27137"/>
                    <a:pt x="12126" y="23588"/>
                  </a:cubicBezTo>
                  <a:cubicBezTo>
                    <a:pt x="13347" y="18818"/>
                    <a:pt x="15010" y="2071"/>
                    <a:pt x="15010" y="2071"/>
                  </a:cubicBezTo>
                  <a:lnTo>
                    <a:pt x="11498" y="0"/>
                  </a:ln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27"/>
            <p:cNvSpPr/>
            <p:nvPr/>
          </p:nvSpPr>
          <p:spPr>
            <a:xfrm>
              <a:off x="4828050" y="2405525"/>
              <a:ext cx="238500" cy="899325"/>
            </a:xfrm>
            <a:custGeom>
              <a:rect b="b" l="l" r="r" t="t"/>
              <a:pathLst>
                <a:path extrusionOk="0" h="35973" w="9540">
                  <a:moveTo>
                    <a:pt x="8023" y="0"/>
                  </a:moveTo>
                  <a:lnTo>
                    <a:pt x="6692" y="26804"/>
                  </a:lnTo>
                  <a:lnTo>
                    <a:pt x="3735" y="2958"/>
                  </a:lnTo>
                  <a:lnTo>
                    <a:pt x="3735" y="26471"/>
                  </a:lnTo>
                  <a:lnTo>
                    <a:pt x="1" y="13014"/>
                  </a:lnTo>
                  <a:lnTo>
                    <a:pt x="1" y="13014"/>
                  </a:lnTo>
                  <a:cubicBezTo>
                    <a:pt x="666" y="19595"/>
                    <a:pt x="1997" y="26508"/>
                    <a:pt x="3402" y="32830"/>
                  </a:cubicBezTo>
                  <a:cubicBezTo>
                    <a:pt x="3476" y="33126"/>
                    <a:pt x="3513" y="33385"/>
                    <a:pt x="3587" y="33644"/>
                  </a:cubicBezTo>
                  <a:lnTo>
                    <a:pt x="7654" y="35344"/>
                  </a:lnTo>
                  <a:lnTo>
                    <a:pt x="9280" y="35973"/>
                  </a:lnTo>
                  <a:cubicBezTo>
                    <a:pt x="9428" y="31758"/>
                    <a:pt x="9502" y="26434"/>
                    <a:pt x="9539" y="20889"/>
                  </a:cubicBezTo>
                  <a:lnTo>
                    <a:pt x="8023" y="0"/>
                  </a:lnTo>
                  <a:close/>
                </a:path>
              </a:pathLst>
            </a:custGeom>
            <a:solidFill>
              <a:srgbClr val="477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27"/>
            <p:cNvSpPr/>
            <p:nvPr/>
          </p:nvSpPr>
          <p:spPr>
            <a:xfrm>
              <a:off x="4808650" y="1485650"/>
              <a:ext cx="354925" cy="1827200"/>
            </a:xfrm>
            <a:custGeom>
              <a:rect b="b" l="l" r="r" t="t"/>
              <a:pathLst>
                <a:path extrusionOk="0" h="73088" w="14197">
                  <a:moveTo>
                    <a:pt x="10350" y="0"/>
                  </a:moveTo>
                  <a:cubicBezTo>
                    <a:pt x="10221" y="0"/>
                    <a:pt x="10087" y="77"/>
                    <a:pt x="10056" y="231"/>
                  </a:cubicBezTo>
                  <a:cubicBezTo>
                    <a:pt x="10056" y="231"/>
                    <a:pt x="4880" y="17386"/>
                    <a:pt x="961" y="32507"/>
                  </a:cubicBezTo>
                  <a:cubicBezTo>
                    <a:pt x="296" y="35058"/>
                    <a:pt x="0" y="38200"/>
                    <a:pt x="0" y="41675"/>
                  </a:cubicBezTo>
                  <a:cubicBezTo>
                    <a:pt x="0" y="50844"/>
                    <a:pt x="1960" y="62268"/>
                    <a:pt x="4104" y="70587"/>
                  </a:cubicBezTo>
                  <a:cubicBezTo>
                    <a:pt x="4104" y="70660"/>
                    <a:pt x="4178" y="70734"/>
                    <a:pt x="4289" y="70771"/>
                  </a:cubicBezTo>
                  <a:lnTo>
                    <a:pt x="9945" y="73064"/>
                  </a:lnTo>
                  <a:cubicBezTo>
                    <a:pt x="9991" y="73079"/>
                    <a:pt x="10037" y="73088"/>
                    <a:pt x="10081" y="73088"/>
                  </a:cubicBezTo>
                  <a:cubicBezTo>
                    <a:pt x="10142" y="73088"/>
                    <a:pt x="10198" y="73070"/>
                    <a:pt x="10241" y="73027"/>
                  </a:cubicBezTo>
                  <a:cubicBezTo>
                    <a:pt x="10315" y="72990"/>
                    <a:pt x="10389" y="72879"/>
                    <a:pt x="10389" y="72805"/>
                  </a:cubicBezTo>
                  <a:cubicBezTo>
                    <a:pt x="10648" y="65004"/>
                    <a:pt x="10611" y="53691"/>
                    <a:pt x="10685" y="43857"/>
                  </a:cubicBezTo>
                  <a:cubicBezTo>
                    <a:pt x="10685" y="38940"/>
                    <a:pt x="10722" y="34392"/>
                    <a:pt x="10833" y="30843"/>
                  </a:cubicBezTo>
                  <a:cubicBezTo>
                    <a:pt x="10870" y="29105"/>
                    <a:pt x="10907" y="27590"/>
                    <a:pt x="10980" y="26407"/>
                  </a:cubicBezTo>
                  <a:cubicBezTo>
                    <a:pt x="11054" y="25223"/>
                    <a:pt x="11165" y="24373"/>
                    <a:pt x="11276" y="23966"/>
                  </a:cubicBezTo>
                  <a:cubicBezTo>
                    <a:pt x="11905" y="21563"/>
                    <a:pt x="12607" y="16203"/>
                    <a:pt x="13199" y="11396"/>
                  </a:cubicBezTo>
                  <a:cubicBezTo>
                    <a:pt x="13753" y="6590"/>
                    <a:pt x="14160" y="2413"/>
                    <a:pt x="14160" y="2413"/>
                  </a:cubicBezTo>
                  <a:cubicBezTo>
                    <a:pt x="14197" y="2228"/>
                    <a:pt x="14049" y="2080"/>
                    <a:pt x="13901" y="2080"/>
                  </a:cubicBezTo>
                  <a:cubicBezTo>
                    <a:pt x="13882" y="2076"/>
                    <a:pt x="13863" y="2074"/>
                    <a:pt x="13844" y="2074"/>
                  </a:cubicBezTo>
                  <a:cubicBezTo>
                    <a:pt x="13687" y="2074"/>
                    <a:pt x="13568" y="2206"/>
                    <a:pt x="13568" y="2339"/>
                  </a:cubicBezTo>
                  <a:cubicBezTo>
                    <a:pt x="13568" y="2339"/>
                    <a:pt x="13458" y="3411"/>
                    <a:pt x="13273" y="5037"/>
                  </a:cubicBezTo>
                  <a:cubicBezTo>
                    <a:pt x="13014" y="7515"/>
                    <a:pt x="12607" y="11323"/>
                    <a:pt x="12127" y="14946"/>
                  </a:cubicBezTo>
                  <a:cubicBezTo>
                    <a:pt x="11646" y="18606"/>
                    <a:pt x="11128" y="22081"/>
                    <a:pt x="10685" y="23819"/>
                  </a:cubicBezTo>
                  <a:cubicBezTo>
                    <a:pt x="10537" y="24299"/>
                    <a:pt x="10463" y="25150"/>
                    <a:pt x="10389" y="26370"/>
                  </a:cubicBezTo>
                  <a:cubicBezTo>
                    <a:pt x="9840" y="34600"/>
                    <a:pt x="10196" y="58686"/>
                    <a:pt x="9774" y="72336"/>
                  </a:cubicBezTo>
                  <a:lnTo>
                    <a:pt x="9774" y="72336"/>
                  </a:lnTo>
                  <a:lnTo>
                    <a:pt x="4654" y="70275"/>
                  </a:lnTo>
                  <a:lnTo>
                    <a:pt x="4654" y="70275"/>
                  </a:lnTo>
                  <a:cubicBezTo>
                    <a:pt x="2562" y="62007"/>
                    <a:pt x="629" y="50710"/>
                    <a:pt x="629" y="41675"/>
                  </a:cubicBezTo>
                  <a:cubicBezTo>
                    <a:pt x="629" y="38237"/>
                    <a:pt x="888" y="35132"/>
                    <a:pt x="1553" y="32655"/>
                  </a:cubicBezTo>
                  <a:cubicBezTo>
                    <a:pt x="3512" y="25113"/>
                    <a:pt x="5768" y="17053"/>
                    <a:pt x="7579" y="10879"/>
                  </a:cubicBezTo>
                  <a:cubicBezTo>
                    <a:pt x="8466" y="7773"/>
                    <a:pt x="9243" y="5148"/>
                    <a:pt x="9760" y="3337"/>
                  </a:cubicBezTo>
                  <a:cubicBezTo>
                    <a:pt x="10056" y="2413"/>
                    <a:pt x="10278" y="1673"/>
                    <a:pt x="10426" y="1156"/>
                  </a:cubicBezTo>
                  <a:cubicBezTo>
                    <a:pt x="10574" y="675"/>
                    <a:pt x="10648" y="416"/>
                    <a:pt x="10648" y="416"/>
                  </a:cubicBezTo>
                  <a:cubicBezTo>
                    <a:pt x="10685" y="231"/>
                    <a:pt x="10611" y="83"/>
                    <a:pt x="10426" y="9"/>
                  </a:cubicBezTo>
                  <a:cubicBezTo>
                    <a:pt x="10401" y="3"/>
                    <a:pt x="10376" y="0"/>
                    <a:pt x="10350" y="0"/>
                  </a:cubicBezTo>
                  <a:close/>
                </a:path>
              </a:pathLst>
            </a:custGeom>
            <a:solidFill>
              <a:srgbClr val="477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16" name="Google Shape;516;p27"/>
          <p:cNvSpPr txBox="1"/>
          <p:nvPr/>
        </p:nvSpPr>
        <p:spPr>
          <a:xfrm>
            <a:off x="6119050" y="1130125"/>
            <a:ext cx="2975700" cy="21240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1800">
                <a:solidFill>
                  <a:schemeClr val="dk1"/>
                </a:solidFill>
                <a:latin typeface="Lora Regular"/>
                <a:ea typeface="Lora Regular"/>
                <a:cs typeface="Lora Regular"/>
                <a:sym typeface="Lora Regular"/>
              </a:rPr>
              <a:t>I was finding job for myself for like a year and I found this website and today I found a perfect one. </a:t>
            </a:r>
            <a:endParaRPr sz="1800">
              <a:solidFill>
                <a:schemeClr val="dk1"/>
              </a:solidFill>
              <a:latin typeface="Lora Regular"/>
              <a:ea typeface="Lora Regular"/>
              <a:cs typeface="Lora Regular"/>
              <a:sym typeface="Lora Regular"/>
            </a:endParaRPr>
          </a:p>
          <a:p>
            <a:pPr indent="0" lvl="0" marL="0" rtl="0" algn="r">
              <a:spcBef>
                <a:spcPts val="0"/>
              </a:spcBef>
              <a:spcAft>
                <a:spcPts val="0"/>
              </a:spcAft>
              <a:buNone/>
            </a:pPr>
            <a:r>
              <a:rPr lang="en" sz="1800">
                <a:solidFill>
                  <a:schemeClr val="dk1"/>
                </a:solidFill>
                <a:latin typeface="Lora Regular"/>
                <a:ea typeface="Lora Regular"/>
                <a:cs typeface="Lora Regular"/>
                <a:sym typeface="Lora Regular"/>
              </a:rPr>
              <a:t>Thank You!!!</a:t>
            </a:r>
            <a:endParaRPr sz="1800">
              <a:solidFill>
                <a:schemeClr val="dk1"/>
              </a:solidFill>
              <a:latin typeface="Lora Regular"/>
              <a:ea typeface="Lora Regular"/>
              <a:cs typeface="Lora Regular"/>
              <a:sym typeface="Lora Regular"/>
            </a:endParaRPr>
          </a:p>
          <a:p>
            <a:pPr indent="0" lvl="0" marL="0" rtl="0" algn="r">
              <a:spcBef>
                <a:spcPts val="0"/>
              </a:spcBef>
              <a:spcAft>
                <a:spcPts val="0"/>
              </a:spcAft>
              <a:buNone/>
            </a:pPr>
            <a:r>
              <a:t/>
            </a:r>
            <a:endParaRPr sz="1800">
              <a:solidFill>
                <a:schemeClr val="dk1"/>
              </a:solidFill>
              <a:latin typeface="Lora Regular"/>
              <a:ea typeface="Lora Regular"/>
              <a:cs typeface="Lora Regular"/>
              <a:sym typeface="Lora Regular"/>
            </a:endParaRPr>
          </a:p>
        </p:txBody>
      </p:sp>
      <p:sp>
        <p:nvSpPr>
          <p:cNvPr id="517" name="Google Shape;517;p27"/>
          <p:cNvSpPr txBox="1"/>
          <p:nvPr/>
        </p:nvSpPr>
        <p:spPr>
          <a:xfrm>
            <a:off x="0" y="1130125"/>
            <a:ext cx="2899500" cy="184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latin typeface="Lora Regular"/>
                <a:ea typeface="Lora Regular"/>
                <a:cs typeface="Lora Regular"/>
                <a:sym typeface="Lora Regular"/>
              </a:rPr>
              <a:t>This platform allows to find the job easily and in less amount of time. Surely recommended to my friends.</a:t>
            </a:r>
            <a:endParaRPr sz="1800">
              <a:solidFill>
                <a:schemeClr val="dk1"/>
              </a:solidFill>
              <a:latin typeface="Lora Regular"/>
              <a:ea typeface="Lora Regular"/>
              <a:cs typeface="Lora Regular"/>
              <a:sym typeface="Lora Regular"/>
            </a:endParaRPr>
          </a:p>
          <a:p>
            <a:pPr indent="0" lvl="0" marL="0" rtl="0" algn="l">
              <a:spcBef>
                <a:spcPts val="0"/>
              </a:spcBef>
              <a:spcAft>
                <a:spcPts val="0"/>
              </a:spcAft>
              <a:buNone/>
            </a:pPr>
            <a:r>
              <a:t/>
            </a:r>
            <a:endParaRPr sz="1800">
              <a:solidFill>
                <a:schemeClr val="dk1"/>
              </a:solidFill>
              <a:latin typeface="Lora Regular"/>
              <a:ea typeface="Lora Regular"/>
              <a:cs typeface="Lora Regular"/>
              <a:sym typeface="Lora Regular"/>
            </a:endParaRPr>
          </a:p>
        </p:txBody>
      </p:sp>
      <p:sp>
        <p:nvSpPr>
          <p:cNvPr id="518" name="Google Shape;518;p27"/>
          <p:cNvSpPr txBox="1"/>
          <p:nvPr/>
        </p:nvSpPr>
        <p:spPr>
          <a:xfrm>
            <a:off x="3221538" y="3924750"/>
            <a:ext cx="2700900" cy="1015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chemeClr val="dk1"/>
                </a:solidFill>
                <a:latin typeface="Lora Regular"/>
                <a:ea typeface="Lora Regular"/>
                <a:cs typeface="Lora Regular"/>
                <a:sym typeface="Lora Regular"/>
              </a:rPr>
              <a:t>Very Impressive and effective website for job seekers. </a:t>
            </a:r>
            <a:endParaRPr sz="1800">
              <a:solidFill>
                <a:schemeClr val="dk1"/>
              </a:solidFill>
              <a:latin typeface="Lora Regular"/>
              <a:ea typeface="Lora Regular"/>
              <a:cs typeface="Lora Regular"/>
              <a:sym typeface="Lora Regular"/>
            </a:endParaRPr>
          </a:p>
        </p:txBody>
      </p:sp>
      <p:sp>
        <p:nvSpPr>
          <p:cNvPr id="519" name="Google Shape;519;p27"/>
          <p:cNvSpPr txBox="1"/>
          <p:nvPr>
            <p:ph type="title"/>
          </p:nvPr>
        </p:nvSpPr>
        <p:spPr>
          <a:xfrm>
            <a:off x="2364000" y="65125"/>
            <a:ext cx="44160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u="sng">
                <a:latin typeface="Lora"/>
                <a:ea typeface="Lora"/>
                <a:cs typeface="Lora"/>
                <a:sym typeface="Lora"/>
              </a:rPr>
              <a:t>Customer Revalidation</a:t>
            </a:r>
            <a:endParaRPr b="1" u="sng">
              <a:latin typeface="Lora"/>
              <a:ea typeface="Lora"/>
              <a:cs typeface="Lora"/>
              <a:sym typeface="Lor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394EC3"/>
            </a:gs>
            <a:gs pos="100000">
              <a:srgbClr val="20295A"/>
            </a:gs>
          </a:gsLst>
          <a:lin ang="5400012" scaled="0"/>
        </a:gradFill>
      </p:bgPr>
    </p:bg>
    <p:spTree>
      <p:nvGrpSpPr>
        <p:cNvPr id="523" name="Shape 523"/>
        <p:cNvGrpSpPr/>
        <p:nvPr/>
      </p:nvGrpSpPr>
      <p:grpSpPr>
        <a:xfrm>
          <a:off x="0" y="0"/>
          <a:ext cx="0" cy="0"/>
          <a:chOff x="0" y="0"/>
          <a:chExt cx="0" cy="0"/>
        </a:xfrm>
      </p:grpSpPr>
      <p:pic>
        <p:nvPicPr>
          <p:cNvPr id="524" name="Google Shape;524;p28"/>
          <p:cNvPicPr preferRelativeResize="0"/>
          <p:nvPr/>
        </p:nvPicPr>
        <p:blipFill>
          <a:blip r:embed="rId3">
            <a:alphaModFix/>
          </a:blip>
          <a:stretch>
            <a:fillRect/>
          </a:stretch>
        </p:blipFill>
        <p:spPr>
          <a:xfrm>
            <a:off x="74863" y="44300"/>
            <a:ext cx="8994273" cy="5054901"/>
          </a:xfrm>
          <a:prstGeom prst="rect">
            <a:avLst/>
          </a:prstGeom>
          <a:noFill/>
          <a:ln>
            <a:noFill/>
          </a:ln>
        </p:spPr>
      </p:pic>
      <p:sp>
        <p:nvSpPr>
          <p:cNvPr id="525" name="Google Shape;525;p28"/>
          <p:cNvSpPr txBox="1"/>
          <p:nvPr/>
        </p:nvSpPr>
        <p:spPr>
          <a:xfrm>
            <a:off x="3424050" y="88675"/>
            <a:ext cx="22959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000" u="sng">
                <a:solidFill>
                  <a:schemeClr val="dk1"/>
                </a:solidFill>
                <a:latin typeface="Lora"/>
                <a:ea typeface="Lora"/>
                <a:cs typeface="Lora"/>
                <a:sym typeface="Lora"/>
              </a:rPr>
              <a:t>Developers</a:t>
            </a:r>
            <a:endParaRPr b="1" sz="3000" u="sng">
              <a:solidFill>
                <a:schemeClr val="dk1"/>
              </a:solidFill>
              <a:latin typeface="Lora"/>
              <a:ea typeface="Lora"/>
              <a:cs typeface="Lora"/>
              <a:sym typeface="Lora"/>
            </a:endParaRPr>
          </a:p>
        </p:txBody>
      </p:sp>
      <p:sp>
        <p:nvSpPr>
          <p:cNvPr id="526" name="Google Shape;526;p28"/>
          <p:cNvSpPr txBox="1"/>
          <p:nvPr/>
        </p:nvSpPr>
        <p:spPr>
          <a:xfrm>
            <a:off x="0" y="3244375"/>
            <a:ext cx="1872000" cy="492600"/>
          </a:xfrm>
          <a:prstGeom prst="rect">
            <a:avLst/>
          </a:prstGeom>
          <a:noFill/>
          <a:ln>
            <a:noFill/>
          </a:ln>
        </p:spPr>
        <p:txBody>
          <a:bodyPr anchorCtr="0" anchor="t" bIns="91425" lIns="91425" spcFirstLastPara="1" rIns="68825" wrap="square" tIns="91425">
            <a:spAutoFit/>
          </a:bodyPr>
          <a:lstStyle/>
          <a:p>
            <a:pPr indent="0" lvl="0" marL="0" rtl="0" algn="ctr">
              <a:spcBef>
                <a:spcPts val="0"/>
              </a:spcBef>
              <a:spcAft>
                <a:spcPts val="0"/>
              </a:spcAft>
              <a:buNone/>
            </a:pPr>
            <a:r>
              <a:rPr b="1" lang="en" sz="2000">
                <a:latin typeface="Roboto"/>
                <a:ea typeface="Roboto"/>
                <a:cs typeface="Roboto"/>
                <a:sym typeface="Roboto"/>
              </a:rPr>
              <a:t>Dhairyansh</a:t>
            </a:r>
            <a:endParaRPr b="1" sz="2000">
              <a:latin typeface="Roboto"/>
              <a:ea typeface="Roboto"/>
              <a:cs typeface="Roboto"/>
              <a:sym typeface="Roboto"/>
            </a:endParaRPr>
          </a:p>
        </p:txBody>
      </p:sp>
      <p:sp>
        <p:nvSpPr>
          <p:cNvPr id="527" name="Google Shape;527;p28"/>
          <p:cNvSpPr txBox="1"/>
          <p:nvPr/>
        </p:nvSpPr>
        <p:spPr>
          <a:xfrm>
            <a:off x="2448250" y="4441250"/>
            <a:ext cx="18720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latin typeface="Roboto"/>
                <a:ea typeface="Roboto"/>
                <a:cs typeface="Roboto"/>
                <a:sym typeface="Roboto"/>
              </a:rPr>
              <a:t>Nidhi</a:t>
            </a:r>
            <a:endParaRPr b="1" sz="2000">
              <a:latin typeface="Roboto"/>
              <a:ea typeface="Roboto"/>
              <a:cs typeface="Roboto"/>
              <a:sym typeface="Roboto"/>
            </a:endParaRPr>
          </a:p>
        </p:txBody>
      </p:sp>
      <p:sp>
        <p:nvSpPr>
          <p:cNvPr id="528" name="Google Shape;528;p28"/>
          <p:cNvSpPr txBox="1"/>
          <p:nvPr/>
        </p:nvSpPr>
        <p:spPr>
          <a:xfrm>
            <a:off x="4731625" y="4441250"/>
            <a:ext cx="18720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latin typeface="Roboto"/>
                <a:ea typeface="Roboto"/>
                <a:cs typeface="Roboto"/>
                <a:sym typeface="Roboto"/>
              </a:rPr>
              <a:t>Astha</a:t>
            </a:r>
            <a:endParaRPr b="1" sz="2000">
              <a:latin typeface="Roboto"/>
              <a:ea typeface="Roboto"/>
              <a:cs typeface="Roboto"/>
              <a:sym typeface="Roboto"/>
            </a:endParaRPr>
          </a:p>
        </p:txBody>
      </p:sp>
      <p:sp>
        <p:nvSpPr>
          <p:cNvPr id="529" name="Google Shape;529;p28"/>
          <p:cNvSpPr txBox="1"/>
          <p:nvPr/>
        </p:nvSpPr>
        <p:spPr>
          <a:xfrm>
            <a:off x="7197125" y="3244375"/>
            <a:ext cx="18720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latin typeface="Roboto"/>
                <a:ea typeface="Roboto"/>
                <a:cs typeface="Roboto"/>
                <a:sym typeface="Roboto"/>
              </a:rPr>
              <a:t>Priyanshi</a:t>
            </a:r>
            <a:endParaRPr b="1" sz="2000">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394EC3"/>
            </a:gs>
            <a:gs pos="100000">
              <a:srgbClr val="20295A"/>
            </a:gs>
          </a:gsLst>
          <a:lin ang="5400012" scaled="0"/>
        </a:gradFill>
      </p:bgPr>
    </p:bg>
    <p:spTree>
      <p:nvGrpSpPr>
        <p:cNvPr id="533" name="Shape 533"/>
        <p:cNvGrpSpPr/>
        <p:nvPr/>
      </p:nvGrpSpPr>
      <p:grpSpPr>
        <a:xfrm>
          <a:off x="0" y="0"/>
          <a:ext cx="0" cy="0"/>
          <a:chOff x="0" y="0"/>
          <a:chExt cx="0" cy="0"/>
        </a:xfrm>
      </p:grpSpPr>
      <p:pic>
        <p:nvPicPr>
          <p:cNvPr id="534" name="Google Shape;534;p29"/>
          <p:cNvPicPr preferRelativeResize="0"/>
          <p:nvPr/>
        </p:nvPicPr>
        <p:blipFill rotWithShape="1">
          <a:blip r:embed="rId3">
            <a:alphaModFix/>
          </a:blip>
          <a:srcRect b="0" l="12682" r="12667" t="0"/>
          <a:stretch/>
        </p:blipFill>
        <p:spPr>
          <a:xfrm>
            <a:off x="0" y="0"/>
            <a:ext cx="9144001" cy="5143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32175" y="410000"/>
            <a:ext cx="22185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4000" u="sng">
                <a:latin typeface="Lora"/>
                <a:ea typeface="Lora"/>
                <a:cs typeface="Lora"/>
                <a:sym typeface="Lora"/>
              </a:rPr>
              <a:t>Content</a:t>
            </a:r>
            <a:endParaRPr b="1" sz="4000" u="sng">
              <a:latin typeface="Lora"/>
              <a:ea typeface="Lora"/>
              <a:cs typeface="Lora"/>
              <a:sym typeface="Lora"/>
            </a:endParaRPr>
          </a:p>
        </p:txBody>
      </p:sp>
      <p:sp>
        <p:nvSpPr>
          <p:cNvPr id="92" name="Google Shape;92;p1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Font typeface="Lora Regular"/>
              <a:buChar char="➢"/>
            </a:pPr>
            <a:r>
              <a:rPr lang="en">
                <a:solidFill>
                  <a:srgbClr val="000000"/>
                </a:solidFill>
                <a:latin typeface="Lora Regular"/>
                <a:ea typeface="Lora Regular"/>
                <a:cs typeface="Lora Regular"/>
                <a:sym typeface="Lora Regular"/>
              </a:rPr>
              <a:t>Introduction</a:t>
            </a:r>
            <a:endParaRPr>
              <a:solidFill>
                <a:srgbClr val="000000"/>
              </a:solidFill>
              <a:latin typeface="Lora Regular"/>
              <a:ea typeface="Lora Regular"/>
              <a:cs typeface="Lora Regular"/>
              <a:sym typeface="Lora Regular"/>
            </a:endParaRPr>
          </a:p>
          <a:p>
            <a:pPr indent="-342900" lvl="0" marL="457200" rtl="0" algn="l">
              <a:spcBef>
                <a:spcPts val="0"/>
              </a:spcBef>
              <a:spcAft>
                <a:spcPts val="0"/>
              </a:spcAft>
              <a:buClr>
                <a:srgbClr val="000000"/>
              </a:buClr>
              <a:buSzPts val="1800"/>
              <a:buFont typeface="Lora Regular"/>
              <a:buChar char="➢"/>
            </a:pPr>
            <a:r>
              <a:rPr lang="en">
                <a:solidFill>
                  <a:srgbClr val="000000"/>
                </a:solidFill>
                <a:latin typeface="Lora Regular"/>
                <a:ea typeface="Lora Regular"/>
                <a:cs typeface="Lora Regular"/>
                <a:sym typeface="Lora Regular"/>
              </a:rPr>
              <a:t>Problem Statement</a:t>
            </a:r>
            <a:endParaRPr>
              <a:solidFill>
                <a:srgbClr val="000000"/>
              </a:solidFill>
              <a:latin typeface="Lora Regular"/>
              <a:ea typeface="Lora Regular"/>
              <a:cs typeface="Lora Regular"/>
              <a:sym typeface="Lora Regular"/>
            </a:endParaRPr>
          </a:p>
          <a:p>
            <a:pPr indent="-342900" lvl="0" marL="457200" rtl="0" algn="l">
              <a:spcBef>
                <a:spcPts val="0"/>
              </a:spcBef>
              <a:spcAft>
                <a:spcPts val="0"/>
              </a:spcAft>
              <a:buClr>
                <a:srgbClr val="000000"/>
              </a:buClr>
              <a:buSzPts val="1800"/>
              <a:buFont typeface="Lora Regular"/>
              <a:buChar char="➢"/>
            </a:pPr>
            <a:r>
              <a:rPr lang="en">
                <a:solidFill>
                  <a:srgbClr val="000000"/>
                </a:solidFill>
                <a:latin typeface="Lora Regular"/>
                <a:ea typeface="Lora Regular"/>
                <a:cs typeface="Lora Regular"/>
                <a:sym typeface="Lora Regular"/>
              </a:rPr>
              <a:t>Analysis</a:t>
            </a:r>
            <a:endParaRPr>
              <a:solidFill>
                <a:srgbClr val="000000"/>
              </a:solidFill>
              <a:latin typeface="Lora Regular"/>
              <a:ea typeface="Lora Regular"/>
              <a:cs typeface="Lora Regular"/>
              <a:sym typeface="Lora Regular"/>
            </a:endParaRPr>
          </a:p>
          <a:p>
            <a:pPr indent="-342900" lvl="0" marL="457200" rtl="0" algn="l">
              <a:spcBef>
                <a:spcPts val="0"/>
              </a:spcBef>
              <a:spcAft>
                <a:spcPts val="0"/>
              </a:spcAft>
              <a:buClr>
                <a:srgbClr val="000000"/>
              </a:buClr>
              <a:buSzPts val="1800"/>
              <a:buFont typeface="Lora Regular"/>
              <a:buChar char="➢"/>
            </a:pPr>
            <a:r>
              <a:rPr lang="en">
                <a:solidFill>
                  <a:srgbClr val="000000"/>
                </a:solidFill>
                <a:latin typeface="Lora Regular"/>
                <a:ea typeface="Lora Regular"/>
                <a:cs typeface="Lora Regular"/>
                <a:sym typeface="Lora Regular"/>
              </a:rPr>
              <a:t>Proposed System</a:t>
            </a:r>
            <a:endParaRPr>
              <a:solidFill>
                <a:srgbClr val="000000"/>
              </a:solidFill>
              <a:latin typeface="Lora Regular"/>
              <a:ea typeface="Lora Regular"/>
              <a:cs typeface="Lora Regular"/>
              <a:sym typeface="Lora Regular"/>
            </a:endParaRPr>
          </a:p>
          <a:p>
            <a:pPr indent="-342900" lvl="0" marL="457200" rtl="0" algn="l">
              <a:spcBef>
                <a:spcPts val="0"/>
              </a:spcBef>
              <a:spcAft>
                <a:spcPts val="0"/>
              </a:spcAft>
              <a:buClr>
                <a:srgbClr val="000000"/>
              </a:buClr>
              <a:buSzPts val="1800"/>
              <a:buFont typeface="Lora Regular"/>
              <a:buChar char="➢"/>
            </a:pPr>
            <a:r>
              <a:rPr lang="en">
                <a:solidFill>
                  <a:srgbClr val="000000"/>
                </a:solidFill>
                <a:latin typeface="Lora Regular"/>
                <a:ea typeface="Lora Regular"/>
                <a:cs typeface="Lora Regular"/>
                <a:sym typeface="Lora Regular"/>
              </a:rPr>
              <a:t>Components</a:t>
            </a:r>
            <a:endParaRPr>
              <a:solidFill>
                <a:srgbClr val="000000"/>
              </a:solidFill>
              <a:latin typeface="Lora Regular"/>
              <a:ea typeface="Lora Regular"/>
              <a:cs typeface="Lora Regular"/>
              <a:sym typeface="Lora Regular"/>
            </a:endParaRPr>
          </a:p>
          <a:p>
            <a:pPr indent="-342900" lvl="0" marL="457200" rtl="0" algn="l">
              <a:spcBef>
                <a:spcPts val="0"/>
              </a:spcBef>
              <a:spcAft>
                <a:spcPts val="0"/>
              </a:spcAft>
              <a:buClr>
                <a:srgbClr val="000000"/>
              </a:buClr>
              <a:buSzPts val="1800"/>
              <a:buFont typeface="Lora Regular"/>
              <a:buChar char="➢"/>
            </a:pPr>
            <a:r>
              <a:rPr lang="en">
                <a:solidFill>
                  <a:srgbClr val="000000"/>
                </a:solidFill>
                <a:latin typeface="Lora Regular"/>
                <a:ea typeface="Lora Regular"/>
                <a:cs typeface="Lora Regular"/>
                <a:sym typeface="Lora Regular"/>
              </a:rPr>
              <a:t>Features</a:t>
            </a:r>
            <a:endParaRPr>
              <a:solidFill>
                <a:srgbClr val="000000"/>
              </a:solidFill>
              <a:latin typeface="Lora Regular"/>
              <a:ea typeface="Lora Regular"/>
              <a:cs typeface="Lora Regular"/>
              <a:sym typeface="Lora Regular"/>
            </a:endParaRPr>
          </a:p>
          <a:p>
            <a:pPr indent="-342900" lvl="0" marL="457200" rtl="0" algn="l">
              <a:spcBef>
                <a:spcPts val="0"/>
              </a:spcBef>
              <a:spcAft>
                <a:spcPts val="0"/>
              </a:spcAft>
              <a:buClr>
                <a:srgbClr val="000000"/>
              </a:buClr>
              <a:buSzPts val="1800"/>
              <a:buFont typeface="Lora Regular"/>
              <a:buChar char="➢"/>
            </a:pPr>
            <a:r>
              <a:rPr lang="en">
                <a:solidFill>
                  <a:srgbClr val="000000"/>
                </a:solidFill>
                <a:latin typeface="Lora Regular"/>
                <a:ea typeface="Lora Regular"/>
                <a:cs typeface="Lora Regular"/>
                <a:sym typeface="Lora Regular"/>
              </a:rPr>
              <a:t>Benefits</a:t>
            </a:r>
            <a:endParaRPr>
              <a:solidFill>
                <a:srgbClr val="000000"/>
              </a:solidFill>
              <a:latin typeface="Lora Regular"/>
              <a:ea typeface="Lora Regular"/>
              <a:cs typeface="Lora Regular"/>
              <a:sym typeface="Lora Regular"/>
            </a:endParaRPr>
          </a:p>
          <a:p>
            <a:pPr indent="-342900" lvl="0" marL="457200" rtl="0" algn="l">
              <a:spcBef>
                <a:spcPts val="0"/>
              </a:spcBef>
              <a:spcAft>
                <a:spcPts val="0"/>
              </a:spcAft>
              <a:buClr>
                <a:srgbClr val="000000"/>
              </a:buClr>
              <a:buSzPts val="1800"/>
              <a:buFont typeface="Lora Regular"/>
              <a:buChar char="➢"/>
            </a:pPr>
            <a:r>
              <a:rPr lang="en">
                <a:solidFill>
                  <a:srgbClr val="000000"/>
                </a:solidFill>
                <a:latin typeface="Lora Regular"/>
                <a:ea typeface="Lora Regular"/>
                <a:cs typeface="Lora Regular"/>
                <a:sym typeface="Lora Regular"/>
              </a:rPr>
              <a:t>Customer Revalidation</a:t>
            </a:r>
            <a:endParaRPr>
              <a:solidFill>
                <a:srgbClr val="000000"/>
              </a:solidFill>
              <a:latin typeface="Lora Regular"/>
              <a:ea typeface="Lora Regular"/>
              <a:cs typeface="Lora Regular"/>
              <a:sym typeface="Lora Regular"/>
            </a:endParaRPr>
          </a:p>
        </p:txBody>
      </p:sp>
      <p:pic>
        <p:nvPicPr>
          <p:cNvPr id="93" name="Google Shape;93;p14"/>
          <p:cNvPicPr preferRelativeResize="0"/>
          <p:nvPr/>
        </p:nvPicPr>
        <p:blipFill>
          <a:blip r:embed="rId3">
            <a:alphaModFix/>
          </a:blip>
          <a:stretch>
            <a:fillRect/>
          </a:stretch>
        </p:blipFill>
        <p:spPr>
          <a:xfrm>
            <a:off x="3655750" y="50975"/>
            <a:ext cx="4948977" cy="40870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394EC3"/>
            </a:gs>
            <a:gs pos="100000">
              <a:srgbClr val="20295A"/>
            </a:gs>
          </a:gsLst>
          <a:path path="circle">
            <a:fillToRect b="50%" l="50%" r="50%" t="50%"/>
          </a:path>
          <a:tileRect/>
        </a:gradFill>
      </p:bgPr>
    </p:bg>
    <p:spTree>
      <p:nvGrpSpPr>
        <p:cNvPr id="97" name="Shape 97"/>
        <p:cNvGrpSpPr/>
        <p:nvPr/>
      </p:nvGrpSpPr>
      <p:grpSpPr>
        <a:xfrm>
          <a:off x="0" y="0"/>
          <a:ext cx="0" cy="0"/>
          <a:chOff x="0" y="0"/>
          <a:chExt cx="0" cy="0"/>
        </a:xfrm>
      </p:grpSpPr>
      <p:grpSp>
        <p:nvGrpSpPr>
          <p:cNvPr id="98" name="Google Shape;98;p15"/>
          <p:cNvGrpSpPr/>
          <p:nvPr/>
        </p:nvGrpSpPr>
        <p:grpSpPr>
          <a:xfrm>
            <a:off x="36217" y="1101225"/>
            <a:ext cx="5452415" cy="3827544"/>
            <a:chOff x="469775" y="238125"/>
            <a:chExt cx="6679425" cy="5229600"/>
          </a:xfrm>
        </p:grpSpPr>
        <p:sp>
          <p:nvSpPr>
            <p:cNvPr id="99" name="Google Shape;99;p15"/>
            <p:cNvSpPr/>
            <p:nvPr/>
          </p:nvSpPr>
          <p:spPr>
            <a:xfrm>
              <a:off x="830950" y="238200"/>
              <a:ext cx="6001825" cy="5109175"/>
            </a:xfrm>
            <a:custGeom>
              <a:rect b="b" l="l" r="r" t="t"/>
              <a:pathLst>
                <a:path extrusionOk="0" h="204367" w="240073">
                  <a:moveTo>
                    <a:pt x="98444" y="0"/>
                  </a:moveTo>
                  <a:cubicBezTo>
                    <a:pt x="66611" y="0"/>
                    <a:pt x="32985" y="23173"/>
                    <a:pt x="18273" y="58560"/>
                  </a:cubicBezTo>
                  <a:cubicBezTo>
                    <a:pt x="0" y="102473"/>
                    <a:pt x="9686" y="134990"/>
                    <a:pt x="9686" y="134990"/>
                  </a:cubicBezTo>
                  <a:cubicBezTo>
                    <a:pt x="9686" y="134990"/>
                    <a:pt x="19372" y="174100"/>
                    <a:pt x="57750" y="192861"/>
                  </a:cubicBezTo>
                  <a:cubicBezTo>
                    <a:pt x="75386" y="201502"/>
                    <a:pt x="94579" y="204367"/>
                    <a:pt x="113787" y="204367"/>
                  </a:cubicBezTo>
                  <a:cubicBezTo>
                    <a:pt x="136375" y="204367"/>
                    <a:pt x="158984" y="200405"/>
                    <a:pt x="179108" y="197216"/>
                  </a:cubicBezTo>
                  <a:cubicBezTo>
                    <a:pt x="216346" y="191315"/>
                    <a:pt x="240073" y="163925"/>
                    <a:pt x="237549" y="131408"/>
                  </a:cubicBezTo>
                  <a:cubicBezTo>
                    <a:pt x="235026" y="98851"/>
                    <a:pt x="204951" y="96002"/>
                    <a:pt x="182038" y="63525"/>
                  </a:cubicBezTo>
                  <a:cubicBezTo>
                    <a:pt x="159085" y="31090"/>
                    <a:pt x="157905" y="18962"/>
                    <a:pt x="120952" y="4230"/>
                  </a:cubicBezTo>
                  <a:cubicBezTo>
                    <a:pt x="113750" y="1358"/>
                    <a:pt x="106150" y="0"/>
                    <a:pt x="98444" y="0"/>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5"/>
            <p:cNvSpPr/>
            <p:nvPr/>
          </p:nvSpPr>
          <p:spPr>
            <a:xfrm>
              <a:off x="1009000" y="238125"/>
              <a:ext cx="5764775" cy="5102425"/>
            </a:xfrm>
            <a:custGeom>
              <a:rect b="b" l="l" r="r" t="t"/>
              <a:pathLst>
                <a:path extrusionOk="0" h="204097" w="230591">
                  <a:moveTo>
                    <a:pt x="87011" y="99545"/>
                  </a:moveTo>
                  <a:cubicBezTo>
                    <a:pt x="86604" y="100766"/>
                    <a:pt x="86115" y="101947"/>
                    <a:pt x="85708" y="103005"/>
                  </a:cubicBezTo>
                  <a:lnTo>
                    <a:pt x="120749" y="103005"/>
                  </a:lnTo>
                  <a:cubicBezTo>
                    <a:pt x="120830" y="103005"/>
                    <a:pt x="120911" y="103045"/>
                    <a:pt x="120993" y="103086"/>
                  </a:cubicBezTo>
                  <a:cubicBezTo>
                    <a:pt x="121034" y="103167"/>
                    <a:pt x="121074" y="103249"/>
                    <a:pt x="121074" y="103330"/>
                  </a:cubicBezTo>
                  <a:lnTo>
                    <a:pt x="121074" y="156766"/>
                  </a:lnTo>
                  <a:cubicBezTo>
                    <a:pt x="121074" y="156847"/>
                    <a:pt x="121034" y="156928"/>
                    <a:pt x="120993" y="157010"/>
                  </a:cubicBezTo>
                  <a:cubicBezTo>
                    <a:pt x="120911" y="157051"/>
                    <a:pt x="120830" y="157091"/>
                    <a:pt x="120749" y="157091"/>
                  </a:cubicBezTo>
                  <a:lnTo>
                    <a:pt x="89697" y="157091"/>
                  </a:lnTo>
                  <a:cubicBezTo>
                    <a:pt x="90470" y="159940"/>
                    <a:pt x="91284" y="162870"/>
                    <a:pt x="92057" y="165556"/>
                  </a:cubicBezTo>
                  <a:cubicBezTo>
                    <a:pt x="92993" y="165068"/>
                    <a:pt x="93807" y="164783"/>
                    <a:pt x="94580" y="164254"/>
                  </a:cubicBezTo>
                  <a:cubicBezTo>
                    <a:pt x="95110" y="163888"/>
                    <a:pt x="95598" y="163806"/>
                    <a:pt x="96046" y="163806"/>
                  </a:cubicBezTo>
                  <a:cubicBezTo>
                    <a:pt x="96493" y="163806"/>
                    <a:pt x="96859" y="163888"/>
                    <a:pt x="97104" y="164010"/>
                  </a:cubicBezTo>
                  <a:cubicBezTo>
                    <a:pt x="97389" y="163725"/>
                    <a:pt x="98040" y="163237"/>
                    <a:pt x="98894" y="162992"/>
                  </a:cubicBezTo>
                  <a:lnTo>
                    <a:pt x="99139" y="162992"/>
                  </a:lnTo>
                  <a:cubicBezTo>
                    <a:pt x="99546" y="162992"/>
                    <a:pt x="99871" y="163155"/>
                    <a:pt x="100156" y="163359"/>
                  </a:cubicBezTo>
                  <a:cubicBezTo>
                    <a:pt x="100441" y="163603"/>
                    <a:pt x="100726" y="163888"/>
                    <a:pt x="100970" y="164173"/>
                  </a:cubicBezTo>
                  <a:cubicBezTo>
                    <a:pt x="101255" y="164498"/>
                    <a:pt x="101458" y="164824"/>
                    <a:pt x="101621" y="165027"/>
                  </a:cubicBezTo>
                  <a:cubicBezTo>
                    <a:pt x="101906" y="164946"/>
                    <a:pt x="102435" y="164783"/>
                    <a:pt x="103290" y="164702"/>
                  </a:cubicBezTo>
                  <a:lnTo>
                    <a:pt x="103656" y="164702"/>
                  </a:lnTo>
                  <a:cubicBezTo>
                    <a:pt x="105040" y="164702"/>
                    <a:pt x="106586" y="165353"/>
                    <a:pt x="107726" y="166207"/>
                  </a:cubicBezTo>
                  <a:cubicBezTo>
                    <a:pt x="108133" y="166533"/>
                    <a:pt x="108295" y="166940"/>
                    <a:pt x="108295" y="167347"/>
                  </a:cubicBezTo>
                  <a:cubicBezTo>
                    <a:pt x="108295" y="167428"/>
                    <a:pt x="108295" y="167510"/>
                    <a:pt x="108255" y="167591"/>
                  </a:cubicBezTo>
                  <a:lnTo>
                    <a:pt x="121725" y="167591"/>
                  </a:lnTo>
                  <a:cubicBezTo>
                    <a:pt x="121929" y="167306"/>
                    <a:pt x="122132" y="167062"/>
                    <a:pt x="122377" y="166859"/>
                  </a:cubicBezTo>
                  <a:cubicBezTo>
                    <a:pt x="122946" y="166248"/>
                    <a:pt x="123557" y="165963"/>
                    <a:pt x="124167" y="165963"/>
                  </a:cubicBezTo>
                  <a:cubicBezTo>
                    <a:pt x="124330" y="165963"/>
                    <a:pt x="124493" y="166004"/>
                    <a:pt x="124656" y="166045"/>
                  </a:cubicBezTo>
                  <a:cubicBezTo>
                    <a:pt x="125510" y="166207"/>
                    <a:pt x="126243" y="166248"/>
                    <a:pt x="126528" y="166289"/>
                  </a:cubicBezTo>
                  <a:lnTo>
                    <a:pt x="126568" y="166289"/>
                  </a:lnTo>
                  <a:cubicBezTo>
                    <a:pt x="127016" y="166045"/>
                    <a:pt x="129051" y="164824"/>
                    <a:pt x="130638" y="164091"/>
                  </a:cubicBezTo>
                  <a:cubicBezTo>
                    <a:pt x="131208" y="163806"/>
                    <a:pt x="131737" y="163603"/>
                    <a:pt x="132103" y="163521"/>
                  </a:cubicBezTo>
                  <a:lnTo>
                    <a:pt x="132347" y="163521"/>
                  </a:lnTo>
                  <a:cubicBezTo>
                    <a:pt x="132795" y="163521"/>
                    <a:pt x="133243" y="163725"/>
                    <a:pt x="133690" y="164010"/>
                  </a:cubicBezTo>
                  <a:cubicBezTo>
                    <a:pt x="134138" y="164295"/>
                    <a:pt x="134586" y="164661"/>
                    <a:pt x="134993" y="165068"/>
                  </a:cubicBezTo>
                  <a:cubicBezTo>
                    <a:pt x="135685" y="165719"/>
                    <a:pt x="136254" y="166370"/>
                    <a:pt x="136376" y="166492"/>
                  </a:cubicBezTo>
                  <a:cubicBezTo>
                    <a:pt x="136498" y="166614"/>
                    <a:pt x="137068" y="167062"/>
                    <a:pt x="137719" y="167591"/>
                  </a:cubicBezTo>
                  <a:lnTo>
                    <a:pt x="176056" y="167591"/>
                  </a:lnTo>
                  <a:lnTo>
                    <a:pt x="176056" y="99545"/>
                  </a:lnTo>
                  <a:close/>
                  <a:moveTo>
                    <a:pt x="88801" y="89371"/>
                  </a:moveTo>
                  <a:cubicBezTo>
                    <a:pt x="89086" y="89982"/>
                    <a:pt x="89331" y="90714"/>
                    <a:pt x="89331" y="91569"/>
                  </a:cubicBezTo>
                  <a:cubicBezTo>
                    <a:pt x="89331" y="92016"/>
                    <a:pt x="89208" y="92708"/>
                    <a:pt x="88964" y="93563"/>
                  </a:cubicBezTo>
                  <a:cubicBezTo>
                    <a:pt x="88761" y="94418"/>
                    <a:pt x="88435" y="95435"/>
                    <a:pt x="88069" y="96534"/>
                  </a:cubicBezTo>
                  <a:cubicBezTo>
                    <a:pt x="87825" y="97307"/>
                    <a:pt x="87540" y="98080"/>
                    <a:pt x="87296" y="98854"/>
                  </a:cubicBezTo>
                  <a:lnTo>
                    <a:pt x="176748" y="98854"/>
                  </a:lnTo>
                  <a:lnTo>
                    <a:pt x="176748" y="167591"/>
                  </a:lnTo>
                  <a:lnTo>
                    <a:pt x="185009" y="167591"/>
                  </a:lnTo>
                  <a:lnTo>
                    <a:pt x="185009" y="89371"/>
                  </a:lnTo>
                  <a:close/>
                  <a:moveTo>
                    <a:pt x="91365" y="0"/>
                  </a:moveTo>
                  <a:cubicBezTo>
                    <a:pt x="59500" y="0"/>
                    <a:pt x="25884" y="23157"/>
                    <a:pt x="11151" y="58563"/>
                  </a:cubicBezTo>
                  <a:cubicBezTo>
                    <a:pt x="2279" y="79889"/>
                    <a:pt x="0" y="98528"/>
                    <a:pt x="0" y="112080"/>
                  </a:cubicBezTo>
                  <a:cubicBezTo>
                    <a:pt x="0" y="126406"/>
                    <a:pt x="2564" y="134993"/>
                    <a:pt x="2564" y="134993"/>
                  </a:cubicBezTo>
                  <a:cubicBezTo>
                    <a:pt x="2564" y="134993"/>
                    <a:pt x="7896" y="156481"/>
                    <a:pt x="26250" y="175242"/>
                  </a:cubicBezTo>
                  <a:cubicBezTo>
                    <a:pt x="26657" y="171783"/>
                    <a:pt x="27064" y="168039"/>
                    <a:pt x="27430" y="164254"/>
                  </a:cubicBezTo>
                  <a:cubicBezTo>
                    <a:pt x="28692" y="152167"/>
                    <a:pt x="29872" y="139795"/>
                    <a:pt x="29994" y="136417"/>
                  </a:cubicBezTo>
                  <a:cubicBezTo>
                    <a:pt x="30157" y="132999"/>
                    <a:pt x="30320" y="129092"/>
                    <a:pt x="31215" y="125388"/>
                  </a:cubicBezTo>
                  <a:cubicBezTo>
                    <a:pt x="32110" y="121725"/>
                    <a:pt x="33738" y="118266"/>
                    <a:pt x="36831" y="115824"/>
                  </a:cubicBezTo>
                  <a:cubicBezTo>
                    <a:pt x="41186" y="112406"/>
                    <a:pt x="46680" y="108539"/>
                    <a:pt x="49447" y="106627"/>
                  </a:cubicBezTo>
                  <a:lnTo>
                    <a:pt x="52662" y="101255"/>
                  </a:lnTo>
                  <a:cubicBezTo>
                    <a:pt x="52662" y="101255"/>
                    <a:pt x="52988" y="101173"/>
                    <a:pt x="53680" y="101173"/>
                  </a:cubicBezTo>
                  <a:cubicBezTo>
                    <a:pt x="54250" y="101173"/>
                    <a:pt x="55104" y="101255"/>
                    <a:pt x="56203" y="101458"/>
                  </a:cubicBezTo>
                  <a:cubicBezTo>
                    <a:pt x="56285" y="101295"/>
                    <a:pt x="56407" y="101173"/>
                    <a:pt x="56529" y="100970"/>
                  </a:cubicBezTo>
                  <a:cubicBezTo>
                    <a:pt x="57343" y="99790"/>
                    <a:pt x="58319" y="98162"/>
                    <a:pt x="58889" y="96290"/>
                  </a:cubicBezTo>
                  <a:cubicBezTo>
                    <a:pt x="59174" y="95435"/>
                    <a:pt x="59296" y="94418"/>
                    <a:pt x="59296" y="93359"/>
                  </a:cubicBezTo>
                  <a:cubicBezTo>
                    <a:pt x="59296" y="90551"/>
                    <a:pt x="58482" y="87621"/>
                    <a:pt x="58279" y="86929"/>
                  </a:cubicBezTo>
                  <a:cubicBezTo>
                    <a:pt x="58238" y="86848"/>
                    <a:pt x="58238" y="86807"/>
                    <a:pt x="58238" y="86807"/>
                  </a:cubicBezTo>
                  <a:lnTo>
                    <a:pt x="58238" y="86726"/>
                  </a:lnTo>
                  <a:cubicBezTo>
                    <a:pt x="58238" y="86726"/>
                    <a:pt x="58034" y="85423"/>
                    <a:pt x="58034" y="83551"/>
                  </a:cubicBezTo>
                  <a:cubicBezTo>
                    <a:pt x="58034" y="81354"/>
                    <a:pt x="58279" y="78383"/>
                    <a:pt x="59255" y="75534"/>
                  </a:cubicBezTo>
                  <a:cubicBezTo>
                    <a:pt x="60232" y="72726"/>
                    <a:pt x="61941" y="70081"/>
                    <a:pt x="64994" y="68656"/>
                  </a:cubicBezTo>
                  <a:cubicBezTo>
                    <a:pt x="68290" y="67110"/>
                    <a:pt x="72156" y="66540"/>
                    <a:pt x="75778" y="66540"/>
                  </a:cubicBezTo>
                  <a:cubicBezTo>
                    <a:pt x="80052" y="66540"/>
                    <a:pt x="83999" y="67354"/>
                    <a:pt x="86238" y="68290"/>
                  </a:cubicBezTo>
                  <a:cubicBezTo>
                    <a:pt x="87011" y="68575"/>
                    <a:pt x="87581" y="68900"/>
                    <a:pt x="87947" y="69267"/>
                  </a:cubicBezTo>
                  <a:cubicBezTo>
                    <a:pt x="89005" y="70325"/>
                    <a:pt x="89493" y="71871"/>
                    <a:pt x="89738" y="73133"/>
                  </a:cubicBezTo>
                  <a:cubicBezTo>
                    <a:pt x="89982" y="74313"/>
                    <a:pt x="90022" y="75290"/>
                    <a:pt x="90022" y="75412"/>
                  </a:cubicBezTo>
                  <a:cubicBezTo>
                    <a:pt x="90022" y="75493"/>
                    <a:pt x="90063" y="76226"/>
                    <a:pt x="90063" y="77203"/>
                  </a:cubicBezTo>
                  <a:cubicBezTo>
                    <a:pt x="90063" y="78017"/>
                    <a:pt x="90022" y="78953"/>
                    <a:pt x="89941" y="79889"/>
                  </a:cubicBezTo>
                  <a:cubicBezTo>
                    <a:pt x="89860" y="80865"/>
                    <a:pt x="89697" y="81761"/>
                    <a:pt x="89453" y="82493"/>
                  </a:cubicBezTo>
                  <a:cubicBezTo>
                    <a:pt x="89046" y="83633"/>
                    <a:pt x="88598" y="84528"/>
                    <a:pt x="88232" y="85301"/>
                  </a:cubicBezTo>
                  <a:cubicBezTo>
                    <a:pt x="87865" y="86075"/>
                    <a:pt x="87621" y="86685"/>
                    <a:pt x="87662" y="87092"/>
                  </a:cubicBezTo>
                  <a:cubicBezTo>
                    <a:pt x="87662" y="87255"/>
                    <a:pt x="87703" y="87499"/>
                    <a:pt x="87865" y="87784"/>
                  </a:cubicBezTo>
                  <a:cubicBezTo>
                    <a:pt x="88028" y="88028"/>
                    <a:pt x="88191" y="88354"/>
                    <a:pt x="88395" y="88679"/>
                  </a:cubicBezTo>
                  <a:lnTo>
                    <a:pt x="185701" y="88679"/>
                  </a:lnTo>
                  <a:lnTo>
                    <a:pt x="185701" y="167591"/>
                  </a:lnTo>
                  <a:lnTo>
                    <a:pt x="218300" y="167591"/>
                  </a:lnTo>
                  <a:cubicBezTo>
                    <a:pt x="218462" y="167591"/>
                    <a:pt x="218584" y="167713"/>
                    <a:pt x="218625" y="167835"/>
                  </a:cubicBezTo>
                  <a:cubicBezTo>
                    <a:pt x="218625" y="167876"/>
                    <a:pt x="218625" y="167917"/>
                    <a:pt x="218625" y="167957"/>
                  </a:cubicBezTo>
                  <a:lnTo>
                    <a:pt x="218625" y="169382"/>
                  </a:lnTo>
                  <a:cubicBezTo>
                    <a:pt x="218625" y="169504"/>
                    <a:pt x="218584" y="169585"/>
                    <a:pt x="218503" y="169667"/>
                  </a:cubicBezTo>
                  <a:lnTo>
                    <a:pt x="190829" y="190911"/>
                  </a:lnTo>
                  <a:cubicBezTo>
                    <a:pt x="190788" y="190992"/>
                    <a:pt x="190707" y="190992"/>
                    <a:pt x="190626" y="190992"/>
                  </a:cubicBezTo>
                  <a:lnTo>
                    <a:pt x="185701" y="190992"/>
                  </a:lnTo>
                  <a:lnTo>
                    <a:pt x="185701" y="193882"/>
                  </a:lnTo>
                  <a:cubicBezTo>
                    <a:pt x="213294" y="184684"/>
                    <a:pt x="230590" y="162423"/>
                    <a:pt x="230590" y="136132"/>
                  </a:cubicBezTo>
                  <a:cubicBezTo>
                    <a:pt x="230590" y="134545"/>
                    <a:pt x="230549" y="132999"/>
                    <a:pt x="230427" y="131411"/>
                  </a:cubicBezTo>
                  <a:cubicBezTo>
                    <a:pt x="227904" y="98854"/>
                    <a:pt x="197829" y="96005"/>
                    <a:pt x="174916" y="63528"/>
                  </a:cubicBezTo>
                  <a:cubicBezTo>
                    <a:pt x="151963" y="31093"/>
                    <a:pt x="150783" y="18965"/>
                    <a:pt x="113830" y="4233"/>
                  </a:cubicBezTo>
                  <a:cubicBezTo>
                    <a:pt x="106667" y="1343"/>
                    <a:pt x="99057" y="0"/>
                    <a:pt x="91365" y="0"/>
                  </a:cubicBezTo>
                  <a:close/>
                  <a:moveTo>
                    <a:pt x="176748" y="190992"/>
                  </a:moveTo>
                  <a:lnTo>
                    <a:pt x="176748" y="196323"/>
                  </a:lnTo>
                  <a:cubicBezTo>
                    <a:pt x="179597" y="195713"/>
                    <a:pt x="182364" y="194980"/>
                    <a:pt x="185009" y="194126"/>
                  </a:cubicBezTo>
                  <a:lnTo>
                    <a:pt x="185009" y="190992"/>
                  </a:lnTo>
                  <a:close/>
                  <a:moveTo>
                    <a:pt x="75697" y="190992"/>
                  </a:moveTo>
                  <a:cubicBezTo>
                    <a:pt x="75697" y="191643"/>
                    <a:pt x="75575" y="192172"/>
                    <a:pt x="75371" y="192620"/>
                  </a:cubicBezTo>
                  <a:cubicBezTo>
                    <a:pt x="75331" y="192701"/>
                    <a:pt x="75290" y="192783"/>
                    <a:pt x="75209" y="192905"/>
                  </a:cubicBezTo>
                  <a:lnTo>
                    <a:pt x="76226" y="197056"/>
                  </a:lnTo>
                  <a:cubicBezTo>
                    <a:pt x="76674" y="197137"/>
                    <a:pt x="77813" y="197259"/>
                    <a:pt x="79360" y="197422"/>
                  </a:cubicBezTo>
                  <a:lnTo>
                    <a:pt x="79360" y="190992"/>
                  </a:lnTo>
                  <a:close/>
                  <a:moveTo>
                    <a:pt x="80052" y="190992"/>
                  </a:moveTo>
                  <a:lnTo>
                    <a:pt x="80052" y="197504"/>
                  </a:lnTo>
                  <a:cubicBezTo>
                    <a:pt x="81679" y="197707"/>
                    <a:pt x="83714" y="197951"/>
                    <a:pt x="85953" y="198236"/>
                  </a:cubicBezTo>
                  <a:cubicBezTo>
                    <a:pt x="85179" y="196730"/>
                    <a:pt x="83836" y="194166"/>
                    <a:pt x="82209" y="190992"/>
                  </a:cubicBezTo>
                  <a:close/>
                  <a:moveTo>
                    <a:pt x="110656" y="190992"/>
                  </a:moveTo>
                  <a:cubicBezTo>
                    <a:pt x="106749" y="193800"/>
                    <a:pt x="101784" y="197300"/>
                    <a:pt x="98121" y="199783"/>
                  </a:cubicBezTo>
                  <a:cubicBezTo>
                    <a:pt x="104144" y="200597"/>
                    <a:pt x="109679" y="201411"/>
                    <a:pt x="112162" y="202021"/>
                  </a:cubicBezTo>
                  <a:cubicBezTo>
                    <a:pt x="114074" y="202469"/>
                    <a:pt x="115824" y="203242"/>
                    <a:pt x="117412" y="204097"/>
                  </a:cubicBezTo>
                  <a:cubicBezTo>
                    <a:pt x="136336" y="203120"/>
                    <a:pt x="155056" y="199905"/>
                    <a:pt x="171986" y="197219"/>
                  </a:cubicBezTo>
                  <a:cubicBezTo>
                    <a:pt x="173370" y="197015"/>
                    <a:pt x="174713" y="196771"/>
                    <a:pt x="176056" y="196486"/>
                  </a:cubicBezTo>
                  <a:lnTo>
                    <a:pt x="176056" y="190992"/>
                  </a:lnTo>
                  <a:close/>
                </a:path>
              </a:pathLst>
            </a:cu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5"/>
            <p:cNvSpPr/>
            <p:nvPr/>
          </p:nvSpPr>
          <p:spPr>
            <a:xfrm>
              <a:off x="6155150" y="3211050"/>
              <a:ext cx="888225" cy="2247525"/>
            </a:xfrm>
            <a:custGeom>
              <a:rect b="b" l="l" r="r" t="t"/>
              <a:pathLst>
                <a:path extrusionOk="0" h="89901" w="35529">
                  <a:moveTo>
                    <a:pt x="7122" y="6430"/>
                  </a:moveTo>
                  <a:cubicBezTo>
                    <a:pt x="8221" y="11843"/>
                    <a:pt x="12698" y="13959"/>
                    <a:pt x="12779" y="13959"/>
                  </a:cubicBezTo>
                  <a:lnTo>
                    <a:pt x="12576" y="14407"/>
                  </a:lnTo>
                  <a:cubicBezTo>
                    <a:pt x="12535" y="14366"/>
                    <a:pt x="7814" y="12169"/>
                    <a:pt x="6675" y="6512"/>
                  </a:cubicBezTo>
                  <a:lnTo>
                    <a:pt x="7122" y="6430"/>
                  </a:lnTo>
                  <a:close/>
                  <a:moveTo>
                    <a:pt x="18314" y="31785"/>
                  </a:moveTo>
                  <a:lnTo>
                    <a:pt x="18314" y="31785"/>
                  </a:lnTo>
                  <a:cubicBezTo>
                    <a:pt x="18311" y="31785"/>
                    <a:pt x="18308" y="31785"/>
                    <a:pt x="18306" y="31785"/>
                  </a:cubicBezTo>
                  <a:lnTo>
                    <a:pt x="18306" y="31785"/>
                  </a:lnTo>
                  <a:cubicBezTo>
                    <a:pt x="18309" y="31787"/>
                    <a:pt x="18312" y="31788"/>
                    <a:pt x="18315" y="31789"/>
                  </a:cubicBezTo>
                  <a:lnTo>
                    <a:pt x="18315" y="31789"/>
                  </a:lnTo>
                  <a:cubicBezTo>
                    <a:pt x="18315" y="31788"/>
                    <a:pt x="18314" y="31786"/>
                    <a:pt x="18314" y="31785"/>
                  </a:cubicBezTo>
                  <a:close/>
                  <a:moveTo>
                    <a:pt x="6919" y="39599"/>
                  </a:moveTo>
                  <a:cubicBezTo>
                    <a:pt x="10012" y="45622"/>
                    <a:pt x="17012" y="48267"/>
                    <a:pt x="17093" y="48267"/>
                  </a:cubicBezTo>
                  <a:lnTo>
                    <a:pt x="16930" y="48715"/>
                  </a:lnTo>
                  <a:cubicBezTo>
                    <a:pt x="16849" y="48674"/>
                    <a:pt x="9686" y="45988"/>
                    <a:pt x="6512" y="39843"/>
                  </a:cubicBezTo>
                  <a:lnTo>
                    <a:pt x="6919" y="39599"/>
                  </a:lnTo>
                  <a:close/>
                  <a:moveTo>
                    <a:pt x="31052" y="0"/>
                  </a:moveTo>
                  <a:cubicBezTo>
                    <a:pt x="31052" y="0"/>
                    <a:pt x="29913" y="2930"/>
                    <a:pt x="27878" y="6512"/>
                  </a:cubicBezTo>
                  <a:cubicBezTo>
                    <a:pt x="25843" y="10134"/>
                    <a:pt x="19535" y="15750"/>
                    <a:pt x="18395" y="21855"/>
                  </a:cubicBezTo>
                  <a:cubicBezTo>
                    <a:pt x="18110" y="23564"/>
                    <a:pt x="17988" y="25110"/>
                    <a:pt x="17988" y="26453"/>
                  </a:cubicBezTo>
                  <a:cubicBezTo>
                    <a:pt x="16930" y="22913"/>
                    <a:pt x="15628" y="19576"/>
                    <a:pt x="14326" y="16483"/>
                  </a:cubicBezTo>
                  <a:cubicBezTo>
                    <a:pt x="13959" y="15669"/>
                    <a:pt x="13674" y="14733"/>
                    <a:pt x="13430" y="13797"/>
                  </a:cubicBezTo>
                  <a:lnTo>
                    <a:pt x="13227" y="13675"/>
                  </a:lnTo>
                  <a:cubicBezTo>
                    <a:pt x="13268" y="13634"/>
                    <a:pt x="17337" y="6756"/>
                    <a:pt x="17337" y="4803"/>
                  </a:cubicBezTo>
                  <a:lnTo>
                    <a:pt x="17785" y="4803"/>
                  </a:lnTo>
                  <a:cubicBezTo>
                    <a:pt x="17785" y="6634"/>
                    <a:pt x="14692" y="12087"/>
                    <a:pt x="13837" y="13552"/>
                  </a:cubicBezTo>
                  <a:cubicBezTo>
                    <a:pt x="15262" y="12698"/>
                    <a:pt x="17581" y="10948"/>
                    <a:pt x="18436" y="8262"/>
                  </a:cubicBezTo>
                  <a:cubicBezTo>
                    <a:pt x="19738" y="4233"/>
                    <a:pt x="17826" y="570"/>
                    <a:pt x="17826" y="570"/>
                  </a:cubicBezTo>
                  <a:cubicBezTo>
                    <a:pt x="17826" y="570"/>
                    <a:pt x="14366" y="5617"/>
                    <a:pt x="13430" y="8832"/>
                  </a:cubicBezTo>
                  <a:cubicBezTo>
                    <a:pt x="12861" y="10866"/>
                    <a:pt x="12698" y="12454"/>
                    <a:pt x="12657" y="13349"/>
                  </a:cubicBezTo>
                  <a:cubicBezTo>
                    <a:pt x="12006" y="11680"/>
                    <a:pt x="10988" y="9401"/>
                    <a:pt x="9849" y="7896"/>
                  </a:cubicBezTo>
                  <a:cubicBezTo>
                    <a:pt x="7814" y="5169"/>
                    <a:pt x="6471" y="1140"/>
                    <a:pt x="6471" y="1140"/>
                  </a:cubicBezTo>
                  <a:cubicBezTo>
                    <a:pt x="6471" y="1140"/>
                    <a:pt x="3989" y="5413"/>
                    <a:pt x="5779" y="9890"/>
                  </a:cubicBezTo>
                  <a:cubicBezTo>
                    <a:pt x="7285" y="13593"/>
                    <a:pt x="11477" y="15018"/>
                    <a:pt x="12942" y="15425"/>
                  </a:cubicBezTo>
                  <a:cubicBezTo>
                    <a:pt x="13105" y="15913"/>
                    <a:pt x="13308" y="16401"/>
                    <a:pt x="13471" y="16849"/>
                  </a:cubicBezTo>
                  <a:cubicBezTo>
                    <a:pt x="15262" y="21041"/>
                    <a:pt x="17052" y="25762"/>
                    <a:pt x="18110" y="30727"/>
                  </a:cubicBezTo>
                  <a:cubicBezTo>
                    <a:pt x="17052" y="29302"/>
                    <a:pt x="15058" y="26860"/>
                    <a:pt x="13186" y="25477"/>
                  </a:cubicBezTo>
                  <a:cubicBezTo>
                    <a:pt x="10460" y="23483"/>
                    <a:pt x="8018" y="19983"/>
                    <a:pt x="8018" y="19983"/>
                  </a:cubicBezTo>
                  <a:lnTo>
                    <a:pt x="8018" y="19983"/>
                  </a:lnTo>
                  <a:cubicBezTo>
                    <a:pt x="8017" y="19983"/>
                    <a:pt x="6878" y="24826"/>
                    <a:pt x="9890" y="28610"/>
                  </a:cubicBezTo>
                  <a:cubicBezTo>
                    <a:pt x="12110" y="31377"/>
                    <a:pt x="15862" y="31799"/>
                    <a:pt x="17735" y="31799"/>
                  </a:cubicBezTo>
                  <a:cubicBezTo>
                    <a:pt x="17952" y="31799"/>
                    <a:pt x="18144" y="31794"/>
                    <a:pt x="18306" y="31785"/>
                  </a:cubicBezTo>
                  <a:lnTo>
                    <a:pt x="18306" y="31785"/>
                  </a:lnTo>
                  <a:cubicBezTo>
                    <a:pt x="16823" y="31118"/>
                    <a:pt x="12173" y="28894"/>
                    <a:pt x="10093" y="25843"/>
                  </a:cubicBezTo>
                  <a:lnTo>
                    <a:pt x="10459" y="25599"/>
                  </a:lnTo>
                  <a:cubicBezTo>
                    <a:pt x="12616" y="28692"/>
                    <a:pt x="17785" y="31052"/>
                    <a:pt x="18762" y="31500"/>
                  </a:cubicBezTo>
                  <a:cubicBezTo>
                    <a:pt x="19535" y="30279"/>
                    <a:pt x="24419" y="22750"/>
                    <a:pt x="26128" y="17988"/>
                  </a:cubicBezTo>
                  <a:lnTo>
                    <a:pt x="26575" y="18151"/>
                  </a:lnTo>
                  <a:cubicBezTo>
                    <a:pt x="24703" y="23320"/>
                    <a:pt x="19128" y="31826"/>
                    <a:pt x="19047" y="31907"/>
                  </a:cubicBezTo>
                  <a:lnTo>
                    <a:pt x="18965" y="32070"/>
                  </a:lnTo>
                  <a:lnTo>
                    <a:pt x="18762" y="31988"/>
                  </a:lnTo>
                  <a:cubicBezTo>
                    <a:pt x="18726" y="31970"/>
                    <a:pt x="18567" y="31903"/>
                    <a:pt x="18315" y="31789"/>
                  </a:cubicBezTo>
                  <a:lnTo>
                    <a:pt x="18315" y="31789"/>
                  </a:lnTo>
                  <a:cubicBezTo>
                    <a:pt x="19372" y="37241"/>
                    <a:pt x="19494" y="42937"/>
                    <a:pt x="17704" y="48471"/>
                  </a:cubicBezTo>
                  <a:cubicBezTo>
                    <a:pt x="17581" y="47372"/>
                    <a:pt x="16971" y="44482"/>
                    <a:pt x="13430" y="41227"/>
                  </a:cubicBezTo>
                  <a:cubicBezTo>
                    <a:pt x="8954" y="37116"/>
                    <a:pt x="1" y="23972"/>
                    <a:pt x="0" y="23971"/>
                  </a:cubicBezTo>
                  <a:lnTo>
                    <a:pt x="0" y="23971"/>
                  </a:lnTo>
                  <a:cubicBezTo>
                    <a:pt x="0" y="23972"/>
                    <a:pt x="733" y="39477"/>
                    <a:pt x="5006" y="44604"/>
                  </a:cubicBezTo>
                  <a:cubicBezTo>
                    <a:pt x="8275" y="48486"/>
                    <a:pt x="14023" y="48949"/>
                    <a:pt x="16528" y="48949"/>
                  </a:cubicBezTo>
                  <a:cubicBezTo>
                    <a:pt x="17017" y="48949"/>
                    <a:pt x="17382" y="48932"/>
                    <a:pt x="17581" y="48918"/>
                  </a:cubicBezTo>
                  <a:lnTo>
                    <a:pt x="17581" y="48918"/>
                  </a:lnTo>
                  <a:cubicBezTo>
                    <a:pt x="17500" y="49163"/>
                    <a:pt x="17419" y="49407"/>
                    <a:pt x="17297" y="49651"/>
                  </a:cubicBezTo>
                  <a:cubicBezTo>
                    <a:pt x="14488" y="57221"/>
                    <a:pt x="13878" y="62552"/>
                    <a:pt x="13837" y="65360"/>
                  </a:cubicBezTo>
                  <a:lnTo>
                    <a:pt x="8506" y="65360"/>
                  </a:lnTo>
                  <a:lnTo>
                    <a:pt x="8506" y="89900"/>
                  </a:lnTo>
                  <a:lnTo>
                    <a:pt x="23157" y="89900"/>
                  </a:lnTo>
                  <a:lnTo>
                    <a:pt x="23157" y="65360"/>
                  </a:lnTo>
                  <a:lnTo>
                    <a:pt x="14733" y="65360"/>
                  </a:lnTo>
                  <a:cubicBezTo>
                    <a:pt x="14773" y="64180"/>
                    <a:pt x="14895" y="62593"/>
                    <a:pt x="15262" y="60558"/>
                  </a:cubicBezTo>
                  <a:lnTo>
                    <a:pt x="15262" y="60558"/>
                  </a:lnTo>
                  <a:cubicBezTo>
                    <a:pt x="15140" y="60598"/>
                    <a:pt x="15099" y="60598"/>
                    <a:pt x="15099" y="60598"/>
                  </a:cubicBezTo>
                  <a:lnTo>
                    <a:pt x="14977" y="60151"/>
                  </a:lnTo>
                  <a:cubicBezTo>
                    <a:pt x="15058" y="60151"/>
                    <a:pt x="24256" y="57546"/>
                    <a:pt x="30645" y="50953"/>
                  </a:cubicBezTo>
                  <a:lnTo>
                    <a:pt x="30971" y="51279"/>
                  </a:lnTo>
                  <a:cubicBezTo>
                    <a:pt x="25802" y="56610"/>
                    <a:pt x="18884" y="59337"/>
                    <a:pt x="16198" y="60273"/>
                  </a:cubicBezTo>
                  <a:cubicBezTo>
                    <a:pt x="18843" y="59907"/>
                    <a:pt x="25314" y="58971"/>
                    <a:pt x="28325" y="57017"/>
                  </a:cubicBezTo>
                  <a:cubicBezTo>
                    <a:pt x="32151" y="54535"/>
                    <a:pt x="35529" y="47087"/>
                    <a:pt x="35529" y="47087"/>
                  </a:cubicBezTo>
                  <a:lnTo>
                    <a:pt x="35529" y="47087"/>
                  </a:lnTo>
                  <a:cubicBezTo>
                    <a:pt x="35528" y="47087"/>
                    <a:pt x="23157" y="49814"/>
                    <a:pt x="19535" y="54290"/>
                  </a:cubicBezTo>
                  <a:cubicBezTo>
                    <a:pt x="17093" y="57383"/>
                    <a:pt x="15872" y="59093"/>
                    <a:pt x="15384" y="59866"/>
                  </a:cubicBezTo>
                  <a:cubicBezTo>
                    <a:pt x="15872" y="57180"/>
                    <a:pt x="16686" y="53883"/>
                    <a:pt x="18151" y="49976"/>
                  </a:cubicBezTo>
                  <a:cubicBezTo>
                    <a:pt x="19128" y="47413"/>
                    <a:pt x="19657" y="44808"/>
                    <a:pt x="19860" y="42203"/>
                  </a:cubicBezTo>
                  <a:lnTo>
                    <a:pt x="19860" y="42203"/>
                  </a:lnTo>
                  <a:cubicBezTo>
                    <a:pt x="19738" y="42285"/>
                    <a:pt x="19657" y="42325"/>
                    <a:pt x="19657" y="42325"/>
                  </a:cubicBezTo>
                  <a:lnTo>
                    <a:pt x="19453" y="41918"/>
                  </a:lnTo>
                  <a:cubicBezTo>
                    <a:pt x="19535" y="41878"/>
                    <a:pt x="27878" y="37442"/>
                    <a:pt x="30238" y="33250"/>
                  </a:cubicBezTo>
                  <a:lnTo>
                    <a:pt x="30645" y="33494"/>
                  </a:lnTo>
                  <a:cubicBezTo>
                    <a:pt x="28529" y="37279"/>
                    <a:pt x="21895" y="41104"/>
                    <a:pt x="20105" y="42081"/>
                  </a:cubicBezTo>
                  <a:cubicBezTo>
                    <a:pt x="21814" y="41918"/>
                    <a:pt x="27186" y="41104"/>
                    <a:pt x="30360" y="37157"/>
                  </a:cubicBezTo>
                  <a:cubicBezTo>
                    <a:pt x="34186" y="32436"/>
                    <a:pt x="33494" y="26576"/>
                    <a:pt x="33494" y="26576"/>
                  </a:cubicBezTo>
                  <a:lnTo>
                    <a:pt x="33494" y="26576"/>
                  </a:lnTo>
                  <a:cubicBezTo>
                    <a:pt x="33493" y="26576"/>
                    <a:pt x="26290" y="31541"/>
                    <a:pt x="23360" y="35366"/>
                  </a:cubicBezTo>
                  <a:cubicBezTo>
                    <a:pt x="21488" y="37808"/>
                    <a:pt x="20471" y="39884"/>
                    <a:pt x="19942" y="41064"/>
                  </a:cubicBezTo>
                  <a:cubicBezTo>
                    <a:pt x="20105" y="37930"/>
                    <a:pt x="19820" y="34796"/>
                    <a:pt x="19250" y="31744"/>
                  </a:cubicBezTo>
                  <a:cubicBezTo>
                    <a:pt x="21651" y="29872"/>
                    <a:pt x="30523" y="22587"/>
                    <a:pt x="31500" y="17134"/>
                  </a:cubicBezTo>
                  <a:cubicBezTo>
                    <a:pt x="32599" y="10826"/>
                    <a:pt x="31052" y="0"/>
                    <a:pt x="31052" y="0"/>
                  </a:cubicBezTo>
                  <a:close/>
                </a:path>
              </a:pathLst>
            </a:custGeom>
            <a:solidFill>
              <a:srgbClr val="274E1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5"/>
            <p:cNvSpPr/>
            <p:nvPr/>
          </p:nvSpPr>
          <p:spPr>
            <a:xfrm>
              <a:off x="2992975" y="2455100"/>
              <a:ext cx="2658575" cy="3012625"/>
            </a:xfrm>
            <a:custGeom>
              <a:rect b="b" l="l" r="r" t="t"/>
              <a:pathLst>
                <a:path extrusionOk="0" h="120505" w="106343">
                  <a:moveTo>
                    <a:pt x="105650" y="692"/>
                  </a:moveTo>
                  <a:lnTo>
                    <a:pt x="105650" y="119813"/>
                  </a:lnTo>
                  <a:lnTo>
                    <a:pt x="693" y="119813"/>
                  </a:lnTo>
                  <a:lnTo>
                    <a:pt x="693" y="692"/>
                  </a:lnTo>
                  <a:close/>
                  <a:moveTo>
                    <a:pt x="1" y="0"/>
                  </a:moveTo>
                  <a:lnTo>
                    <a:pt x="1" y="367"/>
                  </a:lnTo>
                  <a:lnTo>
                    <a:pt x="1" y="120505"/>
                  </a:lnTo>
                  <a:lnTo>
                    <a:pt x="106342" y="120505"/>
                  </a:lnTo>
                  <a:lnTo>
                    <a:pt x="106342" y="0"/>
                  </a:ln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5"/>
            <p:cNvSpPr/>
            <p:nvPr/>
          </p:nvSpPr>
          <p:spPr>
            <a:xfrm>
              <a:off x="2992975" y="2709450"/>
              <a:ext cx="2434725" cy="2758275"/>
            </a:xfrm>
            <a:custGeom>
              <a:rect b="b" l="l" r="r" t="t"/>
              <a:pathLst>
                <a:path extrusionOk="0" h="110331" w="97389">
                  <a:moveTo>
                    <a:pt x="96697" y="692"/>
                  </a:moveTo>
                  <a:lnTo>
                    <a:pt x="96697" y="109639"/>
                  </a:lnTo>
                  <a:lnTo>
                    <a:pt x="693" y="109639"/>
                  </a:lnTo>
                  <a:lnTo>
                    <a:pt x="693" y="692"/>
                  </a:lnTo>
                  <a:close/>
                  <a:moveTo>
                    <a:pt x="1" y="1"/>
                  </a:moveTo>
                  <a:lnTo>
                    <a:pt x="1" y="326"/>
                  </a:lnTo>
                  <a:lnTo>
                    <a:pt x="1" y="110331"/>
                  </a:lnTo>
                  <a:lnTo>
                    <a:pt x="97389" y="110331"/>
                  </a:lnTo>
                  <a:lnTo>
                    <a:pt x="97389" y="1"/>
                  </a:ln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5"/>
            <p:cNvSpPr/>
            <p:nvPr/>
          </p:nvSpPr>
          <p:spPr>
            <a:xfrm>
              <a:off x="5418525" y="2464250"/>
              <a:ext cx="224875" cy="2994325"/>
            </a:xfrm>
            <a:custGeom>
              <a:rect b="b" l="l" r="r" t="t"/>
              <a:pathLst>
                <a:path extrusionOk="0" h="119773" w="8995">
                  <a:moveTo>
                    <a:pt x="8995" y="1"/>
                  </a:moveTo>
                  <a:lnTo>
                    <a:pt x="1" y="10134"/>
                  </a:lnTo>
                  <a:lnTo>
                    <a:pt x="1" y="119772"/>
                  </a:lnTo>
                  <a:lnTo>
                    <a:pt x="8995" y="119772"/>
                  </a:lnTo>
                  <a:lnTo>
                    <a:pt x="8995" y="1"/>
                  </a:ln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5"/>
            <p:cNvSpPr/>
            <p:nvPr/>
          </p:nvSpPr>
          <p:spPr>
            <a:xfrm>
              <a:off x="5533500" y="4907100"/>
              <a:ext cx="109900" cy="551475"/>
            </a:xfrm>
            <a:custGeom>
              <a:rect b="b" l="l" r="r" t="t"/>
              <a:pathLst>
                <a:path extrusionOk="0" h="22059" w="4396">
                  <a:moveTo>
                    <a:pt x="0" y="1"/>
                  </a:moveTo>
                  <a:lnTo>
                    <a:pt x="0" y="22058"/>
                  </a:lnTo>
                  <a:lnTo>
                    <a:pt x="4396" y="22058"/>
                  </a:lnTo>
                  <a:lnTo>
                    <a:pt x="439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5"/>
            <p:cNvSpPr/>
            <p:nvPr/>
          </p:nvSpPr>
          <p:spPr>
            <a:xfrm>
              <a:off x="5525350" y="4898950"/>
              <a:ext cx="126200" cy="568775"/>
            </a:xfrm>
            <a:custGeom>
              <a:rect b="b" l="l" r="r" t="t"/>
              <a:pathLst>
                <a:path extrusionOk="0" h="22751" w="5048">
                  <a:moveTo>
                    <a:pt x="4355" y="652"/>
                  </a:moveTo>
                  <a:lnTo>
                    <a:pt x="4355" y="22059"/>
                  </a:lnTo>
                  <a:lnTo>
                    <a:pt x="693" y="22059"/>
                  </a:lnTo>
                  <a:lnTo>
                    <a:pt x="693" y="652"/>
                  </a:lnTo>
                  <a:close/>
                  <a:moveTo>
                    <a:pt x="326" y="1"/>
                  </a:moveTo>
                  <a:cubicBezTo>
                    <a:pt x="245" y="1"/>
                    <a:pt x="164" y="1"/>
                    <a:pt x="123" y="82"/>
                  </a:cubicBezTo>
                  <a:cubicBezTo>
                    <a:pt x="41" y="164"/>
                    <a:pt x="1" y="245"/>
                    <a:pt x="1" y="327"/>
                  </a:cubicBezTo>
                  <a:lnTo>
                    <a:pt x="1" y="22384"/>
                  </a:lnTo>
                  <a:cubicBezTo>
                    <a:pt x="1" y="22466"/>
                    <a:pt x="41" y="22588"/>
                    <a:pt x="123" y="22629"/>
                  </a:cubicBezTo>
                  <a:cubicBezTo>
                    <a:pt x="164" y="22710"/>
                    <a:pt x="245" y="22751"/>
                    <a:pt x="326" y="22751"/>
                  </a:cubicBezTo>
                  <a:lnTo>
                    <a:pt x="4722" y="22751"/>
                  </a:lnTo>
                  <a:cubicBezTo>
                    <a:pt x="4803" y="22751"/>
                    <a:pt x="4884" y="22710"/>
                    <a:pt x="4966" y="22629"/>
                  </a:cubicBezTo>
                  <a:cubicBezTo>
                    <a:pt x="5007" y="22547"/>
                    <a:pt x="5047" y="22466"/>
                    <a:pt x="5047" y="22384"/>
                  </a:cubicBezTo>
                  <a:lnTo>
                    <a:pt x="5047" y="327"/>
                  </a:lnTo>
                  <a:cubicBezTo>
                    <a:pt x="5047" y="245"/>
                    <a:pt x="5007" y="164"/>
                    <a:pt x="4966" y="82"/>
                  </a:cubicBezTo>
                  <a:cubicBezTo>
                    <a:pt x="4884" y="1"/>
                    <a:pt x="4803" y="1"/>
                    <a:pt x="4722"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5"/>
            <p:cNvSpPr/>
            <p:nvPr/>
          </p:nvSpPr>
          <p:spPr>
            <a:xfrm>
              <a:off x="5643375" y="4524550"/>
              <a:ext cx="474150" cy="934025"/>
            </a:xfrm>
            <a:custGeom>
              <a:rect b="b" l="l" r="r" t="t"/>
              <a:pathLst>
                <a:path extrusionOk="0" h="37361" w="18966">
                  <a:moveTo>
                    <a:pt x="18965" y="0"/>
                  </a:moveTo>
                  <a:lnTo>
                    <a:pt x="1" y="15303"/>
                  </a:lnTo>
                  <a:lnTo>
                    <a:pt x="1" y="37360"/>
                  </a:lnTo>
                  <a:lnTo>
                    <a:pt x="18965" y="37360"/>
                  </a:lnTo>
                  <a:lnTo>
                    <a:pt x="18965" y="0"/>
                  </a:lnTo>
                  <a:close/>
                </a:path>
              </a:pathLst>
            </a:custGeom>
            <a:solidFill>
              <a:srgbClr val="6029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5"/>
            <p:cNvSpPr/>
            <p:nvPr/>
          </p:nvSpPr>
          <p:spPr>
            <a:xfrm>
              <a:off x="5634225" y="4516325"/>
              <a:ext cx="491450" cy="951400"/>
            </a:xfrm>
            <a:custGeom>
              <a:rect b="b" l="l" r="r" t="t"/>
              <a:pathLst>
                <a:path extrusionOk="0" h="38056" w="19658">
                  <a:moveTo>
                    <a:pt x="19006" y="1062"/>
                  </a:moveTo>
                  <a:lnTo>
                    <a:pt x="19006" y="37364"/>
                  </a:lnTo>
                  <a:lnTo>
                    <a:pt x="692" y="37364"/>
                  </a:lnTo>
                  <a:lnTo>
                    <a:pt x="692" y="15794"/>
                  </a:lnTo>
                  <a:lnTo>
                    <a:pt x="19006" y="1062"/>
                  </a:lnTo>
                  <a:close/>
                  <a:moveTo>
                    <a:pt x="19343" y="0"/>
                  </a:moveTo>
                  <a:cubicBezTo>
                    <a:pt x="19260" y="0"/>
                    <a:pt x="19178" y="35"/>
                    <a:pt x="19128" y="85"/>
                  </a:cubicBezTo>
                  <a:lnTo>
                    <a:pt x="163" y="15347"/>
                  </a:lnTo>
                  <a:cubicBezTo>
                    <a:pt x="82" y="15428"/>
                    <a:pt x="0" y="15509"/>
                    <a:pt x="0" y="15632"/>
                  </a:cubicBezTo>
                  <a:lnTo>
                    <a:pt x="0" y="37689"/>
                  </a:lnTo>
                  <a:cubicBezTo>
                    <a:pt x="0" y="37771"/>
                    <a:pt x="41" y="37893"/>
                    <a:pt x="122" y="37934"/>
                  </a:cubicBezTo>
                  <a:cubicBezTo>
                    <a:pt x="163" y="38015"/>
                    <a:pt x="285" y="38056"/>
                    <a:pt x="367" y="38056"/>
                  </a:cubicBezTo>
                  <a:lnTo>
                    <a:pt x="19331" y="38056"/>
                  </a:lnTo>
                  <a:cubicBezTo>
                    <a:pt x="19413" y="38056"/>
                    <a:pt x="19494" y="38015"/>
                    <a:pt x="19576" y="37934"/>
                  </a:cubicBezTo>
                  <a:cubicBezTo>
                    <a:pt x="19616" y="37852"/>
                    <a:pt x="19657" y="37771"/>
                    <a:pt x="19657" y="37689"/>
                  </a:cubicBezTo>
                  <a:lnTo>
                    <a:pt x="19657" y="329"/>
                  </a:lnTo>
                  <a:cubicBezTo>
                    <a:pt x="19657" y="207"/>
                    <a:pt x="19576" y="85"/>
                    <a:pt x="19494" y="45"/>
                  </a:cubicBezTo>
                  <a:cubicBezTo>
                    <a:pt x="19448" y="13"/>
                    <a:pt x="19395" y="0"/>
                    <a:pt x="19343" y="0"/>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5"/>
            <p:cNvSpPr/>
            <p:nvPr/>
          </p:nvSpPr>
          <p:spPr>
            <a:xfrm>
              <a:off x="1820900" y="4907100"/>
              <a:ext cx="109900" cy="551475"/>
            </a:xfrm>
            <a:custGeom>
              <a:rect b="b" l="l" r="r" t="t"/>
              <a:pathLst>
                <a:path extrusionOk="0" h="22059" w="4396">
                  <a:moveTo>
                    <a:pt x="1" y="1"/>
                  </a:moveTo>
                  <a:lnTo>
                    <a:pt x="1" y="22058"/>
                  </a:lnTo>
                  <a:lnTo>
                    <a:pt x="4396" y="22058"/>
                  </a:lnTo>
                  <a:lnTo>
                    <a:pt x="439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5"/>
            <p:cNvSpPr/>
            <p:nvPr/>
          </p:nvSpPr>
          <p:spPr>
            <a:xfrm>
              <a:off x="1812775" y="4898950"/>
              <a:ext cx="126175" cy="568775"/>
            </a:xfrm>
            <a:custGeom>
              <a:rect b="b" l="l" r="r" t="t"/>
              <a:pathLst>
                <a:path extrusionOk="0" h="22751" w="5047">
                  <a:moveTo>
                    <a:pt x="4355" y="652"/>
                  </a:moveTo>
                  <a:lnTo>
                    <a:pt x="4355" y="22059"/>
                  </a:lnTo>
                  <a:lnTo>
                    <a:pt x="692" y="22059"/>
                  </a:lnTo>
                  <a:lnTo>
                    <a:pt x="692" y="652"/>
                  </a:lnTo>
                  <a:close/>
                  <a:moveTo>
                    <a:pt x="326" y="1"/>
                  </a:moveTo>
                  <a:cubicBezTo>
                    <a:pt x="244" y="1"/>
                    <a:pt x="163" y="1"/>
                    <a:pt x="82" y="82"/>
                  </a:cubicBezTo>
                  <a:cubicBezTo>
                    <a:pt x="41" y="164"/>
                    <a:pt x="0" y="245"/>
                    <a:pt x="0" y="327"/>
                  </a:cubicBezTo>
                  <a:lnTo>
                    <a:pt x="0" y="22384"/>
                  </a:lnTo>
                  <a:cubicBezTo>
                    <a:pt x="0" y="22466"/>
                    <a:pt x="41" y="22588"/>
                    <a:pt x="82" y="22629"/>
                  </a:cubicBezTo>
                  <a:cubicBezTo>
                    <a:pt x="163" y="22710"/>
                    <a:pt x="244" y="22751"/>
                    <a:pt x="326" y="22751"/>
                  </a:cubicBezTo>
                  <a:lnTo>
                    <a:pt x="4721" y="22751"/>
                  </a:lnTo>
                  <a:cubicBezTo>
                    <a:pt x="4802" y="22751"/>
                    <a:pt x="4884" y="22710"/>
                    <a:pt x="4924" y="22629"/>
                  </a:cubicBezTo>
                  <a:cubicBezTo>
                    <a:pt x="5006" y="22547"/>
                    <a:pt x="5047" y="22466"/>
                    <a:pt x="5047" y="22384"/>
                  </a:cubicBezTo>
                  <a:lnTo>
                    <a:pt x="5047" y="327"/>
                  </a:lnTo>
                  <a:cubicBezTo>
                    <a:pt x="5047" y="245"/>
                    <a:pt x="5006" y="164"/>
                    <a:pt x="4924" y="82"/>
                  </a:cubicBezTo>
                  <a:cubicBezTo>
                    <a:pt x="4884" y="1"/>
                    <a:pt x="4802" y="1"/>
                    <a:pt x="4721" y="1"/>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5"/>
            <p:cNvSpPr/>
            <p:nvPr/>
          </p:nvSpPr>
          <p:spPr>
            <a:xfrm>
              <a:off x="1930800" y="4524550"/>
              <a:ext cx="474125" cy="934025"/>
            </a:xfrm>
            <a:custGeom>
              <a:rect b="b" l="l" r="r" t="t"/>
              <a:pathLst>
                <a:path extrusionOk="0" h="37361" w="18965">
                  <a:moveTo>
                    <a:pt x="18965" y="0"/>
                  </a:moveTo>
                  <a:lnTo>
                    <a:pt x="0" y="15303"/>
                  </a:lnTo>
                  <a:lnTo>
                    <a:pt x="0" y="37360"/>
                  </a:lnTo>
                  <a:lnTo>
                    <a:pt x="18965" y="37360"/>
                  </a:lnTo>
                  <a:lnTo>
                    <a:pt x="18965" y="0"/>
                  </a:ln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5"/>
            <p:cNvSpPr/>
            <p:nvPr/>
          </p:nvSpPr>
          <p:spPr>
            <a:xfrm>
              <a:off x="1921625" y="4516325"/>
              <a:ext cx="491450" cy="951400"/>
            </a:xfrm>
            <a:custGeom>
              <a:rect b="b" l="l" r="r" t="t"/>
              <a:pathLst>
                <a:path extrusionOk="0" h="38056" w="19658">
                  <a:moveTo>
                    <a:pt x="18966" y="1062"/>
                  </a:moveTo>
                  <a:lnTo>
                    <a:pt x="18966" y="37364"/>
                  </a:lnTo>
                  <a:lnTo>
                    <a:pt x="693" y="37364"/>
                  </a:lnTo>
                  <a:lnTo>
                    <a:pt x="693" y="15794"/>
                  </a:lnTo>
                  <a:lnTo>
                    <a:pt x="18966" y="1062"/>
                  </a:lnTo>
                  <a:close/>
                  <a:moveTo>
                    <a:pt x="19314" y="0"/>
                  </a:moveTo>
                  <a:cubicBezTo>
                    <a:pt x="19239" y="0"/>
                    <a:pt x="19163" y="35"/>
                    <a:pt x="19088" y="85"/>
                  </a:cubicBezTo>
                  <a:lnTo>
                    <a:pt x="123" y="15347"/>
                  </a:lnTo>
                  <a:cubicBezTo>
                    <a:pt x="41" y="15428"/>
                    <a:pt x="1" y="15509"/>
                    <a:pt x="1" y="15632"/>
                  </a:cubicBezTo>
                  <a:lnTo>
                    <a:pt x="1" y="37689"/>
                  </a:lnTo>
                  <a:cubicBezTo>
                    <a:pt x="1" y="37771"/>
                    <a:pt x="41" y="37893"/>
                    <a:pt x="123" y="37934"/>
                  </a:cubicBezTo>
                  <a:cubicBezTo>
                    <a:pt x="164" y="38015"/>
                    <a:pt x="245" y="38056"/>
                    <a:pt x="367" y="38056"/>
                  </a:cubicBezTo>
                  <a:lnTo>
                    <a:pt x="19332" y="38056"/>
                  </a:lnTo>
                  <a:cubicBezTo>
                    <a:pt x="19413" y="38056"/>
                    <a:pt x="19495" y="38015"/>
                    <a:pt x="19576" y="37934"/>
                  </a:cubicBezTo>
                  <a:cubicBezTo>
                    <a:pt x="19617" y="37852"/>
                    <a:pt x="19657" y="37771"/>
                    <a:pt x="19657" y="37689"/>
                  </a:cubicBezTo>
                  <a:lnTo>
                    <a:pt x="19657" y="329"/>
                  </a:lnTo>
                  <a:cubicBezTo>
                    <a:pt x="19657" y="207"/>
                    <a:pt x="19576" y="85"/>
                    <a:pt x="19454" y="45"/>
                  </a:cubicBezTo>
                  <a:cubicBezTo>
                    <a:pt x="19407" y="13"/>
                    <a:pt x="19361" y="0"/>
                    <a:pt x="19314" y="0"/>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5"/>
            <p:cNvSpPr/>
            <p:nvPr/>
          </p:nvSpPr>
          <p:spPr>
            <a:xfrm>
              <a:off x="1398675" y="4437050"/>
              <a:ext cx="5067825" cy="567750"/>
            </a:xfrm>
            <a:custGeom>
              <a:rect b="b" l="l" r="r" t="t"/>
              <a:pathLst>
                <a:path extrusionOk="0" h="22710" w="202713">
                  <a:moveTo>
                    <a:pt x="202713" y="0"/>
                  </a:moveTo>
                  <a:lnTo>
                    <a:pt x="0" y="21285"/>
                  </a:lnTo>
                  <a:lnTo>
                    <a:pt x="82" y="22709"/>
                  </a:lnTo>
                  <a:lnTo>
                    <a:pt x="175039" y="22709"/>
                  </a:lnTo>
                  <a:lnTo>
                    <a:pt x="202713" y="1425"/>
                  </a:lnTo>
                  <a:lnTo>
                    <a:pt x="20271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5"/>
            <p:cNvSpPr/>
            <p:nvPr/>
          </p:nvSpPr>
          <p:spPr>
            <a:xfrm>
              <a:off x="1390525" y="4428500"/>
              <a:ext cx="5084125" cy="584450"/>
            </a:xfrm>
            <a:custGeom>
              <a:rect b="b" l="l" r="r" t="t"/>
              <a:pathLst>
                <a:path extrusionOk="0" h="23378" w="203365">
                  <a:moveTo>
                    <a:pt x="202713" y="709"/>
                  </a:moveTo>
                  <a:lnTo>
                    <a:pt x="202713" y="1604"/>
                  </a:lnTo>
                  <a:lnTo>
                    <a:pt x="175214" y="22726"/>
                  </a:lnTo>
                  <a:lnTo>
                    <a:pt x="733" y="22726"/>
                  </a:lnTo>
                  <a:lnTo>
                    <a:pt x="693" y="21912"/>
                  </a:lnTo>
                  <a:lnTo>
                    <a:pt x="202713" y="709"/>
                  </a:lnTo>
                  <a:close/>
                  <a:moveTo>
                    <a:pt x="203071" y="1"/>
                  </a:moveTo>
                  <a:cubicBezTo>
                    <a:pt x="203044" y="1"/>
                    <a:pt x="203020" y="6"/>
                    <a:pt x="202998" y="17"/>
                  </a:cubicBezTo>
                  <a:lnTo>
                    <a:pt x="286" y="21261"/>
                  </a:lnTo>
                  <a:cubicBezTo>
                    <a:pt x="123" y="21302"/>
                    <a:pt x="1" y="21464"/>
                    <a:pt x="1" y="21627"/>
                  </a:cubicBezTo>
                  <a:lnTo>
                    <a:pt x="82" y="23051"/>
                  </a:lnTo>
                  <a:cubicBezTo>
                    <a:pt x="82" y="23255"/>
                    <a:pt x="204" y="23377"/>
                    <a:pt x="408" y="23377"/>
                  </a:cubicBezTo>
                  <a:lnTo>
                    <a:pt x="175365" y="23377"/>
                  </a:lnTo>
                  <a:cubicBezTo>
                    <a:pt x="175446" y="23377"/>
                    <a:pt x="175527" y="23377"/>
                    <a:pt x="175568" y="23296"/>
                  </a:cubicBezTo>
                  <a:lnTo>
                    <a:pt x="203242" y="2052"/>
                  </a:lnTo>
                  <a:cubicBezTo>
                    <a:pt x="203323" y="1970"/>
                    <a:pt x="203364" y="1889"/>
                    <a:pt x="203364" y="1767"/>
                  </a:cubicBezTo>
                  <a:lnTo>
                    <a:pt x="203364" y="342"/>
                  </a:lnTo>
                  <a:cubicBezTo>
                    <a:pt x="203364" y="220"/>
                    <a:pt x="203323" y="139"/>
                    <a:pt x="203283" y="98"/>
                  </a:cubicBezTo>
                  <a:cubicBezTo>
                    <a:pt x="203223" y="39"/>
                    <a:pt x="203142" y="1"/>
                    <a:pt x="203071" y="1"/>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5"/>
            <p:cNvSpPr/>
            <p:nvPr/>
          </p:nvSpPr>
          <p:spPr>
            <a:xfrm>
              <a:off x="1400700" y="4437050"/>
              <a:ext cx="5065800" cy="531125"/>
            </a:xfrm>
            <a:custGeom>
              <a:rect b="b" l="l" r="r" t="t"/>
              <a:pathLst>
                <a:path extrusionOk="0" h="21245" w="202632">
                  <a:moveTo>
                    <a:pt x="44157" y="0"/>
                  </a:moveTo>
                  <a:lnTo>
                    <a:pt x="1" y="21244"/>
                  </a:lnTo>
                  <a:lnTo>
                    <a:pt x="174958" y="21244"/>
                  </a:lnTo>
                  <a:lnTo>
                    <a:pt x="20263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5"/>
            <p:cNvSpPr/>
            <p:nvPr/>
          </p:nvSpPr>
          <p:spPr>
            <a:xfrm>
              <a:off x="1391550" y="4427900"/>
              <a:ext cx="5084100" cy="549425"/>
            </a:xfrm>
            <a:custGeom>
              <a:rect b="b" l="l" r="r" t="t"/>
              <a:pathLst>
                <a:path extrusionOk="0" h="21977" w="203364">
                  <a:moveTo>
                    <a:pt x="201980" y="692"/>
                  </a:moveTo>
                  <a:lnTo>
                    <a:pt x="175226" y="21285"/>
                  </a:lnTo>
                  <a:lnTo>
                    <a:pt x="1832" y="21285"/>
                  </a:lnTo>
                  <a:lnTo>
                    <a:pt x="44564" y="692"/>
                  </a:lnTo>
                  <a:close/>
                  <a:moveTo>
                    <a:pt x="44523" y="0"/>
                  </a:moveTo>
                  <a:lnTo>
                    <a:pt x="44360" y="41"/>
                  </a:lnTo>
                  <a:lnTo>
                    <a:pt x="204" y="21326"/>
                  </a:lnTo>
                  <a:cubicBezTo>
                    <a:pt x="82" y="21407"/>
                    <a:pt x="1" y="21570"/>
                    <a:pt x="41" y="21692"/>
                  </a:cubicBezTo>
                  <a:cubicBezTo>
                    <a:pt x="82" y="21855"/>
                    <a:pt x="204" y="21977"/>
                    <a:pt x="367" y="21977"/>
                  </a:cubicBezTo>
                  <a:lnTo>
                    <a:pt x="175324" y="21977"/>
                  </a:lnTo>
                  <a:cubicBezTo>
                    <a:pt x="175405" y="21977"/>
                    <a:pt x="175486" y="21936"/>
                    <a:pt x="175527" y="21895"/>
                  </a:cubicBezTo>
                  <a:lnTo>
                    <a:pt x="203201" y="611"/>
                  </a:lnTo>
                  <a:cubicBezTo>
                    <a:pt x="203323" y="529"/>
                    <a:pt x="203364" y="407"/>
                    <a:pt x="203323" y="244"/>
                  </a:cubicBezTo>
                  <a:cubicBezTo>
                    <a:pt x="203282" y="122"/>
                    <a:pt x="203160" y="0"/>
                    <a:pt x="202998"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5"/>
            <p:cNvSpPr/>
            <p:nvPr/>
          </p:nvSpPr>
          <p:spPr>
            <a:xfrm>
              <a:off x="5056325" y="4664950"/>
              <a:ext cx="755975" cy="213700"/>
            </a:xfrm>
            <a:custGeom>
              <a:rect b="b" l="l" r="r" t="t"/>
              <a:pathLst>
                <a:path extrusionOk="0" h="8548" w="30239">
                  <a:moveTo>
                    <a:pt x="10704" y="1"/>
                  </a:moveTo>
                  <a:lnTo>
                    <a:pt x="0" y="8547"/>
                  </a:lnTo>
                  <a:lnTo>
                    <a:pt x="18558" y="8547"/>
                  </a:lnTo>
                  <a:lnTo>
                    <a:pt x="30238" y="1"/>
                  </a:ln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5"/>
            <p:cNvSpPr/>
            <p:nvPr/>
          </p:nvSpPr>
          <p:spPr>
            <a:xfrm>
              <a:off x="5047175" y="4656825"/>
              <a:ext cx="774275" cy="230975"/>
            </a:xfrm>
            <a:custGeom>
              <a:rect b="b" l="l" r="r" t="t"/>
              <a:pathLst>
                <a:path extrusionOk="0" h="9239" w="30971">
                  <a:moveTo>
                    <a:pt x="29546" y="651"/>
                  </a:moveTo>
                  <a:lnTo>
                    <a:pt x="18831" y="8546"/>
                  </a:lnTo>
                  <a:lnTo>
                    <a:pt x="1343" y="8546"/>
                  </a:lnTo>
                  <a:lnTo>
                    <a:pt x="11192" y="651"/>
                  </a:lnTo>
                  <a:close/>
                  <a:moveTo>
                    <a:pt x="11070" y="0"/>
                  </a:moveTo>
                  <a:cubicBezTo>
                    <a:pt x="10988" y="0"/>
                    <a:pt x="10907" y="0"/>
                    <a:pt x="10866" y="41"/>
                  </a:cubicBezTo>
                  <a:lnTo>
                    <a:pt x="163" y="8628"/>
                  </a:lnTo>
                  <a:cubicBezTo>
                    <a:pt x="41" y="8709"/>
                    <a:pt x="0" y="8872"/>
                    <a:pt x="82" y="8994"/>
                  </a:cubicBezTo>
                  <a:cubicBezTo>
                    <a:pt x="122" y="9116"/>
                    <a:pt x="244" y="9238"/>
                    <a:pt x="366" y="9238"/>
                  </a:cubicBezTo>
                  <a:lnTo>
                    <a:pt x="18924" y="9238"/>
                  </a:lnTo>
                  <a:cubicBezTo>
                    <a:pt x="18965" y="9238"/>
                    <a:pt x="19046" y="9198"/>
                    <a:pt x="19128" y="9157"/>
                  </a:cubicBezTo>
                  <a:lnTo>
                    <a:pt x="30808" y="611"/>
                  </a:lnTo>
                  <a:cubicBezTo>
                    <a:pt x="30889" y="529"/>
                    <a:pt x="30971" y="366"/>
                    <a:pt x="30889" y="204"/>
                  </a:cubicBezTo>
                  <a:cubicBezTo>
                    <a:pt x="30849" y="81"/>
                    <a:pt x="30726" y="0"/>
                    <a:pt x="30604"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5"/>
            <p:cNvSpPr/>
            <p:nvPr/>
          </p:nvSpPr>
          <p:spPr>
            <a:xfrm>
              <a:off x="5774625" y="4437050"/>
              <a:ext cx="691875" cy="567750"/>
            </a:xfrm>
            <a:custGeom>
              <a:rect b="b" l="l" r="r" t="t"/>
              <a:pathLst>
                <a:path extrusionOk="0" h="22710" w="27675">
                  <a:moveTo>
                    <a:pt x="27675" y="0"/>
                  </a:moveTo>
                  <a:lnTo>
                    <a:pt x="1" y="21244"/>
                  </a:lnTo>
                  <a:lnTo>
                    <a:pt x="1" y="22709"/>
                  </a:lnTo>
                  <a:lnTo>
                    <a:pt x="27675" y="1425"/>
                  </a:lnTo>
                  <a:lnTo>
                    <a:pt x="27675" y="0"/>
                  </a:ln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5"/>
            <p:cNvSpPr/>
            <p:nvPr/>
          </p:nvSpPr>
          <p:spPr>
            <a:xfrm>
              <a:off x="5766475" y="4428250"/>
              <a:ext cx="708175" cy="584775"/>
            </a:xfrm>
            <a:custGeom>
              <a:rect b="b" l="l" r="r" t="t"/>
              <a:pathLst>
                <a:path extrusionOk="0" h="23391" w="28327">
                  <a:moveTo>
                    <a:pt x="27675" y="1044"/>
                  </a:moveTo>
                  <a:lnTo>
                    <a:pt x="27675" y="1614"/>
                  </a:lnTo>
                  <a:lnTo>
                    <a:pt x="652" y="22370"/>
                  </a:lnTo>
                  <a:lnTo>
                    <a:pt x="652" y="22370"/>
                  </a:lnTo>
                  <a:lnTo>
                    <a:pt x="652" y="21800"/>
                  </a:lnTo>
                  <a:lnTo>
                    <a:pt x="27675" y="1044"/>
                  </a:lnTo>
                  <a:close/>
                  <a:moveTo>
                    <a:pt x="27999" y="0"/>
                  </a:moveTo>
                  <a:cubicBezTo>
                    <a:pt x="27920" y="0"/>
                    <a:pt x="27845" y="20"/>
                    <a:pt x="27797" y="68"/>
                  </a:cubicBezTo>
                  <a:lnTo>
                    <a:pt x="123" y="21352"/>
                  </a:lnTo>
                  <a:cubicBezTo>
                    <a:pt x="42" y="21393"/>
                    <a:pt x="1" y="21515"/>
                    <a:pt x="1" y="21596"/>
                  </a:cubicBezTo>
                  <a:lnTo>
                    <a:pt x="1" y="23061"/>
                  </a:lnTo>
                  <a:cubicBezTo>
                    <a:pt x="1" y="23184"/>
                    <a:pt x="82" y="23306"/>
                    <a:pt x="164" y="23346"/>
                  </a:cubicBezTo>
                  <a:cubicBezTo>
                    <a:pt x="210" y="23377"/>
                    <a:pt x="263" y="23391"/>
                    <a:pt x="315" y="23391"/>
                  </a:cubicBezTo>
                  <a:cubicBezTo>
                    <a:pt x="398" y="23391"/>
                    <a:pt x="480" y="23356"/>
                    <a:pt x="530" y="23306"/>
                  </a:cubicBezTo>
                  <a:lnTo>
                    <a:pt x="28204" y="2062"/>
                  </a:lnTo>
                  <a:cubicBezTo>
                    <a:pt x="28285" y="1980"/>
                    <a:pt x="28326" y="1899"/>
                    <a:pt x="28326" y="1777"/>
                  </a:cubicBezTo>
                  <a:lnTo>
                    <a:pt x="28326" y="352"/>
                  </a:lnTo>
                  <a:cubicBezTo>
                    <a:pt x="28326" y="230"/>
                    <a:pt x="28245" y="108"/>
                    <a:pt x="28163" y="27"/>
                  </a:cubicBezTo>
                  <a:cubicBezTo>
                    <a:pt x="28113" y="10"/>
                    <a:pt x="28055" y="0"/>
                    <a:pt x="27999" y="0"/>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5"/>
            <p:cNvSpPr/>
            <p:nvPr/>
          </p:nvSpPr>
          <p:spPr>
            <a:xfrm>
              <a:off x="5189600" y="4452300"/>
              <a:ext cx="914700" cy="283675"/>
            </a:xfrm>
            <a:custGeom>
              <a:rect b="b" l="l" r="r" t="t"/>
              <a:pathLst>
                <a:path extrusionOk="0" h="11347" w="36588">
                  <a:moveTo>
                    <a:pt x="33128" y="1"/>
                  </a:moveTo>
                  <a:cubicBezTo>
                    <a:pt x="32599" y="1"/>
                    <a:pt x="32274" y="42"/>
                    <a:pt x="32233" y="42"/>
                  </a:cubicBezTo>
                  <a:lnTo>
                    <a:pt x="367" y="42"/>
                  </a:lnTo>
                  <a:cubicBezTo>
                    <a:pt x="164" y="42"/>
                    <a:pt x="1" y="204"/>
                    <a:pt x="1" y="367"/>
                  </a:cubicBezTo>
                  <a:cubicBezTo>
                    <a:pt x="1" y="571"/>
                    <a:pt x="164" y="733"/>
                    <a:pt x="367" y="733"/>
                  </a:cubicBezTo>
                  <a:lnTo>
                    <a:pt x="32274" y="733"/>
                  </a:lnTo>
                  <a:lnTo>
                    <a:pt x="32314" y="693"/>
                  </a:lnTo>
                  <a:lnTo>
                    <a:pt x="33128" y="693"/>
                  </a:lnTo>
                  <a:cubicBezTo>
                    <a:pt x="33698" y="693"/>
                    <a:pt x="34430" y="733"/>
                    <a:pt x="35000" y="896"/>
                  </a:cubicBezTo>
                  <a:cubicBezTo>
                    <a:pt x="35285" y="1018"/>
                    <a:pt x="35529" y="1140"/>
                    <a:pt x="35692" y="1263"/>
                  </a:cubicBezTo>
                  <a:cubicBezTo>
                    <a:pt x="35814" y="1385"/>
                    <a:pt x="35896" y="1547"/>
                    <a:pt x="35896" y="1751"/>
                  </a:cubicBezTo>
                  <a:cubicBezTo>
                    <a:pt x="35896" y="1873"/>
                    <a:pt x="35855" y="1995"/>
                    <a:pt x="35814" y="2158"/>
                  </a:cubicBezTo>
                  <a:cubicBezTo>
                    <a:pt x="35611" y="2687"/>
                    <a:pt x="35285" y="3053"/>
                    <a:pt x="34675" y="3379"/>
                  </a:cubicBezTo>
                  <a:cubicBezTo>
                    <a:pt x="33739" y="3867"/>
                    <a:pt x="32274" y="4193"/>
                    <a:pt x="30198" y="4356"/>
                  </a:cubicBezTo>
                  <a:cubicBezTo>
                    <a:pt x="28082" y="4559"/>
                    <a:pt x="25355" y="4640"/>
                    <a:pt x="21936" y="4762"/>
                  </a:cubicBezTo>
                  <a:cubicBezTo>
                    <a:pt x="17256" y="4925"/>
                    <a:pt x="14326" y="6431"/>
                    <a:pt x="12535" y="7896"/>
                  </a:cubicBezTo>
                  <a:cubicBezTo>
                    <a:pt x="10745" y="9402"/>
                    <a:pt x="10094" y="10867"/>
                    <a:pt x="10094" y="10867"/>
                  </a:cubicBezTo>
                  <a:cubicBezTo>
                    <a:pt x="10012" y="11071"/>
                    <a:pt x="10094" y="11274"/>
                    <a:pt x="10256" y="11315"/>
                  </a:cubicBezTo>
                  <a:cubicBezTo>
                    <a:pt x="10311" y="11337"/>
                    <a:pt x="10365" y="11347"/>
                    <a:pt x="10417" y="11347"/>
                  </a:cubicBezTo>
                  <a:cubicBezTo>
                    <a:pt x="10557" y="11347"/>
                    <a:pt x="10674" y="11271"/>
                    <a:pt x="10704" y="11152"/>
                  </a:cubicBezTo>
                  <a:cubicBezTo>
                    <a:pt x="10785" y="11030"/>
                    <a:pt x="11396" y="9646"/>
                    <a:pt x="13105" y="8303"/>
                  </a:cubicBezTo>
                  <a:cubicBezTo>
                    <a:pt x="14814" y="6960"/>
                    <a:pt x="17582" y="5576"/>
                    <a:pt x="21936" y="5454"/>
                  </a:cubicBezTo>
                  <a:cubicBezTo>
                    <a:pt x="26535" y="5292"/>
                    <a:pt x="29872" y="5169"/>
                    <a:pt x="32192" y="4803"/>
                  </a:cubicBezTo>
                  <a:cubicBezTo>
                    <a:pt x="33372" y="4640"/>
                    <a:pt x="34268" y="4356"/>
                    <a:pt x="35000" y="3989"/>
                  </a:cubicBezTo>
                  <a:cubicBezTo>
                    <a:pt x="35692" y="3623"/>
                    <a:pt x="36180" y="3094"/>
                    <a:pt x="36425" y="2402"/>
                  </a:cubicBezTo>
                  <a:cubicBezTo>
                    <a:pt x="36547" y="2199"/>
                    <a:pt x="36587" y="1954"/>
                    <a:pt x="36587" y="1751"/>
                  </a:cubicBezTo>
                  <a:cubicBezTo>
                    <a:pt x="36587" y="1344"/>
                    <a:pt x="36384" y="1018"/>
                    <a:pt x="36140" y="774"/>
                  </a:cubicBezTo>
                  <a:cubicBezTo>
                    <a:pt x="35773" y="408"/>
                    <a:pt x="35244" y="245"/>
                    <a:pt x="34675" y="123"/>
                  </a:cubicBezTo>
                  <a:cubicBezTo>
                    <a:pt x="34146" y="42"/>
                    <a:pt x="33576" y="1"/>
                    <a:pt x="33128"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5"/>
            <p:cNvSpPr/>
            <p:nvPr/>
          </p:nvSpPr>
          <p:spPr>
            <a:xfrm>
              <a:off x="5292375" y="4676900"/>
              <a:ext cx="262500" cy="176300"/>
            </a:xfrm>
            <a:custGeom>
              <a:rect b="b" l="l" r="r" t="t"/>
              <a:pathLst>
                <a:path extrusionOk="0" h="7052" w="10500">
                  <a:moveTo>
                    <a:pt x="6975" y="1"/>
                  </a:moveTo>
                  <a:cubicBezTo>
                    <a:pt x="5952" y="1"/>
                    <a:pt x="4660" y="133"/>
                    <a:pt x="3581" y="662"/>
                  </a:cubicBezTo>
                  <a:cubicBezTo>
                    <a:pt x="2279" y="1354"/>
                    <a:pt x="1058" y="3714"/>
                    <a:pt x="366" y="5342"/>
                  </a:cubicBezTo>
                  <a:cubicBezTo>
                    <a:pt x="0" y="6156"/>
                    <a:pt x="611" y="7052"/>
                    <a:pt x="1506" y="7052"/>
                  </a:cubicBezTo>
                  <a:lnTo>
                    <a:pt x="5535" y="7052"/>
                  </a:lnTo>
                  <a:cubicBezTo>
                    <a:pt x="5861" y="7052"/>
                    <a:pt x="6227" y="6930"/>
                    <a:pt x="6430" y="6645"/>
                  </a:cubicBezTo>
                  <a:lnTo>
                    <a:pt x="10500" y="2087"/>
                  </a:lnTo>
                  <a:cubicBezTo>
                    <a:pt x="10500" y="2087"/>
                    <a:pt x="10337" y="337"/>
                    <a:pt x="8750" y="133"/>
                  </a:cubicBezTo>
                  <a:cubicBezTo>
                    <a:pt x="8750" y="133"/>
                    <a:pt x="7997" y="1"/>
                    <a:pt x="6975"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5"/>
            <p:cNvSpPr/>
            <p:nvPr/>
          </p:nvSpPr>
          <p:spPr>
            <a:xfrm>
              <a:off x="5442950" y="4707275"/>
              <a:ext cx="72250" cy="119475"/>
            </a:xfrm>
            <a:custGeom>
              <a:rect b="b" l="l" r="r" t="t"/>
              <a:pathLst>
                <a:path extrusionOk="0" h="4779" w="2890">
                  <a:moveTo>
                    <a:pt x="2677" y="1"/>
                  </a:moveTo>
                  <a:cubicBezTo>
                    <a:pt x="2651" y="1"/>
                    <a:pt x="2627" y="6"/>
                    <a:pt x="2605" y="17"/>
                  </a:cubicBezTo>
                  <a:cubicBezTo>
                    <a:pt x="244" y="1360"/>
                    <a:pt x="0" y="3435"/>
                    <a:pt x="0" y="4249"/>
                  </a:cubicBezTo>
                  <a:cubicBezTo>
                    <a:pt x="0" y="4494"/>
                    <a:pt x="0" y="4616"/>
                    <a:pt x="0" y="4616"/>
                  </a:cubicBezTo>
                  <a:cubicBezTo>
                    <a:pt x="41" y="4738"/>
                    <a:pt x="122" y="4778"/>
                    <a:pt x="204" y="4778"/>
                  </a:cubicBezTo>
                  <a:cubicBezTo>
                    <a:pt x="285" y="4738"/>
                    <a:pt x="367" y="4656"/>
                    <a:pt x="367" y="4575"/>
                  </a:cubicBezTo>
                  <a:lnTo>
                    <a:pt x="326" y="4494"/>
                  </a:lnTo>
                  <a:cubicBezTo>
                    <a:pt x="326" y="4453"/>
                    <a:pt x="326" y="4372"/>
                    <a:pt x="326" y="4249"/>
                  </a:cubicBezTo>
                  <a:cubicBezTo>
                    <a:pt x="326" y="3476"/>
                    <a:pt x="570" y="1563"/>
                    <a:pt x="2768" y="302"/>
                  </a:cubicBezTo>
                  <a:cubicBezTo>
                    <a:pt x="2849" y="261"/>
                    <a:pt x="2890" y="180"/>
                    <a:pt x="2849" y="98"/>
                  </a:cubicBezTo>
                  <a:cubicBezTo>
                    <a:pt x="2819" y="39"/>
                    <a:pt x="2746" y="1"/>
                    <a:pt x="267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5"/>
            <p:cNvSpPr/>
            <p:nvPr/>
          </p:nvSpPr>
          <p:spPr>
            <a:xfrm>
              <a:off x="3283975" y="4592725"/>
              <a:ext cx="2022650" cy="316425"/>
            </a:xfrm>
            <a:custGeom>
              <a:rect b="b" l="l" r="r" t="t"/>
              <a:pathLst>
                <a:path extrusionOk="0" h="12657" w="80906">
                  <a:moveTo>
                    <a:pt x="15831" y="0"/>
                  </a:moveTo>
                  <a:lnTo>
                    <a:pt x="0" y="12657"/>
                  </a:lnTo>
                  <a:lnTo>
                    <a:pt x="65075" y="12657"/>
                  </a:lnTo>
                  <a:lnTo>
                    <a:pt x="8090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5"/>
            <p:cNvSpPr/>
            <p:nvPr/>
          </p:nvSpPr>
          <p:spPr>
            <a:xfrm>
              <a:off x="3274800" y="4584575"/>
              <a:ext cx="2041000" cy="332725"/>
            </a:xfrm>
            <a:custGeom>
              <a:rect b="b" l="l" r="r" t="t"/>
              <a:pathLst>
                <a:path extrusionOk="0" h="13309" w="81640">
                  <a:moveTo>
                    <a:pt x="80296" y="692"/>
                  </a:moveTo>
                  <a:lnTo>
                    <a:pt x="65340" y="12617"/>
                  </a:lnTo>
                  <a:lnTo>
                    <a:pt x="1344" y="12617"/>
                  </a:lnTo>
                  <a:lnTo>
                    <a:pt x="16320" y="692"/>
                  </a:lnTo>
                  <a:close/>
                  <a:moveTo>
                    <a:pt x="16198" y="1"/>
                  </a:moveTo>
                  <a:cubicBezTo>
                    <a:pt x="16117" y="1"/>
                    <a:pt x="16035" y="41"/>
                    <a:pt x="15995" y="82"/>
                  </a:cubicBezTo>
                  <a:lnTo>
                    <a:pt x="164" y="12698"/>
                  </a:lnTo>
                  <a:cubicBezTo>
                    <a:pt x="42" y="12779"/>
                    <a:pt x="1" y="12942"/>
                    <a:pt x="42" y="13064"/>
                  </a:cubicBezTo>
                  <a:cubicBezTo>
                    <a:pt x="82" y="13227"/>
                    <a:pt x="204" y="13309"/>
                    <a:pt x="367" y="13309"/>
                  </a:cubicBezTo>
                  <a:lnTo>
                    <a:pt x="65442" y="13309"/>
                  </a:lnTo>
                  <a:cubicBezTo>
                    <a:pt x="65523" y="13309"/>
                    <a:pt x="65605" y="13268"/>
                    <a:pt x="65645" y="13227"/>
                  </a:cubicBezTo>
                  <a:lnTo>
                    <a:pt x="81476" y="611"/>
                  </a:lnTo>
                  <a:cubicBezTo>
                    <a:pt x="81598" y="530"/>
                    <a:pt x="81639" y="367"/>
                    <a:pt x="81598" y="245"/>
                  </a:cubicBezTo>
                  <a:cubicBezTo>
                    <a:pt x="81558" y="82"/>
                    <a:pt x="81436" y="1"/>
                    <a:pt x="81273"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5"/>
            <p:cNvSpPr/>
            <p:nvPr/>
          </p:nvSpPr>
          <p:spPr>
            <a:xfrm>
              <a:off x="4902700" y="4584475"/>
              <a:ext cx="413100" cy="352825"/>
            </a:xfrm>
            <a:custGeom>
              <a:rect b="b" l="l" r="r" t="t"/>
              <a:pathLst>
                <a:path extrusionOk="0" h="14113" w="16524">
                  <a:moveTo>
                    <a:pt x="16180" y="1"/>
                  </a:moveTo>
                  <a:cubicBezTo>
                    <a:pt x="16104" y="1"/>
                    <a:pt x="16029" y="36"/>
                    <a:pt x="15953" y="86"/>
                  </a:cubicBezTo>
                  <a:lnTo>
                    <a:pt x="122" y="12702"/>
                  </a:lnTo>
                  <a:cubicBezTo>
                    <a:pt x="41" y="12783"/>
                    <a:pt x="0" y="12865"/>
                    <a:pt x="0" y="12987"/>
                  </a:cubicBezTo>
                  <a:lnTo>
                    <a:pt x="0" y="13760"/>
                  </a:lnTo>
                  <a:cubicBezTo>
                    <a:pt x="0" y="13882"/>
                    <a:pt x="82" y="14004"/>
                    <a:pt x="204" y="14086"/>
                  </a:cubicBezTo>
                  <a:cubicBezTo>
                    <a:pt x="254" y="14103"/>
                    <a:pt x="305" y="14113"/>
                    <a:pt x="352" y="14113"/>
                  </a:cubicBezTo>
                  <a:cubicBezTo>
                    <a:pt x="420" y="14113"/>
                    <a:pt x="482" y="14093"/>
                    <a:pt x="529" y="14045"/>
                  </a:cubicBezTo>
                  <a:lnTo>
                    <a:pt x="16360" y="1388"/>
                  </a:lnTo>
                  <a:cubicBezTo>
                    <a:pt x="16442" y="1348"/>
                    <a:pt x="16523" y="1225"/>
                    <a:pt x="16523" y="1144"/>
                  </a:cubicBezTo>
                  <a:lnTo>
                    <a:pt x="16523" y="330"/>
                  </a:lnTo>
                  <a:cubicBezTo>
                    <a:pt x="16523" y="208"/>
                    <a:pt x="16442" y="86"/>
                    <a:pt x="16320" y="45"/>
                  </a:cubicBezTo>
                  <a:cubicBezTo>
                    <a:pt x="16273" y="14"/>
                    <a:pt x="16226" y="1"/>
                    <a:pt x="16180"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5"/>
            <p:cNvSpPr/>
            <p:nvPr/>
          </p:nvSpPr>
          <p:spPr>
            <a:xfrm>
              <a:off x="3283975" y="4909125"/>
              <a:ext cx="1626875" cy="19375"/>
            </a:xfrm>
            <a:custGeom>
              <a:rect b="b" l="l" r="r" t="t"/>
              <a:pathLst>
                <a:path extrusionOk="0" h="775" w="65075">
                  <a:moveTo>
                    <a:pt x="0" y="1"/>
                  </a:moveTo>
                  <a:lnTo>
                    <a:pt x="0" y="774"/>
                  </a:lnTo>
                  <a:lnTo>
                    <a:pt x="65075" y="774"/>
                  </a:lnTo>
                  <a:lnTo>
                    <a:pt x="6507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5"/>
            <p:cNvSpPr/>
            <p:nvPr/>
          </p:nvSpPr>
          <p:spPr>
            <a:xfrm>
              <a:off x="3274800" y="4899975"/>
              <a:ext cx="1645225" cy="37675"/>
            </a:xfrm>
            <a:custGeom>
              <a:rect b="b" l="l" r="r" t="t"/>
              <a:pathLst>
                <a:path extrusionOk="0" h="1507" w="65809">
                  <a:moveTo>
                    <a:pt x="65116" y="693"/>
                  </a:moveTo>
                  <a:lnTo>
                    <a:pt x="65116" y="815"/>
                  </a:lnTo>
                  <a:lnTo>
                    <a:pt x="693" y="815"/>
                  </a:lnTo>
                  <a:lnTo>
                    <a:pt x="693" y="693"/>
                  </a:lnTo>
                  <a:close/>
                  <a:moveTo>
                    <a:pt x="367" y="1"/>
                  </a:moveTo>
                  <a:cubicBezTo>
                    <a:pt x="286" y="1"/>
                    <a:pt x="164" y="41"/>
                    <a:pt x="123" y="123"/>
                  </a:cubicBezTo>
                  <a:cubicBezTo>
                    <a:pt x="42" y="163"/>
                    <a:pt x="1" y="286"/>
                    <a:pt x="1" y="367"/>
                  </a:cubicBezTo>
                  <a:lnTo>
                    <a:pt x="1" y="1140"/>
                  </a:lnTo>
                  <a:cubicBezTo>
                    <a:pt x="1" y="1222"/>
                    <a:pt x="42" y="1344"/>
                    <a:pt x="123" y="1384"/>
                  </a:cubicBezTo>
                  <a:cubicBezTo>
                    <a:pt x="164" y="1466"/>
                    <a:pt x="286" y="1506"/>
                    <a:pt x="367" y="1506"/>
                  </a:cubicBezTo>
                  <a:lnTo>
                    <a:pt x="65442" y="1506"/>
                  </a:lnTo>
                  <a:cubicBezTo>
                    <a:pt x="65523" y="1506"/>
                    <a:pt x="65645" y="1466"/>
                    <a:pt x="65686" y="1384"/>
                  </a:cubicBezTo>
                  <a:cubicBezTo>
                    <a:pt x="65767" y="1344"/>
                    <a:pt x="65808" y="1222"/>
                    <a:pt x="65808" y="1140"/>
                  </a:cubicBezTo>
                  <a:lnTo>
                    <a:pt x="65808" y="367"/>
                  </a:lnTo>
                  <a:cubicBezTo>
                    <a:pt x="65808" y="286"/>
                    <a:pt x="65767" y="163"/>
                    <a:pt x="65686" y="123"/>
                  </a:cubicBezTo>
                  <a:cubicBezTo>
                    <a:pt x="65645" y="41"/>
                    <a:pt x="65523" y="1"/>
                    <a:pt x="65442"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5"/>
            <p:cNvSpPr/>
            <p:nvPr/>
          </p:nvSpPr>
          <p:spPr>
            <a:xfrm>
              <a:off x="3753000" y="4763650"/>
              <a:ext cx="178075" cy="60050"/>
            </a:xfrm>
            <a:custGeom>
              <a:rect b="b" l="l" r="r" t="t"/>
              <a:pathLst>
                <a:path extrusionOk="0" h="2402" w="7123">
                  <a:moveTo>
                    <a:pt x="5779" y="692"/>
                  </a:moveTo>
                  <a:lnTo>
                    <a:pt x="4559" y="1710"/>
                  </a:lnTo>
                  <a:lnTo>
                    <a:pt x="1343" y="1710"/>
                  </a:lnTo>
                  <a:lnTo>
                    <a:pt x="2587" y="692"/>
                  </a:lnTo>
                  <a:close/>
                  <a:moveTo>
                    <a:pt x="2442" y="0"/>
                  </a:moveTo>
                  <a:cubicBezTo>
                    <a:pt x="2361" y="0"/>
                    <a:pt x="2320" y="41"/>
                    <a:pt x="2239" y="82"/>
                  </a:cubicBezTo>
                  <a:lnTo>
                    <a:pt x="163" y="1791"/>
                  </a:lnTo>
                  <a:cubicBezTo>
                    <a:pt x="41" y="1872"/>
                    <a:pt x="0" y="2035"/>
                    <a:pt x="41" y="2157"/>
                  </a:cubicBezTo>
                  <a:cubicBezTo>
                    <a:pt x="82" y="2279"/>
                    <a:pt x="204" y="2401"/>
                    <a:pt x="367" y="2401"/>
                  </a:cubicBezTo>
                  <a:lnTo>
                    <a:pt x="4681"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5"/>
            <p:cNvSpPr/>
            <p:nvPr/>
          </p:nvSpPr>
          <p:spPr>
            <a:xfrm>
              <a:off x="3860850" y="4763650"/>
              <a:ext cx="178075" cy="60050"/>
            </a:xfrm>
            <a:custGeom>
              <a:rect b="b" l="l" r="r" t="t"/>
              <a:pathLst>
                <a:path extrusionOk="0" h="2402" w="7123">
                  <a:moveTo>
                    <a:pt x="5779" y="692"/>
                  </a:moveTo>
                  <a:lnTo>
                    <a:pt x="4518" y="1710"/>
                  </a:lnTo>
                  <a:lnTo>
                    <a:pt x="1303" y="1710"/>
                  </a:lnTo>
                  <a:lnTo>
                    <a:pt x="2546"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5"/>
            <p:cNvSpPr/>
            <p:nvPr/>
          </p:nvSpPr>
          <p:spPr>
            <a:xfrm>
              <a:off x="3645150" y="4763650"/>
              <a:ext cx="178075" cy="60050"/>
            </a:xfrm>
            <a:custGeom>
              <a:rect b="b" l="l" r="r" t="t"/>
              <a:pathLst>
                <a:path extrusionOk="0" h="2402" w="7123">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7000" y="611"/>
                  </a:lnTo>
                  <a:cubicBezTo>
                    <a:pt x="7082" y="529"/>
                    <a:pt x="7123" y="367"/>
                    <a:pt x="7082" y="244"/>
                  </a:cubicBezTo>
                  <a:cubicBezTo>
                    <a:pt x="7041" y="122"/>
                    <a:pt x="6919" y="0"/>
                    <a:pt x="6756" y="0"/>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5"/>
            <p:cNvSpPr/>
            <p:nvPr/>
          </p:nvSpPr>
          <p:spPr>
            <a:xfrm>
              <a:off x="3698050" y="4721925"/>
              <a:ext cx="178075" cy="59050"/>
            </a:xfrm>
            <a:custGeom>
              <a:rect b="b" l="l" r="r" t="t"/>
              <a:pathLst>
                <a:path extrusionOk="0" h="2362" w="7123">
                  <a:moveTo>
                    <a:pt x="5745" y="693"/>
                  </a:moveTo>
                  <a:lnTo>
                    <a:pt x="4518" y="1669"/>
                  </a:lnTo>
                  <a:lnTo>
                    <a:pt x="1303" y="1669"/>
                  </a:lnTo>
                  <a:lnTo>
                    <a:pt x="2565"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84" y="2280"/>
                  </a:cubicBezTo>
                  <a:lnTo>
                    <a:pt x="6960" y="611"/>
                  </a:lnTo>
                  <a:cubicBezTo>
                    <a:pt x="7082" y="489"/>
                    <a:pt x="7123" y="367"/>
                    <a:pt x="7082" y="204"/>
                  </a:cubicBezTo>
                  <a:cubicBezTo>
                    <a:pt x="7001" y="82"/>
                    <a:pt x="6879" y="1"/>
                    <a:pt x="6757" y="1"/>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5"/>
            <p:cNvSpPr/>
            <p:nvPr/>
          </p:nvSpPr>
          <p:spPr>
            <a:xfrm>
              <a:off x="3857800" y="4679200"/>
              <a:ext cx="178075" cy="60050"/>
            </a:xfrm>
            <a:custGeom>
              <a:rect b="b" l="l" r="r" t="t"/>
              <a:pathLst>
                <a:path extrusionOk="0" h="2402" w="7123">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84" y="2320"/>
                  </a:cubicBezTo>
                  <a:lnTo>
                    <a:pt x="6959" y="611"/>
                  </a:lnTo>
                  <a:cubicBezTo>
                    <a:pt x="7082" y="529"/>
                    <a:pt x="7122" y="367"/>
                    <a:pt x="7082" y="245"/>
                  </a:cubicBezTo>
                  <a:cubicBezTo>
                    <a:pt x="7000" y="122"/>
                    <a:pt x="6878" y="0"/>
                    <a:pt x="6756" y="0"/>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5"/>
            <p:cNvSpPr/>
            <p:nvPr/>
          </p:nvSpPr>
          <p:spPr>
            <a:xfrm>
              <a:off x="3749950" y="4679200"/>
              <a:ext cx="178075" cy="60050"/>
            </a:xfrm>
            <a:custGeom>
              <a:rect b="b" l="l" r="r" t="t"/>
              <a:pathLst>
                <a:path extrusionOk="0" h="2402" w="7123">
                  <a:moveTo>
                    <a:pt x="5805" y="692"/>
                  </a:moveTo>
                  <a:lnTo>
                    <a:pt x="4558" y="1710"/>
                  </a:lnTo>
                  <a:lnTo>
                    <a:pt x="1343" y="1710"/>
                  </a:lnTo>
                  <a:lnTo>
                    <a:pt x="2564" y="692"/>
                  </a:lnTo>
                  <a:close/>
                  <a:moveTo>
                    <a:pt x="2483" y="0"/>
                  </a:moveTo>
                  <a:cubicBezTo>
                    <a:pt x="2402" y="0"/>
                    <a:pt x="2320" y="41"/>
                    <a:pt x="2239" y="82"/>
                  </a:cubicBezTo>
                  <a:lnTo>
                    <a:pt x="163" y="1791"/>
                  </a:lnTo>
                  <a:cubicBezTo>
                    <a:pt x="41" y="1872"/>
                    <a:pt x="0" y="2035"/>
                    <a:pt x="41" y="2157"/>
                  </a:cubicBezTo>
                  <a:cubicBezTo>
                    <a:pt x="82" y="2279"/>
                    <a:pt x="245"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5"/>
            <p:cNvSpPr/>
            <p:nvPr/>
          </p:nvSpPr>
          <p:spPr>
            <a:xfrm>
              <a:off x="3967675" y="4763650"/>
              <a:ext cx="178075" cy="60050"/>
            </a:xfrm>
            <a:custGeom>
              <a:rect b="b" l="l" r="r" t="t"/>
              <a:pathLst>
                <a:path extrusionOk="0" h="2402" w="7123">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5"/>
            <p:cNvSpPr/>
            <p:nvPr/>
          </p:nvSpPr>
          <p:spPr>
            <a:xfrm>
              <a:off x="4504875" y="4763650"/>
              <a:ext cx="178075" cy="60050"/>
            </a:xfrm>
            <a:custGeom>
              <a:rect b="b" l="l" r="r" t="t"/>
              <a:pathLst>
                <a:path extrusionOk="0" h="2402" w="7123">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5"/>
            <p:cNvSpPr/>
            <p:nvPr/>
          </p:nvSpPr>
          <p:spPr>
            <a:xfrm>
              <a:off x="3964625" y="4679200"/>
              <a:ext cx="178075" cy="60050"/>
            </a:xfrm>
            <a:custGeom>
              <a:rect b="b" l="l" r="r" t="t"/>
              <a:pathLst>
                <a:path extrusionOk="0" h="2402" w="7123">
                  <a:moveTo>
                    <a:pt x="5820" y="692"/>
                  </a:moveTo>
                  <a:lnTo>
                    <a:pt x="4577" y="1710"/>
                  </a:lnTo>
                  <a:lnTo>
                    <a:pt x="1343" y="1710"/>
                  </a:lnTo>
                  <a:lnTo>
                    <a:pt x="2605" y="692"/>
                  </a:lnTo>
                  <a:close/>
                  <a:moveTo>
                    <a:pt x="2483" y="0"/>
                  </a:moveTo>
                  <a:cubicBezTo>
                    <a:pt x="2402" y="0"/>
                    <a:pt x="2320" y="41"/>
                    <a:pt x="227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7000" y="611"/>
                  </a:lnTo>
                  <a:cubicBezTo>
                    <a:pt x="7082" y="529"/>
                    <a:pt x="7122" y="367"/>
                    <a:pt x="7082" y="245"/>
                  </a:cubicBezTo>
                  <a:cubicBezTo>
                    <a:pt x="7041" y="122"/>
                    <a:pt x="6919" y="0"/>
                    <a:pt x="6756" y="0"/>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5"/>
            <p:cNvSpPr/>
            <p:nvPr/>
          </p:nvSpPr>
          <p:spPr>
            <a:xfrm>
              <a:off x="4075525" y="4763650"/>
              <a:ext cx="178075" cy="60050"/>
            </a:xfrm>
            <a:custGeom>
              <a:rect b="b" l="l" r="r" t="t"/>
              <a:pathLst>
                <a:path extrusionOk="0" h="2402" w="7123">
                  <a:moveTo>
                    <a:pt x="5779" y="692"/>
                  </a:moveTo>
                  <a:lnTo>
                    <a:pt x="4518" y="1710"/>
                  </a:lnTo>
                  <a:lnTo>
                    <a:pt x="1303" y="1710"/>
                  </a:lnTo>
                  <a:lnTo>
                    <a:pt x="2546" y="692"/>
                  </a:lnTo>
                  <a:close/>
                  <a:moveTo>
                    <a:pt x="2442" y="0"/>
                  </a:moveTo>
                  <a:cubicBezTo>
                    <a:pt x="2361" y="0"/>
                    <a:pt x="2279" y="41"/>
                    <a:pt x="2239" y="82"/>
                  </a:cubicBezTo>
                  <a:lnTo>
                    <a:pt x="163"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5"/>
            <p:cNvSpPr/>
            <p:nvPr/>
          </p:nvSpPr>
          <p:spPr>
            <a:xfrm>
              <a:off x="4719550" y="4763650"/>
              <a:ext cx="178075" cy="60050"/>
            </a:xfrm>
            <a:custGeom>
              <a:rect b="b" l="l" r="r" t="t"/>
              <a:pathLst>
                <a:path extrusionOk="0" h="2402" w="7123">
                  <a:moveTo>
                    <a:pt x="5820" y="692"/>
                  </a:moveTo>
                  <a:lnTo>
                    <a:pt x="4559" y="1710"/>
                  </a:lnTo>
                  <a:lnTo>
                    <a:pt x="1359" y="1710"/>
                  </a:lnTo>
                  <a:lnTo>
                    <a:pt x="2605"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5"/>
            <p:cNvSpPr/>
            <p:nvPr/>
          </p:nvSpPr>
          <p:spPr>
            <a:xfrm>
              <a:off x="4772450" y="4721925"/>
              <a:ext cx="178075" cy="59050"/>
            </a:xfrm>
            <a:custGeom>
              <a:rect b="b" l="l" r="r" t="t"/>
              <a:pathLst>
                <a:path extrusionOk="0" h="2362" w="7123">
                  <a:moveTo>
                    <a:pt x="5780" y="693"/>
                  </a:moveTo>
                  <a:lnTo>
                    <a:pt x="4559" y="1669"/>
                  </a:lnTo>
                  <a:lnTo>
                    <a:pt x="1338" y="1669"/>
                  </a:lnTo>
                  <a:lnTo>
                    <a:pt x="2565"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5"/>
            <p:cNvSpPr/>
            <p:nvPr/>
          </p:nvSpPr>
          <p:spPr>
            <a:xfrm>
              <a:off x="4612725" y="4763650"/>
              <a:ext cx="178075" cy="60050"/>
            </a:xfrm>
            <a:custGeom>
              <a:rect b="b" l="l" r="r" t="t"/>
              <a:pathLst>
                <a:path extrusionOk="0" h="2402" w="7123">
                  <a:moveTo>
                    <a:pt x="5779" y="692"/>
                  </a:moveTo>
                  <a:lnTo>
                    <a:pt x="4559" y="1710"/>
                  </a:lnTo>
                  <a:lnTo>
                    <a:pt x="1303" y="1710"/>
                  </a:lnTo>
                  <a:lnTo>
                    <a:pt x="2546" y="692"/>
                  </a:lnTo>
                  <a:close/>
                  <a:moveTo>
                    <a:pt x="2442" y="0"/>
                  </a:moveTo>
                  <a:cubicBezTo>
                    <a:pt x="2361" y="0"/>
                    <a:pt x="2280" y="41"/>
                    <a:pt x="2239" y="82"/>
                  </a:cubicBezTo>
                  <a:lnTo>
                    <a:pt x="163" y="1791"/>
                  </a:lnTo>
                  <a:cubicBezTo>
                    <a:pt x="41" y="1872"/>
                    <a:pt x="1"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5"/>
            <p:cNvSpPr/>
            <p:nvPr/>
          </p:nvSpPr>
          <p:spPr>
            <a:xfrm>
              <a:off x="4398050" y="4763650"/>
              <a:ext cx="178075" cy="60050"/>
            </a:xfrm>
            <a:custGeom>
              <a:rect b="b" l="l" r="r" t="t"/>
              <a:pathLst>
                <a:path extrusionOk="0" h="2402" w="7123">
                  <a:moveTo>
                    <a:pt x="5779" y="692"/>
                  </a:moveTo>
                  <a:lnTo>
                    <a:pt x="4518" y="1710"/>
                  </a:lnTo>
                  <a:lnTo>
                    <a:pt x="1303" y="1710"/>
                  </a:lnTo>
                  <a:lnTo>
                    <a:pt x="2546" y="692"/>
                  </a:lnTo>
                  <a:close/>
                  <a:moveTo>
                    <a:pt x="2442" y="0"/>
                  </a:moveTo>
                  <a:cubicBezTo>
                    <a:pt x="2361" y="0"/>
                    <a:pt x="2279" y="41"/>
                    <a:pt x="2239" y="82"/>
                  </a:cubicBezTo>
                  <a:lnTo>
                    <a:pt x="123"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5"/>
            <p:cNvSpPr/>
            <p:nvPr/>
          </p:nvSpPr>
          <p:spPr>
            <a:xfrm>
              <a:off x="4182350" y="4763650"/>
              <a:ext cx="178075" cy="60050"/>
            </a:xfrm>
            <a:custGeom>
              <a:rect b="b" l="l" r="r" t="t"/>
              <a:pathLst>
                <a:path extrusionOk="0" h="2402" w="7123">
                  <a:moveTo>
                    <a:pt x="5820" y="692"/>
                  </a:moveTo>
                  <a:lnTo>
                    <a:pt x="4559" y="1710"/>
                  </a:lnTo>
                  <a:lnTo>
                    <a:pt x="1344" y="1710"/>
                  </a:lnTo>
                  <a:lnTo>
                    <a:pt x="2587"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5"/>
            <p:cNvSpPr/>
            <p:nvPr/>
          </p:nvSpPr>
          <p:spPr>
            <a:xfrm>
              <a:off x="4290200" y="4763650"/>
              <a:ext cx="178075" cy="60050"/>
            </a:xfrm>
            <a:custGeom>
              <a:rect b="b" l="l" r="r" t="t"/>
              <a:pathLst>
                <a:path extrusionOk="0" h="2402" w="7123">
                  <a:moveTo>
                    <a:pt x="5780" y="692"/>
                  </a:moveTo>
                  <a:lnTo>
                    <a:pt x="4559" y="1710"/>
                  </a:lnTo>
                  <a:lnTo>
                    <a:pt x="1344" y="1710"/>
                  </a:lnTo>
                  <a:lnTo>
                    <a:pt x="2587" y="692"/>
                  </a:lnTo>
                  <a:close/>
                  <a:moveTo>
                    <a:pt x="2442" y="0"/>
                  </a:moveTo>
                  <a:cubicBezTo>
                    <a:pt x="2402" y="0"/>
                    <a:pt x="2320" y="41"/>
                    <a:pt x="2239" y="82"/>
                  </a:cubicBezTo>
                  <a:lnTo>
                    <a:pt x="163" y="1791"/>
                  </a:lnTo>
                  <a:cubicBezTo>
                    <a:pt x="41" y="1872"/>
                    <a:pt x="1" y="2035"/>
                    <a:pt x="41" y="2157"/>
                  </a:cubicBezTo>
                  <a:cubicBezTo>
                    <a:pt x="82" y="2279"/>
                    <a:pt x="204"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5"/>
            <p:cNvSpPr/>
            <p:nvPr/>
          </p:nvSpPr>
          <p:spPr>
            <a:xfrm>
              <a:off x="4395000" y="4679200"/>
              <a:ext cx="178075" cy="60050"/>
            </a:xfrm>
            <a:custGeom>
              <a:rect b="b" l="l" r="r" t="t"/>
              <a:pathLst>
                <a:path extrusionOk="0" h="2402" w="7123">
                  <a:moveTo>
                    <a:pt x="5779" y="692"/>
                  </a:moveTo>
                  <a:lnTo>
                    <a:pt x="4536" y="1710"/>
                  </a:lnTo>
                  <a:lnTo>
                    <a:pt x="1303" y="1710"/>
                  </a:lnTo>
                  <a:lnTo>
                    <a:pt x="2564" y="692"/>
                  </a:lnTo>
                  <a:close/>
                  <a:moveTo>
                    <a:pt x="2442" y="0"/>
                  </a:moveTo>
                  <a:cubicBezTo>
                    <a:pt x="2361" y="0"/>
                    <a:pt x="2279"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5"/>
            <p:cNvSpPr/>
            <p:nvPr/>
          </p:nvSpPr>
          <p:spPr>
            <a:xfrm>
              <a:off x="4557775" y="4721925"/>
              <a:ext cx="178075" cy="59050"/>
            </a:xfrm>
            <a:custGeom>
              <a:rect b="b" l="l" r="r" t="t"/>
              <a:pathLst>
                <a:path extrusionOk="0" h="2362" w="7123">
                  <a:moveTo>
                    <a:pt x="5780" y="693"/>
                  </a:moveTo>
                  <a:lnTo>
                    <a:pt x="4518" y="1669"/>
                  </a:lnTo>
                  <a:lnTo>
                    <a:pt x="1303" y="1669"/>
                  </a:lnTo>
                  <a:lnTo>
                    <a:pt x="2543"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5"/>
            <p:cNvSpPr/>
            <p:nvPr/>
          </p:nvSpPr>
          <p:spPr>
            <a:xfrm>
              <a:off x="4342100" y="4721925"/>
              <a:ext cx="178075" cy="59050"/>
            </a:xfrm>
            <a:custGeom>
              <a:rect b="b" l="l" r="r" t="t"/>
              <a:pathLst>
                <a:path extrusionOk="0" h="2362" w="7123">
                  <a:moveTo>
                    <a:pt x="5820" y="693"/>
                  </a:moveTo>
                  <a:lnTo>
                    <a:pt x="4558" y="1669"/>
                  </a:lnTo>
                  <a:lnTo>
                    <a:pt x="1343" y="1669"/>
                  </a:lnTo>
                  <a:lnTo>
                    <a:pt x="2583" y="693"/>
                  </a:lnTo>
                  <a:close/>
                  <a:moveTo>
                    <a:pt x="2483" y="1"/>
                  </a:moveTo>
                  <a:cubicBezTo>
                    <a:pt x="2401" y="1"/>
                    <a:pt x="2320" y="41"/>
                    <a:pt x="2279" y="82"/>
                  </a:cubicBezTo>
                  <a:lnTo>
                    <a:pt x="163" y="1751"/>
                  </a:lnTo>
                  <a:cubicBezTo>
                    <a:pt x="41" y="1832"/>
                    <a:pt x="0" y="1995"/>
                    <a:pt x="8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5"/>
            <p:cNvSpPr/>
            <p:nvPr/>
          </p:nvSpPr>
          <p:spPr>
            <a:xfrm>
              <a:off x="4127400" y="4721925"/>
              <a:ext cx="178075" cy="59050"/>
            </a:xfrm>
            <a:custGeom>
              <a:rect b="b" l="l" r="r" t="t"/>
              <a:pathLst>
                <a:path extrusionOk="0" h="2362" w="7123">
                  <a:moveTo>
                    <a:pt x="5821" y="693"/>
                  </a:moveTo>
                  <a:lnTo>
                    <a:pt x="4559" y="1669"/>
                  </a:lnTo>
                  <a:lnTo>
                    <a:pt x="1344" y="1669"/>
                  </a:lnTo>
                  <a:lnTo>
                    <a:pt x="2584" y="693"/>
                  </a:lnTo>
                  <a:close/>
                  <a:moveTo>
                    <a:pt x="2484"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3" y="2361"/>
                    <a:pt x="4844" y="2320"/>
                    <a:pt x="4885" y="2280"/>
                  </a:cubicBezTo>
                  <a:lnTo>
                    <a:pt x="6960" y="611"/>
                  </a:lnTo>
                  <a:cubicBezTo>
                    <a:pt x="7082" y="489"/>
                    <a:pt x="7123" y="367"/>
                    <a:pt x="7082" y="204"/>
                  </a:cubicBezTo>
                  <a:cubicBezTo>
                    <a:pt x="7042" y="82"/>
                    <a:pt x="6919" y="1"/>
                    <a:pt x="6757"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5"/>
            <p:cNvSpPr/>
            <p:nvPr/>
          </p:nvSpPr>
          <p:spPr>
            <a:xfrm>
              <a:off x="4449925" y="4721925"/>
              <a:ext cx="178075" cy="59050"/>
            </a:xfrm>
            <a:custGeom>
              <a:rect b="b" l="l" r="r" t="t"/>
              <a:pathLst>
                <a:path extrusionOk="0" h="2362" w="7123">
                  <a:moveTo>
                    <a:pt x="5780" y="693"/>
                  </a:moveTo>
                  <a:lnTo>
                    <a:pt x="4559" y="1669"/>
                  </a:lnTo>
                  <a:lnTo>
                    <a:pt x="1344" y="1669"/>
                  </a:lnTo>
                  <a:lnTo>
                    <a:pt x="2584" y="693"/>
                  </a:lnTo>
                  <a:close/>
                  <a:moveTo>
                    <a:pt x="2443" y="1"/>
                  </a:moveTo>
                  <a:cubicBezTo>
                    <a:pt x="2402" y="1"/>
                    <a:pt x="2321" y="41"/>
                    <a:pt x="2239" y="82"/>
                  </a:cubicBezTo>
                  <a:lnTo>
                    <a:pt x="164" y="1751"/>
                  </a:lnTo>
                  <a:cubicBezTo>
                    <a:pt x="42" y="1832"/>
                    <a:pt x="1" y="1995"/>
                    <a:pt x="42" y="2117"/>
                  </a:cubicBezTo>
                  <a:cubicBezTo>
                    <a:pt x="82" y="2280"/>
                    <a:pt x="204" y="2361"/>
                    <a:pt x="367" y="2361"/>
                  </a:cubicBezTo>
                  <a:lnTo>
                    <a:pt x="4681" y="2361"/>
                  </a:lnTo>
                  <a:cubicBezTo>
                    <a:pt x="4763" y="2361"/>
                    <a:pt x="4803" y="2320"/>
                    <a:pt x="4885" y="2280"/>
                  </a:cubicBezTo>
                  <a:lnTo>
                    <a:pt x="6960" y="611"/>
                  </a:lnTo>
                  <a:cubicBezTo>
                    <a:pt x="7082" y="489"/>
                    <a:pt x="7123" y="367"/>
                    <a:pt x="7082" y="204"/>
                  </a:cubicBezTo>
                  <a:cubicBezTo>
                    <a:pt x="7042" y="82"/>
                    <a:pt x="6919" y="1"/>
                    <a:pt x="6757"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5"/>
            <p:cNvSpPr/>
            <p:nvPr/>
          </p:nvSpPr>
          <p:spPr>
            <a:xfrm>
              <a:off x="4072475" y="4679200"/>
              <a:ext cx="178075" cy="60050"/>
            </a:xfrm>
            <a:custGeom>
              <a:rect b="b" l="l" r="r" t="t"/>
              <a:pathLst>
                <a:path extrusionOk="0" h="2402" w="7123">
                  <a:moveTo>
                    <a:pt x="5779" y="692"/>
                  </a:moveTo>
                  <a:lnTo>
                    <a:pt x="4536" y="1710"/>
                  </a:lnTo>
                  <a:lnTo>
                    <a:pt x="1343"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81"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5"/>
            <p:cNvSpPr/>
            <p:nvPr/>
          </p:nvSpPr>
          <p:spPr>
            <a:xfrm>
              <a:off x="3804900" y="4721925"/>
              <a:ext cx="178050" cy="59050"/>
            </a:xfrm>
            <a:custGeom>
              <a:rect b="b" l="l" r="r" t="t"/>
              <a:pathLst>
                <a:path extrusionOk="0" h="2362" w="7122">
                  <a:moveTo>
                    <a:pt x="5820" y="693"/>
                  </a:moveTo>
                  <a:lnTo>
                    <a:pt x="4558" y="1669"/>
                  </a:lnTo>
                  <a:lnTo>
                    <a:pt x="1343" y="1669"/>
                  </a:lnTo>
                  <a:lnTo>
                    <a:pt x="2583"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5"/>
            <p:cNvSpPr/>
            <p:nvPr/>
          </p:nvSpPr>
          <p:spPr>
            <a:xfrm>
              <a:off x="4020575" y="4721925"/>
              <a:ext cx="178075" cy="59050"/>
            </a:xfrm>
            <a:custGeom>
              <a:rect b="b" l="l" r="r" t="t"/>
              <a:pathLst>
                <a:path extrusionOk="0" h="2362" w="7123">
                  <a:moveTo>
                    <a:pt x="5780" y="693"/>
                  </a:moveTo>
                  <a:lnTo>
                    <a:pt x="4518" y="1669"/>
                  </a:lnTo>
                  <a:lnTo>
                    <a:pt x="1303" y="1669"/>
                  </a:lnTo>
                  <a:lnTo>
                    <a:pt x="2543"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5"/>
            <p:cNvSpPr/>
            <p:nvPr/>
          </p:nvSpPr>
          <p:spPr>
            <a:xfrm>
              <a:off x="3912725" y="4721925"/>
              <a:ext cx="178075" cy="59050"/>
            </a:xfrm>
            <a:custGeom>
              <a:rect b="b" l="l" r="r" t="t"/>
              <a:pathLst>
                <a:path extrusionOk="0" h="2362" w="7123">
                  <a:moveTo>
                    <a:pt x="5780" y="693"/>
                  </a:moveTo>
                  <a:lnTo>
                    <a:pt x="4559" y="1669"/>
                  </a:lnTo>
                  <a:lnTo>
                    <a:pt x="1344" y="1669"/>
                  </a:lnTo>
                  <a:lnTo>
                    <a:pt x="2584" y="693"/>
                  </a:lnTo>
                  <a:close/>
                  <a:moveTo>
                    <a:pt x="2443" y="1"/>
                  </a:moveTo>
                  <a:cubicBezTo>
                    <a:pt x="2361" y="1"/>
                    <a:pt x="2321" y="41"/>
                    <a:pt x="2239" y="82"/>
                  </a:cubicBezTo>
                  <a:lnTo>
                    <a:pt x="164" y="1751"/>
                  </a:lnTo>
                  <a:cubicBezTo>
                    <a:pt x="42" y="1832"/>
                    <a:pt x="1" y="1995"/>
                    <a:pt x="42" y="2117"/>
                  </a:cubicBezTo>
                  <a:cubicBezTo>
                    <a:pt x="82" y="2280"/>
                    <a:pt x="204" y="2361"/>
                    <a:pt x="367" y="2361"/>
                  </a:cubicBezTo>
                  <a:lnTo>
                    <a:pt x="4681"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5"/>
            <p:cNvSpPr/>
            <p:nvPr/>
          </p:nvSpPr>
          <p:spPr>
            <a:xfrm>
              <a:off x="4235250" y="4721925"/>
              <a:ext cx="178075" cy="59050"/>
            </a:xfrm>
            <a:custGeom>
              <a:rect b="b" l="l" r="r" t="t"/>
              <a:pathLst>
                <a:path extrusionOk="0" h="2362" w="7123">
                  <a:moveTo>
                    <a:pt x="5780" y="693"/>
                  </a:moveTo>
                  <a:lnTo>
                    <a:pt x="4518" y="1669"/>
                  </a:lnTo>
                  <a:lnTo>
                    <a:pt x="1303" y="1669"/>
                  </a:lnTo>
                  <a:lnTo>
                    <a:pt x="2543"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01" y="82"/>
                    <a:pt x="6879" y="1"/>
                    <a:pt x="6757"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5"/>
            <p:cNvSpPr/>
            <p:nvPr/>
          </p:nvSpPr>
          <p:spPr>
            <a:xfrm>
              <a:off x="4287150" y="4679200"/>
              <a:ext cx="178075" cy="60050"/>
            </a:xfrm>
            <a:custGeom>
              <a:rect b="b" l="l" r="r" t="t"/>
              <a:pathLst>
                <a:path extrusionOk="0" h="2402" w="7123">
                  <a:moveTo>
                    <a:pt x="5820" y="692"/>
                  </a:moveTo>
                  <a:lnTo>
                    <a:pt x="4577" y="1710"/>
                  </a:lnTo>
                  <a:lnTo>
                    <a:pt x="134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5"/>
            <p:cNvSpPr/>
            <p:nvPr/>
          </p:nvSpPr>
          <p:spPr>
            <a:xfrm>
              <a:off x="4824350" y="4679200"/>
              <a:ext cx="178075" cy="60050"/>
            </a:xfrm>
            <a:custGeom>
              <a:rect b="b" l="l" r="r" t="t"/>
              <a:pathLst>
                <a:path extrusionOk="0" h="2402" w="7123">
                  <a:moveTo>
                    <a:pt x="5820" y="692"/>
                  </a:moveTo>
                  <a:lnTo>
                    <a:pt x="4559" y="1710"/>
                  </a:lnTo>
                  <a:lnTo>
                    <a:pt x="133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5"/>
            <p:cNvSpPr/>
            <p:nvPr/>
          </p:nvSpPr>
          <p:spPr>
            <a:xfrm>
              <a:off x="4180325" y="4679200"/>
              <a:ext cx="178075" cy="60050"/>
            </a:xfrm>
            <a:custGeom>
              <a:rect b="b" l="l" r="r" t="t"/>
              <a:pathLst>
                <a:path extrusionOk="0" h="2402" w="7123">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2" y="2361"/>
                    <a:pt x="4843" y="2320"/>
                  </a:cubicBezTo>
                  <a:lnTo>
                    <a:pt x="6959" y="611"/>
                  </a:lnTo>
                  <a:cubicBezTo>
                    <a:pt x="7082" y="529"/>
                    <a:pt x="7122" y="367"/>
                    <a:pt x="7041" y="245"/>
                  </a:cubicBezTo>
                  <a:cubicBezTo>
                    <a:pt x="7000" y="122"/>
                    <a:pt x="6878" y="0"/>
                    <a:pt x="6756" y="0"/>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5"/>
            <p:cNvSpPr/>
            <p:nvPr/>
          </p:nvSpPr>
          <p:spPr>
            <a:xfrm>
              <a:off x="4609675" y="4679200"/>
              <a:ext cx="178075" cy="60050"/>
            </a:xfrm>
            <a:custGeom>
              <a:rect b="b" l="l" r="r" t="t"/>
              <a:pathLst>
                <a:path extrusionOk="0" h="2402" w="7123">
                  <a:moveTo>
                    <a:pt x="5779" y="692"/>
                  </a:moveTo>
                  <a:lnTo>
                    <a:pt x="4536" y="1710"/>
                  </a:lnTo>
                  <a:lnTo>
                    <a:pt x="1343" y="1710"/>
                  </a:lnTo>
                  <a:lnTo>
                    <a:pt x="2564" y="692"/>
                  </a:lnTo>
                  <a:close/>
                  <a:moveTo>
                    <a:pt x="2442" y="0"/>
                  </a:moveTo>
                  <a:cubicBezTo>
                    <a:pt x="2402" y="0"/>
                    <a:pt x="2320" y="41"/>
                    <a:pt x="2239" y="82"/>
                  </a:cubicBezTo>
                  <a:lnTo>
                    <a:pt x="163" y="1791"/>
                  </a:lnTo>
                  <a:cubicBezTo>
                    <a:pt x="41" y="1872"/>
                    <a:pt x="0" y="2035"/>
                    <a:pt x="41" y="2157"/>
                  </a:cubicBezTo>
                  <a:cubicBezTo>
                    <a:pt x="82" y="2279"/>
                    <a:pt x="204"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5"/>
            <p:cNvSpPr/>
            <p:nvPr/>
          </p:nvSpPr>
          <p:spPr>
            <a:xfrm>
              <a:off x="4717525" y="4679200"/>
              <a:ext cx="178075" cy="60050"/>
            </a:xfrm>
            <a:custGeom>
              <a:rect b="b" l="l" r="r" t="t"/>
              <a:pathLst>
                <a:path extrusionOk="0" h="2402" w="7123">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43" y="2320"/>
                  </a:cubicBezTo>
                  <a:lnTo>
                    <a:pt x="6959" y="611"/>
                  </a:lnTo>
                  <a:cubicBezTo>
                    <a:pt x="7082" y="529"/>
                    <a:pt x="7122" y="367"/>
                    <a:pt x="7082" y="245"/>
                  </a:cubicBezTo>
                  <a:cubicBezTo>
                    <a:pt x="7000" y="122"/>
                    <a:pt x="6878" y="0"/>
                    <a:pt x="6756" y="0"/>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5"/>
            <p:cNvSpPr/>
            <p:nvPr/>
          </p:nvSpPr>
          <p:spPr>
            <a:xfrm>
              <a:off x="4664625" y="4721925"/>
              <a:ext cx="178075" cy="59050"/>
            </a:xfrm>
            <a:custGeom>
              <a:rect b="b" l="l" r="r" t="t"/>
              <a:pathLst>
                <a:path extrusionOk="0" h="2362" w="7123">
                  <a:moveTo>
                    <a:pt x="5820" y="693"/>
                  </a:moveTo>
                  <a:lnTo>
                    <a:pt x="4558" y="1669"/>
                  </a:lnTo>
                  <a:lnTo>
                    <a:pt x="1352" y="1669"/>
                  </a:lnTo>
                  <a:lnTo>
                    <a:pt x="2605"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5"/>
            <p:cNvSpPr/>
            <p:nvPr/>
          </p:nvSpPr>
          <p:spPr>
            <a:xfrm>
              <a:off x="4501825" y="4679200"/>
              <a:ext cx="178075" cy="60050"/>
            </a:xfrm>
            <a:custGeom>
              <a:rect b="b" l="l" r="r" t="t"/>
              <a:pathLst>
                <a:path extrusionOk="0" h="2402" w="7123">
                  <a:moveTo>
                    <a:pt x="5820" y="692"/>
                  </a:moveTo>
                  <a:lnTo>
                    <a:pt x="4577" y="1710"/>
                  </a:lnTo>
                  <a:lnTo>
                    <a:pt x="1344" y="1710"/>
                  </a:lnTo>
                  <a:lnTo>
                    <a:pt x="2605" y="692"/>
                  </a:lnTo>
                  <a:close/>
                  <a:moveTo>
                    <a:pt x="2483" y="0"/>
                  </a:moveTo>
                  <a:cubicBezTo>
                    <a:pt x="2402" y="0"/>
                    <a:pt x="2320" y="41"/>
                    <a:pt x="2280" y="82"/>
                  </a:cubicBezTo>
                  <a:lnTo>
                    <a:pt x="163" y="1791"/>
                  </a:lnTo>
                  <a:cubicBezTo>
                    <a:pt x="41" y="1872"/>
                    <a:pt x="1" y="2035"/>
                    <a:pt x="82" y="2157"/>
                  </a:cubicBezTo>
                  <a:cubicBezTo>
                    <a:pt x="123" y="2279"/>
                    <a:pt x="245" y="2402"/>
                    <a:pt x="367" y="2402"/>
                  </a:cubicBezTo>
                  <a:lnTo>
                    <a:pt x="4681" y="2402"/>
                  </a:lnTo>
                  <a:cubicBezTo>
                    <a:pt x="4762" y="2402"/>
                    <a:pt x="4843" y="2361"/>
                    <a:pt x="4884" y="2320"/>
                  </a:cubicBezTo>
                  <a:lnTo>
                    <a:pt x="7000" y="611"/>
                  </a:lnTo>
                  <a:cubicBezTo>
                    <a:pt x="7082" y="529"/>
                    <a:pt x="7123" y="367"/>
                    <a:pt x="7082" y="245"/>
                  </a:cubicBezTo>
                  <a:cubicBezTo>
                    <a:pt x="7041" y="122"/>
                    <a:pt x="6919" y="0"/>
                    <a:pt x="6756"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5"/>
            <p:cNvSpPr/>
            <p:nvPr/>
          </p:nvSpPr>
          <p:spPr>
            <a:xfrm>
              <a:off x="4238300" y="4806375"/>
              <a:ext cx="178075" cy="59025"/>
            </a:xfrm>
            <a:custGeom>
              <a:rect b="b" l="l" r="r" t="t"/>
              <a:pathLst>
                <a:path extrusionOk="0" h="2361" w="7123">
                  <a:moveTo>
                    <a:pt x="5780" y="692"/>
                  </a:moveTo>
                  <a:lnTo>
                    <a:pt x="4518" y="1669"/>
                  </a:lnTo>
                  <a:lnTo>
                    <a:pt x="1303" y="1669"/>
                  </a:lnTo>
                  <a:lnTo>
                    <a:pt x="2543" y="692"/>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2" y="204"/>
                  </a:cubicBezTo>
                  <a:cubicBezTo>
                    <a:pt x="7001" y="82"/>
                    <a:pt x="6879" y="1"/>
                    <a:pt x="6757"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5"/>
            <p:cNvSpPr/>
            <p:nvPr/>
          </p:nvSpPr>
          <p:spPr>
            <a:xfrm>
              <a:off x="4345150" y="4806375"/>
              <a:ext cx="178075" cy="59025"/>
            </a:xfrm>
            <a:custGeom>
              <a:rect b="b" l="l" r="r" t="t"/>
              <a:pathLst>
                <a:path extrusionOk="0" h="2361" w="7123">
                  <a:moveTo>
                    <a:pt x="5820" y="692"/>
                  </a:moveTo>
                  <a:lnTo>
                    <a:pt x="4558" y="1669"/>
                  </a:lnTo>
                  <a:lnTo>
                    <a:pt x="1343" y="1669"/>
                  </a:lnTo>
                  <a:lnTo>
                    <a:pt x="2583" y="692"/>
                  </a:lnTo>
                  <a:close/>
                  <a:moveTo>
                    <a:pt x="2483" y="1"/>
                  </a:moveTo>
                  <a:cubicBezTo>
                    <a:pt x="2401" y="1"/>
                    <a:pt x="2320" y="41"/>
                    <a:pt x="2239"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5"/>
            <p:cNvSpPr/>
            <p:nvPr/>
          </p:nvSpPr>
          <p:spPr>
            <a:xfrm>
              <a:off x="4130475" y="4806375"/>
              <a:ext cx="178075" cy="59025"/>
            </a:xfrm>
            <a:custGeom>
              <a:rect b="b" l="l" r="r" t="t"/>
              <a:pathLst>
                <a:path extrusionOk="0" h="2361" w="7123">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919" y="1"/>
                    <a:pt x="6756"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5"/>
            <p:cNvSpPr/>
            <p:nvPr/>
          </p:nvSpPr>
          <p:spPr>
            <a:xfrm>
              <a:off x="4453000" y="4806375"/>
              <a:ext cx="178075" cy="59025"/>
            </a:xfrm>
            <a:custGeom>
              <a:rect b="b" l="l" r="r" t="t"/>
              <a:pathLst>
                <a:path extrusionOk="0" h="2361" w="7123">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4" y="2361"/>
                    <a:pt x="366" y="2361"/>
                  </a:cubicBezTo>
                  <a:lnTo>
                    <a:pt x="464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5"/>
            <p:cNvSpPr/>
            <p:nvPr/>
          </p:nvSpPr>
          <p:spPr>
            <a:xfrm>
              <a:off x="4022625" y="4806375"/>
              <a:ext cx="178075" cy="59025"/>
            </a:xfrm>
            <a:custGeom>
              <a:rect b="b" l="l" r="r" t="t"/>
              <a:pathLst>
                <a:path extrusionOk="0" h="2361" w="7123">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5"/>
            <p:cNvSpPr/>
            <p:nvPr/>
          </p:nvSpPr>
          <p:spPr>
            <a:xfrm>
              <a:off x="3915800" y="4806375"/>
              <a:ext cx="178050" cy="59025"/>
            </a:xfrm>
            <a:custGeom>
              <a:rect b="b" l="l" r="r" t="t"/>
              <a:pathLst>
                <a:path extrusionOk="0" h="2361" w="7122">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3"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5"/>
            <p:cNvSpPr/>
            <p:nvPr/>
          </p:nvSpPr>
          <p:spPr>
            <a:xfrm>
              <a:off x="4559825" y="4806375"/>
              <a:ext cx="178075" cy="59025"/>
            </a:xfrm>
            <a:custGeom>
              <a:rect b="b" l="l" r="r" t="t"/>
              <a:pathLst>
                <a:path extrusionOk="0" h="2361" w="7123">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7" y="2361"/>
                  </a:cubicBezTo>
                  <a:lnTo>
                    <a:pt x="4680" y="2361"/>
                  </a:lnTo>
                  <a:cubicBezTo>
                    <a:pt x="4762" y="2361"/>
                    <a:pt x="4843" y="2320"/>
                    <a:pt x="4884" y="2280"/>
                  </a:cubicBezTo>
                  <a:lnTo>
                    <a:pt x="7000" y="611"/>
                  </a:lnTo>
                  <a:cubicBezTo>
                    <a:pt x="7082" y="489"/>
                    <a:pt x="7122" y="367"/>
                    <a:pt x="7082" y="204"/>
                  </a:cubicBezTo>
                  <a:cubicBezTo>
                    <a:pt x="7041" y="82"/>
                    <a:pt x="6919" y="1"/>
                    <a:pt x="6756"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5"/>
            <p:cNvSpPr/>
            <p:nvPr/>
          </p:nvSpPr>
          <p:spPr>
            <a:xfrm>
              <a:off x="3700100" y="4806375"/>
              <a:ext cx="179075" cy="59025"/>
            </a:xfrm>
            <a:custGeom>
              <a:rect b="b" l="l" r="r" t="t"/>
              <a:pathLst>
                <a:path extrusionOk="0" h="2361" w="7163">
                  <a:moveTo>
                    <a:pt x="5820" y="692"/>
                  </a:moveTo>
                  <a:lnTo>
                    <a:pt x="4558" y="1669"/>
                  </a:lnTo>
                  <a:lnTo>
                    <a:pt x="1343" y="1669"/>
                  </a:lnTo>
                  <a:lnTo>
                    <a:pt x="2583" y="692"/>
                  </a:lnTo>
                  <a:close/>
                  <a:moveTo>
                    <a:pt x="2483" y="1"/>
                  </a:moveTo>
                  <a:cubicBezTo>
                    <a:pt x="2401" y="1"/>
                    <a:pt x="2320" y="41"/>
                    <a:pt x="2279" y="82"/>
                  </a:cubicBezTo>
                  <a:lnTo>
                    <a:pt x="163" y="1751"/>
                  </a:lnTo>
                  <a:cubicBezTo>
                    <a:pt x="82" y="1832"/>
                    <a:pt x="0" y="1995"/>
                    <a:pt x="82" y="2117"/>
                  </a:cubicBezTo>
                  <a:cubicBezTo>
                    <a:pt x="122" y="2280"/>
                    <a:pt x="244" y="2361"/>
                    <a:pt x="407" y="2361"/>
                  </a:cubicBezTo>
                  <a:lnTo>
                    <a:pt x="4680" y="2361"/>
                  </a:lnTo>
                  <a:cubicBezTo>
                    <a:pt x="4762" y="2361"/>
                    <a:pt x="4843" y="2320"/>
                    <a:pt x="4884" y="2280"/>
                  </a:cubicBezTo>
                  <a:lnTo>
                    <a:pt x="7000" y="611"/>
                  </a:lnTo>
                  <a:cubicBezTo>
                    <a:pt x="7122" y="489"/>
                    <a:pt x="7163" y="367"/>
                    <a:pt x="7082" y="204"/>
                  </a:cubicBezTo>
                  <a:cubicBezTo>
                    <a:pt x="7041" y="82"/>
                    <a:pt x="6919" y="1"/>
                    <a:pt x="6797" y="1"/>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5"/>
            <p:cNvSpPr/>
            <p:nvPr/>
          </p:nvSpPr>
          <p:spPr>
            <a:xfrm>
              <a:off x="3807950" y="4806375"/>
              <a:ext cx="178075" cy="59025"/>
            </a:xfrm>
            <a:custGeom>
              <a:rect b="b" l="l" r="r" t="t"/>
              <a:pathLst>
                <a:path extrusionOk="0" h="2361" w="7123">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5"/>
            <p:cNvSpPr/>
            <p:nvPr/>
          </p:nvSpPr>
          <p:spPr>
            <a:xfrm>
              <a:off x="4879300" y="4721925"/>
              <a:ext cx="179075" cy="59050"/>
            </a:xfrm>
            <a:custGeom>
              <a:rect b="b" l="l" r="r" t="t"/>
              <a:pathLst>
                <a:path extrusionOk="0" h="2362" w="7163">
                  <a:moveTo>
                    <a:pt x="5820" y="693"/>
                  </a:moveTo>
                  <a:lnTo>
                    <a:pt x="4558" y="1669"/>
                  </a:lnTo>
                  <a:lnTo>
                    <a:pt x="1378" y="1669"/>
                  </a:lnTo>
                  <a:lnTo>
                    <a:pt x="2605" y="693"/>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63" y="367"/>
                    <a:pt x="7081" y="204"/>
                  </a:cubicBezTo>
                  <a:cubicBezTo>
                    <a:pt x="7041" y="82"/>
                    <a:pt x="6919" y="1"/>
                    <a:pt x="6756"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5"/>
            <p:cNvSpPr/>
            <p:nvPr/>
          </p:nvSpPr>
          <p:spPr>
            <a:xfrm>
              <a:off x="4984075" y="4637475"/>
              <a:ext cx="178075" cy="59050"/>
            </a:xfrm>
            <a:custGeom>
              <a:rect b="b" l="l" r="r" t="t"/>
              <a:pathLst>
                <a:path extrusionOk="0" h="2362" w="7123">
                  <a:moveTo>
                    <a:pt x="5821" y="693"/>
                  </a:moveTo>
                  <a:lnTo>
                    <a:pt x="4559" y="1669"/>
                  </a:lnTo>
                  <a:lnTo>
                    <a:pt x="1344" y="1669"/>
                  </a:lnTo>
                  <a:lnTo>
                    <a:pt x="2584"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2" y="82"/>
                    <a:pt x="6919" y="1"/>
                    <a:pt x="6757"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5"/>
            <p:cNvSpPr/>
            <p:nvPr/>
          </p:nvSpPr>
          <p:spPr>
            <a:xfrm>
              <a:off x="4932200" y="4679200"/>
              <a:ext cx="178075" cy="60050"/>
            </a:xfrm>
            <a:custGeom>
              <a:rect b="b" l="l" r="r" t="t"/>
              <a:pathLst>
                <a:path extrusionOk="0" h="2402" w="7123">
                  <a:moveTo>
                    <a:pt x="5779" y="692"/>
                  </a:moveTo>
                  <a:lnTo>
                    <a:pt x="4558" y="1710"/>
                  </a:lnTo>
                  <a:lnTo>
                    <a:pt x="1318"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5"/>
            <p:cNvSpPr/>
            <p:nvPr/>
          </p:nvSpPr>
          <p:spPr>
            <a:xfrm>
              <a:off x="3593275" y="4806375"/>
              <a:ext cx="178075" cy="59025"/>
            </a:xfrm>
            <a:custGeom>
              <a:rect b="b" l="l" r="r" t="t"/>
              <a:pathLst>
                <a:path extrusionOk="0" h="2361" w="7123">
                  <a:moveTo>
                    <a:pt x="5779" y="692"/>
                  </a:moveTo>
                  <a:lnTo>
                    <a:pt x="4558" y="1669"/>
                  </a:lnTo>
                  <a:lnTo>
                    <a:pt x="1343" y="1669"/>
                  </a:lnTo>
                  <a:lnTo>
                    <a:pt x="2583" y="692"/>
                  </a:lnTo>
                  <a:close/>
                  <a:moveTo>
                    <a:pt x="2442" y="1"/>
                  </a:moveTo>
                  <a:cubicBezTo>
                    <a:pt x="2360"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5"/>
            <p:cNvSpPr/>
            <p:nvPr/>
          </p:nvSpPr>
          <p:spPr>
            <a:xfrm>
              <a:off x="4667675" y="4806375"/>
              <a:ext cx="178075" cy="59025"/>
            </a:xfrm>
            <a:custGeom>
              <a:rect b="b" l="l" r="r" t="t"/>
              <a:pathLst>
                <a:path extrusionOk="0" h="2361" w="7123">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02" y="2320"/>
                    <a:pt x="4884" y="2280"/>
                  </a:cubicBezTo>
                  <a:lnTo>
                    <a:pt x="6959" y="611"/>
                  </a:lnTo>
                  <a:cubicBezTo>
                    <a:pt x="7081" y="489"/>
                    <a:pt x="7122" y="367"/>
                    <a:pt x="7081" y="204"/>
                  </a:cubicBezTo>
                  <a:cubicBezTo>
                    <a:pt x="7041" y="82"/>
                    <a:pt x="6919" y="1"/>
                    <a:pt x="6756"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5"/>
            <p:cNvSpPr/>
            <p:nvPr/>
          </p:nvSpPr>
          <p:spPr>
            <a:xfrm>
              <a:off x="4775525" y="4806375"/>
              <a:ext cx="178075" cy="59025"/>
            </a:xfrm>
            <a:custGeom>
              <a:rect b="b" l="l" r="r" t="t"/>
              <a:pathLst>
                <a:path extrusionOk="0" h="2361" w="7123">
                  <a:moveTo>
                    <a:pt x="5779" y="692"/>
                  </a:moveTo>
                  <a:lnTo>
                    <a:pt x="4517" y="1669"/>
                  </a:lnTo>
                  <a:lnTo>
                    <a:pt x="1337" y="1669"/>
                  </a:lnTo>
                  <a:lnTo>
                    <a:pt x="2564" y="692"/>
                  </a:lnTo>
                  <a:close/>
                  <a:moveTo>
                    <a:pt x="2442" y="1"/>
                  </a:moveTo>
                  <a:cubicBezTo>
                    <a:pt x="2360" y="1"/>
                    <a:pt x="2279" y="41"/>
                    <a:pt x="2238" y="82"/>
                  </a:cubicBezTo>
                  <a:lnTo>
                    <a:pt x="122" y="1751"/>
                  </a:lnTo>
                  <a:cubicBezTo>
                    <a:pt x="41" y="1832"/>
                    <a:pt x="0" y="1995"/>
                    <a:pt x="41" y="2117"/>
                  </a:cubicBezTo>
                  <a:cubicBezTo>
                    <a:pt x="81" y="2280"/>
                    <a:pt x="204"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5"/>
            <p:cNvSpPr/>
            <p:nvPr/>
          </p:nvSpPr>
          <p:spPr>
            <a:xfrm>
              <a:off x="4827400" y="4763650"/>
              <a:ext cx="178075" cy="60050"/>
            </a:xfrm>
            <a:custGeom>
              <a:rect b="b" l="l" r="r" t="t"/>
              <a:pathLst>
                <a:path extrusionOk="0" h="2402" w="7123">
                  <a:moveTo>
                    <a:pt x="5780" y="692"/>
                  </a:moveTo>
                  <a:lnTo>
                    <a:pt x="4559" y="1710"/>
                  </a:lnTo>
                  <a:lnTo>
                    <a:pt x="1318" y="1710"/>
                  </a:lnTo>
                  <a:lnTo>
                    <a:pt x="2564" y="692"/>
                  </a:lnTo>
                  <a:close/>
                  <a:moveTo>
                    <a:pt x="2442"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5"/>
            <p:cNvSpPr/>
            <p:nvPr/>
          </p:nvSpPr>
          <p:spPr>
            <a:xfrm>
              <a:off x="3590200" y="4721925"/>
              <a:ext cx="178075" cy="59050"/>
            </a:xfrm>
            <a:custGeom>
              <a:rect b="b" l="l" r="r" t="t"/>
              <a:pathLst>
                <a:path extrusionOk="0" h="2362" w="7123">
                  <a:moveTo>
                    <a:pt x="5786" y="693"/>
                  </a:moveTo>
                  <a:lnTo>
                    <a:pt x="4559"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0"/>
                    <a:pt x="4885" y="2280"/>
                  </a:cubicBezTo>
                  <a:lnTo>
                    <a:pt x="6960" y="611"/>
                  </a:lnTo>
                  <a:cubicBezTo>
                    <a:pt x="7082" y="489"/>
                    <a:pt x="7123" y="367"/>
                    <a:pt x="7082" y="204"/>
                  </a:cubicBezTo>
                  <a:cubicBezTo>
                    <a:pt x="7042" y="82"/>
                    <a:pt x="6919" y="1"/>
                    <a:pt x="6757" y="1"/>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5"/>
            <p:cNvSpPr/>
            <p:nvPr/>
          </p:nvSpPr>
          <p:spPr>
            <a:xfrm>
              <a:off x="4340050" y="4637475"/>
              <a:ext cx="178075" cy="59050"/>
            </a:xfrm>
            <a:custGeom>
              <a:rect b="b" l="l" r="r" t="t"/>
              <a:pathLst>
                <a:path extrusionOk="0" h="2362" w="7123">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41" y="204"/>
                  </a:cubicBezTo>
                  <a:cubicBezTo>
                    <a:pt x="7001" y="82"/>
                    <a:pt x="6878" y="1"/>
                    <a:pt x="6756"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5"/>
            <p:cNvSpPr/>
            <p:nvPr/>
          </p:nvSpPr>
          <p:spPr>
            <a:xfrm>
              <a:off x="4446875" y="4637475"/>
              <a:ext cx="178075" cy="59050"/>
            </a:xfrm>
            <a:custGeom>
              <a:rect b="b" l="l" r="r" t="t"/>
              <a:pathLst>
                <a:path extrusionOk="0" h="2362" w="7123">
                  <a:moveTo>
                    <a:pt x="5821" y="693"/>
                  </a:moveTo>
                  <a:lnTo>
                    <a:pt x="4581" y="1669"/>
                  </a:lnTo>
                  <a:lnTo>
                    <a:pt x="1344" y="1669"/>
                  </a:lnTo>
                  <a:lnTo>
                    <a:pt x="2605"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6960" y="611"/>
                  </a:lnTo>
                  <a:cubicBezTo>
                    <a:pt x="7082" y="489"/>
                    <a:pt x="7123" y="367"/>
                    <a:pt x="7082" y="204"/>
                  </a:cubicBezTo>
                  <a:cubicBezTo>
                    <a:pt x="7041" y="82"/>
                    <a:pt x="6919" y="1"/>
                    <a:pt x="6757"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5"/>
            <p:cNvSpPr/>
            <p:nvPr/>
          </p:nvSpPr>
          <p:spPr>
            <a:xfrm>
              <a:off x="4232200" y="4637475"/>
              <a:ext cx="178075" cy="59050"/>
            </a:xfrm>
            <a:custGeom>
              <a:rect b="b" l="l" r="r" t="t"/>
              <a:pathLst>
                <a:path extrusionOk="0" h="2362" w="7123">
                  <a:moveTo>
                    <a:pt x="5780" y="693"/>
                  </a:moveTo>
                  <a:lnTo>
                    <a:pt x="4540" y="1669"/>
                  </a:lnTo>
                  <a:lnTo>
                    <a:pt x="1344" y="1669"/>
                  </a:lnTo>
                  <a:lnTo>
                    <a:pt x="2565" y="693"/>
                  </a:lnTo>
                  <a:close/>
                  <a:moveTo>
                    <a:pt x="2443" y="1"/>
                  </a:moveTo>
                  <a:cubicBezTo>
                    <a:pt x="2361" y="1"/>
                    <a:pt x="2321"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919" y="1"/>
                    <a:pt x="6757" y="1"/>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5"/>
            <p:cNvSpPr/>
            <p:nvPr/>
          </p:nvSpPr>
          <p:spPr>
            <a:xfrm>
              <a:off x="4554725" y="4637475"/>
              <a:ext cx="178075" cy="59050"/>
            </a:xfrm>
            <a:custGeom>
              <a:rect b="b" l="l" r="r" t="t"/>
              <a:pathLst>
                <a:path extrusionOk="0" h="2362" w="7123">
                  <a:moveTo>
                    <a:pt x="5780" y="693"/>
                  </a:moveTo>
                  <a:lnTo>
                    <a:pt x="4540" y="1669"/>
                  </a:lnTo>
                  <a:lnTo>
                    <a:pt x="1303" y="1669"/>
                  </a:lnTo>
                  <a:lnTo>
                    <a:pt x="2565" y="693"/>
                  </a:lnTo>
                  <a:close/>
                  <a:moveTo>
                    <a:pt x="2443" y="1"/>
                  </a:moveTo>
                  <a:cubicBezTo>
                    <a:pt x="2361" y="1"/>
                    <a:pt x="2280" y="41"/>
                    <a:pt x="2239" y="82"/>
                  </a:cubicBezTo>
                  <a:lnTo>
                    <a:pt x="164"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5"/>
            <p:cNvSpPr/>
            <p:nvPr/>
          </p:nvSpPr>
          <p:spPr>
            <a:xfrm>
              <a:off x="4769400" y="4637475"/>
              <a:ext cx="178075" cy="59050"/>
            </a:xfrm>
            <a:custGeom>
              <a:rect b="b" l="l" r="r" t="t"/>
              <a:pathLst>
                <a:path extrusionOk="0" h="2362" w="7123">
                  <a:moveTo>
                    <a:pt x="5780" y="693"/>
                  </a:moveTo>
                  <a:lnTo>
                    <a:pt x="4540" y="1669"/>
                  </a:lnTo>
                  <a:lnTo>
                    <a:pt x="1344" y="1669"/>
                  </a:lnTo>
                  <a:lnTo>
                    <a:pt x="2565" y="693"/>
                  </a:lnTo>
                  <a:close/>
                  <a:moveTo>
                    <a:pt x="244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1"/>
                    <a:pt x="4884" y="2280"/>
                  </a:cubicBezTo>
                  <a:lnTo>
                    <a:pt x="6960" y="611"/>
                  </a:lnTo>
                  <a:cubicBezTo>
                    <a:pt x="7082" y="489"/>
                    <a:pt x="7123" y="367"/>
                    <a:pt x="7082" y="204"/>
                  </a:cubicBezTo>
                  <a:cubicBezTo>
                    <a:pt x="7041" y="82"/>
                    <a:pt x="6919" y="1"/>
                    <a:pt x="6757"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5"/>
            <p:cNvSpPr/>
            <p:nvPr/>
          </p:nvSpPr>
          <p:spPr>
            <a:xfrm>
              <a:off x="4661550" y="4637475"/>
              <a:ext cx="178075" cy="59050"/>
            </a:xfrm>
            <a:custGeom>
              <a:rect b="b" l="l" r="r" t="t"/>
              <a:pathLst>
                <a:path extrusionOk="0" h="2362" w="7123">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3" y="2361"/>
                    <a:pt x="4844" y="2321"/>
                    <a:pt x="4885" y="2280"/>
                  </a:cubicBezTo>
                  <a:lnTo>
                    <a:pt x="7001" y="611"/>
                  </a:lnTo>
                  <a:cubicBezTo>
                    <a:pt x="7082" y="489"/>
                    <a:pt x="7123" y="367"/>
                    <a:pt x="7082" y="204"/>
                  </a:cubicBezTo>
                  <a:cubicBezTo>
                    <a:pt x="7042" y="82"/>
                    <a:pt x="6919" y="1"/>
                    <a:pt x="6757"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5"/>
            <p:cNvSpPr/>
            <p:nvPr/>
          </p:nvSpPr>
          <p:spPr>
            <a:xfrm>
              <a:off x="4124350" y="4637475"/>
              <a:ext cx="178075" cy="59050"/>
            </a:xfrm>
            <a:custGeom>
              <a:rect b="b" l="l" r="r" t="t"/>
              <a:pathLst>
                <a:path extrusionOk="0" h="2362" w="7123">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1" y="82"/>
                    <a:pt x="6919" y="1"/>
                    <a:pt x="6757" y="1"/>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5"/>
            <p:cNvSpPr/>
            <p:nvPr/>
          </p:nvSpPr>
          <p:spPr>
            <a:xfrm>
              <a:off x="3538325" y="4763650"/>
              <a:ext cx="178075" cy="60050"/>
            </a:xfrm>
            <a:custGeom>
              <a:rect b="b" l="l" r="r" t="t"/>
              <a:pathLst>
                <a:path extrusionOk="0" h="2402" w="7123">
                  <a:moveTo>
                    <a:pt x="5764" y="692"/>
                  </a:moveTo>
                  <a:lnTo>
                    <a:pt x="4518"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5"/>
            <p:cNvSpPr/>
            <p:nvPr/>
          </p:nvSpPr>
          <p:spPr>
            <a:xfrm>
              <a:off x="3642100" y="4679200"/>
              <a:ext cx="179100" cy="60050"/>
            </a:xfrm>
            <a:custGeom>
              <a:rect b="b" l="l" r="r" t="t"/>
              <a:pathLst>
                <a:path extrusionOk="0" h="2402" w="7164">
                  <a:moveTo>
                    <a:pt x="5805" y="692"/>
                  </a:moveTo>
                  <a:lnTo>
                    <a:pt x="4559" y="1710"/>
                  </a:lnTo>
                  <a:lnTo>
                    <a:pt x="1343" y="1710"/>
                  </a:lnTo>
                  <a:lnTo>
                    <a:pt x="2605" y="692"/>
                  </a:lnTo>
                  <a:close/>
                  <a:moveTo>
                    <a:pt x="2483" y="0"/>
                  </a:moveTo>
                  <a:cubicBezTo>
                    <a:pt x="2402" y="0"/>
                    <a:pt x="2320" y="41"/>
                    <a:pt x="2280" y="82"/>
                  </a:cubicBezTo>
                  <a:lnTo>
                    <a:pt x="163" y="1791"/>
                  </a:lnTo>
                  <a:cubicBezTo>
                    <a:pt x="82" y="1872"/>
                    <a:pt x="0" y="2035"/>
                    <a:pt x="82" y="2157"/>
                  </a:cubicBezTo>
                  <a:cubicBezTo>
                    <a:pt x="123" y="2279"/>
                    <a:pt x="245" y="2402"/>
                    <a:pt x="407" y="2402"/>
                  </a:cubicBezTo>
                  <a:lnTo>
                    <a:pt x="4681" y="2402"/>
                  </a:lnTo>
                  <a:cubicBezTo>
                    <a:pt x="4762" y="2402"/>
                    <a:pt x="4843" y="2361"/>
                    <a:pt x="4884" y="2320"/>
                  </a:cubicBezTo>
                  <a:lnTo>
                    <a:pt x="7000" y="611"/>
                  </a:lnTo>
                  <a:cubicBezTo>
                    <a:pt x="7082" y="529"/>
                    <a:pt x="7163" y="367"/>
                    <a:pt x="7082" y="245"/>
                  </a:cubicBezTo>
                  <a:cubicBezTo>
                    <a:pt x="7041" y="122"/>
                    <a:pt x="6919" y="0"/>
                    <a:pt x="6797" y="0"/>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5"/>
            <p:cNvSpPr/>
            <p:nvPr/>
          </p:nvSpPr>
          <p:spPr>
            <a:xfrm>
              <a:off x="4877250" y="4637475"/>
              <a:ext cx="178075" cy="59050"/>
            </a:xfrm>
            <a:custGeom>
              <a:rect b="b" l="l" r="r" t="t"/>
              <a:pathLst>
                <a:path extrusionOk="0" h="2362" w="7123">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82" y="204"/>
                  </a:cubicBezTo>
                  <a:cubicBezTo>
                    <a:pt x="7001" y="82"/>
                    <a:pt x="6879" y="1"/>
                    <a:pt x="6756"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5"/>
            <p:cNvSpPr/>
            <p:nvPr/>
          </p:nvSpPr>
          <p:spPr>
            <a:xfrm>
              <a:off x="3485425" y="4806375"/>
              <a:ext cx="178075" cy="59025"/>
            </a:xfrm>
            <a:custGeom>
              <a:rect b="b" l="l" r="r" t="t"/>
              <a:pathLst>
                <a:path extrusionOk="0" h="2361" w="7123">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5"/>
            <p:cNvSpPr/>
            <p:nvPr/>
          </p:nvSpPr>
          <p:spPr>
            <a:xfrm>
              <a:off x="3695000" y="4637475"/>
              <a:ext cx="178075" cy="59050"/>
            </a:xfrm>
            <a:custGeom>
              <a:rect b="b" l="l" r="r" t="t"/>
              <a:pathLst>
                <a:path extrusionOk="0" h="2362" w="7123">
                  <a:moveTo>
                    <a:pt x="5786" y="693"/>
                  </a:moveTo>
                  <a:lnTo>
                    <a:pt x="4559" y="1669"/>
                  </a:lnTo>
                  <a:lnTo>
                    <a:pt x="1303" y="1669"/>
                  </a:lnTo>
                  <a:lnTo>
                    <a:pt x="2565" y="693"/>
                  </a:lnTo>
                  <a:close/>
                  <a:moveTo>
                    <a:pt x="2443" y="1"/>
                  </a:moveTo>
                  <a:cubicBezTo>
                    <a:pt x="2361" y="1"/>
                    <a:pt x="2320"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5"/>
            <p:cNvSpPr/>
            <p:nvPr/>
          </p:nvSpPr>
          <p:spPr>
            <a:xfrm>
              <a:off x="3909675" y="4637475"/>
              <a:ext cx="178075" cy="59050"/>
            </a:xfrm>
            <a:custGeom>
              <a:rect b="b" l="l" r="r" t="t"/>
              <a:pathLst>
                <a:path extrusionOk="0" h="2362" w="7123">
                  <a:moveTo>
                    <a:pt x="5821" y="693"/>
                  </a:moveTo>
                  <a:lnTo>
                    <a:pt x="4581"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44" y="2321"/>
                    <a:pt x="4884" y="2280"/>
                  </a:cubicBezTo>
                  <a:lnTo>
                    <a:pt x="6960" y="611"/>
                  </a:lnTo>
                  <a:cubicBezTo>
                    <a:pt x="7082" y="489"/>
                    <a:pt x="7123" y="367"/>
                    <a:pt x="7082" y="204"/>
                  </a:cubicBezTo>
                  <a:cubicBezTo>
                    <a:pt x="7041" y="82"/>
                    <a:pt x="6919" y="1"/>
                    <a:pt x="6757" y="1"/>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5"/>
            <p:cNvSpPr/>
            <p:nvPr/>
          </p:nvSpPr>
          <p:spPr>
            <a:xfrm>
              <a:off x="3801825" y="4637475"/>
              <a:ext cx="179100" cy="59050"/>
            </a:xfrm>
            <a:custGeom>
              <a:rect b="b" l="l" r="r" t="t"/>
              <a:pathLst>
                <a:path extrusionOk="0" h="2362" w="7164">
                  <a:moveTo>
                    <a:pt x="5821" y="693"/>
                  </a:moveTo>
                  <a:lnTo>
                    <a:pt x="4581" y="1669"/>
                  </a:lnTo>
                  <a:lnTo>
                    <a:pt x="1344" y="1669"/>
                  </a:lnTo>
                  <a:lnTo>
                    <a:pt x="2606" y="693"/>
                  </a:lnTo>
                  <a:close/>
                  <a:moveTo>
                    <a:pt x="2483" y="1"/>
                  </a:moveTo>
                  <a:cubicBezTo>
                    <a:pt x="2402" y="1"/>
                    <a:pt x="2321" y="41"/>
                    <a:pt x="2280" y="82"/>
                  </a:cubicBezTo>
                  <a:lnTo>
                    <a:pt x="164" y="1751"/>
                  </a:lnTo>
                  <a:cubicBezTo>
                    <a:pt x="82" y="1832"/>
                    <a:pt x="1" y="1995"/>
                    <a:pt x="82" y="2117"/>
                  </a:cubicBezTo>
                  <a:cubicBezTo>
                    <a:pt x="123" y="2280"/>
                    <a:pt x="245" y="2361"/>
                    <a:pt x="408" y="2361"/>
                  </a:cubicBezTo>
                  <a:lnTo>
                    <a:pt x="4681" y="2361"/>
                  </a:lnTo>
                  <a:cubicBezTo>
                    <a:pt x="4762" y="2361"/>
                    <a:pt x="4844" y="2321"/>
                    <a:pt x="4885" y="2280"/>
                  </a:cubicBezTo>
                  <a:lnTo>
                    <a:pt x="7001" y="611"/>
                  </a:lnTo>
                  <a:cubicBezTo>
                    <a:pt x="7123" y="489"/>
                    <a:pt x="7164" y="367"/>
                    <a:pt x="7082" y="204"/>
                  </a:cubicBezTo>
                  <a:cubicBezTo>
                    <a:pt x="7042" y="82"/>
                    <a:pt x="6919" y="1"/>
                    <a:pt x="6797" y="1"/>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5"/>
            <p:cNvSpPr/>
            <p:nvPr/>
          </p:nvSpPr>
          <p:spPr>
            <a:xfrm>
              <a:off x="4017525" y="4637475"/>
              <a:ext cx="178075" cy="59050"/>
            </a:xfrm>
            <a:custGeom>
              <a:rect b="b" l="l" r="r" t="t"/>
              <a:pathLst>
                <a:path extrusionOk="0" h="2362" w="7123">
                  <a:moveTo>
                    <a:pt x="5780" y="693"/>
                  </a:moveTo>
                  <a:lnTo>
                    <a:pt x="4540" y="1669"/>
                  </a:lnTo>
                  <a:lnTo>
                    <a:pt x="1303" y="1669"/>
                  </a:lnTo>
                  <a:lnTo>
                    <a:pt x="2565" y="693"/>
                  </a:lnTo>
                  <a:close/>
                  <a:moveTo>
                    <a:pt x="2443" y="1"/>
                  </a:moveTo>
                  <a:cubicBezTo>
                    <a:pt x="2361" y="1"/>
                    <a:pt x="2280" y="41"/>
                    <a:pt x="2239" y="82"/>
                  </a:cubicBezTo>
                  <a:lnTo>
                    <a:pt x="163"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01" y="82"/>
                    <a:pt x="6879" y="1"/>
                    <a:pt x="6756" y="1"/>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5"/>
            <p:cNvSpPr/>
            <p:nvPr/>
          </p:nvSpPr>
          <p:spPr>
            <a:xfrm>
              <a:off x="4791800" y="4478775"/>
              <a:ext cx="657275" cy="73275"/>
            </a:xfrm>
            <a:custGeom>
              <a:rect b="b" l="l" r="r" t="t"/>
              <a:pathLst>
                <a:path extrusionOk="0" h="2931" w="26291">
                  <a:moveTo>
                    <a:pt x="5087" y="0"/>
                  </a:moveTo>
                  <a:lnTo>
                    <a:pt x="4925" y="41"/>
                  </a:lnTo>
                  <a:lnTo>
                    <a:pt x="326" y="2238"/>
                  </a:lnTo>
                  <a:cubicBezTo>
                    <a:pt x="0" y="2401"/>
                    <a:pt x="122" y="2930"/>
                    <a:pt x="489" y="2930"/>
                  </a:cubicBezTo>
                  <a:lnTo>
                    <a:pt x="22913" y="2930"/>
                  </a:lnTo>
                  <a:cubicBezTo>
                    <a:pt x="22994" y="2930"/>
                    <a:pt x="23075" y="2890"/>
                    <a:pt x="23116" y="2849"/>
                  </a:cubicBezTo>
                  <a:lnTo>
                    <a:pt x="26006" y="651"/>
                  </a:lnTo>
                  <a:cubicBezTo>
                    <a:pt x="26290" y="448"/>
                    <a:pt x="26128" y="0"/>
                    <a:pt x="25802"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5"/>
            <p:cNvSpPr/>
            <p:nvPr/>
          </p:nvSpPr>
          <p:spPr>
            <a:xfrm>
              <a:off x="4786700" y="4470625"/>
              <a:ext cx="667450" cy="89550"/>
            </a:xfrm>
            <a:custGeom>
              <a:rect b="b" l="l" r="r" t="t"/>
              <a:pathLst>
                <a:path extrusionOk="0" h="3582" w="26698">
                  <a:moveTo>
                    <a:pt x="26006"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47" y="41"/>
                  </a:lnTo>
                  <a:lnTo>
                    <a:pt x="5006" y="41"/>
                  </a:lnTo>
                  <a:lnTo>
                    <a:pt x="367" y="2279"/>
                  </a:lnTo>
                  <a:cubicBezTo>
                    <a:pt x="123" y="2402"/>
                    <a:pt x="1" y="2646"/>
                    <a:pt x="1" y="2890"/>
                  </a:cubicBezTo>
                  <a:cubicBezTo>
                    <a:pt x="1" y="3053"/>
                    <a:pt x="41" y="3256"/>
                    <a:pt x="163" y="3378"/>
                  </a:cubicBezTo>
                  <a:cubicBezTo>
                    <a:pt x="286" y="3500"/>
                    <a:pt x="489" y="3582"/>
                    <a:pt x="693" y="3582"/>
                  </a:cubicBezTo>
                  <a:lnTo>
                    <a:pt x="23117" y="3582"/>
                  </a:lnTo>
                  <a:cubicBezTo>
                    <a:pt x="23279" y="3582"/>
                    <a:pt x="23442" y="3541"/>
                    <a:pt x="23524" y="3460"/>
                  </a:cubicBezTo>
                  <a:lnTo>
                    <a:pt x="23564" y="3460"/>
                  </a:lnTo>
                  <a:lnTo>
                    <a:pt x="26454" y="1221"/>
                  </a:lnTo>
                  <a:cubicBezTo>
                    <a:pt x="26617" y="1099"/>
                    <a:pt x="26698" y="896"/>
                    <a:pt x="26698" y="692"/>
                  </a:cubicBezTo>
                  <a:cubicBezTo>
                    <a:pt x="26698" y="489"/>
                    <a:pt x="26657" y="326"/>
                    <a:pt x="26535" y="204"/>
                  </a:cubicBezTo>
                  <a:cubicBezTo>
                    <a:pt x="26413" y="82"/>
                    <a:pt x="26210" y="0"/>
                    <a:pt x="26006"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5"/>
            <p:cNvSpPr/>
            <p:nvPr/>
          </p:nvSpPr>
          <p:spPr>
            <a:xfrm>
              <a:off x="5097025" y="4128775"/>
              <a:ext cx="102775" cy="392750"/>
            </a:xfrm>
            <a:custGeom>
              <a:rect b="b" l="l" r="r" t="t"/>
              <a:pathLst>
                <a:path extrusionOk="0" h="15710" w="4111">
                  <a:moveTo>
                    <a:pt x="0" y="0"/>
                  </a:moveTo>
                  <a:lnTo>
                    <a:pt x="0" y="15709"/>
                  </a:lnTo>
                  <a:lnTo>
                    <a:pt x="4111" y="15709"/>
                  </a:lnTo>
                  <a:lnTo>
                    <a:pt x="411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5"/>
            <p:cNvSpPr/>
            <p:nvPr/>
          </p:nvSpPr>
          <p:spPr>
            <a:xfrm>
              <a:off x="5088875" y="4119600"/>
              <a:ext cx="120075" cy="410050"/>
            </a:xfrm>
            <a:custGeom>
              <a:rect b="b" l="l" r="r" t="t"/>
              <a:pathLst>
                <a:path extrusionOk="0" h="16402" w="4803">
                  <a:moveTo>
                    <a:pt x="4111" y="693"/>
                  </a:moveTo>
                  <a:lnTo>
                    <a:pt x="4111" y="15751"/>
                  </a:lnTo>
                  <a:lnTo>
                    <a:pt x="652" y="15751"/>
                  </a:lnTo>
                  <a:lnTo>
                    <a:pt x="652" y="693"/>
                  </a:lnTo>
                  <a:close/>
                  <a:moveTo>
                    <a:pt x="326" y="1"/>
                  </a:moveTo>
                  <a:cubicBezTo>
                    <a:pt x="245" y="1"/>
                    <a:pt x="164" y="42"/>
                    <a:pt x="82" y="123"/>
                  </a:cubicBezTo>
                  <a:cubicBezTo>
                    <a:pt x="41" y="164"/>
                    <a:pt x="1" y="286"/>
                    <a:pt x="1" y="367"/>
                  </a:cubicBezTo>
                  <a:lnTo>
                    <a:pt x="1" y="16076"/>
                  </a:lnTo>
                  <a:cubicBezTo>
                    <a:pt x="1" y="16158"/>
                    <a:pt x="41" y="16239"/>
                    <a:pt x="82" y="16320"/>
                  </a:cubicBezTo>
                  <a:cubicBezTo>
                    <a:pt x="164" y="16361"/>
                    <a:pt x="245" y="16402"/>
                    <a:pt x="326" y="16402"/>
                  </a:cubicBezTo>
                  <a:lnTo>
                    <a:pt x="4437" y="16402"/>
                  </a:lnTo>
                  <a:cubicBezTo>
                    <a:pt x="4559" y="16402"/>
                    <a:pt x="4640" y="16361"/>
                    <a:pt x="4681" y="16320"/>
                  </a:cubicBezTo>
                  <a:cubicBezTo>
                    <a:pt x="4762" y="16239"/>
                    <a:pt x="4803" y="16158"/>
                    <a:pt x="4803" y="16076"/>
                  </a:cubicBezTo>
                  <a:lnTo>
                    <a:pt x="4803" y="367"/>
                  </a:lnTo>
                  <a:cubicBezTo>
                    <a:pt x="4803" y="286"/>
                    <a:pt x="4762" y="164"/>
                    <a:pt x="4681" y="123"/>
                  </a:cubicBezTo>
                  <a:cubicBezTo>
                    <a:pt x="4640" y="42"/>
                    <a:pt x="4559" y="1"/>
                    <a:pt x="4437" y="1"/>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5"/>
            <p:cNvSpPr/>
            <p:nvPr/>
          </p:nvSpPr>
          <p:spPr>
            <a:xfrm>
              <a:off x="5080750" y="4128775"/>
              <a:ext cx="135325" cy="284900"/>
            </a:xfrm>
            <a:custGeom>
              <a:rect b="b" l="l" r="r" t="t"/>
              <a:pathLst>
                <a:path extrusionOk="0" h="11396" w="5413">
                  <a:moveTo>
                    <a:pt x="0" y="0"/>
                  </a:moveTo>
                  <a:lnTo>
                    <a:pt x="0" y="11395"/>
                  </a:lnTo>
                  <a:lnTo>
                    <a:pt x="5413" y="11395"/>
                  </a:lnTo>
                  <a:lnTo>
                    <a:pt x="5413" y="0"/>
                  </a:ln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5"/>
            <p:cNvSpPr/>
            <p:nvPr/>
          </p:nvSpPr>
          <p:spPr>
            <a:xfrm>
              <a:off x="5072600" y="4119600"/>
              <a:ext cx="152650" cy="302200"/>
            </a:xfrm>
            <a:custGeom>
              <a:rect b="b" l="l" r="r" t="t"/>
              <a:pathLst>
                <a:path extrusionOk="0" h="12088" w="6106">
                  <a:moveTo>
                    <a:pt x="5413" y="693"/>
                  </a:moveTo>
                  <a:lnTo>
                    <a:pt x="5413" y="11437"/>
                  </a:lnTo>
                  <a:lnTo>
                    <a:pt x="652" y="11437"/>
                  </a:lnTo>
                  <a:lnTo>
                    <a:pt x="652" y="693"/>
                  </a:lnTo>
                  <a:close/>
                  <a:moveTo>
                    <a:pt x="326" y="1"/>
                  </a:moveTo>
                  <a:cubicBezTo>
                    <a:pt x="245" y="1"/>
                    <a:pt x="163" y="42"/>
                    <a:pt x="82" y="123"/>
                  </a:cubicBezTo>
                  <a:cubicBezTo>
                    <a:pt x="41" y="164"/>
                    <a:pt x="1" y="286"/>
                    <a:pt x="1" y="367"/>
                  </a:cubicBezTo>
                  <a:lnTo>
                    <a:pt x="1" y="11762"/>
                  </a:lnTo>
                  <a:cubicBezTo>
                    <a:pt x="1" y="11844"/>
                    <a:pt x="41" y="11925"/>
                    <a:pt x="82" y="12007"/>
                  </a:cubicBezTo>
                  <a:cubicBezTo>
                    <a:pt x="163" y="12088"/>
                    <a:pt x="245" y="12088"/>
                    <a:pt x="326" y="12088"/>
                  </a:cubicBezTo>
                  <a:lnTo>
                    <a:pt x="5739" y="12088"/>
                  </a:lnTo>
                  <a:cubicBezTo>
                    <a:pt x="5820" y="12088"/>
                    <a:pt x="5942" y="12088"/>
                    <a:pt x="5983" y="12007"/>
                  </a:cubicBezTo>
                  <a:cubicBezTo>
                    <a:pt x="6064" y="11925"/>
                    <a:pt x="6105" y="11844"/>
                    <a:pt x="6105" y="11762"/>
                  </a:cubicBezTo>
                  <a:lnTo>
                    <a:pt x="6105" y="367"/>
                  </a:lnTo>
                  <a:cubicBezTo>
                    <a:pt x="6105" y="286"/>
                    <a:pt x="6064" y="164"/>
                    <a:pt x="5983" y="123"/>
                  </a:cubicBezTo>
                  <a:cubicBezTo>
                    <a:pt x="5942" y="42"/>
                    <a:pt x="5820" y="1"/>
                    <a:pt x="5739"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5"/>
            <p:cNvSpPr/>
            <p:nvPr/>
          </p:nvSpPr>
          <p:spPr>
            <a:xfrm>
              <a:off x="4319700" y="2821375"/>
              <a:ext cx="1707275" cy="1335900"/>
            </a:xfrm>
            <a:custGeom>
              <a:rect b="b" l="l" r="r" t="t"/>
              <a:pathLst>
                <a:path extrusionOk="0" h="53436" w="68291">
                  <a:moveTo>
                    <a:pt x="1" y="0"/>
                  </a:moveTo>
                  <a:lnTo>
                    <a:pt x="1" y="53436"/>
                  </a:lnTo>
                  <a:lnTo>
                    <a:pt x="68290" y="53436"/>
                  </a:lnTo>
                  <a:lnTo>
                    <a:pt x="6829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5"/>
            <p:cNvSpPr/>
            <p:nvPr/>
          </p:nvSpPr>
          <p:spPr>
            <a:xfrm>
              <a:off x="4310550" y="2813225"/>
              <a:ext cx="1724550" cy="1352200"/>
            </a:xfrm>
            <a:custGeom>
              <a:rect b="b" l="l" r="r" t="t"/>
              <a:pathLst>
                <a:path extrusionOk="0" h="54088" w="68982">
                  <a:moveTo>
                    <a:pt x="68290" y="693"/>
                  </a:moveTo>
                  <a:lnTo>
                    <a:pt x="68290" y="53395"/>
                  </a:lnTo>
                  <a:lnTo>
                    <a:pt x="692" y="53395"/>
                  </a:lnTo>
                  <a:lnTo>
                    <a:pt x="692" y="693"/>
                  </a:lnTo>
                  <a:close/>
                  <a:moveTo>
                    <a:pt x="367" y="1"/>
                  </a:moveTo>
                  <a:cubicBezTo>
                    <a:pt x="245" y="1"/>
                    <a:pt x="163" y="41"/>
                    <a:pt x="123" y="82"/>
                  </a:cubicBezTo>
                  <a:cubicBezTo>
                    <a:pt x="41" y="163"/>
                    <a:pt x="0" y="245"/>
                    <a:pt x="0" y="326"/>
                  </a:cubicBezTo>
                  <a:lnTo>
                    <a:pt x="0" y="53762"/>
                  </a:lnTo>
                  <a:cubicBezTo>
                    <a:pt x="0" y="53843"/>
                    <a:pt x="41" y="53924"/>
                    <a:pt x="123" y="54006"/>
                  </a:cubicBezTo>
                  <a:cubicBezTo>
                    <a:pt x="163" y="54047"/>
                    <a:pt x="245" y="54087"/>
                    <a:pt x="367" y="54087"/>
                  </a:cubicBezTo>
                  <a:lnTo>
                    <a:pt x="68656" y="54087"/>
                  </a:lnTo>
                  <a:cubicBezTo>
                    <a:pt x="68738" y="54087"/>
                    <a:pt x="68819" y="54047"/>
                    <a:pt x="68901" y="54006"/>
                  </a:cubicBezTo>
                  <a:cubicBezTo>
                    <a:pt x="68941" y="53924"/>
                    <a:pt x="68982" y="53843"/>
                    <a:pt x="68982" y="53762"/>
                  </a:cubicBezTo>
                  <a:lnTo>
                    <a:pt x="68982" y="326"/>
                  </a:lnTo>
                  <a:cubicBezTo>
                    <a:pt x="68982" y="245"/>
                    <a:pt x="68941" y="163"/>
                    <a:pt x="68901" y="82"/>
                  </a:cubicBezTo>
                  <a:cubicBezTo>
                    <a:pt x="68819" y="41"/>
                    <a:pt x="68738" y="1"/>
                    <a:pt x="68656"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5"/>
            <p:cNvSpPr/>
            <p:nvPr/>
          </p:nvSpPr>
          <p:spPr>
            <a:xfrm>
              <a:off x="4410250" y="2892600"/>
              <a:ext cx="1525150" cy="1193450"/>
            </a:xfrm>
            <a:custGeom>
              <a:rect b="b" l="l" r="r" t="t"/>
              <a:pathLst>
                <a:path extrusionOk="0" h="47738" w="61006">
                  <a:moveTo>
                    <a:pt x="1" y="0"/>
                  </a:moveTo>
                  <a:lnTo>
                    <a:pt x="1" y="47738"/>
                  </a:lnTo>
                  <a:lnTo>
                    <a:pt x="61006" y="47738"/>
                  </a:lnTo>
                  <a:lnTo>
                    <a:pt x="61006" y="0"/>
                  </a:ln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5"/>
            <p:cNvSpPr/>
            <p:nvPr/>
          </p:nvSpPr>
          <p:spPr>
            <a:xfrm>
              <a:off x="4402125" y="2884450"/>
              <a:ext cx="1541425" cy="1209750"/>
            </a:xfrm>
            <a:custGeom>
              <a:rect b="b" l="l" r="r" t="t"/>
              <a:pathLst>
                <a:path extrusionOk="0" h="48390" w="61657">
                  <a:moveTo>
                    <a:pt x="61005" y="692"/>
                  </a:moveTo>
                  <a:lnTo>
                    <a:pt x="61005" y="47698"/>
                  </a:lnTo>
                  <a:lnTo>
                    <a:pt x="692" y="47698"/>
                  </a:lnTo>
                  <a:lnTo>
                    <a:pt x="692" y="692"/>
                  </a:lnTo>
                  <a:close/>
                  <a:moveTo>
                    <a:pt x="326" y="0"/>
                  </a:moveTo>
                  <a:cubicBezTo>
                    <a:pt x="244" y="0"/>
                    <a:pt x="163" y="41"/>
                    <a:pt x="122" y="123"/>
                  </a:cubicBezTo>
                  <a:cubicBezTo>
                    <a:pt x="41" y="163"/>
                    <a:pt x="0" y="245"/>
                    <a:pt x="0" y="326"/>
                  </a:cubicBezTo>
                  <a:lnTo>
                    <a:pt x="0" y="48064"/>
                  </a:lnTo>
                  <a:cubicBezTo>
                    <a:pt x="0" y="48145"/>
                    <a:pt x="41" y="48227"/>
                    <a:pt x="122" y="48267"/>
                  </a:cubicBezTo>
                  <a:cubicBezTo>
                    <a:pt x="163" y="48349"/>
                    <a:pt x="244" y="48389"/>
                    <a:pt x="326" y="48389"/>
                  </a:cubicBezTo>
                  <a:lnTo>
                    <a:pt x="61331" y="48389"/>
                  </a:lnTo>
                  <a:cubicBezTo>
                    <a:pt x="61412" y="48389"/>
                    <a:pt x="61493" y="48349"/>
                    <a:pt x="61575" y="48267"/>
                  </a:cubicBezTo>
                  <a:cubicBezTo>
                    <a:pt x="61616" y="48227"/>
                    <a:pt x="61656" y="48145"/>
                    <a:pt x="61656" y="48064"/>
                  </a:cubicBezTo>
                  <a:lnTo>
                    <a:pt x="61656" y="326"/>
                  </a:lnTo>
                  <a:cubicBezTo>
                    <a:pt x="61656" y="245"/>
                    <a:pt x="61616" y="163"/>
                    <a:pt x="61575" y="123"/>
                  </a:cubicBezTo>
                  <a:cubicBezTo>
                    <a:pt x="61493" y="41"/>
                    <a:pt x="61412" y="0"/>
                    <a:pt x="61331" y="0"/>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5"/>
            <p:cNvSpPr/>
            <p:nvPr/>
          </p:nvSpPr>
          <p:spPr>
            <a:xfrm>
              <a:off x="4506925" y="2953625"/>
              <a:ext cx="534150" cy="335775"/>
            </a:xfrm>
            <a:custGeom>
              <a:rect b="b" l="l" r="r" t="t"/>
              <a:pathLst>
                <a:path extrusionOk="0" h="13431" w="21366">
                  <a:moveTo>
                    <a:pt x="366" y="82"/>
                  </a:moveTo>
                  <a:cubicBezTo>
                    <a:pt x="163" y="82"/>
                    <a:pt x="0" y="245"/>
                    <a:pt x="0" y="489"/>
                  </a:cubicBezTo>
                  <a:cubicBezTo>
                    <a:pt x="0" y="693"/>
                    <a:pt x="163" y="856"/>
                    <a:pt x="366" y="856"/>
                  </a:cubicBezTo>
                  <a:lnTo>
                    <a:pt x="1953" y="856"/>
                  </a:lnTo>
                  <a:cubicBezTo>
                    <a:pt x="2157" y="856"/>
                    <a:pt x="2320" y="693"/>
                    <a:pt x="2320" y="489"/>
                  </a:cubicBezTo>
                  <a:cubicBezTo>
                    <a:pt x="2320" y="245"/>
                    <a:pt x="2157" y="82"/>
                    <a:pt x="1953" y="82"/>
                  </a:cubicBezTo>
                  <a:close/>
                  <a:moveTo>
                    <a:pt x="3703" y="82"/>
                  </a:moveTo>
                  <a:cubicBezTo>
                    <a:pt x="3500" y="82"/>
                    <a:pt x="3337" y="245"/>
                    <a:pt x="3337" y="489"/>
                  </a:cubicBezTo>
                  <a:cubicBezTo>
                    <a:pt x="3337" y="693"/>
                    <a:pt x="3500" y="856"/>
                    <a:pt x="3703" y="856"/>
                  </a:cubicBezTo>
                  <a:lnTo>
                    <a:pt x="7814" y="856"/>
                  </a:lnTo>
                  <a:cubicBezTo>
                    <a:pt x="8058" y="856"/>
                    <a:pt x="8221" y="693"/>
                    <a:pt x="8221" y="489"/>
                  </a:cubicBezTo>
                  <a:cubicBezTo>
                    <a:pt x="8221" y="245"/>
                    <a:pt x="8058" y="82"/>
                    <a:pt x="7814" y="82"/>
                  </a:cubicBezTo>
                  <a:close/>
                  <a:moveTo>
                    <a:pt x="9605" y="1"/>
                  </a:moveTo>
                  <a:cubicBezTo>
                    <a:pt x="9320" y="1"/>
                    <a:pt x="9157" y="204"/>
                    <a:pt x="9157" y="489"/>
                  </a:cubicBezTo>
                  <a:cubicBezTo>
                    <a:pt x="9157" y="733"/>
                    <a:pt x="932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3" y="2646"/>
                  </a:lnTo>
                  <a:cubicBezTo>
                    <a:pt x="2157" y="2646"/>
                    <a:pt x="2320" y="2483"/>
                    <a:pt x="2320" y="2280"/>
                  </a:cubicBezTo>
                  <a:cubicBezTo>
                    <a:pt x="2320" y="2036"/>
                    <a:pt x="2157" y="1873"/>
                    <a:pt x="1953" y="1873"/>
                  </a:cubicBezTo>
                  <a:close/>
                  <a:moveTo>
                    <a:pt x="3703" y="1873"/>
                  </a:moveTo>
                  <a:cubicBezTo>
                    <a:pt x="3500" y="1873"/>
                    <a:pt x="3337" y="2036"/>
                    <a:pt x="3337" y="2280"/>
                  </a:cubicBezTo>
                  <a:cubicBezTo>
                    <a:pt x="3337" y="2483"/>
                    <a:pt x="3500" y="2646"/>
                    <a:pt x="3703" y="2646"/>
                  </a:cubicBezTo>
                  <a:lnTo>
                    <a:pt x="7814" y="2646"/>
                  </a:lnTo>
                  <a:cubicBezTo>
                    <a:pt x="8058" y="2646"/>
                    <a:pt x="8221" y="2483"/>
                    <a:pt x="8221" y="2280"/>
                  </a:cubicBezTo>
                  <a:cubicBezTo>
                    <a:pt x="8221" y="2036"/>
                    <a:pt x="8058" y="1873"/>
                    <a:pt x="7814" y="1873"/>
                  </a:cubicBezTo>
                  <a:close/>
                  <a:moveTo>
                    <a:pt x="366" y="3664"/>
                  </a:moveTo>
                  <a:cubicBezTo>
                    <a:pt x="163" y="3664"/>
                    <a:pt x="0" y="3867"/>
                    <a:pt x="0" y="4071"/>
                  </a:cubicBezTo>
                  <a:cubicBezTo>
                    <a:pt x="0" y="4274"/>
                    <a:pt x="163" y="4437"/>
                    <a:pt x="366" y="4437"/>
                  </a:cubicBezTo>
                  <a:lnTo>
                    <a:pt x="1953" y="4437"/>
                  </a:lnTo>
                  <a:cubicBezTo>
                    <a:pt x="2157" y="4437"/>
                    <a:pt x="2320" y="4274"/>
                    <a:pt x="2320" y="4071"/>
                  </a:cubicBezTo>
                  <a:cubicBezTo>
                    <a:pt x="2320" y="3867"/>
                    <a:pt x="2157" y="3664"/>
                    <a:pt x="1953" y="3664"/>
                  </a:cubicBezTo>
                  <a:close/>
                  <a:moveTo>
                    <a:pt x="3703" y="3664"/>
                  </a:moveTo>
                  <a:cubicBezTo>
                    <a:pt x="3500" y="3664"/>
                    <a:pt x="3337" y="3867"/>
                    <a:pt x="3337" y="4071"/>
                  </a:cubicBezTo>
                  <a:cubicBezTo>
                    <a:pt x="3337" y="4274"/>
                    <a:pt x="3500" y="4437"/>
                    <a:pt x="3703" y="4437"/>
                  </a:cubicBezTo>
                  <a:lnTo>
                    <a:pt x="7814" y="4437"/>
                  </a:lnTo>
                  <a:cubicBezTo>
                    <a:pt x="8058" y="4437"/>
                    <a:pt x="8221" y="4274"/>
                    <a:pt x="8221" y="4071"/>
                  </a:cubicBezTo>
                  <a:cubicBezTo>
                    <a:pt x="8221" y="3867"/>
                    <a:pt x="8058" y="3664"/>
                    <a:pt x="7814" y="3664"/>
                  </a:cubicBezTo>
                  <a:close/>
                  <a:moveTo>
                    <a:pt x="9605" y="3623"/>
                  </a:moveTo>
                  <a:cubicBezTo>
                    <a:pt x="9320" y="3623"/>
                    <a:pt x="9157" y="3826"/>
                    <a:pt x="9157" y="4071"/>
                  </a:cubicBezTo>
                  <a:cubicBezTo>
                    <a:pt x="9157" y="4315"/>
                    <a:pt x="932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3" y="6228"/>
                  </a:lnTo>
                  <a:cubicBezTo>
                    <a:pt x="2157" y="6228"/>
                    <a:pt x="2320" y="6065"/>
                    <a:pt x="2320" y="5861"/>
                  </a:cubicBezTo>
                  <a:cubicBezTo>
                    <a:pt x="2320" y="5658"/>
                    <a:pt x="2157" y="5454"/>
                    <a:pt x="1953" y="5454"/>
                  </a:cubicBezTo>
                  <a:close/>
                  <a:moveTo>
                    <a:pt x="3703" y="5454"/>
                  </a:moveTo>
                  <a:cubicBezTo>
                    <a:pt x="3500" y="5454"/>
                    <a:pt x="3337" y="5658"/>
                    <a:pt x="3337" y="5861"/>
                  </a:cubicBezTo>
                  <a:cubicBezTo>
                    <a:pt x="3337" y="6065"/>
                    <a:pt x="3500" y="6228"/>
                    <a:pt x="3703" y="6228"/>
                  </a:cubicBezTo>
                  <a:lnTo>
                    <a:pt x="7814" y="6228"/>
                  </a:lnTo>
                  <a:cubicBezTo>
                    <a:pt x="8058" y="6228"/>
                    <a:pt x="8221" y="6065"/>
                    <a:pt x="8221" y="5861"/>
                  </a:cubicBezTo>
                  <a:cubicBezTo>
                    <a:pt x="8221" y="5658"/>
                    <a:pt x="8058" y="5454"/>
                    <a:pt x="7814" y="5454"/>
                  </a:cubicBezTo>
                  <a:close/>
                  <a:moveTo>
                    <a:pt x="366" y="7286"/>
                  </a:moveTo>
                  <a:cubicBezTo>
                    <a:pt x="163" y="7286"/>
                    <a:pt x="0" y="7448"/>
                    <a:pt x="0" y="7652"/>
                  </a:cubicBezTo>
                  <a:cubicBezTo>
                    <a:pt x="0" y="7855"/>
                    <a:pt x="163" y="8059"/>
                    <a:pt x="366" y="8059"/>
                  </a:cubicBezTo>
                  <a:lnTo>
                    <a:pt x="1953" y="8059"/>
                  </a:lnTo>
                  <a:cubicBezTo>
                    <a:pt x="2157" y="8059"/>
                    <a:pt x="2320" y="7855"/>
                    <a:pt x="2320" y="7652"/>
                  </a:cubicBezTo>
                  <a:cubicBezTo>
                    <a:pt x="2320" y="7448"/>
                    <a:pt x="2157" y="7286"/>
                    <a:pt x="1953" y="7286"/>
                  </a:cubicBezTo>
                  <a:close/>
                  <a:moveTo>
                    <a:pt x="3703" y="7286"/>
                  </a:moveTo>
                  <a:cubicBezTo>
                    <a:pt x="3500" y="7286"/>
                    <a:pt x="3337" y="7448"/>
                    <a:pt x="3337" y="7652"/>
                  </a:cubicBezTo>
                  <a:cubicBezTo>
                    <a:pt x="3337" y="7855"/>
                    <a:pt x="3500" y="8059"/>
                    <a:pt x="3703" y="8059"/>
                  </a:cubicBezTo>
                  <a:lnTo>
                    <a:pt x="7814" y="8059"/>
                  </a:lnTo>
                  <a:cubicBezTo>
                    <a:pt x="8058" y="8059"/>
                    <a:pt x="8221" y="7855"/>
                    <a:pt x="8221" y="7652"/>
                  </a:cubicBezTo>
                  <a:cubicBezTo>
                    <a:pt x="8221" y="7448"/>
                    <a:pt x="8058" y="7286"/>
                    <a:pt x="7814" y="7286"/>
                  </a:cubicBezTo>
                  <a:close/>
                  <a:moveTo>
                    <a:pt x="14203" y="8791"/>
                  </a:moveTo>
                  <a:cubicBezTo>
                    <a:pt x="13959" y="8791"/>
                    <a:pt x="13756" y="8995"/>
                    <a:pt x="13756" y="9239"/>
                  </a:cubicBezTo>
                  <a:cubicBezTo>
                    <a:pt x="13756" y="9483"/>
                    <a:pt x="13959" y="9687"/>
                    <a:pt x="14203" y="9687"/>
                  </a:cubicBezTo>
                  <a:cubicBezTo>
                    <a:pt x="14447" y="9687"/>
                    <a:pt x="14651" y="9483"/>
                    <a:pt x="14651" y="9239"/>
                  </a:cubicBezTo>
                  <a:cubicBezTo>
                    <a:pt x="14651" y="8995"/>
                    <a:pt x="14447" y="8791"/>
                    <a:pt x="14203" y="8791"/>
                  </a:cubicBezTo>
                  <a:close/>
                  <a:moveTo>
                    <a:pt x="15546" y="8791"/>
                  </a:moveTo>
                  <a:cubicBezTo>
                    <a:pt x="15302" y="8791"/>
                    <a:pt x="15099" y="8995"/>
                    <a:pt x="15099" y="9239"/>
                  </a:cubicBezTo>
                  <a:cubicBezTo>
                    <a:pt x="15099" y="9483"/>
                    <a:pt x="15302" y="9687"/>
                    <a:pt x="15546" y="9687"/>
                  </a:cubicBezTo>
                  <a:cubicBezTo>
                    <a:pt x="15790" y="9687"/>
                    <a:pt x="15994" y="9483"/>
                    <a:pt x="15994" y="9239"/>
                  </a:cubicBezTo>
                  <a:cubicBezTo>
                    <a:pt x="15994" y="8995"/>
                    <a:pt x="15790" y="8791"/>
                    <a:pt x="15546" y="8791"/>
                  </a:cubicBezTo>
                  <a:close/>
                  <a:moveTo>
                    <a:pt x="16889" y="8791"/>
                  </a:moveTo>
                  <a:cubicBezTo>
                    <a:pt x="16645" y="8791"/>
                    <a:pt x="16442" y="8995"/>
                    <a:pt x="16442" y="9239"/>
                  </a:cubicBezTo>
                  <a:cubicBezTo>
                    <a:pt x="16442" y="9483"/>
                    <a:pt x="16645" y="9687"/>
                    <a:pt x="16889" y="9687"/>
                  </a:cubicBezTo>
                  <a:cubicBezTo>
                    <a:pt x="17133" y="9687"/>
                    <a:pt x="17337" y="9483"/>
                    <a:pt x="17337" y="9239"/>
                  </a:cubicBezTo>
                  <a:cubicBezTo>
                    <a:pt x="17337" y="8995"/>
                    <a:pt x="17133" y="8791"/>
                    <a:pt x="16889" y="8791"/>
                  </a:cubicBezTo>
                  <a:close/>
                  <a:moveTo>
                    <a:pt x="18232" y="8791"/>
                  </a:moveTo>
                  <a:cubicBezTo>
                    <a:pt x="17988" y="8791"/>
                    <a:pt x="17785" y="8995"/>
                    <a:pt x="17785" y="9239"/>
                  </a:cubicBezTo>
                  <a:cubicBezTo>
                    <a:pt x="17785" y="9483"/>
                    <a:pt x="17988" y="9687"/>
                    <a:pt x="18232" y="9687"/>
                  </a:cubicBezTo>
                  <a:cubicBezTo>
                    <a:pt x="18476" y="9687"/>
                    <a:pt x="18680" y="9483"/>
                    <a:pt x="18680" y="9239"/>
                  </a:cubicBezTo>
                  <a:cubicBezTo>
                    <a:pt x="18680" y="8995"/>
                    <a:pt x="18476" y="8791"/>
                    <a:pt x="18232" y="8791"/>
                  </a:cubicBezTo>
                  <a:close/>
                  <a:moveTo>
                    <a:pt x="19575" y="8791"/>
                  </a:moveTo>
                  <a:cubicBezTo>
                    <a:pt x="19331" y="8791"/>
                    <a:pt x="19128" y="8995"/>
                    <a:pt x="19128" y="9239"/>
                  </a:cubicBezTo>
                  <a:cubicBezTo>
                    <a:pt x="19128" y="9483"/>
                    <a:pt x="19331" y="9687"/>
                    <a:pt x="19575" y="9687"/>
                  </a:cubicBezTo>
                  <a:cubicBezTo>
                    <a:pt x="19819" y="9687"/>
                    <a:pt x="20023" y="9483"/>
                    <a:pt x="20023" y="9239"/>
                  </a:cubicBezTo>
                  <a:cubicBezTo>
                    <a:pt x="20023" y="8995"/>
                    <a:pt x="19819" y="8791"/>
                    <a:pt x="19575" y="8791"/>
                  </a:cubicBezTo>
                  <a:close/>
                  <a:moveTo>
                    <a:pt x="20918" y="8791"/>
                  </a:moveTo>
                  <a:cubicBezTo>
                    <a:pt x="20674" y="8791"/>
                    <a:pt x="20471" y="8995"/>
                    <a:pt x="20471" y="9239"/>
                  </a:cubicBezTo>
                  <a:cubicBezTo>
                    <a:pt x="20471" y="9483"/>
                    <a:pt x="20674" y="9687"/>
                    <a:pt x="20918" y="9687"/>
                  </a:cubicBezTo>
                  <a:cubicBezTo>
                    <a:pt x="21162" y="9687"/>
                    <a:pt x="21366" y="9483"/>
                    <a:pt x="21366" y="9239"/>
                  </a:cubicBezTo>
                  <a:cubicBezTo>
                    <a:pt x="21366" y="8995"/>
                    <a:pt x="21162" y="8791"/>
                    <a:pt x="20918" y="8791"/>
                  </a:cubicBezTo>
                  <a:close/>
                  <a:moveTo>
                    <a:pt x="366" y="9076"/>
                  </a:moveTo>
                  <a:cubicBezTo>
                    <a:pt x="163" y="9076"/>
                    <a:pt x="0" y="9239"/>
                    <a:pt x="0" y="9443"/>
                  </a:cubicBezTo>
                  <a:cubicBezTo>
                    <a:pt x="0" y="9646"/>
                    <a:pt x="163" y="9850"/>
                    <a:pt x="366" y="9850"/>
                  </a:cubicBezTo>
                  <a:lnTo>
                    <a:pt x="1953" y="9850"/>
                  </a:lnTo>
                  <a:cubicBezTo>
                    <a:pt x="2157" y="9850"/>
                    <a:pt x="2320" y="9646"/>
                    <a:pt x="2320" y="9443"/>
                  </a:cubicBezTo>
                  <a:cubicBezTo>
                    <a:pt x="2320" y="9239"/>
                    <a:pt x="2157" y="9076"/>
                    <a:pt x="1953" y="9076"/>
                  </a:cubicBezTo>
                  <a:close/>
                  <a:moveTo>
                    <a:pt x="8628" y="9076"/>
                  </a:moveTo>
                  <a:cubicBezTo>
                    <a:pt x="8424" y="9076"/>
                    <a:pt x="8262" y="9239"/>
                    <a:pt x="8262" y="9443"/>
                  </a:cubicBezTo>
                  <a:cubicBezTo>
                    <a:pt x="8262" y="9646"/>
                    <a:pt x="8424" y="9850"/>
                    <a:pt x="8628"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3" y="11640"/>
                  </a:lnTo>
                  <a:cubicBezTo>
                    <a:pt x="2157" y="11640"/>
                    <a:pt x="2320" y="11478"/>
                    <a:pt x="2320" y="11233"/>
                  </a:cubicBezTo>
                  <a:cubicBezTo>
                    <a:pt x="2320" y="11030"/>
                    <a:pt x="2157" y="10867"/>
                    <a:pt x="1953" y="10867"/>
                  </a:cubicBezTo>
                  <a:close/>
                  <a:moveTo>
                    <a:pt x="8628" y="10867"/>
                  </a:moveTo>
                  <a:cubicBezTo>
                    <a:pt x="8424" y="10867"/>
                    <a:pt x="8262" y="11030"/>
                    <a:pt x="8262" y="11233"/>
                  </a:cubicBezTo>
                  <a:cubicBezTo>
                    <a:pt x="8262" y="11478"/>
                    <a:pt x="8424" y="11640"/>
                    <a:pt x="8628"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7" y="13390"/>
                    <a:pt x="14651" y="13187"/>
                    <a:pt x="14651" y="12943"/>
                  </a:cubicBezTo>
                  <a:cubicBezTo>
                    <a:pt x="14651" y="12698"/>
                    <a:pt x="14447" y="12495"/>
                    <a:pt x="14203" y="12495"/>
                  </a:cubicBezTo>
                  <a:close/>
                  <a:moveTo>
                    <a:pt x="15546" y="12495"/>
                  </a:moveTo>
                  <a:cubicBezTo>
                    <a:pt x="15302" y="12495"/>
                    <a:pt x="15099" y="12698"/>
                    <a:pt x="15099" y="12943"/>
                  </a:cubicBezTo>
                  <a:cubicBezTo>
                    <a:pt x="15099" y="13187"/>
                    <a:pt x="15302" y="13390"/>
                    <a:pt x="15546" y="13390"/>
                  </a:cubicBezTo>
                  <a:cubicBezTo>
                    <a:pt x="15790" y="13390"/>
                    <a:pt x="15994" y="13187"/>
                    <a:pt x="15994" y="12943"/>
                  </a:cubicBezTo>
                  <a:cubicBezTo>
                    <a:pt x="15994" y="12698"/>
                    <a:pt x="15790" y="12495"/>
                    <a:pt x="15546" y="12495"/>
                  </a:cubicBezTo>
                  <a:close/>
                  <a:moveTo>
                    <a:pt x="16889" y="12495"/>
                  </a:moveTo>
                  <a:cubicBezTo>
                    <a:pt x="16645" y="12495"/>
                    <a:pt x="16442" y="12698"/>
                    <a:pt x="16442" y="12943"/>
                  </a:cubicBezTo>
                  <a:cubicBezTo>
                    <a:pt x="16442" y="13187"/>
                    <a:pt x="16645" y="13390"/>
                    <a:pt x="16889" y="13390"/>
                  </a:cubicBezTo>
                  <a:cubicBezTo>
                    <a:pt x="17133" y="13390"/>
                    <a:pt x="17337" y="13187"/>
                    <a:pt x="17337" y="12943"/>
                  </a:cubicBezTo>
                  <a:cubicBezTo>
                    <a:pt x="17337" y="12698"/>
                    <a:pt x="17133" y="12495"/>
                    <a:pt x="16889" y="12495"/>
                  </a:cubicBezTo>
                  <a:close/>
                  <a:moveTo>
                    <a:pt x="18232" y="12495"/>
                  </a:moveTo>
                  <a:cubicBezTo>
                    <a:pt x="17988" y="12495"/>
                    <a:pt x="17785" y="12698"/>
                    <a:pt x="17785" y="12943"/>
                  </a:cubicBezTo>
                  <a:cubicBezTo>
                    <a:pt x="17785" y="13187"/>
                    <a:pt x="17988" y="13390"/>
                    <a:pt x="18232" y="13390"/>
                  </a:cubicBezTo>
                  <a:cubicBezTo>
                    <a:pt x="18476" y="13390"/>
                    <a:pt x="18680" y="13187"/>
                    <a:pt x="18680" y="12943"/>
                  </a:cubicBezTo>
                  <a:cubicBezTo>
                    <a:pt x="18680" y="12698"/>
                    <a:pt x="18476" y="12495"/>
                    <a:pt x="18232" y="12495"/>
                  </a:cubicBezTo>
                  <a:close/>
                  <a:moveTo>
                    <a:pt x="19575" y="12495"/>
                  </a:moveTo>
                  <a:cubicBezTo>
                    <a:pt x="19331" y="12495"/>
                    <a:pt x="19128" y="12698"/>
                    <a:pt x="19128" y="12943"/>
                  </a:cubicBezTo>
                  <a:cubicBezTo>
                    <a:pt x="19128" y="13187"/>
                    <a:pt x="19331" y="13390"/>
                    <a:pt x="19575" y="13390"/>
                  </a:cubicBezTo>
                  <a:cubicBezTo>
                    <a:pt x="19819" y="13390"/>
                    <a:pt x="20023" y="13187"/>
                    <a:pt x="20023" y="12943"/>
                  </a:cubicBezTo>
                  <a:cubicBezTo>
                    <a:pt x="20023" y="12698"/>
                    <a:pt x="19819" y="12495"/>
                    <a:pt x="19575" y="12495"/>
                  </a:cubicBezTo>
                  <a:close/>
                  <a:moveTo>
                    <a:pt x="20918" y="12495"/>
                  </a:moveTo>
                  <a:cubicBezTo>
                    <a:pt x="20674" y="12495"/>
                    <a:pt x="20471" y="12698"/>
                    <a:pt x="20471" y="12943"/>
                  </a:cubicBezTo>
                  <a:cubicBezTo>
                    <a:pt x="20471" y="13187"/>
                    <a:pt x="20674" y="13390"/>
                    <a:pt x="20918" y="13390"/>
                  </a:cubicBezTo>
                  <a:cubicBezTo>
                    <a:pt x="21162" y="13390"/>
                    <a:pt x="21366" y="13187"/>
                    <a:pt x="21366" y="12943"/>
                  </a:cubicBezTo>
                  <a:cubicBezTo>
                    <a:pt x="21366" y="12698"/>
                    <a:pt x="21162" y="12495"/>
                    <a:pt x="20918" y="12495"/>
                  </a:cubicBezTo>
                  <a:close/>
                  <a:moveTo>
                    <a:pt x="366" y="12658"/>
                  </a:moveTo>
                  <a:cubicBezTo>
                    <a:pt x="163" y="12658"/>
                    <a:pt x="0" y="12821"/>
                    <a:pt x="0" y="13065"/>
                  </a:cubicBezTo>
                  <a:cubicBezTo>
                    <a:pt x="0" y="13268"/>
                    <a:pt x="163" y="13431"/>
                    <a:pt x="366" y="13431"/>
                  </a:cubicBezTo>
                  <a:lnTo>
                    <a:pt x="1953" y="13431"/>
                  </a:lnTo>
                  <a:cubicBezTo>
                    <a:pt x="2157" y="13431"/>
                    <a:pt x="2320" y="13268"/>
                    <a:pt x="2320" y="13065"/>
                  </a:cubicBezTo>
                  <a:cubicBezTo>
                    <a:pt x="2320" y="12821"/>
                    <a:pt x="2157" y="12658"/>
                    <a:pt x="1953" y="12658"/>
                  </a:cubicBezTo>
                  <a:close/>
                  <a:moveTo>
                    <a:pt x="8628" y="12658"/>
                  </a:moveTo>
                  <a:cubicBezTo>
                    <a:pt x="8424" y="12658"/>
                    <a:pt x="8262" y="12821"/>
                    <a:pt x="8262" y="13065"/>
                  </a:cubicBezTo>
                  <a:cubicBezTo>
                    <a:pt x="8262" y="13268"/>
                    <a:pt x="8424" y="13431"/>
                    <a:pt x="8628" y="13431"/>
                  </a:cubicBezTo>
                  <a:lnTo>
                    <a:pt x="12779" y="13431"/>
                  </a:lnTo>
                  <a:cubicBezTo>
                    <a:pt x="12982" y="13431"/>
                    <a:pt x="13145" y="13268"/>
                    <a:pt x="13145" y="13065"/>
                  </a:cubicBezTo>
                  <a:cubicBezTo>
                    <a:pt x="13145" y="12821"/>
                    <a:pt x="12982" y="12658"/>
                    <a:pt x="12779" y="12658"/>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5"/>
            <p:cNvSpPr/>
            <p:nvPr/>
          </p:nvSpPr>
          <p:spPr>
            <a:xfrm>
              <a:off x="4506925" y="3313800"/>
              <a:ext cx="534150" cy="334775"/>
            </a:xfrm>
            <a:custGeom>
              <a:rect b="b" l="l" r="r" t="t"/>
              <a:pathLst>
                <a:path extrusionOk="0" h="13391" w="21366">
                  <a:moveTo>
                    <a:pt x="366" y="41"/>
                  </a:moveTo>
                  <a:cubicBezTo>
                    <a:pt x="163" y="41"/>
                    <a:pt x="0" y="204"/>
                    <a:pt x="0" y="448"/>
                  </a:cubicBezTo>
                  <a:cubicBezTo>
                    <a:pt x="0" y="652"/>
                    <a:pt x="163" y="815"/>
                    <a:pt x="366" y="815"/>
                  </a:cubicBezTo>
                  <a:lnTo>
                    <a:pt x="1953" y="815"/>
                  </a:lnTo>
                  <a:cubicBezTo>
                    <a:pt x="2157" y="815"/>
                    <a:pt x="2320" y="652"/>
                    <a:pt x="2320" y="448"/>
                  </a:cubicBezTo>
                  <a:cubicBezTo>
                    <a:pt x="2320" y="204"/>
                    <a:pt x="2157" y="41"/>
                    <a:pt x="1953" y="41"/>
                  </a:cubicBezTo>
                  <a:close/>
                  <a:moveTo>
                    <a:pt x="3703" y="41"/>
                  </a:moveTo>
                  <a:cubicBezTo>
                    <a:pt x="3500" y="41"/>
                    <a:pt x="3337" y="204"/>
                    <a:pt x="3337" y="448"/>
                  </a:cubicBezTo>
                  <a:cubicBezTo>
                    <a:pt x="3337" y="652"/>
                    <a:pt x="3500" y="815"/>
                    <a:pt x="3703" y="815"/>
                  </a:cubicBezTo>
                  <a:lnTo>
                    <a:pt x="7814" y="815"/>
                  </a:lnTo>
                  <a:cubicBezTo>
                    <a:pt x="8058" y="815"/>
                    <a:pt x="8221" y="652"/>
                    <a:pt x="8221" y="448"/>
                  </a:cubicBezTo>
                  <a:cubicBezTo>
                    <a:pt x="8221" y="204"/>
                    <a:pt x="8058" y="41"/>
                    <a:pt x="7814" y="41"/>
                  </a:cubicBezTo>
                  <a:close/>
                  <a:moveTo>
                    <a:pt x="9605" y="1"/>
                  </a:moveTo>
                  <a:cubicBezTo>
                    <a:pt x="9320" y="1"/>
                    <a:pt x="9157" y="204"/>
                    <a:pt x="9157" y="448"/>
                  </a:cubicBezTo>
                  <a:cubicBezTo>
                    <a:pt x="9157" y="693"/>
                    <a:pt x="9320" y="896"/>
                    <a:pt x="9605" y="896"/>
                  </a:cubicBezTo>
                  <a:cubicBezTo>
                    <a:pt x="9849" y="896"/>
                    <a:pt x="10052" y="693"/>
                    <a:pt x="10052" y="448"/>
                  </a:cubicBezTo>
                  <a:cubicBezTo>
                    <a:pt x="10052" y="204"/>
                    <a:pt x="9849" y="1"/>
                    <a:pt x="9605" y="1"/>
                  </a:cubicBezTo>
                  <a:close/>
                  <a:moveTo>
                    <a:pt x="10948" y="1"/>
                  </a:moveTo>
                  <a:cubicBezTo>
                    <a:pt x="10703" y="1"/>
                    <a:pt x="10500" y="204"/>
                    <a:pt x="10500" y="448"/>
                  </a:cubicBezTo>
                  <a:cubicBezTo>
                    <a:pt x="10500" y="693"/>
                    <a:pt x="10703" y="896"/>
                    <a:pt x="10948" y="896"/>
                  </a:cubicBezTo>
                  <a:cubicBezTo>
                    <a:pt x="11192" y="896"/>
                    <a:pt x="11395" y="693"/>
                    <a:pt x="11395" y="448"/>
                  </a:cubicBezTo>
                  <a:cubicBezTo>
                    <a:pt x="11395" y="204"/>
                    <a:pt x="11192" y="1"/>
                    <a:pt x="10948" y="1"/>
                  </a:cubicBezTo>
                  <a:close/>
                  <a:moveTo>
                    <a:pt x="12291" y="1"/>
                  </a:moveTo>
                  <a:cubicBezTo>
                    <a:pt x="12046" y="1"/>
                    <a:pt x="11843" y="204"/>
                    <a:pt x="11843" y="448"/>
                  </a:cubicBezTo>
                  <a:cubicBezTo>
                    <a:pt x="11843" y="693"/>
                    <a:pt x="12046" y="896"/>
                    <a:pt x="12291" y="896"/>
                  </a:cubicBezTo>
                  <a:cubicBezTo>
                    <a:pt x="12535" y="896"/>
                    <a:pt x="12738" y="693"/>
                    <a:pt x="12738" y="448"/>
                  </a:cubicBezTo>
                  <a:cubicBezTo>
                    <a:pt x="12738" y="204"/>
                    <a:pt x="12535" y="1"/>
                    <a:pt x="12291" y="1"/>
                  </a:cubicBezTo>
                  <a:close/>
                  <a:moveTo>
                    <a:pt x="13634" y="1"/>
                  </a:moveTo>
                  <a:cubicBezTo>
                    <a:pt x="13389" y="1"/>
                    <a:pt x="13186" y="204"/>
                    <a:pt x="13186" y="448"/>
                  </a:cubicBezTo>
                  <a:cubicBezTo>
                    <a:pt x="13186" y="693"/>
                    <a:pt x="13389" y="896"/>
                    <a:pt x="13634" y="896"/>
                  </a:cubicBezTo>
                  <a:cubicBezTo>
                    <a:pt x="13878" y="896"/>
                    <a:pt x="14081" y="693"/>
                    <a:pt x="14081" y="448"/>
                  </a:cubicBezTo>
                  <a:cubicBezTo>
                    <a:pt x="14081" y="204"/>
                    <a:pt x="13878" y="1"/>
                    <a:pt x="13634" y="1"/>
                  </a:cubicBezTo>
                  <a:close/>
                  <a:moveTo>
                    <a:pt x="14977" y="1"/>
                  </a:moveTo>
                  <a:cubicBezTo>
                    <a:pt x="14732" y="1"/>
                    <a:pt x="14529" y="204"/>
                    <a:pt x="14529" y="448"/>
                  </a:cubicBezTo>
                  <a:cubicBezTo>
                    <a:pt x="14529" y="693"/>
                    <a:pt x="14732" y="896"/>
                    <a:pt x="14977" y="896"/>
                  </a:cubicBezTo>
                  <a:cubicBezTo>
                    <a:pt x="15221" y="896"/>
                    <a:pt x="15424" y="693"/>
                    <a:pt x="15424" y="448"/>
                  </a:cubicBezTo>
                  <a:cubicBezTo>
                    <a:pt x="15424" y="204"/>
                    <a:pt x="15221" y="1"/>
                    <a:pt x="14977" y="1"/>
                  </a:cubicBezTo>
                  <a:close/>
                  <a:moveTo>
                    <a:pt x="16320" y="1"/>
                  </a:moveTo>
                  <a:cubicBezTo>
                    <a:pt x="16075" y="1"/>
                    <a:pt x="15872" y="204"/>
                    <a:pt x="15872" y="448"/>
                  </a:cubicBezTo>
                  <a:cubicBezTo>
                    <a:pt x="15872" y="693"/>
                    <a:pt x="16075" y="896"/>
                    <a:pt x="16320" y="896"/>
                  </a:cubicBezTo>
                  <a:cubicBezTo>
                    <a:pt x="16564" y="896"/>
                    <a:pt x="16767" y="693"/>
                    <a:pt x="16767" y="448"/>
                  </a:cubicBezTo>
                  <a:cubicBezTo>
                    <a:pt x="16767" y="204"/>
                    <a:pt x="16564" y="1"/>
                    <a:pt x="16320" y="1"/>
                  </a:cubicBezTo>
                  <a:close/>
                  <a:moveTo>
                    <a:pt x="366" y="1832"/>
                  </a:moveTo>
                  <a:cubicBezTo>
                    <a:pt x="163" y="1832"/>
                    <a:pt x="0" y="2036"/>
                    <a:pt x="0" y="2239"/>
                  </a:cubicBezTo>
                  <a:cubicBezTo>
                    <a:pt x="0" y="2443"/>
                    <a:pt x="163" y="2605"/>
                    <a:pt x="366" y="2605"/>
                  </a:cubicBezTo>
                  <a:lnTo>
                    <a:pt x="1953" y="2605"/>
                  </a:lnTo>
                  <a:cubicBezTo>
                    <a:pt x="2157" y="2605"/>
                    <a:pt x="2320" y="2443"/>
                    <a:pt x="2320" y="2239"/>
                  </a:cubicBezTo>
                  <a:cubicBezTo>
                    <a:pt x="2320" y="2036"/>
                    <a:pt x="2157" y="1832"/>
                    <a:pt x="1953" y="1832"/>
                  </a:cubicBezTo>
                  <a:close/>
                  <a:moveTo>
                    <a:pt x="3703" y="1832"/>
                  </a:moveTo>
                  <a:cubicBezTo>
                    <a:pt x="3500" y="1832"/>
                    <a:pt x="3337" y="2036"/>
                    <a:pt x="3337" y="2239"/>
                  </a:cubicBezTo>
                  <a:cubicBezTo>
                    <a:pt x="3337" y="2443"/>
                    <a:pt x="3500" y="2605"/>
                    <a:pt x="3703" y="2605"/>
                  </a:cubicBezTo>
                  <a:lnTo>
                    <a:pt x="7814" y="2605"/>
                  </a:lnTo>
                  <a:cubicBezTo>
                    <a:pt x="8058" y="2605"/>
                    <a:pt x="8221" y="2443"/>
                    <a:pt x="8221" y="2239"/>
                  </a:cubicBezTo>
                  <a:cubicBezTo>
                    <a:pt x="8221" y="2036"/>
                    <a:pt x="8058" y="1832"/>
                    <a:pt x="7814" y="1832"/>
                  </a:cubicBezTo>
                  <a:close/>
                  <a:moveTo>
                    <a:pt x="366" y="3663"/>
                  </a:moveTo>
                  <a:cubicBezTo>
                    <a:pt x="163" y="3663"/>
                    <a:pt x="0" y="3826"/>
                    <a:pt x="0" y="4030"/>
                  </a:cubicBezTo>
                  <a:cubicBezTo>
                    <a:pt x="0" y="4233"/>
                    <a:pt x="163" y="4437"/>
                    <a:pt x="366" y="4437"/>
                  </a:cubicBezTo>
                  <a:lnTo>
                    <a:pt x="1953" y="4437"/>
                  </a:lnTo>
                  <a:cubicBezTo>
                    <a:pt x="2157" y="4437"/>
                    <a:pt x="2320" y="4233"/>
                    <a:pt x="2320" y="4030"/>
                  </a:cubicBezTo>
                  <a:cubicBezTo>
                    <a:pt x="2320" y="3826"/>
                    <a:pt x="2157" y="3663"/>
                    <a:pt x="1953" y="3663"/>
                  </a:cubicBezTo>
                  <a:close/>
                  <a:moveTo>
                    <a:pt x="3703" y="3663"/>
                  </a:moveTo>
                  <a:cubicBezTo>
                    <a:pt x="3500" y="3663"/>
                    <a:pt x="3337" y="3826"/>
                    <a:pt x="3337" y="4030"/>
                  </a:cubicBezTo>
                  <a:cubicBezTo>
                    <a:pt x="3337" y="4233"/>
                    <a:pt x="3500" y="4437"/>
                    <a:pt x="3703" y="4437"/>
                  </a:cubicBezTo>
                  <a:lnTo>
                    <a:pt x="7814" y="4437"/>
                  </a:lnTo>
                  <a:cubicBezTo>
                    <a:pt x="8058" y="4437"/>
                    <a:pt x="8221" y="4233"/>
                    <a:pt x="8221" y="4030"/>
                  </a:cubicBezTo>
                  <a:cubicBezTo>
                    <a:pt x="8221" y="3826"/>
                    <a:pt x="8058" y="3663"/>
                    <a:pt x="7814" y="3663"/>
                  </a:cubicBezTo>
                  <a:close/>
                  <a:moveTo>
                    <a:pt x="9605" y="3582"/>
                  </a:moveTo>
                  <a:cubicBezTo>
                    <a:pt x="9320" y="3582"/>
                    <a:pt x="9157" y="3786"/>
                    <a:pt x="9157" y="4030"/>
                  </a:cubicBezTo>
                  <a:cubicBezTo>
                    <a:pt x="9157" y="4274"/>
                    <a:pt x="9320" y="4477"/>
                    <a:pt x="9605" y="4477"/>
                  </a:cubicBezTo>
                  <a:cubicBezTo>
                    <a:pt x="9849" y="4477"/>
                    <a:pt x="10052" y="4274"/>
                    <a:pt x="10052" y="4030"/>
                  </a:cubicBezTo>
                  <a:cubicBezTo>
                    <a:pt x="10052" y="3786"/>
                    <a:pt x="9849" y="3582"/>
                    <a:pt x="9605" y="3582"/>
                  </a:cubicBezTo>
                  <a:close/>
                  <a:moveTo>
                    <a:pt x="10948" y="3582"/>
                  </a:moveTo>
                  <a:cubicBezTo>
                    <a:pt x="10703" y="3582"/>
                    <a:pt x="10500" y="3786"/>
                    <a:pt x="10500" y="4030"/>
                  </a:cubicBezTo>
                  <a:cubicBezTo>
                    <a:pt x="10500" y="4274"/>
                    <a:pt x="10703" y="4477"/>
                    <a:pt x="10948" y="4477"/>
                  </a:cubicBezTo>
                  <a:cubicBezTo>
                    <a:pt x="11192" y="4477"/>
                    <a:pt x="11395" y="4274"/>
                    <a:pt x="11395" y="4030"/>
                  </a:cubicBezTo>
                  <a:cubicBezTo>
                    <a:pt x="11395" y="3786"/>
                    <a:pt x="11192" y="3582"/>
                    <a:pt x="10948" y="3582"/>
                  </a:cubicBezTo>
                  <a:close/>
                  <a:moveTo>
                    <a:pt x="12291" y="3582"/>
                  </a:moveTo>
                  <a:cubicBezTo>
                    <a:pt x="12046" y="3582"/>
                    <a:pt x="11843" y="3786"/>
                    <a:pt x="11843" y="4030"/>
                  </a:cubicBezTo>
                  <a:cubicBezTo>
                    <a:pt x="11843" y="4274"/>
                    <a:pt x="12046" y="4477"/>
                    <a:pt x="12291" y="4477"/>
                  </a:cubicBezTo>
                  <a:cubicBezTo>
                    <a:pt x="12535" y="4477"/>
                    <a:pt x="12738" y="4274"/>
                    <a:pt x="12738" y="4030"/>
                  </a:cubicBezTo>
                  <a:cubicBezTo>
                    <a:pt x="12738" y="3786"/>
                    <a:pt x="12535" y="3582"/>
                    <a:pt x="12291" y="3582"/>
                  </a:cubicBezTo>
                  <a:close/>
                  <a:moveTo>
                    <a:pt x="13634" y="3582"/>
                  </a:moveTo>
                  <a:cubicBezTo>
                    <a:pt x="13389" y="3582"/>
                    <a:pt x="13186" y="3786"/>
                    <a:pt x="13186" y="4030"/>
                  </a:cubicBezTo>
                  <a:cubicBezTo>
                    <a:pt x="13186" y="4274"/>
                    <a:pt x="13389" y="4477"/>
                    <a:pt x="13634" y="4477"/>
                  </a:cubicBezTo>
                  <a:cubicBezTo>
                    <a:pt x="13878" y="4477"/>
                    <a:pt x="14081" y="4274"/>
                    <a:pt x="14081" y="4030"/>
                  </a:cubicBezTo>
                  <a:cubicBezTo>
                    <a:pt x="14081" y="3786"/>
                    <a:pt x="13878" y="3582"/>
                    <a:pt x="13634" y="3582"/>
                  </a:cubicBezTo>
                  <a:close/>
                  <a:moveTo>
                    <a:pt x="14977" y="3582"/>
                  </a:moveTo>
                  <a:cubicBezTo>
                    <a:pt x="14732" y="3582"/>
                    <a:pt x="14529" y="3786"/>
                    <a:pt x="14529" y="4030"/>
                  </a:cubicBezTo>
                  <a:cubicBezTo>
                    <a:pt x="14529" y="4274"/>
                    <a:pt x="14732" y="4477"/>
                    <a:pt x="14977" y="4477"/>
                  </a:cubicBezTo>
                  <a:cubicBezTo>
                    <a:pt x="15221" y="4477"/>
                    <a:pt x="15424" y="4274"/>
                    <a:pt x="15424" y="4030"/>
                  </a:cubicBezTo>
                  <a:cubicBezTo>
                    <a:pt x="15424" y="3786"/>
                    <a:pt x="15221" y="3582"/>
                    <a:pt x="14977" y="3582"/>
                  </a:cubicBezTo>
                  <a:close/>
                  <a:moveTo>
                    <a:pt x="16320" y="3582"/>
                  </a:moveTo>
                  <a:cubicBezTo>
                    <a:pt x="16075" y="3582"/>
                    <a:pt x="15872" y="3786"/>
                    <a:pt x="15872" y="4030"/>
                  </a:cubicBezTo>
                  <a:cubicBezTo>
                    <a:pt x="15872" y="4274"/>
                    <a:pt x="16075" y="4477"/>
                    <a:pt x="16320" y="4477"/>
                  </a:cubicBezTo>
                  <a:cubicBezTo>
                    <a:pt x="16564" y="4477"/>
                    <a:pt x="16767" y="4274"/>
                    <a:pt x="16767" y="4030"/>
                  </a:cubicBezTo>
                  <a:cubicBezTo>
                    <a:pt x="16767" y="3786"/>
                    <a:pt x="16564" y="3582"/>
                    <a:pt x="16320" y="3582"/>
                  </a:cubicBezTo>
                  <a:close/>
                  <a:moveTo>
                    <a:pt x="366" y="5454"/>
                  </a:moveTo>
                  <a:cubicBezTo>
                    <a:pt x="163" y="5454"/>
                    <a:pt x="0" y="5617"/>
                    <a:pt x="0" y="5820"/>
                  </a:cubicBezTo>
                  <a:cubicBezTo>
                    <a:pt x="0" y="6024"/>
                    <a:pt x="163" y="6227"/>
                    <a:pt x="366" y="6227"/>
                  </a:cubicBezTo>
                  <a:lnTo>
                    <a:pt x="1953" y="6227"/>
                  </a:lnTo>
                  <a:cubicBezTo>
                    <a:pt x="2157" y="6227"/>
                    <a:pt x="2320" y="6024"/>
                    <a:pt x="2320" y="5820"/>
                  </a:cubicBezTo>
                  <a:cubicBezTo>
                    <a:pt x="2320" y="5617"/>
                    <a:pt x="2157" y="5454"/>
                    <a:pt x="1953" y="5454"/>
                  </a:cubicBezTo>
                  <a:close/>
                  <a:moveTo>
                    <a:pt x="3703" y="5454"/>
                  </a:moveTo>
                  <a:cubicBezTo>
                    <a:pt x="3500" y="5454"/>
                    <a:pt x="3337" y="5617"/>
                    <a:pt x="3337" y="5820"/>
                  </a:cubicBezTo>
                  <a:cubicBezTo>
                    <a:pt x="3337" y="6024"/>
                    <a:pt x="3500" y="6227"/>
                    <a:pt x="3703" y="6227"/>
                  </a:cubicBezTo>
                  <a:lnTo>
                    <a:pt x="7814" y="6227"/>
                  </a:lnTo>
                  <a:cubicBezTo>
                    <a:pt x="8058" y="6227"/>
                    <a:pt x="8221" y="6024"/>
                    <a:pt x="8221" y="5820"/>
                  </a:cubicBezTo>
                  <a:cubicBezTo>
                    <a:pt x="8221" y="5617"/>
                    <a:pt x="8058" y="5454"/>
                    <a:pt x="7814" y="5454"/>
                  </a:cubicBezTo>
                  <a:close/>
                  <a:moveTo>
                    <a:pt x="366" y="7245"/>
                  </a:moveTo>
                  <a:cubicBezTo>
                    <a:pt x="163" y="7245"/>
                    <a:pt x="0" y="7408"/>
                    <a:pt x="0" y="7611"/>
                  </a:cubicBezTo>
                  <a:cubicBezTo>
                    <a:pt x="0" y="7855"/>
                    <a:pt x="163" y="8018"/>
                    <a:pt x="366" y="8018"/>
                  </a:cubicBezTo>
                  <a:lnTo>
                    <a:pt x="1953" y="8018"/>
                  </a:lnTo>
                  <a:cubicBezTo>
                    <a:pt x="2157" y="8018"/>
                    <a:pt x="2320" y="7855"/>
                    <a:pt x="2320" y="7611"/>
                  </a:cubicBezTo>
                  <a:cubicBezTo>
                    <a:pt x="2320" y="7408"/>
                    <a:pt x="2157" y="7245"/>
                    <a:pt x="1953" y="7245"/>
                  </a:cubicBezTo>
                  <a:close/>
                  <a:moveTo>
                    <a:pt x="3703" y="7245"/>
                  </a:moveTo>
                  <a:cubicBezTo>
                    <a:pt x="3500" y="7245"/>
                    <a:pt x="3337" y="7408"/>
                    <a:pt x="3337" y="7611"/>
                  </a:cubicBezTo>
                  <a:cubicBezTo>
                    <a:pt x="3337" y="7855"/>
                    <a:pt x="3500" y="8018"/>
                    <a:pt x="3703" y="8018"/>
                  </a:cubicBezTo>
                  <a:lnTo>
                    <a:pt x="7814" y="8018"/>
                  </a:lnTo>
                  <a:cubicBezTo>
                    <a:pt x="8058" y="8018"/>
                    <a:pt x="8221" y="7855"/>
                    <a:pt x="8221" y="7611"/>
                  </a:cubicBezTo>
                  <a:cubicBezTo>
                    <a:pt x="8221" y="7408"/>
                    <a:pt x="8058" y="7245"/>
                    <a:pt x="7814" y="7245"/>
                  </a:cubicBezTo>
                  <a:close/>
                  <a:moveTo>
                    <a:pt x="14203" y="8751"/>
                  </a:moveTo>
                  <a:cubicBezTo>
                    <a:pt x="13959" y="8751"/>
                    <a:pt x="13756" y="8954"/>
                    <a:pt x="13756" y="9198"/>
                  </a:cubicBezTo>
                  <a:cubicBezTo>
                    <a:pt x="13756" y="9442"/>
                    <a:pt x="13959" y="9646"/>
                    <a:pt x="14203" y="9646"/>
                  </a:cubicBezTo>
                  <a:cubicBezTo>
                    <a:pt x="14447" y="9646"/>
                    <a:pt x="14651" y="9442"/>
                    <a:pt x="14651" y="9198"/>
                  </a:cubicBezTo>
                  <a:cubicBezTo>
                    <a:pt x="14651" y="8954"/>
                    <a:pt x="14447" y="8751"/>
                    <a:pt x="14203" y="8751"/>
                  </a:cubicBezTo>
                  <a:close/>
                  <a:moveTo>
                    <a:pt x="15546" y="8751"/>
                  </a:moveTo>
                  <a:cubicBezTo>
                    <a:pt x="15302" y="8751"/>
                    <a:pt x="15099" y="8954"/>
                    <a:pt x="15099" y="9198"/>
                  </a:cubicBezTo>
                  <a:cubicBezTo>
                    <a:pt x="15099" y="9442"/>
                    <a:pt x="15302" y="9646"/>
                    <a:pt x="15546" y="9646"/>
                  </a:cubicBezTo>
                  <a:cubicBezTo>
                    <a:pt x="15790" y="9646"/>
                    <a:pt x="15994" y="9442"/>
                    <a:pt x="15994" y="9198"/>
                  </a:cubicBezTo>
                  <a:cubicBezTo>
                    <a:pt x="15994" y="8954"/>
                    <a:pt x="15790" y="8751"/>
                    <a:pt x="15546" y="8751"/>
                  </a:cubicBezTo>
                  <a:close/>
                  <a:moveTo>
                    <a:pt x="16889" y="8751"/>
                  </a:moveTo>
                  <a:cubicBezTo>
                    <a:pt x="16645" y="8751"/>
                    <a:pt x="16442" y="8954"/>
                    <a:pt x="16442" y="9198"/>
                  </a:cubicBezTo>
                  <a:cubicBezTo>
                    <a:pt x="16442" y="9442"/>
                    <a:pt x="16645" y="9646"/>
                    <a:pt x="16889" y="9646"/>
                  </a:cubicBezTo>
                  <a:cubicBezTo>
                    <a:pt x="17133" y="9646"/>
                    <a:pt x="17337" y="9442"/>
                    <a:pt x="17337" y="9198"/>
                  </a:cubicBezTo>
                  <a:cubicBezTo>
                    <a:pt x="17337" y="8954"/>
                    <a:pt x="17133" y="8751"/>
                    <a:pt x="16889" y="8751"/>
                  </a:cubicBezTo>
                  <a:close/>
                  <a:moveTo>
                    <a:pt x="18232" y="8751"/>
                  </a:moveTo>
                  <a:cubicBezTo>
                    <a:pt x="17988" y="8751"/>
                    <a:pt x="17785" y="8954"/>
                    <a:pt x="17785" y="9198"/>
                  </a:cubicBezTo>
                  <a:cubicBezTo>
                    <a:pt x="17785" y="9442"/>
                    <a:pt x="17988" y="9646"/>
                    <a:pt x="18232" y="9646"/>
                  </a:cubicBezTo>
                  <a:cubicBezTo>
                    <a:pt x="18476" y="9646"/>
                    <a:pt x="18680" y="9442"/>
                    <a:pt x="18680" y="9198"/>
                  </a:cubicBezTo>
                  <a:cubicBezTo>
                    <a:pt x="18680" y="8954"/>
                    <a:pt x="18476" y="8751"/>
                    <a:pt x="18232" y="8751"/>
                  </a:cubicBezTo>
                  <a:close/>
                  <a:moveTo>
                    <a:pt x="19575" y="8751"/>
                  </a:moveTo>
                  <a:cubicBezTo>
                    <a:pt x="19331" y="8751"/>
                    <a:pt x="19128" y="8954"/>
                    <a:pt x="19128" y="9198"/>
                  </a:cubicBezTo>
                  <a:cubicBezTo>
                    <a:pt x="19128" y="9442"/>
                    <a:pt x="19331" y="9646"/>
                    <a:pt x="19575" y="9646"/>
                  </a:cubicBezTo>
                  <a:cubicBezTo>
                    <a:pt x="19819" y="9646"/>
                    <a:pt x="20023" y="9442"/>
                    <a:pt x="20023" y="9198"/>
                  </a:cubicBezTo>
                  <a:cubicBezTo>
                    <a:pt x="20023" y="8954"/>
                    <a:pt x="19819" y="8751"/>
                    <a:pt x="19575" y="8751"/>
                  </a:cubicBezTo>
                  <a:close/>
                  <a:moveTo>
                    <a:pt x="20918" y="8751"/>
                  </a:moveTo>
                  <a:cubicBezTo>
                    <a:pt x="20674" y="8751"/>
                    <a:pt x="20471" y="8954"/>
                    <a:pt x="20471" y="9198"/>
                  </a:cubicBezTo>
                  <a:cubicBezTo>
                    <a:pt x="20471" y="9442"/>
                    <a:pt x="20674" y="9646"/>
                    <a:pt x="20918" y="9646"/>
                  </a:cubicBezTo>
                  <a:cubicBezTo>
                    <a:pt x="21162" y="9646"/>
                    <a:pt x="21366" y="9442"/>
                    <a:pt x="21366" y="9198"/>
                  </a:cubicBezTo>
                  <a:cubicBezTo>
                    <a:pt x="21366" y="8954"/>
                    <a:pt x="21162" y="8751"/>
                    <a:pt x="20918" y="8751"/>
                  </a:cubicBezTo>
                  <a:close/>
                  <a:moveTo>
                    <a:pt x="366" y="9035"/>
                  </a:moveTo>
                  <a:cubicBezTo>
                    <a:pt x="163" y="9035"/>
                    <a:pt x="0" y="9198"/>
                    <a:pt x="0" y="9402"/>
                  </a:cubicBezTo>
                  <a:cubicBezTo>
                    <a:pt x="0" y="9646"/>
                    <a:pt x="163" y="9809"/>
                    <a:pt x="366" y="9809"/>
                  </a:cubicBezTo>
                  <a:lnTo>
                    <a:pt x="1953" y="9809"/>
                  </a:lnTo>
                  <a:cubicBezTo>
                    <a:pt x="2157" y="9809"/>
                    <a:pt x="2320" y="9646"/>
                    <a:pt x="2320" y="9402"/>
                  </a:cubicBezTo>
                  <a:cubicBezTo>
                    <a:pt x="2320" y="9198"/>
                    <a:pt x="2157" y="9035"/>
                    <a:pt x="1953" y="9035"/>
                  </a:cubicBezTo>
                  <a:close/>
                  <a:moveTo>
                    <a:pt x="8628" y="9035"/>
                  </a:moveTo>
                  <a:cubicBezTo>
                    <a:pt x="8424" y="9035"/>
                    <a:pt x="8262" y="9198"/>
                    <a:pt x="8262" y="9402"/>
                  </a:cubicBezTo>
                  <a:cubicBezTo>
                    <a:pt x="8262" y="9646"/>
                    <a:pt x="8424" y="9809"/>
                    <a:pt x="8628" y="9809"/>
                  </a:cubicBezTo>
                  <a:lnTo>
                    <a:pt x="12779" y="9809"/>
                  </a:lnTo>
                  <a:cubicBezTo>
                    <a:pt x="12982" y="9809"/>
                    <a:pt x="13145" y="9646"/>
                    <a:pt x="13145" y="9402"/>
                  </a:cubicBezTo>
                  <a:cubicBezTo>
                    <a:pt x="13145" y="9198"/>
                    <a:pt x="12982" y="9035"/>
                    <a:pt x="12779" y="9035"/>
                  </a:cubicBezTo>
                  <a:close/>
                  <a:moveTo>
                    <a:pt x="366" y="10826"/>
                  </a:moveTo>
                  <a:cubicBezTo>
                    <a:pt x="163" y="10826"/>
                    <a:pt x="0" y="10989"/>
                    <a:pt x="0" y="11233"/>
                  </a:cubicBezTo>
                  <a:cubicBezTo>
                    <a:pt x="0" y="11437"/>
                    <a:pt x="163" y="11599"/>
                    <a:pt x="366" y="11599"/>
                  </a:cubicBezTo>
                  <a:lnTo>
                    <a:pt x="1953" y="11599"/>
                  </a:lnTo>
                  <a:cubicBezTo>
                    <a:pt x="2157" y="11599"/>
                    <a:pt x="2320" y="11437"/>
                    <a:pt x="2320" y="11233"/>
                  </a:cubicBezTo>
                  <a:cubicBezTo>
                    <a:pt x="2320" y="10989"/>
                    <a:pt x="2157" y="10826"/>
                    <a:pt x="1953" y="10826"/>
                  </a:cubicBezTo>
                  <a:close/>
                  <a:moveTo>
                    <a:pt x="8628" y="10826"/>
                  </a:moveTo>
                  <a:cubicBezTo>
                    <a:pt x="8424" y="10826"/>
                    <a:pt x="8262" y="10989"/>
                    <a:pt x="8262" y="11233"/>
                  </a:cubicBezTo>
                  <a:cubicBezTo>
                    <a:pt x="8262" y="11437"/>
                    <a:pt x="8424" y="11599"/>
                    <a:pt x="8628" y="11599"/>
                  </a:cubicBezTo>
                  <a:lnTo>
                    <a:pt x="12779" y="11599"/>
                  </a:lnTo>
                  <a:cubicBezTo>
                    <a:pt x="12982" y="11599"/>
                    <a:pt x="13145" y="11437"/>
                    <a:pt x="13145" y="11233"/>
                  </a:cubicBezTo>
                  <a:cubicBezTo>
                    <a:pt x="13145" y="10989"/>
                    <a:pt x="12982" y="10826"/>
                    <a:pt x="12779" y="10826"/>
                  </a:cubicBezTo>
                  <a:close/>
                  <a:moveTo>
                    <a:pt x="14203" y="12454"/>
                  </a:moveTo>
                  <a:cubicBezTo>
                    <a:pt x="13959" y="12454"/>
                    <a:pt x="13756" y="12658"/>
                    <a:pt x="13756" y="12902"/>
                  </a:cubicBezTo>
                  <a:cubicBezTo>
                    <a:pt x="13756" y="13146"/>
                    <a:pt x="13959" y="13349"/>
                    <a:pt x="14203" y="13349"/>
                  </a:cubicBezTo>
                  <a:cubicBezTo>
                    <a:pt x="14447" y="13349"/>
                    <a:pt x="14651" y="13146"/>
                    <a:pt x="14651" y="12902"/>
                  </a:cubicBezTo>
                  <a:cubicBezTo>
                    <a:pt x="14651" y="12658"/>
                    <a:pt x="14447" y="12454"/>
                    <a:pt x="14203" y="12454"/>
                  </a:cubicBezTo>
                  <a:close/>
                  <a:moveTo>
                    <a:pt x="15546" y="12454"/>
                  </a:moveTo>
                  <a:cubicBezTo>
                    <a:pt x="15302" y="12454"/>
                    <a:pt x="15099" y="12658"/>
                    <a:pt x="15099" y="12902"/>
                  </a:cubicBezTo>
                  <a:cubicBezTo>
                    <a:pt x="15099" y="13146"/>
                    <a:pt x="15302" y="13349"/>
                    <a:pt x="15546" y="13349"/>
                  </a:cubicBezTo>
                  <a:cubicBezTo>
                    <a:pt x="15790" y="13349"/>
                    <a:pt x="15994" y="13146"/>
                    <a:pt x="15994" y="12902"/>
                  </a:cubicBezTo>
                  <a:cubicBezTo>
                    <a:pt x="15994" y="12658"/>
                    <a:pt x="15790" y="12454"/>
                    <a:pt x="15546" y="12454"/>
                  </a:cubicBezTo>
                  <a:close/>
                  <a:moveTo>
                    <a:pt x="16889" y="12454"/>
                  </a:moveTo>
                  <a:cubicBezTo>
                    <a:pt x="16645" y="12454"/>
                    <a:pt x="16442" y="12658"/>
                    <a:pt x="16442" y="12902"/>
                  </a:cubicBezTo>
                  <a:cubicBezTo>
                    <a:pt x="16442" y="13146"/>
                    <a:pt x="16645" y="13349"/>
                    <a:pt x="16889" y="13349"/>
                  </a:cubicBezTo>
                  <a:cubicBezTo>
                    <a:pt x="17133" y="13349"/>
                    <a:pt x="17337" y="13146"/>
                    <a:pt x="17337" y="12902"/>
                  </a:cubicBezTo>
                  <a:cubicBezTo>
                    <a:pt x="17337" y="12658"/>
                    <a:pt x="17133" y="12454"/>
                    <a:pt x="16889" y="12454"/>
                  </a:cubicBezTo>
                  <a:close/>
                  <a:moveTo>
                    <a:pt x="18232" y="12454"/>
                  </a:moveTo>
                  <a:cubicBezTo>
                    <a:pt x="17988" y="12454"/>
                    <a:pt x="17785" y="12658"/>
                    <a:pt x="17785" y="12902"/>
                  </a:cubicBezTo>
                  <a:cubicBezTo>
                    <a:pt x="17785" y="13146"/>
                    <a:pt x="17988" y="13349"/>
                    <a:pt x="18232" y="13349"/>
                  </a:cubicBezTo>
                  <a:cubicBezTo>
                    <a:pt x="18476" y="13349"/>
                    <a:pt x="18680" y="13146"/>
                    <a:pt x="18680" y="12902"/>
                  </a:cubicBezTo>
                  <a:cubicBezTo>
                    <a:pt x="18680" y="12658"/>
                    <a:pt x="18476" y="12454"/>
                    <a:pt x="18232" y="12454"/>
                  </a:cubicBezTo>
                  <a:close/>
                  <a:moveTo>
                    <a:pt x="19575" y="12454"/>
                  </a:moveTo>
                  <a:cubicBezTo>
                    <a:pt x="19331" y="12454"/>
                    <a:pt x="19128" y="12658"/>
                    <a:pt x="19128" y="12902"/>
                  </a:cubicBezTo>
                  <a:cubicBezTo>
                    <a:pt x="19128" y="13146"/>
                    <a:pt x="19331" y="13349"/>
                    <a:pt x="19575" y="13349"/>
                  </a:cubicBezTo>
                  <a:cubicBezTo>
                    <a:pt x="19819" y="13349"/>
                    <a:pt x="20023" y="13146"/>
                    <a:pt x="20023" y="12902"/>
                  </a:cubicBezTo>
                  <a:cubicBezTo>
                    <a:pt x="20023" y="12658"/>
                    <a:pt x="19819" y="12454"/>
                    <a:pt x="19575" y="12454"/>
                  </a:cubicBezTo>
                  <a:close/>
                  <a:moveTo>
                    <a:pt x="20918" y="12454"/>
                  </a:moveTo>
                  <a:cubicBezTo>
                    <a:pt x="20674" y="12454"/>
                    <a:pt x="20471" y="12658"/>
                    <a:pt x="20471" y="12902"/>
                  </a:cubicBezTo>
                  <a:cubicBezTo>
                    <a:pt x="20471" y="13146"/>
                    <a:pt x="20674" y="13349"/>
                    <a:pt x="20918" y="13349"/>
                  </a:cubicBezTo>
                  <a:cubicBezTo>
                    <a:pt x="21162" y="13349"/>
                    <a:pt x="21366" y="13146"/>
                    <a:pt x="21366" y="12902"/>
                  </a:cubicBezTo>
                  <a:cubicBezTo>
                    <a:pt x="21366" y="12658"/>
                    <a:pt x="21162" y="12454"/>
                    <a:pt x="20918" y="12454"/>
                  </a:cubicBezTo>
                  <a:close/>
                  <a:moveTo>
                    <a:pt x="366" y="12617"/>
                  </a:moveTo>
                  <a:cubicBezTo>
                    <a:pt x="163" y="12617"/>
                    <a:pt x="0" y="12780"/>
                    <a:pt x="0" y="13024"/>
                  </a:cubicBezTo>
                  <a:cubicBezTo>
                    <a:pt x="0" y="13227"/>
                    <a:pt x="163" y="13390"/>
                    <a:pt x="366" y="13390"/>
                  </a:cubicBezTo>
                  <a:lnTo>
                    <a:pt x="1953" y="13390"/>
                  </a:lnTo>
                  <a:cubicBezTo>
                    <a:pt x="2157" y="13390"/>
                    <a:pt x="2320" y="13227"/>
                    <a:pt x="2320" y="13024"/>
                  </a:cubicBezTo>
                  <a:cubicBezTo>
                    <a:pt x="2320" y="12780"/>
                    <a:pt x="2157" y="12617"/>
                    <a:pt x="1953" y="12617"/>
                  </a:cubicBezTo>
                  <a:close/>
                  <a:moveTo>
                    <a:pt x="8628" y="12617"/>
                  </a:moveTo>
                  <a:cubicBezTo>
                    <a:pt x="8424" y="12617"/>
                    <a:pt x="8262" y="12780"/>
                    <a:pt x="8262" y="13024"/>
                  </a:cubicBezTo>
                  <a:cubicBezTo>
                    <a:pt x="8262" y="13227"/>
                    <a:pt x="8424" y="13390"/>
                    <a:pt x="8628" y="13390"/>
                  </a:cubicBezTo>
                  <a:lnTo>
                    <a:pt x="12779" y="13390"/>
                  </a:lnTo>
                  <a:cubicBezTo>
                    <a:pt x="12982" y="13390"/>
                    <a:pt x="13145" y="13227"/>
                    <a:pt x="13145" y="13024"/>
                  </a:cubicBezTo>
                  <a:cubicBezTo>
                    <a:pt x="13145" y="12780"/>
                    <a:pt x="12982" y="12617"/>
                    <a:pt x="12779" y="12617"/>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5"/>
            <p:cNvSpPr/>
            <p:nvPr/>
          </p:nvSpPr>
          <p:spPr>
            <a:xfrm>
              <a:off x="4506925" y="3681100"/>
              <a:ext cx="534150" cy="335775"/>
            </a:xfrm>
            <a:custGeom>
              <a:rect b="b" l="l" r="r" t="t"/>
              <a:pathLst>
                <a:path extrusionOk="0" h="13431" w="21366">
                  <a:moveTo>
                    <a:pt x="366" y="82"/>
                  </a:moveTo>
                  <a:cubicBezTo>
                    <a:pt x="163" y="82"/>
                    <a:pt x="0" y="245"/>
                    <a:pt x="0" y="489"/>
                  </a:cubicBezTo>
                  <a:cubicBezTo>
                    <a:pt x="0" y="692"/>
                    <a:pt x="163" y="855"/>
                    <a:pt x="366" y="855"/>
                  </a:cubicBezTo>
                  <a:lnTo>
                    <a:pt x="1953" y="855"/>
                  </a:lnTo>
                  <a:cubicBezTo>
                    <a:pt x="2157" y="855"/>
                    <a:pt x="2320" y="692"/>
                    <a:pt x="2320" y="489"/>
                  </a:cubicBezTo>
                  <a:cubicBezTo>
                    <a:pt x="2320" y="245"/>
                    <a:pt x="2157" y="82"/>
                    <a:pt x="1953" y="82"/>
                  </a:cubicBezTo>
                  <a:close/>
                  <a:moveTo>
                    <a:pt x="3703" y="82"/>
                  </a:moveTo>
                  <a:cubicBezTo>
                    <a:pt x="3500" y="82"/>
                    <a:pt x="3337" y="245"/>
                    <a:pt x="3337" y="489"/>
                  </a:cubicBezTo>
                  <a:cubicBezTo>
                    <a:pt x="3337" y="692"/>
                    <a:pt x="3500" y="855"/>
                    <a:pt x="3703" y="855"/>
                  </a:cubicBezTo>
                  <a:lnTo>
                    <a:pt x="7814" y="855"/>
                  </a:lnTo>
                  <a:cubicBezTo>
                    <a:pt x="8058" y="855"/>
                    <a:pt x="8221" y="692"/>
                    <a:pt x="8221" y="489"/>
                  </a:cubicBezTo>
                  <a:cubicBezTo>
                    <a:pt x="8221" y="245"/>
                    <a:pt x="8058" y="82"/>
                    <a:pt x="7814" y="82"/>
                  </a:cubicBezTo>
                  <a:close/>
                  <a:moveTo>
                    <a:pt x="9605" y="0"/>
                  </a:moveTo>
                  <a:cubicBezTo>
                    <a:pt x="9320" y="0"/>
                    <a:pt x="9157" y="204"/>
                    <a:pt x="9157" y="489"/>
                  </a:cubicBezTo>
                  <a:cubicBezTo>
                    <a:pt x="9157" y="733"/>
                    <a:pt x="9320" y="936"/>
                    <a:pt x="9605" y="936"/>
                  </a:cubicBezTo>
                  <a:cubicBezTo>
                    <a:pt x="9849" y="936"/>
                    <a:pt x="10052" y="733"/>
                    <a:pt x="10052" y="489"/>
                  </a:cubicBezTo>
                  <a:cubicBezTo>
                    <a:pt x="10052" y="204"/>
                    <a:pt x="9849" y="0"/>
                    <a:pt x="9605" y="0"/>
                  </a:cubicBezTo>
                  <a:close/>
                  <a:moveTo>
                    <a:pt x="10948" y="0"/>
                  </a:moveTo>
                  <a:cubicBezTo>
                    <a:pt x="10703" y="0"/>
                    <a:pt x="10500" y="204"/>
                    <a:pt x="10500" y="489"/>
                  </a:cubicBezTo>
                  <a:cubicBezTo>
                    <a:pt x="10500" y="733"/>
                    <a:pt x="10703" y="936"/>
                    <a:pt x="10948" y="936"/>
                  </a:cubicBezTo>
                  <a:cubicBezTo>
                    <a:pt x="11192" y="936"/>
                    <a:pt x="11395" y="733"/>
                    <a:pt x="11395" y="489"/>
                  </a:cubicBezTo>
                  <a:cubicBezTo>
                    <a:pt x="11395" y="204"/>
                    <a:pt x="11192" y="0"/>
                    <a:pt x="10948" y="0"/>
                  </a:cubicBezTo>
                  <a:close/>
                  <a:moveTo>
                    <a:pt x="12291" y="0"/>
                  </a:moveTo>
                  <a:cubicBezTo>
                    <a:pt x="12046" y="0"/>
                    <a:pt x="11843" y="204"/>
                    <a:pt x="11843" y="489"/>
                  </a:cubicBezTo>
                  <a:cubicBezTo>
                    <a:pt x="11843" y="733"/>
                    <a:pt x="12046" y="936"/>
                    <a:pt x="12291" y="936"/>
                  </a:cubicBezTo>
                  <a:cubicBezTo>
                    <a:pt x="12535" y="936"/>
                    <a:pt x="12738" y="733"/>
                    <a:pt x="12738" y="489"/>
                  </a:cubicBezTo>
                  <a:cubicBezTo>
                    <a:pt x="12738" y="204"/>
                    <a:pt x="12535" y="0"/>
                    <a:pt x="12291" y="0"/>
                  </a:cubicBezTo>
                  <a:close/>
                  <a:moveTo>
                    <a:pt x="13634" y="0"/>
                  </a:moveTo>
                  <a:cubicBezTo>
                    <a:pt x="13389" y="0"/>
                    <a:pt x="13186" y="204"/>
                    <a:pt x="13186" y="489"/>
                  </a:cubicBezTo>
                  <a:cubicBezTo>
                    <a:pt x="13186" y="733"/>
                    <a:pt x="13389" y="936"/>
                    <a:pt x="13634" y="936"/>
                  </a:cubicBezTo>
                  <a:cubicBezTo>
                    <a:pt x="13878" y="936"/>
                    <a:pt x="14081" y="733"/>
                    <a:pt x="14081" y="489"/>
                  </a:cubicBezTo>
                  <a:cubicBezTo>
                    <a:pt x="14081" y="204"/>
                    <a:pt x="13878" y="0"/>
                    <a:pt x="13634" y="0"/>
                  </a:cubicBezTo>
                  <a:close/>
                  <a:moveTo>
                    <a:pt x="14977" y="0"/>
                  </a:moveTo>
                  <a:cubicBezTo>
                    <a:pt x="14732" y="0"/>
                    <a:pt x="14529" y="204"/>
                    <a:pt x="14529" y="489"/>
                  </a:cubicBezTo>
                  <a:cubicBezTo>
                    <a:pt x="14529" y="733"/>
                    <a:pt x="14732" y="936"/>
                    <a:pt x="14977" y="936"/>
                  </a:cubicBezTo>
                  <a:cubicBezTo>
                    <a:pt x="15221" y="936"/>
                    <a:pt x="15424" y="733"/>
                    <a:pt x="15424" y="489"/>
                  </a:cubicBezTo>
                  <a:cubicBezTo>
                    <a:pt x="15424" y="204"/>
                    <a:pt x="15221" y="0"/>
                    <a:pt x="14977" y="0"/>
                  </a:cubicBezTo>
                  <a:close/>
                  <a:moveTo>
                    <a:pt x="16320" y="0"/>
                  </a:moveTo>
                  <a:cubicBezTo>
                    <a:pt x="16075" y="0"/>
                    <a:pt x="15872" y="204"/>
                    <a:pt x="15872" y="489"/>
                  </a:cubicBezTo>
                  <a:cubicBezTo>
                    <a:pt x="15872" y="733"/>
                    <a:pt x="16075" y="936"/>
                    <a:pt x="16320" y="936"/>
                  </a:cubicBezTo>
                  <a:cubicBezTo>
                    <a:pt x="16564" y="936"/>
                    <a:pt x="16767" y="733"/>
                    <a:pt x="16767" y="489"/>
                  </a:cubicBezTo>
                  <a:cubicBezTo>
                    <a:pt x="16767" y="204"/>
                    <a:pt x="16564" y="0"/>
                    <a:pt x="16320" y="0"/>
                  </a:cubicBezTo>
                  <a:close/>
                  <a:moveTo>
                    <a:pt x="366" y="1872"/>
                  </a:moveTo>
                  <a:cubicBezTo>
                    <a:pt x="163" y="1872"/>
                    <a:pt x="0" y="2035"/>
                    <a:pt x="0" y="2279"/>
                  </a:cubicBezTo>
                  <a:cubicBezTo>
                    <a:pt x="0" y="2483"/>
                    <a:pt x="163" y="2646"/>
                    <a:pt x="366" y="2646"/>
                  </a:cubicBezTo>
                  <a:lnTo>
                    <a:pt x="1953" y="2646"/>
                  </a:lnTo>
                  <a:cubicBezTo>
                    <a:pt x="2157" y="2646"/>
                    <a:pt x="2320" y="2483"/>
                    <a:pt x="2320" y="2279"/>
                  </a:cubicBezTo>
                  <a:cubicBezTo>
                    <a:pt x="2320" y="2035"/>
                    <a:pt x="2157" y="1872"/>
                    <a:pt x="1953" y="1872"/>
                  </a:cubicBezTo>
                  <a:close/>
                  <a:moveTo>
                    <a:pt x="3703" y="1872"/>
                  </a:moveTo>
                  <a:cubicBezTo>
                    <a:pt x="3500" y="1872"/>
                    <a:pt x="3337" y="2035"/>
                    <a:pt x="3337" y="2279"/>
                  </a:cubicBezTo>
                  <a:cubicBezTo>
                    <a:pt x="3337" y="2483"/>
                    <a:pt x="3500" y="2646"/>
                    <a:pt x="3703" y="2646"/>
                  </a:cubicBezTo>
                  <a:lnTo>
                    <a:pt x="7814" y="2646"/>
                  </a:lnTo>
                  <a:cubicBezTo>
                    <a:pt x="8058" y="2646"/>
                    <a:pt x="8221" y="2483"/>
                    <a:pt x="8221" y="2279"/>
                  </a:cubicBezTo>
                  <a:cubicBezTo>
                    <a:pt x="8221" y="2035"/>
                    <a:pt x="8058" y="1872"/>
                    <a:pt x="7814" y="1872"/>
                  </a:cubicBezTo>
                  <a:close/>
                  <a:moveTo>
                    <a:pt x="366" y="3663"/>
                  </a:moveTo>
                  <a:cubicBezTo>
                    <a:pt x="163" y="3663"/>
                    <a:pt x="0" y="3867"/>
                    <a:pt x="0" y="4070"/>
                  </a:cubicBezTo>
                  <a:cubicBezTo>
                    <a:pt x="0" y="4274"/>
                    <a:pt x="163" y="4436"/>
                    <a:pt x="366" y="4436"/>
                  </a:cubicBezTo>
                  <a:lnTo>
                    <a:pt x="1953" y="4436"/>
                  </a:lnTo>
                  <a:cubicBezTo>
                    <a:pt x="2157" y="4436"/>
                    <a:pt x="2320" y="4274"/>
                    <a:pt x="2320" y="4070"/>
                  </a:cubicBezTo>
                  <a:cubicBezTo>
                    <a:pt x="2320" y="3867"/>
                    <a:pt x="2157" y="3663"/>
                    <a:pt x="1953" y="3663"/>
                  </a:cubicBezTo>
                  <a:close/>
                  <a:moveTo>
                    <a:pt x="3703" y="3663"/>
                  </a:moveTo>
                  <a:cubicBezTo>
                    <a:pt x="3500" y="3663"/>
                    <a:pt x="3337" y="3867"/>
                    <a:pt x="3337" y="4070"/>
                  </a:cubicBezTo>
                  <a:cubicBezTo>
                    <a:pt x="3337" y="4274"/>
                    <a:pt x="3500" y="4436"/>
                    <a:pt x="3703" y="4436"/>
                  </a:cubicBezTo>
                  <a:lnTo>
                    <a:pt x="7814" y="4436"/>
                  </a:lnTo>
                  <a:cubicBezTo>
                    <a:pt x="8058" y="4436"/>
                    <a:pt x="8221" y="4274"/>
                    <a:pt x="8221" y="4070"/>
                  </a:cubicBezTo>
                  <a:cubicBezTo>
                    <a:pt x="8221" y="3867"/>
                    <a:pt x="8058" y="3663"/>
                    <a:pt x="7814" y="3663"/>
                  </a:cubicBezTo>
                  <a:close/>
                  <a:moveTo>
                    <a:pt x="9605" y="3622"/>
                  </a:moveTo>
                  <a:cubicBezTo>
                    <a:pt x="9320" y="3622"/>
                    <a:pt x="9157" y="3826"/>
                    <a:pt x="9157" y="4070"/>
                  </a:cubicBezTo>
                  <a:cubicBezTo>
                    <a:pt x="9157" y="4314"/>
                    <a:pt x="9320" y="4518"/>
                    <a:pt x="9605" y="4518"/>
                  </a:cubicBezTo>
                  <a:cubicBezTo>
                    <a:pt x="9849" y="4518"/>
                    <a:pt x="10052" y="4314"/>
                    <a:pt x="10052" y="4070"/>
                  </a:cubicBezTo>
                  <a:cubicBezTo>
                    <a:pt x="10052" y="3826"/>
                    <a:pt x="9849" y="3622"/>
                    <a:pt x="9605" y="3622"/>
                  </a:cubicBezTo>
                  <a:close/>
                  <a:moveTo>
                    <a:pt x="10948" y="3622"/>
                  </a:moveTo>
                  <a:cubicBezTo>
                    <a:pt x="10703" y="3622"/>
                    <a:pt x="10500" y="3826"/>
                    <a:pt x="10500" y="4070"/>
                  </a:cubicBezTo>
                  <a:cubicBezTo>
                    <a:pt x="10500" y="4314"/>
                    <a:pt x="10703" y="4518"/>
                    <a:pt x="10948" y="4518"/>
                  </a:cubicBezTo>
                  <a:cubicBezTo>
                    <a:pt x="11192" y="4518"/>
                    <a:pt x="11395" y="4314"/>
                    <a:pt x="11395" y="4070"/>
                  </a:cubicBezTo>
                  <a:cubicBezTo>
                    <a:pt x="11395" y="3826"/>
                    <a:pt x="11192" y="3622"/>
                    <a:pt x="10948" y="3622"/>
                  </a:cubicBezTo>
                  <a:close/>
                  <a:moveTo>
                    <a:pt x="12291" y="3622"/>
                  </a:moveTo>
                  <a:cubicBezTo>
                    <a:pt x="12046" y="3622"/>
                    <a:pt x="11843" y="3826"/>
                    <a:pt x="11843" y="4070"/>
                  </a:cubicBezTo>
                  <a:cubicBezTo>
                    <a:pt x="11843" y="4314"/>
                    <a:pt x="12046" y="4518"/>
                    <a:pt x="12291" y="4518"/>
                  </a:cubicBezTo>
                  <a:cubicBezTo>
                    <a:pt x="12535" y="4518"/>
                    <a:pt x="12738" y="4314"/>
                    <a:pt x="12738" y="4070"/>
                  </a:cubicBezTo>
                  <a:cubicBezTo>
                    <a:pt x="12738" y="3826"/>
                    <a:pt x="12535" y="3622"/>
                    <a:pt x="12291" y="3622"/>
                  </a:cubicBezTo>
                  <a:close/>
                  <a:moveTo>
                    <a:pt x="13634" y="3622"/>
                  </a:moveTo>
                  <a:cubicBezTo>
                    <a:pt x="13389" y="3622"/>
                    <a:pt x="13186" y="3826"/>
                    <a:pt x="13186" y="4070"/>
                  </a:cubicBezTo>
                  <a:cubicBezTo>
                    <a:pt x="13186" y="4314"/>
                    <a:pt x="13389" y="4518"/>
                    <a:pt x="13634" y="4518"/>
                  </a:cubicBezTo>
                  <a:cubicBezTo>
                    <a:pt x="13878" y="4518"/>
                    <a:pt x="14081" y="4314"/>
                    <a:pt x="14081" y="4070"/>
                  </a:cubicBezTo>
                  <a:cubicBezTo>
                    <a:pt x="14081" y="3826"/>
                    <a:pt x="13878" y="3622"/>
                    <a:pt x="13634" y="3622"/>
                  </a:cubicBezTo>
                  <a:close/>
                  <a:moveTo>
                    <a:pt x="14977" y="3622"/>
                  </a:moveTo>
                  <a:cubicBezTo>
                    <a:pt x="14732" y="3622"/>
                    <a:pt x="14529" y="3826"/>
                    <a:pt x="14529" y="4070"/>
                  </a:cubicBezTo>
                  <a:cubicBezTo>
                    <a:pt x="14529" y="4314"/>
                    <a:pt x="14732" y="4518"/>
                    <a:pt x="14977" y="4518"/>
                  </a:cubicBezTo>
                  <a:cubicBezTo>
                    <a:pt x="15221" y="4518"/>
                    <a:pt x="15424" y="4314"/>
                    <a:pt x="15424" y="4070"/>
                  </a:cubicBezTo>
                  <a:cubicBezTo>
                    <a:pt x="15424" y="3826"/>
                    <a:pt x="15221" y="3622"/>
                    <a:pt x="14977" y="3622"/>
                  </a:cubicBezTo>
                  <a:close/>
                  <a:moveTo>
                    <a:pt x="16320" y="3622"/>
                  </a:moveTo>
                  <a:cubicBezTo>
                    <a:pt x="16075" y="3622"/>
                    <a:pt x="15872" y="3826"/>
                    <a:pt x="15872" y="4070"/>
                  </a:cubicBezTo>
                  <a:cubicBezTo>
                    <a:pt x="15872" y="4314"/>
                    <a:pt x="16075" y="4518"/>
                    <a:pt x="16320" y="4518"/>
                  </a:cubicBezTo>
                  <a:cubicBezTo>
                    <a:pt x="16564" y="4518"/>
                    <a:pt x="16767" y="4314"/>
                    <a:pt x="16767" y="4070"/>
                  </a:cubicBezTo>
                  <a:cubicBezTo>
                    <a:pt x="16767" y="3826"/>
                    <a:pt x="16564" y="3622"/>
                    <a:pt x="16320" y="3622"/>
                  </a:cubicBezTo>
                  <a:close/>
                  <a:moveTo>
                    <a:pt x="366" y="5454"/>
                  </a:moveTo>
                  <a:cubicBezTo>
                    <a:pt x="163" y="5454"/>
                    <a:pt x="0" y="5657"/>
                    <a:pt x="0" y="5861"/>
                  </a:cubicBezTo>
                  <a:cubicBezTo>
                    <a:pt x="0" y="6064"/>
                    <a:pt x="163" y="6227"/>
                    <a:pt x="366" y="6227"/>
                  </a:cubicBezTo>
                  <a:lnTo>
                    <a:pt x="1953" y="6227"/>
                  </a:lnTo>
                  <a:cubicBezTo>
                    <a:pt x="2157" y="6227"/>
                    <a:pt x="2320" y="6064"/>
                    <a:pt x="2320" y="5861"/>
                  </a:cubicBezTo>
                  <a:cubicBezTo>
                    <a:pt x="2320" y="5657"/>
                    <a:pt x="2157" y="5454"/>
                    <a:pt x="1953" y="5454"/>
                  </a:cubicBezTo>
                  <a:close/>
                  <a:moveTo>
                    <a:pt x="3703" y="5454"/>
                  </a:moveTo>
                  <a:cubicBezTo>
                    <a:pt x="3500" y="5454"/>
                    <a:pt x="3337" y="5657"/>
                    <a:pt x="3337" y="5861"/>
                  </a:cubicBezTo>
                  <a:cubicBezTo>
                    <a:pt x="3337" y="6064"/>
                    <a:pt x="3500" y="6227"/>
                    <a:pt x="3703" y="6227"/>
                  </a:cubicBezTo>
                  <a:lnTo>
                    <a:pt x="7814" y="6227"/>
                  </a:lnTo>
                  <a:cubicBezTo>
                    <a:pt x="8058" y="6227"/>
                    <a:pt x="8221" y="6064"/>
                    <a:pt x="8221" y="5861"/>
                  </a:cubicBezTo>
                  <a:cubicBezTo>
                    <a:pt x="8221" y="5657"/>
                    <a:pt x="8058" y="5454"/>
                    <a:pt x="7814" y="5454"/>
                  </a:cubicBezTo>
                  <a:close/>
                  <a:moveTo>
                    <a:pt x="366" y="7285"/>
                  </a:moveTo>
                  <a:cubicBezTo>
                    <a:pt x="163" y="7285"/>
                    <a:pt x="0" y="7448"/>
                    <a:pt x="0" y="7651"/>
                  </a:cubicBezTo>
                  <a:cubicBezTo>
                    <a:pt x="0" y="7855"/>
                    <a:pt x="163" y="8058"/>
                    <a:pt x="366" y="8058"/>
                  </a:cubicBezTo>
                  <a:lnTo>
                    <a:pt x="1953" y="8058"/>
                  </a:lnTo>
                  <a:cubicBezTo>
                    <a:pt x="2157" y="8058"/>
                    <a:pt x="2320" y="7855"/>
                    <a:pt x="2320" y="7651"/>
                  </a:cubicBezTo>
                  <a:cubicBezTo>
                    <a:pt x="2320" y="7448"/>
                    <a:pt x="2157" y="7285"/>
                    <a:pt x="1953" y="7285"/>
                  </a:cubicBezTo>
                  <a:close/>
                  <a:moveTo>
                    <a:pt x="3703" y="7285"/>
                  </a:moveTo>
                  <a:cubicBezTo>
                    <a:pt x="3500" y="7285"/>
                    <a:pt x="3337" y="7448"/>
                    <a:pt x="3337" y="7651"/>
                  </a:cubicBezTo>
                  <a:cubicBezTo>
                    <a:pt x="3337" y="7855"/>
                    <a:pt x="3500" y="8058"/>
                    <a:pt x="3703" y="8058"/>
                  </a:cubicBezTo>
                  <a:lnTo>
                    <a:pt x="7814" y="8058"/>
                  </a:lnTo>
                  <a:cubicBezTo>
                    <a:pt x="8058" y="8058"/>
                    <a:pt x="8221" y="7855"/>
                    <a:pt x="8221" y="7651"/>
                  </a:cubicBezTo>
                  <a:cubicBezTo>
                    <a:pt x="8221" y="7448"/>
                    <a:pt x="8058" y="7285"/>
                    <a:pt x="7814" y="7285"/>
                  </a:cubicBezTo>
                  <a:close/>
                  <a:moveTo>
                    <a:pt x="14203" y="8791"/>
                  </a:moveTo>
                  <a:cubicBezTo>
                    <a:pt x="13959" y="8791"/>
                    <a:pt x="13756" y="8994"/>
                    <a:pt x="13756" y="9239"/>
                  </a:cubicBezTo>
                  <a:cubicBezTo>
                    <a:pt x="13756" y="9483"/>
                    <a:pt x="13959" y="9686"/>
                    <a:pt x="14203" y="9686"/>
                  </a:cubicBezTo>
                  <a:cubicBezTo>
                    <a:pt x="14447" y="9686"/>
                    <a:pt x="14651" y="9483"/>
                    <a:pt x="14651" y="9239"/>
                  </a:cubicBezTo>
                  <a:cubicBezTo>
                    <a:pt x="14651" y="8994"/>
                    <a:pt x="14447" y="8791"/>
                    <a:pt x="14203" y="8791"/>
                  </a:cubicBezTo>
                  <a:close/>
                  <a:moveTo>
                    <a:pt x="15546" y="8791"/>
                  </a:moveTo>
                  <a:cubicBezTo>
                    <a:pt x="15302" y="8791"/>
                    <a:pt x="15099" y="8994"/>
                    <a:pt x="15099" y="9239"/>
                  </a:cubicBezTo>
                  <a:cubicBezTo>
                    <a:pt x="15099" y="9483"/>
                    <a:pt x="15302" y="9686"/>
                    <a:pt x="15546" y="9686"/>
                  </a:cubicBezTo>
                  <a:cubicBezTo>
                    <a:pt x="15790" y="9686"/>
                    <a:pt x="15994" y="9483"/>
                    <a:pt x="15994" y="9239"/>
                  </a:cubicBezTo>
                  <a:cubicBezTo>
                    <a:pt x="15994" y="8994"/>
                    <a:pt x="15790" y="8791"/>
                    <a:pt x="15546" y="8791"/>
                  </a:cubicBezTo>
                  <a:close/>
                  <a:moveTo>
                    <a:pt x="16889" y="8791"/>
                  </a:moveTo>
                  <a:cubicBezTo>
                    <a:pt x="16645" y="8791"/>
                    <a:pt x="16442" y="8994"/>
                    <a:pt x="16442" y="9239"/>
                  </a:cubicBezTo>
                  <a:cubicBezTo>
                    <a:pt x="16442" y="9483"/>
                    <a:pt x="16645" y="9686"/>
                    <a:pt x="16889" y="9686"/>
                  </a:cubicBezTo>
                  <a:cubicBezTo>
                    <a:pt x="17133" y="9686"/>
                    <a:pt x="17337" y="9483"/>
                    <a:pt x="17337" y="9239"/>
                  </a:cubicBezTo>
                  <a:cubicBezTo>
                    <a:pt x="17337" y="8994"/>
                    <a:pt x="17133" y="8791"/>
                    <a:pt x="16889" y="8791"/>
                  </a:cubicBezTo>
                  <a:close/>
                  <a:moveTo>
                    <a:pt x="18232" y="8791"/>
                  </a:moveTo>
                  <a:cubicBezTo>
                    <a:pt x="17988" y="8791"/>
                    <a:pt x="17785" y="8994"/>
                    <a:pt x="17785" y="9239"/>
                  </a:cubicBezTo>
                  <a:cubicBezTo>
                    <a:pt x="17785" y="9483"/>
                    <a:pt x="17988" y="9686"/>
                    <a:pt x="18232" y="9686"/>
                  </a:cubicBezTo>
                  <a:cubicBezTo>
                    <a:pt x="18476" y="9686"/>
                    <a:pt x="18680" y="9483"/>
                    <a:pt x="18680" y="9239"/>
                  </a:cubicBezTo>
                  <a:cubicBezTo>
                    <a:pt x="18680" y="8994"/>
                    <a:pt x="18476" y="8791"/>
                    <a:pt x="18232" y="8791"/>
                  </a:cubicBezTo>
                  <a:close/>
                  <a:moveTo>
                    <a:pt x="19575" y="8791"/>
                  </a:moveTo>
                  <a:cubicBezTo>
                    <a:pt x="19331" y="8791"/>
                    <a:pt x="19128" y="8994"/>
                    <a:pt x="19128" y="9239"/>
                  </a:cubicBezTo>
                  <a:cubicBezTo>
                    <a:pt x="19128" y="9483"/>
                    <a:pt x="19331" y="9686"/>
                    <a:pt x="19575" y="9686"/>
                  </a:cubicBezTo>
                  <a:cubicBezTo>
                    <a:pt x="19819" y="9686"/>
                    <a:pt x="20023" y="9483"/>
                    <a:pt x="20023" y="9239"/>
                  </a:cubicBezTo>
                  <a:cubicBezTo>
                    <a:pt x="20023" y="8994"/>
                    <a:pt x="19819" y="8791"/>
                    <a:pt x="19575" y="8791"/>
                  </a:cubicBezTo>
                  <a:close/>
                  <a:moveTo>
                    <a:pt x="20918" y="8791"/>
                  </a:moveTo>
                  <a:cubicBezTo>
                    <a:pt x="20674" y="8791"/>
                    <a:pt x="20471" y="8994"/>
                    <a:pt x="20471" y="9239"/>
                  </a:cubicBezTo>
                  <a:cubicBezTo>
                    <a:pt x="20471" y="9483"/>
                    <a:pt x="20674" y="9686"/>
                    <a:pt x="20918" y="9686"/>
                  </a:cubicBezTo>
                  <a:cubicBezTo>
                    <a:pt x="21162" y="9686"/>
                    <a:pt x="21366" y="9483"/>
                    <a:pt x="21366" y="9239"/>
                  </a:cubicBezTo>
                  <a:cubicBezTo>
                    <a:pt x="21366" y="8994"/>
                    <a:pt x="21162" y="8791"/>
                    <a:pt x="20918" y="8791"/>
                  </a:cubicBezTo>
                  <a:close/>
                  <a:moveTo>
                    <a:pt x="366" y="9076"/>
                  </a:moveTo>
                  <a:cubicBezTo>
                    <a:pt x="163" y="9076"/>
                    <a:pt x="0" y="9239"/>
                    <a:pt x="0" y="9442"/>
                  </a:cubicBezTo>
                  <a:cubicBezTo>
                    <a:pt x="0" y="9646"/>
                    <a:pt x="163" y="9849"/>
                    <a:pt x="366" y="9849"/>
                  </a:cubicBezTo>
                  <a:lnTo>
                    <a:pt x="1953" y="9849"/>
                  </a:lnTo>
                  <a:cubicBezTo>
                    <a:pt x="2157" y="9849"/>
                    <a:pt x="2320" y="9646"/>
                    <a:pt x="2320" y="9442"/>
                  </a:cubicBezTo>
                  <a:cubicBezTo>
                    <a:pt x="2320" y="9239"/>
                    <a:pt x="2157" y="9076"/>
                    <a:pt x="1953" y="9076"/>
                  </a:cubicBezTo>
                  <a:close/>
                  <a:moveTo>
                    <a:pt x="8628" y="9076"/>
                  </a:moveTo>
                  <a:cubicBezTo>
                    <a:pt x="8424" y="9076"/>
                    <a:pt x="8262" y="9239"/>
                    <a:pt x="8262" y="9442"/>
                  </a:cubicBezTo>
                  <a:cubicBezTo>
                    <a:pt x="8262" y="9646"/>
                    <a:pt x="8424" y="9849"/>
                    <a:pt x="8628" y="9849"/>
                  </a:cubicBezTo>
                  <a:lnTo>
                    <a:pt x="12779" y="9849"/>
                  </a:lnTo>
                  <a:cubicBezTo>
                    <a:pt x="12982" y="9849"/>
                    <a:pt x="13145" y="9646"/>
                    <a:pt x="13145" y="9442"/>
                  </a:cubicBezTo>
                  <a:cubicBezTo>
                    <a:pt x="13145" y="9239"/>
                    <a:pt x="12982" y="9076"/>
                    <a:pt x="12779" y="9076"/>
                  </a:cubicBezTo>
                  <a:close/>
                  <a:moveTo>
                    <a:pt x="366" y="10867"/>
                  </a:moveTo>
                  <a:cubicBezTo>
                    <a:pt x="163" y="10867"/>
                    <a:pt x="0" y="11029"/>
                    <a:pt x="0" y="11233"/>
                  </a:cubicBezTo>
                  <a:cubicBezTo>
                    <a:pt x="0" y="11477"/>
                    <a:pt x="163" y="11640"/>
                    <a:pt x="366" y="11640"/>
                  </a:cubicBezTo>
                  <a:lnTo>
                    <a:pt x="1953" y="11640"/>
                  </a:lnTo>
                  <a:cubicBezTo>
                    <a:pt x="2157" y="11640"/>
                    <a:pt x="2320" y="11477"/>
                    <a:pt x="2320" y="11233"/>
                  </a:cubicBezTo>
                  <a:cubicBezTo>
                    <a:pt x="2320" y="11029"/>
                    <a:pt x="2157" y="10867"/>
                    <a:pt x="1953" y="10867"/>
                  </a:cubicBezTo>
                  <a:close/>
                  <a:moveTo>
                    <a:pt x="8628" y="10867"/>
                  </a:moveTo>
                  <a:cubicBezTo>
                    <a:pt x="8424" y="10867"/>
                    <a:pt x="8262" y="11029"/>
                    <a:pt x="8262" y="11233"/>
                  </a:cubicBezTo>
                  <a:cubicBezTo>
                    <a:pt x="8262" y="11477"/>
                    <a:pt x="8424" y="11640"/>
                    <a:pt x="8628" y="11640"/>
                  </a:cubicBezTo>
                  <a:lnTo>
                    <a:pt x="12779" y="11640"/>
                  </a:lnTo>
                  <a:cubicBezTo>
                    <a:pt x="12982" y="11640"/>
                    <a:pt x="13145" y="11477"/>
                    <a:pt x="13145" y="11233"/>
                  </a:cubicBezTo>
                  <a:cubicBezTo>
                    <a:pt x="13145" y="11029"/>
                    <a:pt x="12982" y="10867"/>
                    <a:pt x="12779" y="10867"/>
                  </a:cubicBezTo>
                  <a:close/>
                  <a:moveTo>
                    <a:pt x="14203" y="12494"/>
                  </a:moveTo>
                  <a:cubicBezTo>
                    <a:pt x="13959" y="12494"/>
                    <a:pt x="13756" y="12698"/>
                    <a:pt x="13756" y="12942"/>
                  </a:cubicBezTo>
                  <a:cubicBezTo>
                    <a:pt x="13756" y="13186"/>
                    <a:pt x="13959" y="13390"/>
                    <a:pt x="14203" y="13390"/>
                  </a:cubicBezTo>
                  <a:cubicBezTo>
                    <a:pt x="14447" y="13390"/>
                    <a:pt x="14651" y="13186"/>
                    <a:pt x="14651" y="12942"/>
                  </a:cubicBezTo>
                  <a:cubicBezTo>
                    <a:pt x="14651" y="12698"/>
                    <a:pt x="14447" y="12494"/>
                    <a:pt x="14203" y="12494"/>
                  </a:cubicBezTo>
                  <a:close/>
                  <a:moveTo>
                    <a:pt x="15546" y="12494"/>
                  </a:moveTo>
                  <a:cubicBezTo>
                    <a:pt x="15302" y="12494"/>
                    <a:pt x="15099" y="12698"/>
                    <a:pt x="15099" y="12942"/>
                  </a:cubicBezTo>
                  <a:cubicBezTo>
                    <a:pt x="15099" y="13186"/>
                    <a:pt x="15302" y="13390"/>
                    <a:pt x="15546" y="13390"/>
                  </a:cubicBezTo>
                  <a:cubicBezTo>
                    <a:pt x="15790" y="13390"/>
                    <a:pt x="15994" y="13186"/>
                    <a:pt x="15994" y="12942"/>
                  </a:cubicBezTo>
                  <a:cubicBezTo>
                    <a:pt x="15994" y="12698"/>
                    <a:pt x="15790" y="12494"/>
                    <a:pt x="15546" y="12494"/>
                  </a:cubicBezTo>
                  <a:close/>
                  <a:moveTo>
                    <a:pt x="16889" y="12494"/>
                  </a:moveTo>
                  <a:cubicBezTo>
                    <a:pt x="16645" y="12494"/>
                    <a:pt x="16442" y="12698"/>
                    <a:pt x="16442" y="12942"/>
                  </a:cubicBezTo>
                  <a:cubicBezTo>
                    <a:pt x="16442" y="13186"/>
                    <a:pt x="16645" y="13390"/>
                    <a:pt x="16889" y="13390"/>
                  </a:cubicBezTo>
                  <a:cubicBezTo>
                    <a:pt x="17133" y="13390"/>
                    <a:pt x="17337" y="13186"/>
                    <a:pt x="17337" y="12942"/>
                  </a:cubicBezTo>
                  <a:cubicBezTo>
                    <a:pt x="17337" y="12698"/>
                    <a:pt x="17133" y="12494"/>
                    <a:pt x="16889" y="12494"/>
                  </a:cubicBezTo>
                  <a:close/>
                  <a:moveTo>
                    <a:pt x="18232" y="12494"/>
                  </a:moveTo>
                  <a:cubicBezTo>
                    <a:pt x="17988" y="12494"/>
                    <a:pt x="17785" y="12698"/>
                    <a:pt x="17785" y="12942"/>
                  </a:cubicBezTo>
                  <a:cubicBezTo>
                    <a:pt x="17785" y="13186"/>
                    <a:pt x="17988" y="13390"/>
                    <a:pt x="18232" y="13390"/>
                  </a:cubicBezTo>
                  <a:cubicBezTo>
                    <a:pt x="18476" y="13390"/>
                    <a:pt x="18680" y="13186"/>
                    <a:pt x="18680" y="12942"/>
                  </a:cubicBezTo>
                  <a:cubicBezTo>
                    <a:pt x="18680" y="12698"/>
                    <a:pt x="18476" y="12494"/>
                    <a:pt x="18232" y="12494"/>
                  </a:cubicBezTo>
                  <a:close/>
                  <a:moveTo>
                    <a:pt x="19575" y="12494"/>
                  </a:moveTo>
                  <a:cubicBezTo>
                    <a:pt x="19331" y="12494"/>
                    <a:pt x="19128" y="12698"/>
                    <a:pt x="19128" y="12942"/>
                  </a:cubicBezTo>
                  <a:cubicBezTo>
                    <a:pt x="19128" y="13186"/>
                    <a:pt x="19331" y="13390"/>
                    <a:pt x="19575" y="13390"/>
                  </a:cubicBezTo>
                  <a:cubicBezTo>
                    <a:pt x="19819" y="13390"/>
                    <a:pt x="20023" y="13186"/>
                    <a:pt x="20023" y="12942"/>
                  </a:cubicBezTo>
                  <a:cubicBezTo>
                    <a:pt x="20023" y="12698"/>
                    <a:pt x="19819" y="12494"/>
                    <a:pt x="19575" y="12494"/>
                  </a:cubicBezTo>
                  <a:close/>
                  <a:moveTo>
                    <a:pt x="20918" y="12494"/>
                  </a:moveTo>
                  <a:cubicBezTo>
                    <a:pt x="20674" y="12494"/>
                    <a:pt x="20471" y="12698"/>
                    <a:pt x="20471" y="12942"/>
                  </a:cubicBezTo>
                  <a:cubicBezTo>
                    <a:pt x="20471" y="13186"/>
                    <a:pt x="20674" y="13390"/>
                    <a:pt x="20918" y="13390"/>
                  </a:cubicBezTo>
                  <a:cubicBezTo>
                    <a:pt x="21162" y="13390"/>
                    <a:pt x="21366" y="13186"/>
                    <a:pt x="21366" y="12942"/>
                  </a:cubicBezTo>
                  <a:cubicBezTo>
                    <a:pt x="21366" y="12698"/>
                    <a:pt x="21162" y="12494"/>
                    <a:pt x="20918" y="12494"/>
                  </a:cubicBezTo>
                  <a:close/>
                  <a:moveTo>
                    <a:pt x="366" y="12657"/>
                  </a:moveTo>
                  <a:cubicBezTo>
                    <a:pt x="163" y="12657"/>
                    <a:pt x="0" y="12820"/>
                    <a:pt x="0" y="13064"/>
                  </a:cubicBezTo>
                  <a:cubicBezTo>
                    <a:pt x="0" y="13268"/>
                    <a:pt x="163" y="13430"/>
                    <a:pt x="366" y="13430"/>
                  </a:cubicBezTo>
                  <a:lnTo>
                    <a:pt x="1953" y="13430"/>
                  </a:lnTo>
                  <a:cubicBezTo>
                    <a:pt x="2157" y="13430"/>
                    <a:pt x="2320" y="13268"/>
                    <a:pt x="2320" y="13064"/>
                  </a:cubicBezTo>
                  <a:cubicBezTo>
                    <a:pt x="2320" y="12820"/>
                    <a:pt x="2157" y="12657"/>
                    <a:pt x="1953" y="12657"/>
                  </a:cubicBezTo>
                  <a:close/>
                  <a:moveTo>
                    <a:pt x="8628" y="12657"/>
                  </a:moveTo>
                  <a:cubicBezTo>
                    <a:pt x="8424" y="12657"/>
                    <a:pt x="8262" y="12820"/>
                    <a:pt x="8262" y="13064"/>
                  </a:cubicBezTo>
                  <a:cubicBezTo>
                    <a:pt x="8262" y="13268"/>
                    <a:pt x="8424" y="13430"/>
                    <a:pt x="8628" y="13430"/>
                  </a:cubicBezTo>
                  <a:lnTo>
                    <a:pt x="12779" y="13430"/>
                  </a:lnTo>
                  <a:cubicBezTo>
                    <a:pt x="12982" y="13430"/>
                    <a:pt x="13145" y="13268"/>
                    <a:pt x="13145" y="13064"/>
                  </a:cubicBezTo>
                  <a:cubicBezTo>
                    <a:pt x="13145" y="12820"/>
                    <a:pt x="12982" y="12657"/>
                    <a:pt x="12779" y="12657"/>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5"/>
            <p:cNvSpPr/>
            <p:nvPr/>
          </p:nvSpPr>
          <p:spPr>
            <a:xfrm>
              <a:off x="5110250" y="2953625"/>
              <a:ext cx="534175" cy="335775"/>
            </a:xfrm>
            <a:custGeom>
              <a:rect b="b" l="l" r="r" t="t"/>
              <a:pathLst>
                <a:path extrusionOk="0" h="13431" w="21367">
                  <a:moveTo>
                    <a:pt x="367" y="82"/>
                  </a:moveTo>
                  <a:cubicBezTo>
                    <a:pt x="163" y="82"/>
                    <a:pt x="0" y="245"/>
                    <a:pt x="0" y="489"/>
                  </a:cubicBezTo>
                  <a:cubicBezTo>
                    <a:pt x="0" y="693"/>
                    <a:pt x="163" y="856"/>
                    <a:pt x="367" y="856"/>
                  </a:cubicBezTo>
                  <a:lnTo>
                    <a:pt x="1954" y="856"/>
                  </a:lnTo>
                  <a:cubicBezTo>
                    <a:pt x="2157" y="856"/>
                    <a:pt x="2361" y="693"/>
                    <a:pt x="2361" y="489"/>
                  </a:cubicBezTo>
                  <a:cubicBezTo>
                    <a:pt x="2361" y="245"/>
                    <a:pt x="2157" y="82"/>
                    <a:pt x="1954" y="82"/>
                  </a:cubicBezTo>
                  <a:close/>
                  <a:moveTo>
                    <a:pt x="3704" y="82"/>
                  </a:moveTo>
                  <a:cubicBezTo>
                    <a:pt x="3500" y="82"/>
                    <a:pt x="3338" y="245"/>
                    <a:pt x="3338" y="489"/>
                  </a:cubicBezTo>
                  <a:cubicBezTo>
                    <a:pt x="3338" y="693"/>
                    <a:pt x="3500" y="856"/>
                    <a:pt x="3704" y="856"/>
                  </a:cubicBezTo>
                  <a:lnTo>
                    <a:pt x="7814" y="856"/>
                  </a:lnTo>
                  <a:cubicBezTo>
                    <a:pt x="8058" y="856"/>
                    <a:pt x="8221" y="693"/>
                    <a:pt x="8221" y="489"/>
                  </a:cubicBezTo>
                  <a:cubicBezTo>
                    <a:pt x="8221" y="245"/>
                    <a:pt x="8058" y="82"/>
                    <a:pt x="7814" y="82"/>
                  </a:cubicBezTo>
                  <a:close/>
                  <a:moveTo>
                    <a:pt x="9605" y="1"/>
                  </a:moveTo>
                  <a:cubicBezTo>
                    <a:pt x="9361" y="1"/>
                    <a:pt x="9157" y="204"/>
                    <a:pt x="9157" y="489"/>
                  </a:cubicBezTo>
                  <a:cubicBezTo>
                    <a:pt x="9157" y="733"/>
                    <a:pt x="9361" y="937"/>
                    <a:pt x="9605" y="937"/>
                  </a:cubicBezTo>
                  <a:cubicBezTo>
                    <a:pt x="9849" y="937"/>
                    <a:pt x="10053" y="733"/>
                    <a:pt x="10053" y="489"/>
                  </a:cubicBezTo>
                  <a:cubicBezTo>
                    <a:pt x="10053" y="204"/>
                    <a:pt x="9849" y="1"/>
                    <a:pt x="9605" y="1"/>
                  </a:cubicBezTo>
                  <a:close/>
                  <a:moveTo>
                    <a:pt x="10948" y="1"/>
                  </a:moveTo>
                  <a:cubicBezTo>
                    <a:pt x="10704" y="1"/>
                    <a:pt x="10500" y="204"/>
                    <a:pt x="10500" y="489"/>
                  </a:cubicBezTo>
                  <a:cubicBezTo>
                    <a:pt x="10500" y="733"/>
                    <a:pt x="10704" y="937"/>
                    <a:pt x="10948" y="937"/>
                  </a:cubicBezTo>
                  <a:cubicBezTo>
                    <a:pt x="11192" y="937"/>
                    <a:pt x="11396" y="733"/>
                    <a:pt x="11396" y="489"/>
                  </a:cubicBezTo>
                  <a:cubicBezTo>
                    <a:pt x="11396" y="204"/>
                    <a:pt x="11192" y="1"/>
                    <a:pt x="10948" y="1"/>
                  </a:cubicBezTo>
                  <a:close/>
                  <a:moveTo>
                    <a:pt x="12291" y="1"/>
                  </a:moveTo>
                  <a:cubicBezTo>
                    <a:pt x="12047" y="1"/>
                    <a:pt x="11843" y="204"/>
                    <a:pt x="11843" y="489"/>
                  </a:cubicBezTo>
                  <a:cubicBezTo>
                    <a:pt x="11843" y="733"/>
                    <a:pt x="12047" y="937"/>
                    <a:pt x="12291" y="937"/>
                  </a:cubicBezTo>
                  <a:cubicBezTo>
                    <a:pt x="12535" y="937"/>
                    <a:pt x="12739" y="733"/>
                    <a:pt x="12739" y="489"/>
                  </a:cubicBezTo>
                  <a:cubicBezTo>
                    <a:pt x="12739" y="204"/>
                    <a:pt x="12535" y="1"/>
                    <a:pt x="12291" y="1"/>
                  </a:cubicBezTo>
                  <a:close/>
                  <a:moveTo>
                    <a:pt x="13634" y="1"/>
                  </a:moveTo>
                  <a:cubicBezTo>
                    <a:pt x="13390" y="1"/>
                    <a:pt x="13186" y="204"/>
                    <a:pt x="13186" y="489"/>
                  </a:cubicBezTo>
                  <a:cubicBezTo>
                    <a:pt x="13186" y="733"/>
                    <a:pt x="13390" y="937"/>
                    <a:pt x="13634" y="937"/>
                  </a:cubicBezTo>
                  <a:cubicBezTo>
                    <a:pt x="13878" y="937"/>
                    <a:pt x="14082" y="733"/>
                    <a:pt x="14082" y="489"/>
                  </a:cubicBezTo>
                  <a:cubicBezTo>
                    <a:pt x="14082" y="204"/>
                    <a:pt x="13878" y="1"/>
                    <a:pt x="13634" y="1"/>
                  </a:cubicBezTo>
                  <a:close/>
                  <a:moveTo>
                    <a:pt x="14977" y="1"/>
                  </a:moveTo>
                  <a:cubicBezTo>
                    <a:pt x="14733" y="1"/>
                    <a:pt x="14529" y="204"/>
                    <a:pt x="14529" y="489"/>
                  </a:cubicBezTo>
                  <a:cubicBezTo>
                    <a:pt x="14529" y="733"/>
                    <a:pt x="14733" y="937"/>
                    <a:pt x="14977" y="937"/>
                  </a:cubicBezTo>
                  <a:cubicBezTo>
                    <a:pt x="15221" y="937"/>
                    <a:pt x="15425" y="733"/>
                    <a:pt x="15425" y="489"/>
                  </a:cubicBezTo>
                  <a:cubicBezTo>
                    <a:pt x="15425" y="204"/>
                    <a:pt x="15221" y="1"/>
                    <a:pt x="14977" y="1"/>
                  </a:cubicBezTo>
                  <a:close/>
                  <a:moveTo>
                    <a:pt x="16320" y="1"/>
                  </a:moveTo>
                  <a:cubicBezTo>
                    <a:pt x="16076" y="1"/>
                    <a:pt x="15872" y="204"/>
                    <a:pt x="15872" y="489"/>
                  </a:cubicBezTo>
                  <a:cubicBezTo>
                    <a:pt x="15872" y="733"/>
                    <a:pt x="16076" y="937"/>
                    <a:pt x="16320" y="937"/>
                  </a:cubicBezTo>
                  <a:cubicBezTo>
                    <a:pt x="16564" y="937"/>
                    <a:pt x="16768" y="733"/>
                    <a:pt x="16768" y="489"/>
                  </a:cubicBezTo>
                  <a:cubicBezTo>
                    <a:pt x="16768" y="204"/>
                    <a:pt x="16564" y="1"/>
                    <a:pt x="16320" y="1"/>
                  </a:cubicBezTo>
                  <a:close/>
                  <a:moveTo>
                    <a:pt x="367" y="1873"/>
                  </a:moveTo>
                  <a:cubicBezTo>
                    <a:pt x="163" y="1873"/>
                    <a:pt x="0" y="2036"/>
                    <a:pt x="0" y="2280"/>
                  </a:cubicBezTo>
                  <a:cubicBezTo>
                    <a:pt x="0" y="2483"/>
                    <a:pt x="163" y="2646"/>
                    <a:pt x="367" y="2646"/>
                  </a:cubicBezTo>
                  <a:lnTo>
                    <a:pt x="1954" y="2646"/>
                  </a:lnTo>
                  <a:cubicBezTo>
                    <a:pt x="2157" y="2646"/>
                    <a:pt x="2361" y="2483"/>
                    <a:pt x="2361" y="2280"/>
                  </a:cubicBezTo>
                  <a:cubicBezTo>
                    <a:pt x="2361" y="2036"/>
                    <a:pt x="2157" y="1873"/>
                    <a:pt x="1954" y="1873"/>
                  </a:cubicBezTo>
                  <a:close/>
                  <a:moveTo>
                    <a:pt x="3704" y="1873"/>
                  </a:moveTo>
                  <a:cubicBezTo>
                    <a:pt x="3500" y="1873"/>
                    <a:pt x="3338" y="2036"/>
                    <a:pt x="3338" y="2280"/>
                  </a:cubicBezTo>
                  <a:cubicBezTo>
                    <a:pt x="3338" y="2483"/>
                    <a:pt x="3500" y="2646"/>
                    <a:pt x="3704" y="2646"/>
                  </a:cubicBezTo>
                  <a:lnTo>
                    <a:pt x="7814" y="2646"/>
                  </a:lnTo>
                  <a:cubicBezTo>
                    <a:pt x="8058" y="2646"/>
                    <a:pt x="8221" y="2483"/>
                    <a:pt x="8221" y="2280"/>
                  </a:cubicBezTo>
                  <a:cubicBezTo>
                    <a:pt x="8221" y="2036"/>
                    <a:pt x="8058" y="1873"/>
                    <a:pt x="7814" y="1873"/>
                  </a:cubicBezTo>
                  <a:close/>
                  <a:moveTo>
                    <a:pt x="367" y="3664"/>
                  </a:moveTo>
                  <a:cubicBezTo>
                    <a:pt x="163" y="3664"/>
                    <a:pt x="0" y="3867"/>
                    <a:pt x="0" y="4071"/>
                  </a:cubicBezTo>
                  <a:cubicBezTo>
                    <a:pt x="0" y="4274"/>
                    <a:pt x="163" y="4437"/>
                    <a:pt x="367" y="4437"/>
                  </a:cubicBezTo>
                  <a:lnTo>
                    <a:pt x="1954" y="4437"/>
                  </a:lnTo>
                  <a:cubicBezTo>
                    <a:pt x="2157" y="4437"/>
                    <a:pt x="2361" y="4274"/>
                    <a:pt x="2361" y="4071"/>
                  </a:cubicBezTo>
                  <a:cubicBezTo>
                    <a:pt x="2361" y="3867"/>
                    <a:pt x="2157" y="3664"/>
                    <a:pt x="1954" y="3664"/>
                  </a:cubicBezTo>
                  <a:close/>
                  <a:moveTo>
                    <a:pt x="3704" y="3664"/>
                  </a:moveTo>
                  <a:cubicBezTo>
                    <a:pt x="3500" y="3664"/>
                    <a:pt x="3338" y="3867"/>
                    <a:pt x="3338" y="4071"/>
                  </a:cubicBezTo>
                  <a:cubicBezTo>
                    <a:pt x="3338" y="4274"/>
                    <a:pt x="3500" y="4437"/>
                    <a:pt x="3704" y="4437"/>
                  </a:cubicBezTo>
                  <a:lnTo>
                    <a:pt x="7814" y="4437"/>
                  </a:lnTo>
                  <a:cubicBezTo>
                    <a:pt x="8058" y="4437"/>
                    <a:pt x="8221" y="4274"/>
                    <a:pt x="8221" y="4071"/>
                  </a:cubicBezTo>
                  <a:cubicBezTo>
                    <a:pt x="8221" y="3867"/>
                    <a:pt x="8058" y="3664"/>
                    <a:pt x="7814" y="3664"/>
                  </a:cubicBezTo>
                  <a:close/>
                  <a:moveTo>
                    <a:pt x="9605" y="3623"/>
                  </a:moveTo>
                  <a:cubicBezTo>
                    <a:pt x="9361" y="3623"/>
                    <a:pt x="9157" y="3826"/>
                    <a:pt x="9157" y="4071"/>
                  </a:cubicBezTo>
                  <a:cubicBezTo>
                    <a:pt x="9157" y="4315"/>
                    <a:pt x="9361" y="4518"/>
                    <a:pt x="9605" y="4518"/>
                  </a:cubicBezTo>
                  <a:cubicBezTo>
                    <a:pt x="9849" y="4518"/>
                    <a:pt x="10053" y="4315"/>
                    <a:pt x="10053" y="4071"/>
                  </a:cubicBezTo>
                  <a:cubicBezTo>
                    <a:pt x="10053" y="3826"/>
                    <a:pt x="9849" y="3623"/>
                    <a:pt x="9605" y="3623"/>
                  </a:cubicBezTo>
                  <a:close/>
                  <a:moveTo>
                    <a:pt x="10948" y="3623"/>
                  </a:moveTo>
                  <a:cubicBezTo>
                    <a:pt x="10704" y="3623"/>
                    <a:pt x="10500" y="3826"/>
                    <a:pt x="10500" y="4071"/>
                  </a:cubicBezTo>
                  <a:cubicBezTo>
                    <a:pt x="10500"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3" y="3826"/>
                    <a:pt x="11843" y="4071"/>
                  </a:cubicBezTo>
                  <a:cubicBezTo>
                    <a:pt x="11843"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6" y="3826"/>
                    <a:pt x="13186" y="4071"/>
                  </a:cubicBezTo>
                  <a:cubicBezTo>
                    <a:pt x="13186"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29" y="3826"/>
                    <a:pt x="14529" y="4071"/>
                  </a:cubicBezTo>
                  <a:cubicBezTo>
                    <a:pt x="14529"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2" y="3826"/>
                    <a:pt x="15872" y="4071"/>
                  </a:cubicBezTo>
                  <a:cubicBezTo>
                    <a:pt x="15872" y="4315"/>
                    <a:pt x="16076" y="4518"/>
                    <a:pt x="16320" y="4518"/>
                  </a:cubicBezTo>
                  <a:cubicBezTo>
                    <a:pt x="16564" y="4518"/>
                    <a:pt x="16768" y="4315"/>
                    <a:pt x="16768" y="4071"/>
                  </a:cubicBezTo>
                  <a:cubicBezTo>
                    <a:pt x="16768" y="3826"/>
                    <a:pt x="16564" y="3623"/>
                    <a:pt x="16320" y="3623"/>
                  </a:cubicBezTo>
                  <a:close/>
                  <a:moveTo>
                    <a:pt x="367" y="5454"/>
                  </a:moveTo>
                  <a:cubicBezTo>
                    <a:pt x="163" y="5454"/>
                    <a:pt x="0" y="5658"/>
                    <a:pt x="0" y="5861"/>
                  </a:cubicBezTo>
                  <a:cubicBezTo>
                    <a:pt x="0" y="6065"/>
                    <a:pt x="163" y="6228"/>
                    <a:pt x="367" y="6228"/>
                  </a:cubicBezTo>
                  <a:lnTo>
                    <a:pt x="1954" y="6228"/>
                  </a:lnTo>
                  <a:cubicBezTo>
                    <a:pt x="2157" y="6228"/>
                    <a:pt x="2361" y="6065"/>
                    <a:pt x="2361" y="5861"/>
                  </a:cubicBezTo>
                  <a:cubicBezTo>
                    <a:pt x="2361" y="5658"/>
                    <a:pt x="2157" y="5454"/>
                    <a:pt x="1954" y="5454"/>
                  </a:cubicBezTo>
                  <a:close/>
                  <a:moveTo>
                    <a:pt x="3704" y="5454"/>
                  </a:moveTo>
                  <a:cubicBezTo>
                    <a:pt x="3500" y="5454"/>
                    <a:pt x="3338" y="5658"/>
                    <a:pt x="3338" y="5861"/>
                  </a:cubicBezTo>
                  <a:cubicBezTo>
                    <a:pt x="3338" y="6065"/>
                    <a:pt x="3500" y="6228"/>
                    <a:pt x="3704" y="6228"/>
                  </a:cubicBezTo>
                  <a:lnTo>
                    <a:pt x="7814" y="6228"/>
                  </a:lnTo>
                  <a:cubicBezTo>
                    <a:pt x="8058" y="6228"/>
                    <a:pt x="8221" y="6065"/>
                    <a:pt x="8221" y="5861"/>
                  </a:cubicBezTo>
                  <a:cubicBezTo>
                    <a:pt x="8221" y="5658"/>
                    <a:pt x="8058" y="5454"/>
                    <a:pt x="7814" y="5454"/>
                  </a:cubicBezTo>
                  <a:close/>
                  <a:moveTo>
                    <a:pt x="367" y="7286"/>
                  </a:moveTo>
                  <a:cubicBezTo>
                    <a:pt x="163" y="7286"/>
                    <a:pt x="0" y="7448"/>
                    <a:pt x="0" y="7652"/>
                  </a:cubicBezTo>
                  <a:cubicBezTo>
                    <a:pt x="0" y="7855"/>
                    <a:pt x="163" y="8059"/>
                    <a:pt x="367" y="8059"/>
                  </a:cubicBezTo>
                  <a:lnTo>
                    <a:pt x="1954" y="8059"/>
                  </a:lnTo>
                  <a:cubicBezTo>
                    <a:pt x="2157" y="8059"/>
                    <a:pt x="2361" y="7855"/>
                    <a:pt x="2361" y="7652"/>
                  </a:cubicBezTo>
                  <a:cubicBezTo>
                    <a:pt x="2361" y="7448"/>
                    <a:pt x="2157" y="7286"/>
                    <a:pt x="1954" y="7286"/>
                  </a:cubicBezTo>
                  <a:close/>
                  <a:moveTo>
                    <a:pt x="3704" y="7286"/>
                  </a:moveTo>
                  <a:cubicBezTo>
                    <a:pt x="3500" y="7286"/>
                    <a:pt x="3338" y="7448"/>
                    <a:pt x="3338" y="7652"/>
                  </a:cubicBezTo>
                  <a:cubicBezTo>
                    <a:pt x="3338" y="7855"/>
                    <a:pt x="3500" y="8059"/>
                    <a:pt x="3704" y="8059"/>
                  </a:cubicBezTo>
                  <a:lnTo>
                    <a:pt x="7814" y="8059"/>
                  </a:lnTo>
                  <a:cubicBezTo>
                    <a:pt x="8058" y="8059"/>
                    <a:pt x="8221" y="7855"/>
                    <a:pt x="8221" y="7652"/>
                  </a:cubicBezTo>
                  <a:cubicBezTo>
                    <a:pt x="8221" y="7448"/>
                    <a:pt x="8058" y="7286"/>
                    <a:pt x="7814" y="7286"/>
                  </a:cubicBezTo>
                  <a:close/>
                  <a:moveTo>
                    <a:pt x="14204" y="8791"/>
                  </a:moveTo>
                  <a:cubicBezTo>
                    <a:pt x="13959" y="8791"/>
                    <a:pt x="13756" y="8995"/>
                    <a:pt x="13756" y="9239"/>
                  </a:cubicBezTo>
                  <a:cubicBezTo>
                    <a:pt x="13756" y="9483"/>
                    <a:pt x="13959" y="9687"/>
                    <a:pt x="14204" y="9687"/>
                  </a:cubicBezTo>
                  <a:cubicBezTo>
                    <a:pt x="14448" y="9687"/>
                    <a:pt x="14651" y="9483"/>
                    <a:pt x="14651" y="9239"/>
                  </a:cubicBezTo>
                  <a:cubicBezTo>
                    <a:pt x="14651" y="8995"/>
                    <a:pt x="14448" y="8791"/>
                    <a:pt x="14204" y="8791"/>
                  </a:cubicBezTo>
                  <a:close/>
                  <a:moveTo>
                    <a:pt x="15547" y="8791"/>
                  </a:moveTo>
                  <a:cubicBezTo>
                    <a:pt x="15302" y="8791"/>
                    <a:pt x="15099" y="8995"/>
                    <a:pt x="15099" y="9239"/>
                  </a:cubicBezTo>
                  <a:cubicBezTo>
                    <a:pt x="15099" y="9483"/>
                    <a:pt x="15302" y="9687"/>
                    <a:pt x="15547" y="9687"/>
                  </a:cubicBezTo>
                  <a:cubicBezTo>
                    <a:pt x="15791" y="9687"/>
                    <a:pt x="15994" y="9483"/>
                    <a:pt x="15994" y="9239"/>
                  </a:cubicBezTo>
                  <a:cubicBezTo>
                    <a:pt x="15994" y="8995"/>
                    <a:pt x="15791" y="8791"/>
                    <a:pt x="15547" y="8791"/>
                  </a:cubicBezTo>
                  <a:close/>
                  <a:moveTo>
                    <a:pt x="16890" y="8791"/>
                  </a:moveTo>
                  <a:cubicBezTo>
                    <a:pt x="16645" y="8791"/>
                    <a:pt x="16442" y="8995"/>
                    <a:pt x="16442" y="9239"/>
                  </a:cubicBezTo>
                  <a:cubicBezTo>
                    <a:pt x="16442" y="9483"/>
                    <a:pt x="16645" y="9687"/>
                    <a:pt x="16890" y="9687"/>
                  </a:cubicBezTo>
                  <a:cubicBezTo>
                    <a:pt x="17134" y="9687"/>
                    <a:pt x="17337" y="9483"/>
                    <a:pt x="17337" y="9239"/>
                  </a:cubicBezTo>
                  <a:cubicBezTo>
                    <a:pt x="17337" y="8995"/>
                    <a:pt x="17134" y="8791"/>
                    <a:pt x="16890" y="8791"/>
                  </a:cubicBezTo>
                  <a:close/>
                  <a:moveTo>
                    <a:pt x="18233" y="8791"/>
                  </a:moveTo>
                  <a:cubicBezTo>
                    <a:pt x="17988" y="8791"/>
                    <a:pt x="17785" y="8995"/>
                    <a:pt x="17785" y="9239"/>
                  </a:cubicBezTo>
                  <a:cubicBezTo>
                    <a:pt x="17785" y="9483"/>
                    <a:pt x="17988" y="9687"/>
                    <a:pt x="18233" y="9687"/>
                  </a:cubicBezTo>
                  <a:cubicBezTo>
                    <a:pt x="18477" y="9687"/>
                    <a:pt x="18680" y="9483"/>
                    <a:pt x="18680" y="9239"/>
                  </a:cubicBezTo>
                  <a:cubicBezTo>
                    <a:pt x="18680" y="8995"/>
                    <a:pt x="18477" y="8791"/>
                    <a:pt x="18233" y="8791"/>
                  </a:cubicBezTo>
                  <a:close/>
                  <a:moveTo>
                    <a:pt x="19576" y="8791"/>
                  </a:moveTo>
                  <a:cubicBezTo>
                    <a:pt x="19331" y="8791"/>
                    <a:pt x="19128" y="8995"/>
                    <a:pt x="19128" y="9239"/>
                  </a:cubicBezTo>
                  <a:cubicBezTo>
                    <a:pt x="19128" y="9483"/>
                    <a:pt x="19331" y="9687"/>
                    <a:pt x="19576" y="9687"/>
                  </a:cubicBezTo>
                  <a:cubicBezTo>
                    <a:pt x="19820" y="9687"/>
                    <a:pt x="20023" y="9483"/>
                    <a:pt x="20023" y="9239"/>
                  </a:cubicBezTo>
                  <a:cubicBezTo>
                    <a:pt x="20023" y="8995"/>
                    <a:pt x="19820" y="8791"/>
                    <a:pt x="19576" y="8791"/>
                  </a:cubicBezTo>
                  <a:close/>
                  <a:moveTo>
                    <a:pt x="20919" y="8791"/>
                  </a:moveTo>
                  <a:cubicBezTo>
                    <a:pt x="20674" y="8791"/>
                    <a:pt x="20471" y="8995"/>
                    <a:pt x="20471" y="9239"/>
                  </a:cubicBezTo>
                  <a:cubicBezTo>
                    <a:pt x="20471" y="9483"/>
                    <a:pt x="20674" y="9687"/>
                    <a:pt x="20919" y="9687"/>
                  </a:cubicBezTo>
                  <a:cubicBezTo>
                    <a:pt x="21163" y="9687"/>
                    <a:pt x="21366" y="9483"/>
                    <a:pt x="21366" y="9239"/>
                  </a:cubicBezTo>
                  <a:cubicBezTo>
                    <a:pt x="21366" y="8995"/>
                    <a:pt x="21163" y="8791"/>
                    <a:pt x="20919" y="8791"/>
                  </a:cubicBezTo>
                  <a:close/>
                  <a:moveTo>
                    <a:pt x="367" y="9076"/>
                  </a:moveTo>
                  <a:cubicBezTo>
                    <a:pt x="163" y="9076"/>
                    <a:pt x="0" y="9239"/>
                    <a:pt x="0" y="9443"/>
                  </a:cubicBezTo>
                  <a:cubicBezTo>
                    <a:pt x="0" y="9646"/>
                    <a:pt x="163" y="9850"/>
                    <a:pt x="367" y="9850"/>
                  </a:cubicBezTo>
                  <a:lnTo>
                    <a:pt x="1954" y="9850"/>
                  </a:lnTo>
                  <a:cubicBezTo>
                    <a:pt x="2157" y="9850"/>
                    <a:pt x="2361" y="9646"/>
                    <a:pt x="2361" y="9443"/>
                  </a:cubicBezTo>
                  <a:cubicBezTo>
                    <a:pt x="2361" y="9239"/>
                    <a:pt x="2157" y="9076"/>
                    <a:pt x="1954" y="9076"/>
                  </a:cubicBezTo>
                  <a:close/>
                  <a:moveTo>
                    <a:pt x="8628" y="9076"/>
                  </a:moveTo>
                  <a:cubicBezTo>
                    <a:pt x="8425" y="9076"/>
                    <a:pt x="8262" y="9239"/>
                    <a:pt x="8262" y="9443"/>
                  </a:cubicBezTo>
                  <a:cubicBezTo>
                    <a:pt x="8262" y="9646"/>
                    <a:pt x="8425" y="9850"/>
                    <a:pt x="8628" y="9850"/>
                  </a:cubicBezTo>
                  <a:lnTo>
                    <a:pt x="12779" y="9850"/>
                  </a:lnTo>
                  <a:cubicBezTo>
                    <a:pt x="12983" y="9850"/>
                    <a:pt x="13146" y="9646"/>
                    <a:pt x="13146" y="9443"/>
                  </a:cubicBezTo>
                  <a:cubicBezTo>
                    <a:pt x="13146" y="9239"/>
                    <a:pt x="12983" y="9076"/>
                    <a:pt x="12779" y="9076"/>
                  </a:cubicBezTo>
                  <a:close/>
                  <a:moveTo>
                    <a:pt x="367" y="10867"/>
                  </a:moveTo>
                  <a:cubicBezTo>
                    <a:pt x="163" y="10867"/>
                    <a:pt x="0" y="11030"/>
                    <a:pt x="0" y="11233"/>
                  </a:cubicBezTo>
                  <a:cubicBezTo>
                    <a:pt x="0" y="11478"/>
                    <a:pt x="163" y="11640"/>
                    <a:pt x="367" y="11640"/>
                  </a:cubicBezTo>
                  <a:lnTo>
                    <a:pt x="1954" y="11640"/>
                  </a:lnTo>
                  <a:cubicBezTo>
                    <a:pt x="2157" y="11640"/>
                    <a:pt x="2361" y="11478"/>
                    <a:pt x="2361" y="11233"/>
                  </a:cubicBezTo>
                  <a:cubicBezTo>
                    <a:pt x="2361" y="11030"/>
                    <a:pt x="2157" y="10867"/>
                    <a:pt x="1954" y="10867"/>
                  </a:cubicBezTo>
                  <a:close/>
                  <a:moveTo>
                    <a:pt x="8628" y="10867"/>
                  </a:moveTo>
                  <a:cubicBezTo>
                    <a:pt x="8425" y="10867"/>
                    <a:pt x="8262" y="11030"/>
                    <a:pt x="8262" y="11233"/>
                  </a:cubicBezTo>
                  <a:cubicBezTo>
                    <a:pt x="8262" y="11478"/>
                    <a:pt x="8425" y="11640"/>
                    <a:pt x="8628" y="11640"/>
                  </a:cubicBezTo>
                  <a:lnTo>
                    <a:pt x="12779" y="11640"/>
                  </a:lnTo>
                  <a:cubicBezTo>
                    <a:pt x="12983" y="11640"/>
                    <a:pt x="13146" y="11478"/>
                    <a:pt x="13146" y="11233"/>
                  </a:cubicBezTo>
                  <a:cubicBezTo>
                    <a:pt x="13146" y="11030"/>
                    <a:pt x="12983" y="10867"/>
                    <a:pt x="12779" y="10867"/>
                  </a:cubicBezTo>
                  <a:close/>
                  <a:moveTo>
                    <a:pt x="14204" y="12495"/>
                  </a:moveTo>
                  <a:cubicBezTo>
                    <a:pt x="13959" y="12495"/>
                    <a:pt x="13756" y="12698"/>
                    <a:pt x="13756" y="12943"/>
                  </a:cubicBezTo>
                  <a:cubicBezTo>
                    <a:pt x="13756" y="13187"/>
                    <a:pt x="13959" y="13390"/>
                    <a:pt x="14204" y="13390"/>
                  </a:cubicBezTo>
                  <a:cubicBezTo>
                    <a:pt x="14448" y="13390"/>
                    <a:pt x="14651" y="13187"/>
                    <a:pt x="14651" y="12943"/>
                  </a:cubicBezTo>
                  <a:cubicBezTo>
                    <a:pt x="14651" y="12698"/>
                    <a:pt x="14448" y="12495"/>
                    <a:pt x="14204" y="12495"/>
                  </a:cubicBezTo>
                  <a:close/>
                  <a:moveTo>
                    <a:pt x="15547" y="12495"/>
                  </a:moveTo>
                  <a:cubicBezTo>
                    <a:pt x="15302" y="12495"/>
                    <a:pt x="15099" y="12698"/>
                    <a:pt x="15099" y="12943"/>
                  </a:cubicBezTo>
                  <a:cubicBezTo>
                    <a:pt x="15099" y="13187"/>
                    <a:pt x="15302" y="13390"/>
                    <a:pt x="15547" y="13390"/>
                  </a:cubicBezTo>
                  <a:cubicBezTo>
                    <a:pt x="15791" y="13390"/>
                    <a:pt x="15994" y="13187"/>
                    <a:pt x="15994" y="12943"/>
                  </a:cubicBezTo>
                  <a:cubicBezTo>
                    <a:pt x="15994" y="12698"/>
                    <a:pt x="15791" y="12495"/>
                    <a:pt x="15547" y="12495"/>
                  </a:cubicBezTo>
                  <a:close/>
                  <a:moveTo>
                    <a:pt x="16890" y="12495"/>
                  </a:moveTo>
                  <a:cubicBezTo>
                    <a:pt x="16645" y="12495"/>
                    <a:pt x="16442" y="12698"/>
                    <a:pt x="16442" y="12943"/>
                  </a:cubicBezTo>
                  <a:cubicBezTo>
                    <a:pt x="16442" y="13187"/>
                    <a:pt x="16645" y="13390"/>
                    <a:pt x="16890" y="13390"/>
                  </a:cubicBezTo>
                  <a:cubicBezTo>
                    <a:pt x="17134" y="13390"/>
                    <a:pt x="17337" y="13187"/>
                    <a:pt x="17337" y="12943"/>
                  </a:cubicBezTo>
                  <a:cubicBezTo>
                    <a:pt x="17337" y="12698"/>
                    <a:pt x="17134" y="12495"/>
                    <a:pt x="16890" y="12495"/>
                  </a:cubicBezTo>
                  <a:close/>
                  <a:moveTo>
                    <a:pt x="18233" y="12495"/>
                  </a:moveTo>
                  <a:cubicBezTo>
                    <a:pt x="17988" y="12495"/>
                    <a:pt x="17785" y="12698"/>
                    <a:pt x="17785" y="12943"/>
                  </a:cubicBezTo>
                  <a:cubicBezTo>
                    <a:pt x="17785" y="13187"/>
                    <a:pt x="17988" y="13390"/>
                    <a:pt x="18233" y="13390"/>
                  </a:cubicBezTo>
                  <a:cubicBezTo>
                    <a:pt x="18477" y="13390"/>
                    <a:pt x="18680" y="13187"/>
                    <a:pt x="18680" y="12943"/>
                  </a:cubicBezTo>
                  <a:cubicBezTo>
                    <a:pt x="18680" y="12698"/>
                    <a:pt x="18477" y="12495"/>
                    <a:pt x="18233" y="12495"/>
                  </a:cubicBezTo>
                  <a:close/>
                  <a:moveTo>
                    <a:pt x="19576" y="12495"/>
                  </a:moveTo>
                  <a:cubicBezTo>
                    <a:pt x="19331" y="12495"/>
                    <a:pt x="19128" y="12698"/>
                    <a:pt x="19128" y="12943"/>
                  </a:cubicBezTo>
                  <a:cubicBezTo>
                    <a:pt x="19128" y="13187"/>
                    <a:pt x="19331" y="13390"/>
                    <a:pt x="19576" y="13390"/>
                  </a:cubicBezTo>
                  <a:cubicBezTo>
                    <a:pt x="19820" y="13390"/>
                    <a:pt x="20023" y="13187"/>
                    <a:pt x="20023" y="12943"/>
                  </a:cubicBezTo>
                  <a:cubicBezTo>
                    <a:pt x="20023" y="12698"/>
                    <a:pt x="19820" y="12495"/>
                    <a:pt x="19576" y="12495"/>
                  </a:cubicBezTo>
                  <a:close/>
                  <a:moveTo>
                    <a:pt x="20919" y="12495"/>
                  </a:moveTo>
                  <a:cubicBezTo>
                    <a:pt x="20674" y="12495"/>
                    <a:pt x="20471" y="12698"/>
                    <a:pt x="20471" y="12943"/>
                  </a:cubicBezTo>
                  <a:cubicBezTo>
                    <a:pt x="20471" y="13187"/>
                    <a:pt x="20674" y="13390"/>
                    <a:pt x="20919" y="13390"/>
                  </a:cubicBezTo>
                  <a:cubicBezTo>
                    <a:pt x="21163" y="13390"/>
                    <a:pt x="21366" y="13187"/>
                    <a:pt x="21366" y="12943"/>
                  </a:cubicBezTo>
                  <a:cubicBezTo>
                    <a:pt x="21366" y="12698"/>
                    <a:pt x="21163" y="12495"/>
                    <a:pt x="20919" y="12495"/>
                  </a:cubicBezTo>
                  <a:close/>
                  <a:moveTo>
                    <a:pt x="367" y="12658"/>
                  </a:moveTo>
                  <a:cubicBezTo>
                    <a:pt x="163" y="12658"/>
                    <a:pt x="0" y="12821"/>
                    <a:pt x="0" y="13065"/>
                  </a:cubicBezTo>
                  <a:cubicBezTo>
                    <a:pt x="0" y="13268"/>
                    <a:pt x="163" y="13431"/>
                    <a:pt x="367" y="13431"/>
                  </a:cubicBezTo>
                  <a:lnTo>
                    <a:pt x="1954" y="13431"/>
                  </a:lnTo>
                  <a:cubicBezTo>
                    <a:pt x="2157" y="13431"/>
                    <a:pt x="2361" y="13268"/>
                    <a:pt x="2361" y="13065"/>
                  </a:cubicBezTo>
                  <a:cubicBezTo>
                    <a:pt x="2361" y="12821"/>
                    <a:pt x="2157" y="12658"/>
                    <a:pt x="1954" y="12658"/>
                  </a:cubicBezTo>
                  <a:close/>
                  <a:moveTo>
                    <a:pt x="8628" y="12658"/>
                  </a:moveTo>
                  <a:cubicBezTo>
                    <a:pt x="8425" y="12658"/>
                    <a:pt x="8262" y="12821"/>
                    <a:pt x="8262" y="13065"/>
                  </a:cubicBezTo>
                  <a:cubicBezTo>
                    <a:pt x="8262" y="13268"/>
                    <a:pt x="8425" y="13431"/>
                    <a:pt x="8628" y="13431"/>
                  </a:cubicBezTo>
                  <a:lnTo>
                    <a:pt x="12779" y="13431"/>
                  </a:lnTo>
                  <a:cubicBezTo>
                    <a:pt x="12983" y="13431"/>
                    <a:pt x="13146" y="13268"/>
                    <a:pt x="13146" y="13065"/>
                  </a:cubicBezTo>
                  <a:cubicBezTo>
                    <a:pt x="13146" y="12821"/>
                    <a:pt x="12983" y="12658"/>
                    <a:pt x="12779" y="12658"/>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5"/>
            <p:cNvSpPr/>
            <p:nvPr/>
          </p:nvSpPr>
          <p:spPr>
            <a:xfrm>
              <a:off x="5110250" y="3321950"/>
              <a:ext cx="534175" cy="335775"/>
            </a:xfrm>
            <a:custGeom>
              <a:rect b="b" l="l" r="r" t="t"/>
              <a:pathLst>
                <a:path extrusionOk="0" h="13431" w="21367">
                  <a:moveTo>
                    <a:pt x="367" y="82"/>
                  </a:moveTo>
                  <a:cubicBezTo>
                    <a:pt x="163" y="82"/>
                    <a:pt x="0" y="244"/>
                    <a:pt x="0" y="448"/>
                  </a:cubicBezTo>
                  <a:cubicBezTo>
                    <a:pt x="0" y="692"/>
                    <a:pt x="163" y="855"/>
                    <a:pt x="367" y="855"/>
                  </a:cubicBezTo>
                  <a:lnTo>
                    <a:pt x="1954" y="855"/>
                  </a:lnTo>
                  <a:cubicBezTo>
                    <a:pt x="2157" y="855"/>
                    <a:pt x="2361" y="692"/>
                    <a:pt x="2361" y="448"/>
                  </a:cubicBezTo>
                  <a:cubicBezTo>
                    <a:pt x="2361" y="244"/>
                    <a:pt x="2157" y="82"/>
                    <a:pt x="1954" y="82"/>
                  </a:cubicBezTo>
                  <a:close/>
                  <a:moveTo>
                    <a:pt x="3704" y="82"/>
                  </a:moveTo>
                  <a:cubicBezTo>
                    <a:pt x="3500" y="82"/>
                    <a:pt x="3338" y="244"/>
                    <a:pt x="3338" y="448"/>
                  </a:cubicBezTo>
                  <a:cubicBezTo>
                    <a:pt x="3338" y="692"/>
                    <a:pt x="3500" y="855"/>
                    <a:pt x="3704" y="855"/>
                  </a:cubicBezTo>
                  <a:lnTo>
                    <a:pt x="7814" y="855"/>
                  </a:lnTo>
                  <a:cubicBezTo>
                    <a:pt x="8058" y="855"/>
                    <a:pt x="8221" y="692"/>
                    <a:pt x="8221" y="448"/>
                  </a:cubicBezTo>
                  <a:cubicBezTo>
                    <a:pt x="8221" y="244"/>
                    <a:pt x="8058" y="82"/>
                    <a:pt x="7814" y="82"/>
                  </a:cubicBezTo>
                  <a:close/>
                  <a:moveTo>
                    <a:pt x="9605" y="0"/>
                  </a:moveTo>
                  <a:cubicBezTo>
                    <a:pt x="9361" y="0"/>
                    <a:pt x="9157" y="204"/>
                    <a:pt x="9157" y="448"/>
                  </a:cubicBezTo>
                  <a:cubicBezTo>
                    <a:pt x="9157" y="692"/>
                    <a:pt x="9361" y="896"/>
                    <a:pt x="9605" y="896"/>
                  </a:cubicBezTo>
                  <a:cubicBezTo>
                    <a:pt x="9849" y="896"/>
                    <a:pt x="10053" y="692"/>
                    <a:pt x="10053" y="448"/>
                  </a:cubicBezTo>
                  <a:cubicBezTo>
                    <a:pt x="10053" y="204"/>
                    <a:pt x="9849" y="0"/>
                    <a:pt x="9605" y="0"/>
                  </a:cubicBezTo>
                  <a:close/>
                  <a:moveTo>
                    <a:pt x="10948" y="0"/>
                  </a:moveTo>
                  <a:cubicBezTo>
                    <a:pt x="10704" y="0"/>
                    <a:pt x="10500" y="204"/>
                    <a:pt x="10500" y="448"/>
                  </a:cubicBezTo>
                  <a:cubicBezTo>
                    <a:pt x="10500" y="692"/>
                    <a:pt x="10704" y="896"/>
                    <a:pt x="10948" y="896"/>
                  </a:cubicBezTo>
                  <a:cubicBezTo>
                    <a:pt x="11192" y="896"/>
                    <a:pt x="11396" y="692"/>
                    <a:pt x="11396" y="448"/>
                  </a:cubicBezTo>
                  <a:cubicBezTo>
                    <a:pt x="11396" y="204"/>
                    <a:pt x="11192" y="0"/>
                    <a:pt x="10948" y="0"/>
                  </a:cubicBezTo>
                  <a:close/>
                  <a:moveTo>
                    <a:pt x="12291" y="0"/>
                  </a:moveTo>
                  <a:cubicBezTo>
                    <a:pt x="12047" y="0"/>
                    <a:pt x="11843" y="204"/>
                    <a:pt x="11843" y="448"/>
                  </a:cubicBezTo>
                  <a:cubicBezTo>
                    <a:pt x="11843" y="692"/>
                    <a:pt x="12047" y="896"/>
                    <a:pt x="12291" y="896"/>
                  </a:cubicBezTo>
                  <a:cubicBezTo>
                    <a:pt x="12535" y="896"/>
                    <a:pt x="12739" y="692"/>
                    <a:pt x="12739" y="448"/>
                  </a:cubicBezTo>
                  <a:cubicBezTo>
                    <a:pt x="12739" y="204"/>
                    <a:pt x="12535" y="0"/>
                    <a:pt x="12291" y="0"/>
                  </a:cubicBezTo>
                  <a:close/>
                  <a:moveTo>
                    <a:pt x="13634" y="0"/>
                  </a:moveTo>
                  <a:cubicBezTo>
                    <a:pt x="13390" y="0"/>
                    <a:pt x="13186" y="204"/>
                    <a:pt x="13186" y="448"/>
                  </a:cubicBezTo>
                  <a:cubicBezTo>
                    <a:pt x="13186" y="692"/>
                    <a:pt x="13390" y="896"/>
                    <a:pt x="13634" y="896"/>
                  </a:cubicBezTo>
                  <a:cubicBezTo>
                    <a:pt x="13878" y="896"/>
                    <a:pt x="14082" y="692"/>
                    <a:pt x="14082" y="448"/>
                  </a:cubicBezTo>
                  <a:cubicBezTo>
                    <a:pt x="14082" y="204"/>
                    <a:pt x="13878" y="0"/>
                    <a:pt x="13634" y="0"/>
                  </a:cubicBezTo>
                  <a:close/>
                  <a:moveTo>
                    <a:pt x="14977" y="0"/>
                  </a:moveTo>
                  <a:cubicBezTo>
                    <a:pt x="14733" y="0"/>
                    <a:pt x="14529" y="204"/>
                    <a:pt x="14529" y="448"/>
                  </a:cubicBezTo>
                  <a:cubicBezTo>
                    <a:pt x="14529" y="692"/>
                    <a:pt x="14733" y="896"/>
                    <a:pt x="14977" y="896"/>
                  </a:cubicBezTo>
                  <a:cubicBezTo>
                    <a:pt x="15221" y="896"/>
                    <a:pt x="15425" y="692"/>
                    <a:pt x="15425" y="448"/>
                  </a:cubicBezTo>
                  <a:cubicBezTo>
                    <a:pt x="15425" y="204"/>
                    <a:pt x="15221" y="0"/>
                    <a:pt x="14977" y="0"/>
                  </a:cubicBezTo>
                  <a:close/>
                  <a:moveTo>
                    <a:pt x="16320" y="0"/>
                  </a:moveTo>
                  <a:cubicBezTo>
                    <a:pt x="16076" y="0"/>
                    <a:pt x="15872" y="204"/>
                    <a:pt x="15872" y="448"/>
                  </a:cubicBezTo>
                  <a:cubicBezTo>
                    <a:pt x="15872" y="692"/>
                    <a:pt x="16076" y="896"/>
                    <a:pt x="16320" y="896"/>
                  </a:cubicBezTo>
                  <a:cubicBezTo>
                    <a:pt x="16564" y="896"/>
                    <a:pt x="16768" y="692"/>
                    <a:pt x="16768" y="448"/>
                  </a:cubicBezTo>
                  <a:cubicBezTo>
                    <a:pt x="16768" y="204"/>
                    <a:pt x="16564" y="0"/>
                    <a:pt x="16320" y="0"/>
                  </a:cubicBezTo>
                  <a:close/>
                  <a:moveTo>
                    <a:pt x="367" y="1872"/>
                  </a:moveTo>
                  <a:cubicBezTo>
                    <a:pt x="163" y="1872"/>
                    <a:pt x="0" y="2035"/>
                    <a:pt x="0" y="2239"/>
                  </a:cubicBezTo>
                  <a:cubicBezTo>
                    <a:pt x="0" y="2483"/>
                    <a:pt x="163" y="2646"/>
                    <a:pt x="367" y="2646"/>
                  </a:cubicBezTo>
                  <a:lnTo>
                    <a:pt x="1954" y="2646"/>
                  </a:lnTo>
                  <a:cubicBezTo>
                    <a:pt x="2157" y="2646"/>
                    <a:pt x="2361" y="2483"/>
                    <a:pt x="2361" y="2239"/>
                  </a:cubicBezTo>
                  <a:cubicBezTo>
                    <a:pt x="2361" y="2035"/>
                    <a:pt x="2157" y="1872"/>
                    <a:pt x="1954" y="1872"/>
                  </a:cubicBezTo>
                  <a:close/>
                  <a:moveTo>
                    <a:pt x="3704" y="1872"/>
                  </a:moveTo>
                  <a:cubicBezTo>
                    <a:pt x="3500" y="1872"/>
                    <a:pt x="3338" y="2035"/>
                    <a:pt x="3338" y="2239"/>
                  </a:cubicBezTo>
                  <a:cubicBezTo>
                    <a:pt x="3338" y="2483"/>
                    <a:pt x="3500" y="2646"/>
                    <a:pt x="3704" y="2646"/>
                  </a:cubicBezTo>
                  <a:lnTo>
                    <a:pt x="7814" y="2646"/>
                  </a:lnTo>
                  <a:cubicBezTo>
                    <a:pt x="8058" y="2646"/>
                    <a:pt x="8221" y="2483"/>
                    <a:pt x="8221" y="2239"/>
                  </a:cubicBezTo>
                  <a:cubicBezTo>
                    <a:pt x="8221" y="2035"/>
                    <a:pt x="8058" y="1872"/>
                    <a:pt x="7814" y="1872"/>
                  </a:cubicBezTo>
                  <a:close/>
                  <a:moveTo>
                    <a:pt x="367" y="3663"/>
                  </a:moveTo>
                  <a:cubicBezTo>
                    <a:pt x="163" y="3663"/>
                    <a:pt x="0" y="3826"/>
                    <a:pt x="0" y="4070"/>
                  </a:cubicBezTo>
                  <a:cubicBezTo>
                    <a:pt x="0" y="4273"/>
                    <a:pt x="163" y="4436"/>
                    <a:pt x="367" y="4436"/>
                  </a:cubicBezTo>
                  <a:lnTo>
                    <a:pt x="1954" y="4436"/>
                  </a:lnTo>
                  <a:cubicBezTo>
                    <a:pt x="2157" y="4436"/>
                    <a:pt x="2361" y="4273"/>
                    <a:pt x="2361" y="4070"/>
                  </a:cubicBezTo>
                  <a:cubicBezTo>
                    <a:pt x="2361" y="3826"/>
                    <a:pt x="2157" y="3663"/>
                    <a:pt x="1954" y="3663"/>
                  </a:cubicBezTo>
                  <a:close/>
                  <a:moveTo>
                    <a:pt x="3704" y="3663"/>
                  </a:moveTo>
                  <a:cubicBezTo>
                    <a:pt x="3500" y="3663"/>
                    <a:pt x="3338" y="3826"/>
                    <a:pt x="3338" y="4070"/>
                  </a:cubicBezTo>
                  <a:cubicBezTo>
                    <a:pt x="3338" y="4273"/>
                    <a:pt x="3500" y="4436"/>
                    <a:pt x="3704" y="4436"/>
                  </a:cubicBezTo>
                  <a:lnTo>
                    <a:pt x="7814" y="4436"/>
                  </a:lnTo>
                  <a:cubicBezTo>
                    <a:pt x="8058" y="4436"/>
                    <a:pt x="8221" y="4273"/>
                    <a:pt x="8221" y="4070"/>
                  </a:cubicBezTo>
                  <a:cubicBezTo>
                    <a:pt x="8221" y="3826"/>
                    <a:pt x="8058" y="3663"/>
                    <a:pt x="7814" y="3663"/>
                  </a:cubicBezTo>
                  <a:close/>
                  <a:moveTo>
                    <a:pt x="9605" y="3622"/>
                  </a:moveTo>
                  <a:cubicBezTo>
                    <a:pt x="9361" y="3622"/>
                    <a:pt x="9157" y="3785"/>
                    <a:pt x="9157" y="4070"/>
                  </a:cubicBezTo>
                  <a:cubicBezTo>
                    <a:pt x="9157" y="4314"/>
                    <a:pt x="9361" y="4518"/>
                    <a:pt x="9605" y="4518"/>
                  </a:cubicBezTo>
                  <a:cubicBezTo>
                    <a:pt x="9849" y="4518"/>
                    <a:pt x="10053" y="4314"/>
                    <a:pt x="10053" y="4070"/>
                  </a:cubicBezTo>
                  <a:cubicBezTo>
                    <a:pt x="10053" y="3785"/>
                    <a:pt x="9849" y="3622"/>
                    <a:pt x="9605" y="3622"/>
                  </a:cubicBezTo>
                  <a:close/>
                  <a:moveTo>
                    <a:pt x="10948" y="3622"/>
                  </a:moveTo>
                  <a:cubicBezTo>
                    <a:pt x="10704" y="3622"/>
                    <a:pt x="10500" y="3785"/>
                    <a:pt x="10500" y="4070"/>
                  </a:cubicBezTo>
                  <a:cubicBezTo>
                    <a:pt x="10500" y="4314"/>
                    <a:pt x="10704" y="4518"/>
                    <a:pt x="10948" y="4518"/>
                  </a:cubicBezTo>
                  <a:cubicBezTo>
                    <a:pt x="11192" y="4518"/>
                    <a:pt x="11396" y="4314"/>
                    <a:pt x="11396" y="4070"/>
                  </a:cubicBezTo>
                  <a:cubicBezTo>
                    <a:pt x="11396" y="3785"/>
                    <a:pt x="11192" y="3622"/>
                    <a:pt x="10948" y="3622"/>
                  </a:cubicBezTo>
                  <a:close/>
                  <a:moveTo>
                    <a:pt x="12291" y="3622"/>
                  </a:moveTo>
                  <a:cubicBezTo>
                    <a:pt x="12047" y="3622"/>
                    <a:pt x="11843" y="3785"/>
                    <a:pt x="11843" y="4070"/>
                  </a:cubicBezTo>
                  <a:cubicBezTo>
                    <a:pt x="11843" y="4314"/>
                    <a:pt x="12047" y="4518"/>
                    <a:pt x="12291" y="4518"/>
                  </a:cubicBezTo>
                  <a:cubicBezTo>
                    <a:pt x="12535" y="4518"/>
                    <a:pt x="12739" y="4314"/>
                    <a:pt x="12739" y="4070"/>
                  </a:cubicBezTo>
                  <a:cubicBezTo>
                    <a:pt x="12739" y="3785"/>
                    <a:pt x="12535" y="3622"/>
                    <a:pt x="12291" y="3622"/>
                  </a:cubicBezTo>
                  <a:close/>
                  <a:moveTo>
                    <a:pt x="13634" y="3622"/>
                  </a:moveTo>
                  <a:cubicBezTo>
                    <a:pt x="13390" y="3622"/>
                    <a:pt x="13186" y="3785"/>
                    <a:pt x="13186" y="4070"/>
                  </a:cubicBezTo>
                  <a:cubicBezTo>
                    <a:pt x="13186" y="4314"/>
                    <a:pt x="13390" y="4518"/>
                    <a:pt x="13634" y="4518"/>
                  </a:cubicBezTo>
                  <a:cubicBezTo>
                    <a:pt x="13878" y="4518"/>
                    <a:pt x="14082" y="4314"/>
                    <a:pt x="14082" y="4070"/>
                  </a:cubicBezTo>
                  <a:cubicBezTo>
                    <a:pt x="14082" y="3785"/>
                    <a:pt x="13878" y="3622"/>
                    <a:pt x="13634" y="3622"/>
                  </a:cubicBezTo>
                  <a:close/>
                  <a:moveTo>
                    <a:pt x="14977" y="3622"/>
                  </a:moveTo>
                  <a:cubicBezTo>
                    <a:pt x="14733" y="3622"/>
                    <a:pt x="14529" y="3785"/>
                    <a:pt x="14529" y="4070"/>
                  </a:cubicBezTo>
                  <a:cubicBezTo>
                    <a:pt x="14529" y="4314"/>
                    <a:pt x="14733" y="4518"/>
                    <a:pt x="14977" y="4518"/>
                  </a:cubicBezTo>
                  <a:cubicBezTo>
                    <a:pt x="15221" y="4518"/>
                    <a:pt x="15425" y="4314"/>
                    <a:pt x="15425" y="4070"/>
                  </a:cubicBezTo>
                  <a:cubicBezTo>
                    <a:pt x="15425" y="3785"/>
                    <a:pt x="15221" y="3622"/>
                    <a:pt x="14977" y="3622"/>
                  </a:cubicBezTo>
                  <a:close/>
                  <a:moveTo>
                    <a:pt x="16320" y="3622"/>
                  </a:moveTo>
                  <a:cubicBezTo>
                    <a:pt x="16076" y="3622"/>
                    <a:pt x="15872" y="3785"/>
                    <a:pt x="15872" y="4070"/>
                  </a:cubicBezTo>
                  <a:cubicBezTo>
                    <a:pt x="15872" y="4314"/>
                    <a:pt x="16076" y="4518"/>
                    <a:pt x="16320" y="4518"/>
                  </a:cubicBezTo>
                  <a:cubicBezTo>
                    <a:pt x="16564" y="4518"/>
                    <a:pt x="16768" y="4314"/>
                    <a:pt x="16768" y="4070"/>
                  </a:cubicBezTo>
                  <a:cubicBezTo>
                    <a:pt x="16768" y="3785"/>
                    <a:pt x="16564" y="3622"/>
                    <a:pt x="16320" y="3622"/>
                  </a:cubicBezTo>
                  <a:close/>
                  <a:moveTo>
                    <a:pt x="367" y="5454"/>
                  </a:moveTo>
                  <a:cubicBezTo>
                    <a:pt x="163" y="5454"/>
                    <a:pt x="0" y="5617"/>
                    <a:pt x="0" y="5861"/>
                  </a:cubicBezTo>
                  <a:cubicBezTo>
                    <a:pt x="0" y="6064"/>
                    <a:pt x="163" y="6227"/>
                    <a:pt x="367" y="6227"/>
                  </a:cubicBezTo>
                  <a:lnTo>
                    <a:pt x="1954" y="6227"/>
                  </a:lnTo>
                  <a:cubicBezTo>
                    <a:pt x="2157" y="6227"/>
                    <a:pt x="2361" y="6064"/>
                    <a:pt x="2361" y="5861"/>
                  </a:cubicBezTo>
                  <a:cubicBezTo>
                    <a:pt x="2361" y="5617"/>
                    <a:pt x="2157" y="5454"/>
                    <a:pt x="1954" y="5454"/>
                  </a:cubicBezTo>
                  <a:close/>
                  <a:moveTo>
                    <a:pt x="3704" y="5454"/>
                  </a:moveTo>
                  <a:cubicBezTo>
                    <a:pt x="3500" y="5454"/>
                    <a:pt x="3338" y="5617"/>
                    <a:pt x="3338" y="5861"/>
                  </a:cubicBezTo>
                  <a:cubicBezTo>
                    <a:pt x="3338" y="6064"/>
                    <a:pt x="3500" y="6227"/>
                    <a:pt x="3704" y="6227"/>
                  </a:cubicBezTo>
                  <a:lnTo>
                    <a:pt x="7814" y="6227"/>
                  </a:lnTo>
                  <a:cubicBezTo>
                    <a:pt x="8058" y="6227"/>
                    <a:pt x="8221" y="6064"/>
                    <a:pt x="8221" y="5861"/>
                  </a:cubicBezTo>
                  <a:cubicBezTo>
                    <a:pt x="8221" y="5617"/>
                    <a:pt x="8058" y="5454"/>
                    <a:pt x="7814" y="5454"/>
                  </a:cubicBezTo>
                  <a:close/>
                  <a:moveTo>
                    <a:pt x="367" y="7244"/>
                  </a:moveTo>
                  <a:cubicBezTo>
                    <a:pt x="163" y="7244"/>
                    <a:pt x="0" y="7448"/>
                    <a:pt x="0" y="7651"/>
                  </a:cubicBezTo>
                  <a:cubicBezTo>
                    <a:pt x="0" y="7855"/>
                    <a:pt x="163" y="8018"/>
                    <a:pt x="367" y="8018"/>
                  </a:cubicBezTo>
                  <a:lnTo>
                    <a:pt x="1954" y="8018"/>
                  </a:lnTo>
                  <a:cubicBezTo>
                    <a:pt x="2157" y="8018"/>
                    <a:pt x="2361" y="7855"/>
                    <a:pt x="2361" y="7651"/>
                  </a:cubicBezTo>
                  <a:cubicBezTo>
                    <a:pt x="2361" y="7448"/>
                    <a:pt x="2157" y="7244"/>
                    <a:pt x="1954" y="7244"/>
                  </a:cubicBezTo>
                  <a:close/>
                  <a:moveTo>
                    <a:pt x="3704" y="7244"/>
                  </a:moveTo>
                  <a:cubicBezTo>
                    <a:pt x="3500" y="7244"/>
                    <a:pt x="3338" y="7448"/>
                    <a:pt x="3338" y="7651"/>
                  </a:cubicBezTo>
                  <a:cubicBezTo>
                    <a:pt x="3338" y="7855"/>
                    <a:pt x="3500" y="8018"/>
                    <a:pt x="3704" y="8018"/>
                  </a:cubicBezTo>
                  <a:lnTo>
                    <a:pt x="7814" y="8018"/>
                  </a:lnTo>
                  <a:cubicBezTo>
                    <a:pt x="8058" y="8018"/>
                    <a:pt x="8221" y="7855"/>
                    <a:pt x="8221" y="7651"/>
                  </a:cubicBezTo>
                  <a:cubicBezTo>
                    <a:pt x="8221" y="7448"/>
                    <a:pt x="8058" y="7244"/>
                    <a:pt x="7814" y="7244"/>
                  </a:cubicBezTo>
                  <a:close/>
                  <a:moveTo>
                    <a:pt x="14204" y="8750"/>
                  </a:moveTo>
                  <a:cubicBezTo>
                    <a:pt x="13959" y="8750"/>
                    <a:pt x="13756" y="8954"/>
                    <a:pt x="13756" y="9198"/>
                  </a:cubicBezTo>
                  <a:cubicBezTo>
                    <a:pt x="13756" y="9483"/>
                    <a:pt x="13959" y="9686"/>
                    <a:pt x="14204" y="9686"/>
                  </a:cubicBezTo>
                  <a:cubicBezTo>
                    <a:pt x="14448" y="9686"/>
                    <a:pt x="14651" y="9483"/>
                    <a:pt x="14651" y="9198"/>
                  </a:cubicBezTo>
                  <a:cubicBezTo>
                    <a:pt x="14651" y="8954"/>
                    <a:pt x="14448" y="8750"/>
                    <a:pt x="14204" y="8750"/>
                  </a:cubicBezTo>
                  <a:close/>
                  <a:moveTo>
                    <a:pt x="15547" y="8750"/>
                  </a:moveTo>
                  <a:cubicBezTo>
                    <a:pt x="15302" y="8750"/>
                    <a:pt x="15099" y="8954"/>
                    <a:pt x="15099" y="9198"/>
                  </a:cubicBezTo>
                  <a:cubicBezTo>
                    <a:pt x="15099" y="9483"/>
                    <a:pt x="15302" y="9686"/>
                    <a:pt x="15547" y="9686"/>
                  </a:cubicBezTo>
                  <a:cubicBezTo>
                    <a:pt x="15791" y="9686"/>
                    <a:pt x="15994" y="9483"/>
                    <a:pt x="15994" y="9198"/>
                  </a:cubicBezTo>
                  <a:cubicBezTo>
                    <a:pt x="15994" y="8954"/>
                    <a:pt x="15791" y="8750"/>
                    <a:pt x="15547" y="8750"/>
                  </a:cubicBezTo>
                  <a:close/>
                  <a:moveTo>
                    <a:pt x="16890" y="8750"/>
                  </a:moveTo>
                  <a:cubicBezTo>
                    <a:pt x="16645" y="8750"/>
                    <a:pt x="16442" y="8954"/>
                    <a:pt x="16442" y="9198"/>
                  </a:cubicBezTo>
                  <a:cubicBezTo>
                    <a:pt x="16442" y="9483"/>
                    <a:pt x="16645" y="9686"/>
                    <a:pt x="16890" y="9686"/>
                  </a:cubicBezTo>
                  <a:cubicBezTo>
                    <a:pt x="17134" y="9686"/>
                    <a:pt x="17337" y="9483"/>
                    <a:pt x="17337" y="9198"/>
                  </a:cubicBezTo>
                  <a:cubicBezTo>
                    <a:pt x="17337" y="8954"/>
                    <a:pt x="17134" y="8750"/>
                    <a:pt x="16890" y="8750"/>
                  </a:cubicBezTo>
                  <a:close/>
                  <a:moveTo>
                    <a:pt x="18233" y="8750"/>
                  </a:moveTo>
                  <a:cubicBezTo>
                    <a:pt x="17988" y="8750"/>
                    <a:pt x="17785" y="8954"/>
                    <a:pt x="17785" y="9198"/>
                  </a:cubicBezTo>
                  <a:cubicBezTo>
                    <a:pt x="17785" y="9483"/>
                    <a:pt x="17988" y="9686"/>
                    <a:pt x="18233" y="9686"/>
                  </a:cubicBezTo>
                  <a:cubicBezTo>
                    <a:pt x="18477" y="9686"/>
                    <a:pt x="18680" y="9483"/>
                    <a:pt x="18680" y="9198"/>
                  </a:cubicBezTo>
                  <a:cubicBezTo>
                    <a:pt x="18680" y="8954"/>
                    <a:pt x="18477" y="8750"/>
                    <a:pt x="18233" y="8750"/>
                  </a:cubicBezTo>
                  <a:close/>
                  <a:moveTo>
                    <a:pt x="19576" y="8750"/>
                  </a:moveTo>
                  <a:cubicBezTo>
                    <a:pt x="19331" y="8750"/>
                    <a:pt x="19128" y="8954"/>
                    <a:pt x="19128" y="9198"/>
                  </a:cubicBezTo>
                  <a:cubicBezTo>
                    <a:pt x="19128" y="9483"/>
                    <a:pt x="19331" y="9686"/>
                    <a:pt x="19576" y="9686"/>
                  </a:cubicBezTo>
                  <a:cubicBezTo>
                    <a:pt x="19820" y="9686"/>
                    <a:pt x="20023" y="9483"/>
                    <a:pt x="20023" y="9198"/>
                  </a:cubicBezTo>
                  <a:cubicBezTo>
                    <a:pt x="20023" y="8954"/>
                    <a:pt x="19820" y="8750"/>
                    <a:pt x="19576" y="8750"/>
                  </a:cubicBezTo>
                  <a:close/>
                  <a:moveTo>
                    <a:pt x="20919" y="8750"/>
                  </a:moveTo>
                  <a:cubicBezTo>
                    <a:pt x="20674" y="8750"/>
                    <a:pt x="20471" y="8954"/>
                    <a:pt x="20471" y="9198"/>
                  </a:cubicBezTo>
                  <a:cubicBezTo>
                    <a:pt x="20471" y="9483"/>
                    <a:pt x="20674" y="9686"/>
                    <a:pt x="20919" y="9686"/>
                  </a:cubicBezTo>
                  <a:cubicBezTo>
                    <a:pt x="21163" y="9686"/>
                    <a:pt x="21366" y="9483"/>
                    <a:pt x="21366" y="9198"/>
                  </a:cubicBezTo>
                  <a:cubicBezTo>
                    <a:pt x="21366" y="8954"/>
                    <a:pt x="21163" y="8750"/>
                    <a:pt x="20919" y="8750"/>
                  </a:cubicBezTo>
                  <a:close/>
                  <a:moveTo>
                    <a:pt x="367" y="9035"/>
                  </a:moveTo>
                  <a:cubicBezTo>
                    <a:pt x="163" y="9035"/>
                    <a:pt x="0" y="9239"/>
                    <a:pt x="0" y="9442"/>
                  </a:cubicBezTo>
                  <a:cubicBezTo>
                    <a:pt x="0" y="9646"/>
                    <a:pt x="163" y="9849"/>
                    <a:pt x="367" y="9849"/>
                  </a:cubicBezTo>
                  <a:lnTo>
                    <a:pt x="1954" y="9849"/>
                  </a:lnTo>
                  <a:cubicBezTo>
                    <a:pt x="2157" y="9849"/>
                    <a:pt x="2361" y="9646"/>
                    <a:pt x="2361" y="9442"/>
                  </a:cubicBezTo>
                  <a:cubicBezTo>
                    <a:pt x="2361" y="9239"/>
                    <a:pt x="2157" y="9035"/>
                    <a:pt x="1954" y="9035"/>
                  </a:cubicBezTo>
                  <a:close/>
                  <a:moveTo>
                    <a:pt x="8628" y="9035"/>
                  </a:moveTo>
                  <a:cubicBezTo>
                    <a:pt x="8425" y="9035"/>
                    <a:pt x="8262" y="9239"/>
                    <a:pt x="8262" y="9442"/>
                  </a:cubicBezTo>
                  <a:cubicBezTo>
                    <a:pt x="8262" y="9646"/>
                    <a:pt x="8425" y="9849"/>
                    <a:pt x="8628" y="9849"/>
                  </a:cubicBezTo>
                  <a:lnTo>
                    <a:pt x="12779" y="9849"/>
                  </a:lnTo>
                  <a:cubicBezTo>
                    <a:pt x="12983" y="9849"/>
                    <a:pt x="13146" y="9646"/>
                    <a:pt x="13146" y="9442"/>
                  </a:cubicBezTo>
                  <a:cubicBezTo>
                    <a:pt x="13146" y="9239"/>
                    <a:pt x="12983" y="9035"/>
                    <a:pt x="12779" y="9035"/>
                  </a:cubicBezTo>
                  <a:close/>
                  <a:moveTo>
                    <a:pt x="367" y="10866"/>
                  </a:moveTo>
                  <a:cubicBezTo>
                    <a:pt x="163" y="10866"/>
                    <a:pt x="0" y="11029"/>
                    <a:pt x="0" y="11233"/>
                  </a:cubicBezTo>
                  <a:cubicBezTo>
                    <a:pt x="0" y="11436"/>
                    <a:pt x="163" y="11640"/>
                    <a:pt x="367" y="11640"/>
                  </a:cubicBezTo>
                  <a:lnTo>
                    <a:pt x="1954" y="11640"/>
                  </a:lnTo>
                  <a:cubicBezTo>
                    <a:pt x="2157" y="11640"/>
                    <a:pt x="2361" y="11436"/>
                    <a:pt x="2361" y="11233"/>
                  </a:cubicBezTo>
                  <a:cubicBezTo>
                    <a:pt x="2361" y="11029"/>
                    <a:pt x="2157" y="10866"/>
                    <a:pt x="1954" y="10866"/>
                  </a:cubicBezTo>
                  <a:close/>
                  <a:moveTo>
                    <a:pt x="8628" y="10866"/>
                  </a:moveTo>
                  <a:cubicBezTo>
                    <a:pt x="8425" y="10866"/>
                    <a:pt x="8262" y="11029"/>
                    <a:pt x="8262" y="11233"/>
                  </a:cubicBezTo>
                  <a:cubicBezTo>
                    <a:pt x="8262" y="11436"/>
                    <a:pt x="8425" y="11640"/>
                    <a:pt x="8628" y="11640"/>
                  </a:cubicBezTo>
                  <a:lnTo>
                    <a:pt x="12779" y="11640"/>
                  </a:lnTo>
                  <a:cubicBezTo>
                    <a:pt x="12983" y="11640"/>
                    <a:pt x="13146" y="11436"/>
                    <a:pt x="13146" y="11233"/>
                  </a:cubicBezTo>
                  <a:cubicBezTo>
                    <a:pt x="13146" y="11029"/>
                    <a:pt x="12983" y="10866"/>
                    <a:pt x="12779" y="10866"/>
                  </a:cubicBezTo>
                  <a:close/>
                  <a:moveTo>
                    <a:pt x="14204" y="12454"/>
                  </a:moveTo>
                  <a:cubicBezTo>
                    <a:pt x="13959" y="12454"/>
                    <a:pt x="13756" y="12657"/>
                    <a:pt x="13756" y="12942"/>
                  </a:cubicBezTo>
                  <a:cubicBezTo>
                    <a:pt x="13756" y="13186"/>
                    <a:pt x="13959" y="13390"/>
                    <a:pt x="14204" y="13390"/>
                  </a:cubicBezTo>
                  <a:cubicBezTo>
                    <a:pt x="14448" y="13390"/>
                    <a:pt x="14651" y="13186"/>
                    <a:pt x="14651" y="12942"/>
                  </a:cubicBezTo>
                  <a:cubicBezTo>
                    <a:pt x="14651" y="12657"/>
                    <a:pt x="14448" y="12454"/>
                    <a:pt x="14204" y="12454"/>
                  </a:cubicBezTo>
                  <a:close/>
                  <a:moveTo>
                    <a:pt x="15547" y="12454"/>
                  </a:moveTo>
                  <a:cubicBezTo>
                    <a:pt x="15302" y="12454"/>
                    <a:pt x="15099" y="12657"/>
                    <a:pt x="15099" y="12942"/>
                  </a:cubicBezTo>
                  <a:cubicBezTo>
                    <a:pt x="15099" y="13186"/>
                    <a:pt x="15302" y="13390"/>
                    <a:pt x="15547" y="13390"/>
                  </a:cubicBezTo>
                  <a:cubicBezTo>
                    <a:pt x="15791" y="13390"/>
                    <a:pt x="15994" y="13186"/>
                    <a:pt x="15994" y="12942"/>
                  </a:cubicBezTo>
                  <a:cubicBezTo>
                    <a:pt x="15994" y="12657"/>
                    <a:pt x="15791" y="12454"/>
                    <a:pt x="15547" y="12454"/>
                  </a:cubicBezTo>
                  <a:close/>
                  <a:moveTo>
                    <a:pt x="16890" y="12454"/>
                  </a:moveTo>
                  <a:cubicBezTo>
                    <a:pt x="16645" y="12454"/>
                    <a:pt x="16442" y="12657"/>
                    <a:pt x="16442" y="12942"/>
                  </a:cubicBezTo>
                  <a:cubicBezTo>
                    <a:pt x="16442" y="13186"/>
                    <a:pt x="16645" y="13390"/>
                    <a:pt x="16890" y="13390"/>
                  </a:cubicBezTo>
                  <a:cubicBezTo>
                    <a:pt x="17134" y="13390"/>
                    <a:pt x="17337" y="13186"/>
                    <a:pt x="17337" y="12942"/>
                  </a:cubicBezTo>
                  <a:cubicBezTo>
                    <a:pt x="17337" y="12657"/>
                    <a:pt x="17134" y="12454"/>
                    <a:pt x="16890" y="12454"/>
                  </a:cubicBezTo>
                  <a:close/>
                  <a:moveTo>
                    <a:pt x="18233" y="12454"/>
                  </a:moveTo>
                  <a:cubicBezTo>
                    <a:pt x="17988" y="12454"/>
                    <a:pt x="17785" y="12657"/>
                    <a:pt x="17785" y="12942"/>
                  </a:cubicBezTo>
                  <a:cubicBezTo>
                    <a:pt x="17785" y="13186"/>
                    <a:pt x="17988" y="13390"/>
                    <a:pt x="18233" y="13390"/>
                  </a:cubicBezTo>
                  <a:cubicBezTo>
                    <a:pt x="18477" y="13390"/>
                    <a:pt x="18680" y="13186"/>
                    <a:pt x="18680" y="12942"/>
                  </a:cubicBezTo>
                  <a:cubicBezTo>
                    <a:pt x="18680" y="12657"/>
                    <a:pt x="18477" y="12454"/>
                    <a:pt x="18233" y="12454"/>
                  </a:cubicBezTo>
                  <a:close/>
                  <a:moveTo>
                    <a:pt x="19576" y="12454"/>
                  </a:moveTo>
                  <a:cubicBezTo>
                    <a:pt x="19331" y="12454"/>
                    <a:pt x="19128" y="12657"/>
                    <a:pt x="19128" y="12942"/>
                  </a:cubicBezTo>
                  <a:cubicBezTo>
                    <a:pt x="19128" y="13186"/>
                    <a:pt x="19331" y="13390"/>
                    <a:pt x="19576" y="13390"/>
                  </a:cubicBezTo>
                  <a:cubicBezTo>
                    <a:pt x="19820" y="13390"/>
                    <a:pt x="20023" y="13186"/>
                    <a:pt x="20023" y="12942"/>
                  </a:cubicBezTo>
                  <a:cubicBezTo>
                    <a:pt x="20023" y="12657"/>
                    <a:pt x="19820" y="12454"/>
                    <a:pt x="19576" y="12454"/>
                  </a:cubicBezTo>
                  <a:close/>
                  <a:moveTo>
                    <a:pt x="20919" y="12454"/>
                  </a:moveTo>
                  <a:cubicBezTo>
                    <a:pt x="20674" y="12454"/>
                    <a:pt x="20471" y="12657"/>
                    <a:pt x="20471" y="12942"/>
                  </a:cubicBezTo>
                  <a:cubicBezTo>
                    <a:pt x="20471" y="13186"/>
                    <a:pt x="20674" y="13390"/>
                    <a:pt x="20919" y="13390"/>
                  </a:cubicBezTo>
                  <a:cubicBezTo>
                    <a:pt x="21163" y="13390"/>
                    <a:pt x="21366" y="13186"/>
                    <a:pt x="21366" y="12942"/>
                  </a:cubicBezTo>
                  <a:cubicBezTo>
                    <a:pt x="21366" y="12657"/>
                    <a:pt x="21163" y="12454"/>
                    <a:pt x="20919" y="12454"/>
                  </a:cubicBezTo>
                  <a:close/>
                  <a:moveTo>
                    <a:pt x="367" y="12657"/>
                  </a:moveTo>
                  <a:cubicBezTo>
                    <a:pt x="163" y="12657"/>
                    <a:pt x="0" y="12820"/>
                    <a:pt x="0" y="13023"/>
                  </a:cubicBezTo>
                  <a:cubicBezTo>
                    <a:pt x="0" y="13268"/>
                    <a:pt x="163" y="13430"/>
                    <a:pt x="367" y="13430"/>
                  </a:cubicBezTo>
                  <a:lnTo>
                    <a:pt x="1954" y="13430"/>
                  </a:lnTo>
                  <a:cubicBezTo>
                    <a:pt x="2157" y="13430"/>
                    <a:pt x="2361" y="13268"/>
                    <a:pt x="2361" y="13023"/>
                  </a:cubicBezTo>
                  <a:cubicBezTo>
                    <a:pt x="2361" y="12820"/>
                    <a:pt x="2157" y="12657"/>
                    <a:pt x="1954" y="12657"/>
                  </a:cubicBezTo>
                  <a:close/>
                  <a:moveTo>
                    <a:pt x="8628" y="12657"/>
                  </a:moveTo>
                  <a:cubicBezTo>
                    <a:pt x="8425" y="12657"/>
                    <a:pt x="8262" y="12820"/>
                    <a:pt x="8262" y="13023"/>
                  </a:cubicBezTo>
                  <a:cubicBezTo>
                    <a:pt x="8262" y="13268"/>
                    <a:pt x="8425" y="13430"/>
                    <a:pt x="8628" y="13430"/>
                  </a:cubicBezTo>
                  <a:lnTo>
                    <a:pt x="12779" y="13430"/>
                  </a:lnTo>
                  <a:cubicBezTo>
                    <a:pt x="12983" y="13430"/>
                    <a:pt x="13146" y="13268"/>
                    <a:pt x="13146" y="13023"/>
                  </a:cubicBezTo>
                  <a:cubicBezTo>
                    <a:pt x="13146" y="12820"/>
                    <a:pt x="12983" y="12657"/>
                    <a:pt x="12779" y="12657"/>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5"/>
            <p:cNvSpPr/>
            <p:nvPr/>
          </p:nvSpPr>
          <p:spPr>
            <a:xfrm>
              <a:off x="3941225" y="2531400"/>
              <a:ext cx="657275" cy="73275"/>
            </a:xfrm>
            <a:custGeom>
              <a:rect b="b" l="l" r="r" t="t"/>
              <a:pathLst>
                <a:path extrusionOk="0" h="2931" w="26291">
                  <a:moveTo>
                    <a:pt x="5088" y="1"/>
                  </a:moveTo>
                  <a:lnTo>
                    <a:pt x="4965" y="41"/>
                  </a:lnTo>
                  <a:lnTo>
                    <a:pt x="326" y="2239"/>
                  </a:lnTo>
                  <a:cubicBezTo>
                    <a:pt x="0" y="2442"/>
                    <a:pt x="123" y="2931"/>
                    <a:pt x="489" y="2931"/>
                  </a:cubicBezTo>
                  <a:lnTo>
                    <a:pt x="22913" y="2931"/>
                  </a:lnTo>
                  <a:cubicBezTo>
                    <a:pt x="22994" y="2931"/>
                    <a:pt x="23076" y="2890"/>
                    <a:pt x="23157" y="2849"/>
                  </a:cubicBezTo>
                  <a:lnTo>
                    <a:pt x="26047" y="652"/>
                  </a:lnTo>
                  <a:cubicBezTo>
                    <a:pt x="26291" y="448"/>
                    <a:pt x="26169" y="1"/>
                    <a:pt x="25802"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5"/>
            <p:cNvSpPr/>
            <p:nvPr/>
          </p:nvSpPr>
          <p:spPr>
            <a:xfrm>
              <a:off x="3936125" y="2523250"/>
              <a:ext cx="668475" cy="89575"/>
            </a:xfrm>
            <a:custGeom>
              <a:rect b="b" l="l" r="r" t="t"/>
              <a:pathLst>
                <a:path extrusionOk="0" h="3583" w="26739">
                  <a:moveTo>
                    <a:pt x="26047" y="652"/>
                  </a:moveTo>
                  <a:lnTo>
                    <a:pt x="26047" y="693"/>
                  </a:lnTo>
                  <a:lnTo>
                    <a:pt x="23158" y="2931"/>
                  </a:lnTo>
                  <a:lnTo>
                    <a:pt x="693" y="2931"/>
                  </a:lnTo>
                  <a:lnTo>
                    <a:pt x="693" y="2890"/>
                  </a:lnTo>
                  <a:lnTo>
                    <a:pt x="5251" y="693"/>
                  </a:lnTo>
                  <a:lnTo>
                    <a:pt x="5332" y="652"/>
                  </a:lnTo>
                  <a:close/>
                  <a:moveTo>
                    <a:pt x="5251" y="1"/>
                  </a:moveTo>
                  <a:lnTo>
                    <a:pt x="5088" y="42"/>
                  </a:lnTo>
                  <a:lnTo>
                    <a:pt x="5007" y="42"/>
                  </a:lnTo>
                  <a:lnTo>
                    <a:pt x="408" y="2280"/>
                  </a:lnTo>
                  <a:cubicBezTo>
                    <a:pt x="123" y="2402"/>
                    <a:pt x="1" y="2646"/>
                    <a:pt x="1" y="2890"/>
                  </a:cubicBezTo>
                  <a:cubicBezTo>
                    <a:pt x="1" y="3053"/>
                    <a:pt x="82" y="3257"/>
                    <a:pt x="164" y="3379"/>
                  </a:cubicBezTo>
                  <a:cubicBezTo>
                    <a:pt x="286" y="3501"/>
                    <a:pt x="489" y="3582"/>
                    <a:pt x="693" y="3582"/>
                  </a:cubicBezTo>
                  <a:lnTo>
                    <a:pt x="23117" y="3582"/>
                  </a:lnTo>
                  <a:cubicBezTo>
                    <a:pt x="23280" y="3582"/>
                    <a:pt x="23442" y="3542"/>
                    <a:pt x="23565" y="3460"/>
                  </a:cubicBezTo>
                  <a:lnTo>
                    <a:pt x="26454" y="1222"/>
                  </a:lnTo>
                  <a:cubicBezTo>
                    <a:pt x="26617" y="1100"/>
                    <a:pt x="26739" y="896"/>
                    <a:pt x="26698" y="693"/>
                  </a:cubicBezTo>
                  <a:cubicBezTo>
                    <a:pt x="26698" y="489"/>
                    <a:pt x="26658" y="327"/>
                    <a:pt x="26535" y="204"/>
                  </a:cubicBezTo>
                  <a:cubicBezTo>
                    <a:pt x="26413" y="82"/>
                    <a:pt x="26210" y="1"/>
                    <a:pt x="26006"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5"/>
            <p:cNvSpPr/>
            <p:nvPr/>
          </p:nvSpPr>
          <p:spPr>
            <a:xfrm>
              <a:off x="4246450" y="2181400"/>
              <a:ext cx="103800" cy="392750"/>
            </a:xfrm>
            <a:custGeom>
              <a:rect b="b" l="l" r="r" t="t"/>
              <a:pathLst>
                <a:path extrusionOk="0" h="15710" w="4152">
                  <a:moveTo>
                    <a:pt x="1" y="1"/>
                  </a:moveTo>
                  <a:lnTo>
                    <a:pt x="1" y="15710"/>
                  </a:lnTo>
                  <a:lnTo>
                    <a:pt x="4152" y="15710"/>
                  </a:lnTo>
                  <a:lnTo>
                    <a:pt x="4152" y="1"/>
                  </a:lnTo>
                  <a:close/>
                </a:path>
              </a:pathLst>
            </a:custGeom>
            <a:solidFill>
              <a:srgbClr val="FFFFFF"/>
            </a:solidFill>
            <a:ln cap="flat" cmpd="sng" w="9525">
              <a:solidFill>
                <a:srgbClr val="49494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5"/>
            <p:cNvSpPr/>
            <p:nvPr/>
          </p:nvSpPr>
          <p:spPr>
            <a:xfrm>
              <a:off x="4238300" y="2172250"/>
              <a:ext cx="120100" cy="410050"/>
            </a:xfrm>
            <a:custGeom>
              <a:rect b="b" l="l" r="r" t="t"/>
              <a:pathLst>
                <a:path extrusionOk="0" h="16402" w="4804">
                  <a:moveTo>
                    <a:pt x="4111" y="692"/>
                  </a:moveTo>
                  <a:lnTo>
                    <a:pt x="4111" y="15750"/>
                  </a:lnTo>
                  <a:lnTo>
                    <a:pt x="693" y="15750"/>
                  </a:lnTo>
                  <a:lnTo>
                    <a:pt x="693" y="692"/>
                  </a:lnTo>
                  <a:close/>
                  <a:moveTo>
                    <a:pt x="327" y="0"/>
                  </a:moveTo>
                  <a:cubicBezTo>
                    <a:pt x="245" y="0"/>
                    <a:pt x="164" y="41"/>
                    <a:pt x="82" y="123"/>
                  </a:cubicBezTo>
                  <a:cubicBezTo>
                    <a:pt x="42" y="163"/>
                    <a:pt x="1" y="285"/>
                    <a:pt x="1" y="367"/>
                  </a:cubicBezTo>
                  <a:lnTo>
                    <a:pt x="1" y="16076"/>
                  </a:lnTo>
                  <a:cubicBezTo>
                    <a:pt x="1" y="16157"/>
                    <a:pt x="42" y="16239"/>
                    <a:pt x="82" y="16320"/>
                  </a:cubicBezTo>
                  <a:cubicBezTo>
                    <a:pt x="164" y="16361"/>
                    <a:pt x="245" y="16401"/>
                    <a:pt x="327" y="16401"/>
                  </a:cubicBezTo>
                  <a:lnTo>
                    <a:pt x="4478" y="16401"/>
                  </a:lnTo>
                  <a:cubicBezTo>
                    <a:pt x="4559" y="16401"/>
                    <a:pt x="4640" y="16361"/>
                    <a:pt x="4722" y="16320"/>
                  </a:cubicBezTo>
                  <a:cubicBezTo>
                    <a:pt x="4763" y="16239"/>
                    <a:pt x="4803" y="16157"/>
                    <a:pt x="4803" y="16076"/>
                  </a:cubicBezTo>
                  <a:lnTo>
                    <a:pt x="4803" y="367"/>
                  </a:lnTo>
                  <a:cubicBezTo>
                    <a:pt x="4803" y="285"/>
                    <a:pt x="4763" y="163"/>
                    <a:pt x="4722" y="123"/>
                  </a:cubicBezTo>
                  <a:cubicBezTo>
                    <a:pt x="4640" y="41"/>
                    <a:pt x="4559" y="0"/>
                    <a:pt x="4478" y="0"/>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5"/>
            <p:cNvSpPr/>
            <p:nvPr/>
          </p:nvSpPr>
          <p:spPr>
            <a:xfrm>
              <a:off x="4230175" y="2181400"/>
              <a:ext cx="136350" cy="284900"/>
            </a:xfrm>
            <a:custGeom>
              <a:rect b="b" l="l" r="r" t="t"/>
              <a:pathLst>
                <a:path extrusionOk="0" h="11396" w="5454">
                  <a:moveTo>
                    <a:pt x="0" y="1"/>
                  </a:moveTo>
                  <a:lnTo>
                    <a:pt x="0" y="11396"/>
                  </a:lnTo>
                  <a:lnTo>
                    <a:pt x="5454" y="11396"/>
                  </a:lnTo>
                  <a:lnTo>
                    <a:pt x="5454" y="1"/>
                  </a:ln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5"/>
            <p:cNvSpPr/>
            <p:nvPr/>
          </p:nvSpPr>
          <p:spPr>
            <a:xfrm>
              <a:off x="4222025" y="2172250"/>
              <a:ext cx="152650" cy="303225"/>
            </a:xfrm>
            <a:custGeom>
              <a:rect b="b" l="l" r="r" t="t"/>
              <a:pathLst>
                <a:path extrusionOk="0" h="12129" w="6106">
                  <a:moveTo>
                    <a:pt x="5414" y="692"/>
                  </a:moveTo>
                  <a:lnTo>
                    <a:pt x="5414" y="11436"/>
                  </a:lnTo>
                  <a:lnTo>
                    <a:pt x="693" y="11436"/>
                  </a:lnTo>
                  <a:lnTo>
                    <a:pt x="693" y="692"/>
                  </a:lnTo>
                  <a:close/>
                  <a:moveTo>
                    <a:pt x="326" y="0"/>
                  </a:moveTo>
                  <a:cubicBezTo>
                    <a:pt x="245" y="0"/>
                    <a:pt x="164" y="41"/>
                    <a:pt x="123" y="123"/>
                  </a:cubicBezTo>
                  <a:cubicBezTo>
                    <a:pt x="42" y="163"/>
                    <a:pt x="1" y="285"/>
                    <a:pt x="1" y="367"/>
                  </a:cubicBezTo>
                  <a:lnTo>
                    <a:pt x="1" y="11762"/>
                  </a:lnTo>
                  <a:cubicBezTo>
                    <a:pt x="1" y="11843"/>
                    <a:pt x="42" y="11965"/>
                    <a:pt x="123" y="12006"/>
                  </a:cubicBezTo>
                  <a:cubicBezTo>
                    <a:pt x="164" y="12087"/>
                    <a:pt x="245" y="12128"/>
                    <a:pt x="326" y="12128"/>
                  </a:cubicBezTo>
                  <a:lnTo>
                    <a:pt x="5780" y="12128"/>
                  </a:lnTo>
                  <a:cubicBezTo>
                    <a:pt x="5861" y="12128"/>
                    <a:pt x="5943" y="12087"/>
                    <a:pt x="5983" y="12006"/>
                  </a:cubicBezTo>
                  <a:cubicBezTo>
                    <a:pt x="6065" y="11925"/>
                    <a:pt x="6105" y="11843"/>
                    <a:pt x="6105" y="11762"/>
                  </a:cubicBezTo>
                  <a:lnTo>
                    <a:pt x="6105" y="367"/>
                  </a:lnTo>
                  <a:cubicBezTo>
                    <a:pt x="6105" y="285"/>
                    <a:pt x="6065" y="163"/>
                    <a:pt x="5983" y="123"/>
                  </a:cubicBezTo>
                  <a:cubicBezTo>
                    <a:pt x="5943" y="41"/>
                    <a:pt x="5861" y="0"/>
                    <a:pt x="5780" y="0"/>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5"/>
            <p:cNvSpPr/>
            <p:nvPr/>
          </p:nvSpPr>
          <p:spPr>
            <a:xfrm>
              <a:off x="3469125" y="874000"/>
              <a:ext cx="1707275" cy="1335925"/>
            </a:xfrm>
            <a:custGeom>
              <a:rect b="b" l="l" r="r" t="t"/>
              <a:pathLst>
                <a:path extrusionOk="0" h="53437" w="68291">
                  <a:moveTo>
                    <a:pt x="1" y="1"/>
                  </a:moveTo>
                  <a:lnTo>
                    <a:pt x="1" y="53436"/>
                  </a:lnTo>
                  <a:lnTo>
                    <a:pt x="68291" y="53436"/>
                  </a:lnTo>
                  <a:lnTo>
                    <a:pt x="6829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5"/>
            <p:cNvSpPr/>
            <p:nvPr/>
          </p:nvSpPr>
          <p:spPr>
            <a:xfrm>
              <a:off x="3461000" y="865875"/>
              <a:ext cx="1723550" cy="1352175"/>
            </a:xfrm>
            <a:custGeom>
              <a:rect b="b" l="l" r="r" t="t"/>
              <a:pathLst>
                <a:path extrusionOk="0" h="54087" w="68942">
                  <a:moveTo>
                    <a:pt x="68290" y="692"/>
                  </a:moveTo>
                  <a:lnTo>
                    <a:pt x="68290" y="53395"/>
                  </a:lnTo>
                  <a:lnTo>
                    <a:pt x="652" y="53395"/>
                  </a:lnTo>
                  <a:lnTo>
                    <a:pt x="652" y="692"/>
                  </a:lnTo>
                  <a:close/>
                  <a:moveTo>
                    <a:pt x="326" y="0"/>
                  </a:moveTo>
                  <a:cubicBezTo>
                    <a:pt x="245" y="0"/>
                    <a:pt x="163" y="41"/>
                    <a:pt x="82" y="82"/>
                  </a:cubicBezTo>
                  <a:cubicBezTo>
                    <a:pt x="0" y="163"/>
                    <a:pt x="0" y="244"/>
                    <a:pt x="0" y="326"/>
                  </a:cubicBezTo>
                  <a:lnTo>
                    <a:pt x="0" y="53761"/>
                  </a:lnTo>
                  <a:cubicBezTo>
                    <a:pt x="0" y="53843"/>
                    <a:pt x="0" y="53924"/>
                    <a:pt x="82" y="54005"/>
                  </a:cubicBezTo>
                  <a:cubicBezTo>
                    <a:pt x="163" y="54046"/>
                    <a:pt x="245" y="54087"/>
                    <a:pt x="326" y="54087"/>
                  </a:cubicBezTo>
                  <a:lnTo>
                    <a:pt x="68616" y="54087"/>
                  </a:lnTo>
                  <a:cubicBezTo>
                    <a:pt x="68697" y="54087"/>
                    <a:pt x="68778" y="54046"/>
                    <a:pt x="68860" y="54005"/>
                  </a:cubicBezTo>
                  <a:cubicBezTo>
                    <a:pt x="68901" y="53924"/>
                    <a:pt x="68941" y="53843"/>
                    <a:pt x="68941" y="53761"/>
                  </a:cubicBezTo>
                  <a:lnTo>
                    <a:pt x="68941" y="326"/>
                  </a:lnTo>
                  <a:cubicBezTo>
                    <a:pt x="68941" y="244"/>
                    <a:pt x="68901" y="163"/>
                    <a:pt x="68860" y="82"/>
                  </a:cubicBezTo>
                  <a:cubicBezTo>
                    <a:pt x="68778" y="41"/>
                    <a:pt x="68697" y="0"/>
                    <a:pt x="68616"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5"/>
            <p:cNvSpPr/>
            <p:nvPr/>
          </p:nvSpPr>
          <p:spPr>
            <a:xfrm>
              <a:off x="3560700" y="945225"/>
              <a:ext cx="1524125" cy="1193475"/>
            </a:xfrm>
            <a:custGeom>
              <a:rect b="b" l="l" r="r" t="t"/>
              <a:pathLst>
                <a:path extrusionOk="0" h="47739" w="60965">
                  <a:moveTo>
                    <a:pt x="1" y="1"/>
                  </a:moveTo>
                  <a:lnTo>
                    <a:pt x="1" y="47738"/>
                  </a:lnTo>
                  <a:lnTo>
                    <a:pt x="60965" y="47738"/>
                  </a:lnTo>
                  <a:lnTo>
                    <a:pt x="60965" y="1"/>
                  </a:ln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5"/>
            <p:cNvSpPr/>
            <p:nvPr/>
          </p:nvSpPr>
          <p:spPr>
            <a:xfrm>
              <a:off x="3551550" y="937075"/>
              <a:ext cx="1542450" cy="1209750"/>
            </a:xfrm>
            <a:custGeom>
              <a:rect b="b" l="l" r="r" t="t"/>
              <a:pathLst>
                <a:path extrusionOk="0" h="48390" w="61698">
                  <a:moveTo>
                    <a:pt x="61005" y="693"/>
                  </a:moveTo>
                  <a:lnTo>
                    <a:pt x="61005" y="47698"/>
                  </a:lnTo>
                  <a:lnTo>
                    <a:pt x="692" y="47698"/>
                  </a:lnTo>
                  <a:lnTo>
                    <a:pt x="692" y="693"/>
                  </a:lnTo>
                  <a:close/>
                  <a:moveTo>
                    <a:pt x="367" y="1"/>
                  </a:moveTo>
                  <a:cubicBezTo>
                    <a:pt x="245" y="1"/>
                    <a:pt x="163" y="42"/>
                    <a:pt x="123" y="123"/>
                  </a:cubicBezTo>
                  <a:cubicBezTo>
                    <a:pt x="41" y="164"/>
                    <a:pt x="0" y="245"/>
                    <a:pt x="0" y="327"/>
                  </a:cubicBezTo>
                  <a:lnTo>
                    <a:pt x="0" y="48064"/>
                  </a:lnTo>
                  <a:cubicBezTo>
                    <a:pt x="0" y="48146"/>
                    <a:pt x="41" y="48227"/>
                    <a:pt x="123" y="48268"/>
                  </a:cubicBezTo>
                  <a:cubicBezTo>
                    <a:pt x="163" y="48349"/>
                    <a:pt x="245" y="48390"/>
                    <a:pt x="367" y="48390"/>
                  </a:cubicBezTo>
                  <a:lnTo>
                    <a:pt x="61331" y="48390"/>
                  </a:lnTo>
                  <a:cubicBezTo>
                    <a:pt x="61412" y="48390"/>
                    <a:pt x="61494" y="48349"/>
                    <a:pt x="61575" y="48268"/>
                  </a:cubicBezTo>
                  <a:cubicBezTo>
                    <a:pt x="61657" y="48227"/>
                    <a:pt x="61697" y="48146"/>
                    <a:pt x="61697" y="48064"/>
                  </a:cubicBezTo>
                  <a:lnTo>
                    <a:pt x="61697" y="327"/>
                  </a:lnTo>
                  <a:cubicBezTo>
                    <a:pt x="61697" y="245"/>
                    <a:pt x="61657" y="164"/>
                    <a:pt x="61575" y="123"/>
                  </a:cubicBezTo>
                  <a:cubicBezTo>
                    <a:pt x="61494" y="42"/>
                    <a:pt x="61412" y="1"/>
                    <a:pt x="61331"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5"/>
            <p:cNvSpPr/>
            <p:nvPr/>
          </p:nvSpPr>
          <p:spPr>
            <a:xfrm>
              <a:off x="3671600" y="1070375"/>
              <a:ext cx="637950" cy="293050"/>
            </a:xfrm>
            <a:custGeom>
              <a:rect b="b" l="l" r="r" t="t"/>
              <a:pathLst>
                <a:path extrusionOk="0" h="11722" w="25518">
                  <a:moveTo>
                    <a:pt x="24826" y="692"/>
                  </a:moveTo>
                  <a:lnTo>
                    <a:pt x="24826" y="11070"/>
                  </a:lnTo>
                  <a:lnTo>
                    <a:pt x="652" y="11070"/>
                  </a:lnTo>
                  <a:lnTo>
                    <a:pt x="652" y="692"/>
                  </a:lnTo>
                  <a:close/>
                  <a:moveTo>
                    <a:pt x="1" y="0"/>
                  </a:moveTo>
                  <a:lnTo>
                    <a:pt x="1" y="11721"/>
                  </a:lnTo>
                  <a:lnTo>
                    <a:pt x="25518" y="11721"/>
                  </a:lnTo>
                  <a:lnTo>
                    <a:pt x="25518" y="11396"/>
                  </a:lnTo>
                  <a:lnTo>
                    <a:pt x="25518" y="0"/>
                  </a:ln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5"/>
            <p:cNvSpPr/>
            <p:nvPr/>
          </p:nvSpPr>
          <p:spPr>
            <a:xfrm>
              <a:off x="3760125" y="1538400"/>
              <a:ext cx="1047975" cy="116000"/>
            </a:xfrm>
            <a:custGeom>
              <a:rect b="b" l="l" r="r" t="t"/>
              <a:pathLst>
                <a:path extrusionOk="0" h="4640" w="41919">
                  <a:moveTo>
                    <a:pt x="0" y="0"/>
                  </a:moveTo>
                  <a:lnTo>
                    <a:pt x="0" y="692"/>
                  </a:lnTo>
                  <a:lnTo>
                    <a:pt x="5820" y="692"/>
                  </a:lnTo>
                  <a:cubicBezTo>
                    <a:pt x="8384" y="692"/>
                    <a:pt x="10907" y="1221"/>
                    <a:pt x="13227" y="2320"/>
                  </a:cubicBezTo>
                  <a:lnTo>
                    <a:pt x="15913" y="3581"/>
                  </a:lnTo>
                  <a:cubicBezTo>
                    <a:pt x="17419" y="4273"/>
                    <a:pt x="19006" y="4640"/>
                    <a:pt x="20593" y="4640"/>
                  </a:cubicBezTo>
                  <a:cubicBezTo>
                    <a:pt x="22384" y="4640"/>
                    <a:pt x="24215" y="4151"/>
                    <a:pt x="25843" y="3256"/>
                  </a:cubicBezTo>
                  <a:lnTo>
                    <a:pt x="26616" y="2849"/>
                  </a:lnTo>
                  <a:cubicBezTo>
                    <a:pt x="29221" y="1424"/>
                    <a:pt x="32110" y="692"/>
                    <a:pt x="35081" y="692"/>
                  </a:cubicBezTo>
                  <a:lnTo>
                    <a:pt x="41918" y="692"/>
                  </a:lnTo>
                  <a:lnTo>
                    <a:pt x="41918" y="0"/>
                  </a:lnTo>
                  <a:lnTo>
                    <a:pt x="35081" y="0"/>
                  </a:lnTo>
                  <a:cubicBezTo>
                    <a:pt x="31988" y="0"/>
                    <a:pt x="28977" y="773"/>
                    <a:pt x="26291" y="2238"/>
                  </a:cubicBezTo>
                  <a:lnTo>
                    <a:pt x="25517" y="2686"/>
                  </a:lnTo>
                  <a:cubicBezTo>
                    <a:pt x="23971" y="3500"/>
                    <a:pt x="22302" y="3948"/>
                    <a:pt x="20593" y="3948"/>
                  </a:cubicBezTo>
                  <a:cubicBezTo>
                    <a:pt x="19087" y="3948"/>
                    <a:pt x="17581" y="3622"/>
                    <a:pt x="16198" y="2971"/>
                  </a:cubicBezTo>
                  <a:lnTo>
                    <a:pt x="13512" y="1709"/>
                  </a:lnTo>
                  <a:cubicBezTo>
                    <a:pt x="11111" y="570"/>
                    <a:pt x="8465" y="0"/>
                    <a:pt x="5820" y="0"/>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5"/>
            <p:cNvSpPr/>
            <p:nvPr/>
          </p:nvSpPr>
          <p:spPr>
            <a:xfrm>
              <a:off x="3760125" y="1639125"/>
              <a:ext cx="1047975" cy="116000"/>
            </a:xfrm>
            <a:custGeom>
              <a:rect b="b" l="l" r="r" t="t"/>
              <a:pathLst>
                <a:path extrusionOk="0" h="4640" w="41919">
                  <a:moveTo>
                    <a:pt x="0" y="0"/>
                  </a:moveTo>
                  <a:lnTo>
                    <a:pt x="0" y="692"/>
                  </a:lnTo>
                  <a:lnTo>
                    <a:pt x="5820" y="692"/>
                  </a:lnTo>
                  <a:cubicBezTo>
                    <a:pt x="8384" y="692"/>
                    <a:pt x="10907" y="1262"/>
                    <a:pt x="13227" y="2320"/>
                  </a:cubicBezTo>
                  <a:lnTo>
                    <a:pt x="15913" y="3622"/>
                  </a:lnTo>
                  <a:cubicBezTo>
                    <a:pt x="17419" y="4314"/>
                    <a:pt x="19006" y="4640"/>
                    <a:pt x="20593" y="4640"/>
                  </a:cubicBezTo>
                  <a:cubicBezTo>
                    <a:pt x="22384" y="4640"/>
                    <a:pt x="24215" y="4192"/>
                    <a:pt x="25843" y="3297"/>
                  </a:cubicBezTo>
                  <a:lnTo>
                    <a:pt x="26616" y="2849"/>
                  </a:lnTo>
                  <a:cubicBezTo>
                    <a:pt x="29221" y="1424"/>
                    <a:pt x="32110" y="692"/>
                    <a:pt x="35081" y="692"/>
                  </a:cubicBezTo>
                  <a:lnTo>
                    <a:pt x="41918" y="692"/>
                  </a:lnTo>
                  <a:lnTo>
                    <a:pt x="41918" y="0"/>
                  </a:lnTo>
                  <a:lnTo>
                    <a:pt x="35081" y="0"/>
                  </a:lnTo>
                  <a:cubicBezTo>
                    <a:pt x="31988" y="0"/>
                    <a:pt x="28977" y="773"/>
                    <a:pt x="26291" y="2279"/>
                  </a:cubicBezTo>
                  <a:lnTo>
                    <a:pt x="25517" y="2686"/>
                  </a:lnTo>
                  <a:cubicBezTo>
                    <a:pt x="24012" y="3541"/>
                    <a:pt x="22302" y="3948"/>
                    <a:pt x="20593" y="3948"/>
                  </a:cubicBezTo>
                  <a:cubicBezTo>
                    <a:pt x="19087" y="3948"/>
                    <a:pt x="17581" y="3622"/>
                    <a:pt x="16198" y="2971"/>
                  </a:cubicBezTo>
                  <a:lnTo>
                    <a:pt x="13512" y="1709"/>
                  </a:lnTo>
                  <a:cubicBezTo>
                    <a:pt x="11111" y="611"/>
                    <a:pt x="8465" y="0"/>
                    <a:pt x="5820" y="0"/>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5"/>
            <p:cNvSpPr/>
            <p:nvPr/>
          </p:nvSpPr>
          <p:spPr>
            <a:xfrm>
              <a:off x="3760125" y="1866000"/>
              <a:ext cx="1047975" cy="115000"/>
            </a:xfrm>
            <a:custGeom>
              <a:rect b="b" l="l" r="r" t="t"/>
              <a:pathLst>
                <a:path extrusionOk="0" h="4600" w="41919">
                  <a:moveTo>
                    <a:pt x="20593" y="1"/>
                  </a:moveTo>
                  <a:cubicBezTo>
                    <a:pt x="19006" y="1"/>
                    <a:pt x="17419" y="326"/>
                    <a:pt x="15913" y="1018"/>
                  </a:cubicBezTo>
                  <a:lnTo>
                    <a:pt x="13227" y="2280"/>
                  </a:lnTo>
                  <a:cubicBezTo>
                    <a:pt x="10907" y="3378"/>
                    <a:pt x="8384" y="3948"/>
                    <a:pt x="5820" y="3948"/>
                  </a:cubicBezTo>
                  <a:lnTo>
                    <a:pt x="0" y="3948"/>
                  </a:lnTo>
                  <a:lnTo>
                    <a:pt x="0" y="4599"/>
                  </a:lnTo>
                  <a:lnTo>
                    <a:pt x="5820" y="4599"/>
                  </a:lnTo>
                  <a:cubicBezTo>
                    <a:pt x="8465" y="4599"/>
                    <a:pt x="11111" y="4030"/>
                    <a:pt x="13512" y="2890"/>
                  </a:cubicBezTo>
                  <a:lnTo>
                    <a:pt x="16198" y="1628"/>
                  </a:lnTo>
                  <a:cubicBezTo>
                    <a:pt x="17581" y="977"/>
                    <a:pt x="19087" y="652"/>
                    <a:pt x="20593" y="652"/>
                  </a:cubicBezTo>
                  <a:cubicBezTo>
                    <a:pt x="22302" y="652"/>
                    <a:pt x="23971" y="1099"/>
                    <a:pt x="25517" y="1913"/>
                  </a:cubicBezTo>
                  <a:lnTo>
                    <a:pt x="26291" y="2361"/>
                  </a:lnTo>
                  <a:cubicBezTo>
                    <a:pt x="28977" y="3826"/>
                    <a:pt x="31988" y="4599"/>
                    <a:pt x="35081" y="4599"/>
                  </a:cubicBezTo>
                  <a:lnTo>
                    <a:pt x="41918" y="4599"/>
                  </a:lnTo>
                  <a:lnTo>
                    <a:pt x="41918" y="3948"/>
                  </a:lnTo>
                  <a:lnTo>
                    <a:pt x="35081" y="3948"/>
                  </a:lnTo>
                  <a:cubicBezTo>
                    <a:pt x="32110" y="3948"/>
                    <a:pt x="29221" y="3175"/>
                    <a:pt x="26616" y="1751"/>
                  </a:cubicBezTo>
                  <a:lnTo>
                    <a:pt x="25843" y="1344"/>
                  </a:lnTo>
                  <a:cubicBezTo>
                    <a:pt x="24215" y="448"/>
                    <a:pt x="22384" y="1"/>
                    <a:pt x="20593" y="1"/>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5"/>
            <p:cNvSpPr/>
            <p:nvPr/>
          </p:nvSpPr>
          <p:spPr>
            <a:xfrm>
              <a:off x="3760125" y="1764250"/>
              <a:ext cx="1047975" cy="116025"/>
            </a:xfrm>
            <a:custGeom>
              <a:rect b="b" l="l" r="r" t="t"/>
              <a:pathLst>
                <a:path extrusionOk="0" h="4641" w="41919">
                  <a:moveTo>
                    <a:pt x="20593" y="1"/>
                  </a:moveTo>
                  <a:cubicBezTo>
                    <a:pt x="19006" y="1"/>
                    <a:pt x="17419" y="367"/>
                    <a:pt x="15913" y="1059"/>
                  </a:cubicBezTo>
                  <a:lnTo>
                    <a:pt x="13227" y="2321"/>
                  </a:lnTo>
                  <a:cubicBezTo>
                    <a:pt x="10907" y="3379"/>
                    <a:pt x="8384" y="3948"/>
                    <a:pt x="5820" y="3948"/>
                  </a:cubicBezTo>
                  <a:lnTo>
                    <a:pt x="0" y="3948"/>
                  </a:lnTo>
                  <a:lnTo>
                    <a:pt x="0" y="4640"/>
                  </a:lnTo>
                  <a:lnTo>
                    <a:pt x="5820" y="4640"/>
                  </a:lnTo>
                  <a:cubicBezTo>
                    <a:pt x="8465" y="4640"/>
                    <a:pt x="11111" y="4030"/>
                    <a:pt x="13512" y="2931"/>
                  </a:cubicBezTo>
                  <a:lnTo>
                    <a:pt x="16198" y="1669"/>
                  </a:lnTo>
                  <a:cubicBezTo>
                    <a:pt x="17581" y="1018"/>
                    <a:pt x="19087" y="693"/>
                    <a:pt x="20593" y="693"/>
                  </a:cubicBezTo>
                  <a:cubicBezTo>
                    <a:pt x="22302" y="693"/>
                    <a:pt x="24012" y="1100"/>
                    <a:pt x="25517" y="1954"/>
                  </a:cubicBezTo>
                  <a:lnTo>
                    <a:pt x="26291" y="2402"/>
                  </a:lnTo>
                  <a:cubicBezTo>
                    <a:pt x="28977" y="3867"/>
                    <a:pt x="31988" y="4640"/>
                    <a:pt x="35081" y="4640"/>
                  </a:cubicBezTo>
                  <a:lnTo>
                    <a:pt x="41918" y="4640"/>
                  </a:lnTo>
                  <a:lnTo>
                    <a:pt x="41918" y="3948"/>
                  </a:lnTo>
                  <a:lnTo>
                    <a:pt x="35081" y="3948"/>
                  </a:lnTo>
                  <a:cubicBezTo>
                    <a:pt x="32110" y="3948"/>
                    <a:pt x="29221" y="3216"/>
                    <a:pt x="26616" y="1792"/>
                  </a:cubicBezTo>
                  <a:lnTo>
                    <a:pt x="25843" y="1344"/>
                  </a:lnTo>
                  <a:cubicBezTo>
                    <a:pt x="24215" y="449"/>
                    <a:pt x="22384" y="1"/>
                    <a:pt x="20593" y="1"/>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5"/>
            <p:cNvSpPr/>
            <p:nvPr/>
          </p:nvSpPr>
          <p:spPr>
            <a:xfrm>
              <a:off x="4825375" y="1479375"/>
              <a:ext cx="96675" cy="97700"/>
            </a:xfrm>
            <a:custGeom>
              <a:rect b="b" l="l" r="r" t="t"/>
              <a:pathLst>
                <a:path extrusionOk="0" h="3908" w="3867">
                  <a:moveTo>
                    <a:pt x="0" y="1"/>
                  </a:moveTo>
                  <a:lnTo>
                    <a:pt x="0" y="3908"/>
                  </a:lnTo>
                  <a:lnTo>
                    <a:pt x="3866" y="3908"/>
                  </a:lnTo>
                  <a:lnTo>
                    <a:pt x="3866" y="1"/>
                  </a:ln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5"/>
            <p:cNvSpPr/>
            <p:nvPr/>
          </p:nvSpPr>
          <p:spPr>
            <a:xfrm>
              <a:off x="4825375" y="1599425"/>
              <a:ext cx="96675" cy="96700"/>
            </a:xfrm>
            <a:custGeom>
              <a:rect b="b" l="l" r="r" t="t"/>
              <a:pathLst>
                <a:path extrusionOk="0" h="3868" w="3867">
                  <a:moveTo>
                    <a:pt x="0" y="1"/>
                  </a:moveTo>
                  <a:lnTo>
                    <a:pt x="0" y="3867"/>
                  </a:lnTo>
                  <a:lnTo>
                    <a:pt x="3866" y="3867"/>
                  </a:lnTo>
                  <a:lnTo>
                    <a:pt x="3866" y="1"/>
                  </a:ln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5"/>
            <p:cNvSpPr/>
            <p:nvPr/>
          </p:nvSpPr>
          <p:spPr>
            <a:xfrm>
              <a:off x="4825375" y="1804950"/>
              <a:ext cx="96675" cy="96675"/>
            </a:xfrm>
            <a:custGeom>
              <a:rect b="b" l="l" r="r" t="t"/>
              <a:pathLst>
                <a:path extrusionOk="0" h="3867" w="3867">
                  <a:moveTo>
                    <a:pt x="0" y="1"/>
                  </a:moveTo>
                  <a:lnTo>
                    <a:pt x="0" y="3867"/>
                  </a:lnTo>
                  <a:lnTo>
                    <a:pt x="3866" y="3867"/>
                  </a:lnTo>
                  <a:lnTo>
                    <a:pt x="3866" y="1"/>
                  </a:ln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5"/>
            <p:cNvSpPr/>
            <p:nvPr/>
          </p:nvSpPr>
          <p:spPr>
            <a:xfrm>
              <a:off x="4825375" y="1924000"/>
              <a:ext cx="96675" cy="97700"/>
            </a:xfrm>
            <a:custGeom>
              <a:rect b="b" l="l" r="r" t="t"/>
              <a:pathLst>
                <a:path extrusionOk="0" h="3908" w="3867">
                  <a:moveTo>
                    <a:pt x="0" y="0"/>
                  </a:moveTo>
                  <a:lnTo>
                    <a:pt x="0" y="3907"/>
                  </a:lnTo>
                  <a:lnTo>
                    <a:pt x="3866" y="3907"/>
                  </a:lnTo>
                  <a:lnTo>
                    <a:pt x="3866" y="0"/>
                  </a:ln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5"/>
            <p:cNvSpPr/>
            <p:nvPr/>
          </p:nvSpPr>
          <p:spPr>
            <a:xfrm>
              <a:off x="3644125" y="1479375"/>
              <a:ext cx="96700" cy="97700"/>
            </a:xfrm>
            <a:custGeom>
              <a:rect b="b" l="l" r="r" t="t"/>
              <a:pathLst>
                <a:path extrusionOk="0" h="3908" w="3868">
                  <a:moveTo>
                    <a:pt x="1" y="1"/>
                  </a:moveTo>
                  <a:lnTo>
                    <a:pt x="1" y="3908"/>
                  </a:lnTo>
                  <a:lnTo>
                    <a:pt x="3867" y="3908"/>
                  </a:lnTo>
                  <a:lnTo>
                    <a:pt x="3867" y="1"/>
                  </a:ln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5"/>
            <p:cNvSpPr/>
            <p:nvPr/>
          </p:nvSpPr>
          <p:spPr>
            <a:xfrm>
              <a:off x="3644125" y="1599425"/>
              <a:ext cx="96700" cy="96700"/>
            </a:xfrm>
            <a:custGeom>
              <a:rect b="b" l="l" r="r" t="t"/>
              <a:pathLst>
                <a:path extrusionOk="0" h="3868" w="3868">
                  <a:moveTo>
                    <a:pt x="1" y="1"/>
                  </a:moveTo>
                  <a:lnTo>
                    <a:pt x="1" y="3867"/>
                  </a:lnTo>
                  <a:lnTo>
                    <a:pt x="3867" y="3867"/>
                  </a:lnTo>
                  <a:lnTo>
                    <a:pt x="3867" y="1"/>
                  </a:ln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5"/>
            <p:cNvSpPr/>
            <p:nvPr/>
          </p:nvSpPr>
          <p:spPr>
            <a:xfrm>
              <a:off x="3644125" y="1804950"/>
              <a:ext cx="96700" cy="96675"/>
            </a:xfrm>
            <a:custGeom>
              <a:rect b="b" l="l" r="r" t="t"/>
              <a:pathLst>
                <a:path extrusionOk="0" h="3867" w="3868">
                  <a:moveTo>
                    <a:pt x="1" y="1"/>
                  </a:moveTo>
                  <a:lnTo>
                    <a:pt x="1" y="3867"/>
                  </a:lnTo>
                  <a:lnTo>
                    <a:pt x="3867" y="3867"/>
                  </a:lnTo>
                  <a:lnTo>
                    <a:pt x="3867" y="1"/>
                  </a:ln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5"/>
            <p:cNvSpPr/>
            <p:nvPr/>
          </p:nvSpPr>
          <p:spPr>
            <a:xfrm>
              <a:off x="3644125" y="1924000"/>
              <a:ext cx="96700" cy="97700"/>
            </a:xfrm>
            <a:custGeom>
              <a:rect b="b" l="l" r="r" t="t"/>
              <a:pathLst>
                <a:path extrusionOk="0" h="3908" w="3868">
                  <a:moveTo>
                    <a:pt x="1" y="0"/>
                  </a:moveTo>
                  <a:lnTo>
                    <a:pt x="1" y="3907"/>
                  </a:lnTo>
                  <a:lnTo>
                    <a:pt x="3867" y="3907"/>
                  </a:lnTo>
                  <a:lnTo>
                    <a:pt x="3867" y="0"/>
                  </a:ln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5"/>
            <p:cNvSpPr/>
            <p:nvPr/>
          </p:nvSpPr>
          <p:spPr>
            <a:xfrm>
              <a:off x="4389900" y="1053075"/>
              <a:ext cx="534175" cy="335775"/>
            </a:xfrm>
            <a:custGeom>
              <a:rect b="b" l="l" r="r" t="t"/>
              <a:pathLst>
                <a:path extrusionOk="0" h="13431" w="21367">
                  <a:moveTo>
                    <a:pt x="367" y="82"/>
                  </a:moveTo>
                  <a:cubicBezTo>
                    <a:pt x="164" y="82"/>
                    <a:pt x="1" y="245"/>
                    <a:pt x="1" y="448"/>
                  </a:cubicBezTo>
                  <a:cubicBezTo>
                    <a:pt x="1" y="692"/>
                    <a:pt x="164" y="855"/>
                    <a:pt x="367" y="855"/>
                  </a:cubicBezTo>
                  <a:lnTo>
                    <a:pt x="1954" y="855"/>
                  </a:lnTo>
                  <a:cubicBezTo>
                    <a:pt x="2158" y="855"/>
                    <a:pt x="2321" y="692"/>
                    <a:pt x="2321" y="448"/>
                  </a:cubicBezTo>
                  <a:cubicBezTo>
                    <a:pt x="2321" y="245"/>
                    <a:pt x="2158" y="82"/>
                    <a:pt x="1954" y="82"/>
                  </a:cubicBezTo>
                  <a:close/>
                  <a:moveTo>
                    <a:pt x="3704" y="82"/>
                  </a:moveTo>
                  <a:cubicBezTo>
                    <a:pt x="3501" y="82"/>
                    <a:pt x="3297" y="245"/>
                    <a:pt x="3297" y="448"/>
                  </a:cubicBezTo>
                  <a:cubicBezTo>
                    <a:pt x="3297" y="692"/>
                    <a:pt x="3501" y="855"/>
                    <a:pt x="3704" y="855"/>
                  </a:cubicBezTo>
                  <a:lnTo>
                    <a:pt x="7815" y="855"/>
                  </a:lnTo>
                  <a:cubicBezTo>
                    <a:pt x="8059" y="855"/>
                    <a:pt x="8222" y="692"/>
                    <a:pt x="8222" y="448"/>
                  </a:cubicBezTo>
                  <a:cubicBezTo>
                    <a:pt x="8222" y="245"/>
                    <a:pt x="8059" y="82"/>
                    <a:pt x="7815" y="82"/>
                  </a:cubicBezTo>
                  <a:close/>
                  <a:moveTo>
                    <a:pt x="9565" y="0"/>
                  </a:moveTo>
                  <a:cubicBezTo>
                    <a:pt x="9320" y="0"/>
                    <a:pt x="9117" y="204"/>
                    <a:pt x="9117" y="448"/>
                  </a:cubicBezTo>
                  <a:cubicBezTo>
                    <a:pt x="9117" y="692"/>
                    <a:pt x="9320" y="896"/>
                    <a:pt x="9565" y="896"/>
                  </a:cubicBezTo>
                  <a:cubicBezTo>
                    <a:pt x="9850" y="896"/>
                    <a:pt x="10053" y="692"/>
                    <a:pt x="10053" y="448"/>
                  </a:cubicBezTo>
                  <a:cubicBezTo>
                    <a:pt x="10053" y="204"/>
                    <a:pt x="9850" y="0"/>
                    <a:pt x="9565" y="0"/>
                  </a:cubicBezTo>
                  <a:close/>
                  <a:moveTo>
                    <a:pt x="10948" y="0"/>
                  </a:moveTo>
                  <a:cubicBezTo>
                    <a:pt x="10704" y="0"/>
                    <a:pt x="10501" y="204"/>
                    <a:pt x="10501" y="448"/>
                  </a:cubicBezTo>
                  <a:cubicBezTo>
                    <a:pt x="10501" y="692"/>
                    <a:pt x="10704" y="896"/>
                    <a:pt x="10948" y="896"/>
                  </a:cubicBezTo>
                  <a:cubicBezTo>
                    <a:pt x="11193" y="896"/>
                    <a:pt x="11396" y="692"/>
                    <a:pt x="11396" y="448"/>
                  </a:cubicBezTo>
                  <a:cubicBezTo>
                    <a:pt x="11396" y="204"/>
                    <a:pt x="11193" y="0"/>
                    <a:pt x="10948" y="0"/>
                  </a:cubicBezTo>
                  <a:close/>
                  <a:moveTo>
                    <a:pt x="12291" y="0"/>
                  </a:moveTo>
                  <a:cubicBezTo>
                    <a:pt x="12047" y="0"/>
                    <a:pt x="11844" y="204"/>
                    <a:pt x="11844" y="448"/>
                  </a:cubicBezTo>
                  <a:cubicBezTo>
                    <a:pt x="11844" y="692"/>
                    <a:pt x="12047" y="896"/>
                    <a:pt x="12291" y="896"/>
                  </a:cubicBezTo>
                  <a:cubicBezTo>
                    <a:pt x="12536" y="896"/>
                    <a:pt x="12739" y="692"/>
                    <a:pt x="12739" y="448"/>
                  </a:cubicBezTo>
                  <a:cubicBezTo>
                    <a:pt x="12739" y="204"/>
                    <a:pt x="12536" y="0"/>
                    <a:pt x="12291" y="0"/>
                  </a:cubicBezTo>
                  <a:close/>
                  <a:moveTo>
                    <a:pt x="13634" y="0"/>
                  </a:moveTo>
                  <a:cubicBezTo>
                    <a:pt x="13390" y="0"/>
                    <a:pt x="13187" y="204"/>
                    <a:pt x="13187" y="448"/>
                  </a:cubicBezTo>
                  <a:cubicBezTo>
                    <a:pt x="13187" y="692"/>
                    <a:pt x="13390" y="896"/>
                    <a:pt x="13634" y="896"/>
                  </a:cubicBezTo>
                  <a:cubicBezTo>
                    <a:pt x="13879" y="896"/>
                    <a:pt x="14082" y="692"/>
                    <a:pt x="14082" y="448"/>
                  </a:cubicBezTo>
                  <a:cubicBezTo>
                    <a:pt x="14082" y="204"/>
                    <a:pt x="13879" y="0"/>
                    <a:pt x="13634" y="0"/>
                  </a:cubicBezTo>
                  <a:close/>
                  <a:moveTo>
                    <a:pt x="14977" y="0"/>
                  </a:moveTo>
                  <a:cubicBezTo>
                    <a:pt x="14733" y="0"/>
                    <a:pt x="14530" y="204"/>
                    <a:pt x="14530" y="448"/>
                  </a:cubicBezTo>
                  <a:cubicBezTo>
                    <a:pt x="14530" y="692"/>
                    <a:pt x="14733" y="896"/>
                    <a:pt x="14977" y="896"/>
                  </a:cubicBezTo>
                  <a:cubicBezTo>
                    <a:pt x="15222" y="896"/>
                    <a:pt x="15425" y="692"/>
                    <a:pt x="15425" y="448"/>
                  </a:cubicBezTo>
                  <a:cubicBezTo>
                    <a:pt x="15425" y="204"/>
                    <a:pt x="15222" y="0"/>
                    <a:pt x="14977" y="0"/>
                  </a:cubicBezTo>
                  <a:close/>
                  <a:moveTo>
                    <a:pt x="16320" y="0"/>
                  </a:moveTo>
                  <a:cubicBezTo>
                    <a:pt x="16076" y="0"/>
                    <a:pt x="15873" y="204"/>
                    <a:pt x="15873" y="448"/>
                  </a:cubicBezTo>
                  <a:cubicBezTo>
                    <a:pt x="15873" y="692"/>
                    <a:pt x="16076" y="896"/>
                    <a:pt x="16320" y="896"/>
                  </a:cubicBezTo>
                  <a:cubicBezTo>
                    <a:pt x="16565" y="896"/>
                    <a:pt x="16768" y="692"/>
                    <a:pt x="16768" y="448"/>
                  </a:cubicBezTo>
                  <a:cubicBezTo>
                    <a:pt x="16768" y="204"/>
                    <a:pt x="16565" y="0"/>
                    <a:pt x="16320" y="0"/>
                  </a:cubicBezTo>
                  <a:close/>
                  <a:moveTo>
                    <a:pt x="367" y="1873"/>
                  </a:moveTo>
                  <a:cubicBezTo>
                    <a:pt x="164" y="1873"/>
                    <a:pt x="1" y="2035"/>
                    <a:pt x="1" y="2239"/>
                  </a:cubicBezTo>
                  <a:cubicBezTo>
                    <a:pt x="1" y="2483"/>
                    <a:pt x="164" y="2646"/>
                    <a:pt x="367" y="2646"/>
                  </a:cubicBezTo>
                  <a:lnTo>
                    <a:pt x="1954" y="2646"/>
                  </a:lnTo>
                  <a:cubicBezTo>
                    <a:pt x="2158" y="2646"/>
                    <a:pt x="2321" y="2483"/>
                    <a:pt x="2321" y="2239"/>
                  </a:cubicBezTo>
                  <a:cubicBezTo>
                    <a:pt x="2321" y="2035"/>
                    <a:pt x="2158" y="1873"/>
                    <a:pt x="1954" y="1873"/>
                  </a:cubicBezTo>
                  <a:close/>
                  <a:moveTo>
                    <a:pt x="3704" y="1873"/>
                  </a:moveTo>
                  <a:cubicBezTo>
                    <a:pt x="3501" y="1873"/>
                    <a:pt x="3297" y="2035"/>
                    <a:pt x="3297" y="2239"/>
                  </a:cubicBezTo>
                  <a:cubicBezTo>
                    <a:pt x="3297" y="2483"/>
                    <a:pt x="3501" y="2646"/>
                    <a:pt x="3704" y="2646"/>
                  </a:cubicBezTo>
                  <a:lnTo>
                    <a:pt x="7815" y="2646"/>
                  </a:lnTo>
                  <a:cubicBezTo>
                    <a:pt x="8059" y="2646"/>
                    <a:pt x="8222" y="2483"/>
                    <a:pt x="8222" y="2239"/>
                  </a:cubicBezTo>
                  <a:cubicBezTo>
                    <a:pt x="8222" y="2035"/>
                    <a:pt x="8059" y="1873"/>
                    <a:pt x="7815" y="1873"/>
                  </a:cubicBezTo>
                  <a:close/>
                  <a:moveTo>
                    <a:pt x="367" y="3663"/>
                  </a:moveTo>
                  <a:cubicBezTo>
                    <a:pt x="164" y="3663"/>
                    <a:pt x="1" y="3826"/>
                    <a:pt x="1" y="4070"/>
                  </a:cubicBezTo>
                  <a:cubicBezTo>
                    <a:pt x="1" y="4274"/>
                    <a:pt x="164" y="4436"/>
                    <a:pt x="367" y="4436"/>
                  </a:cubicBezTo>
                  <a:lnTo>
                    <a:pt x="1954" y="4436"/>
                  </a:lnTo>
                  <a:cubicBezTo>
                    <a:pt x="2158" y="4436"/>
                    <a:pt x="2321" y="4274"/>
                    <a:pt x="2321" y="4070"/>
                  </a:cubicBezTo>
                  <a:cubicBezTo>
                    <a:pt x="2321" y="3826"/>
                    <a:pt x="2158" y="3663"/>
                    <a:pt x="1954" y="3663"/>
                  </a:cubicBezTo>
                  <a:close/>
                  <a:moveTo>
                    <a:pt x="3704" y="3663"/>
                  </a:moveTo>
                  <a:cubicBezTo>
                    <a:pt x="3501" y="3663"/>
                    <a:pt x="3297" y="3826"/>
                    <a:pt x="3297" y="4070"/>
                  </a:cubicBezTo>
                  <a:cubicBezTo>
                    <a:pt x="3297" y="4274"/>
                    <a:pt x="3501" y="4436"/>
                    <a:pt x="3704" y="4436"/>
                  </a:cubicBezTo>
                  <a:lnTo>
                    <a:pt x="7815" y="4436"/>
                  </a:lnTo>
                  <a:cubicBezTo>
                    <a:pt x="8059" y="4436"/>
                    <a:pt x="8222" y="4274"/>
                    <a:pt x="8222" y="4070"/>
                  </a:cubicBezTo>
                  <a:cubicBezTo>
                    <a:pt x="8222" y="3826"/>
                    <a:pt x="8059" y="3663"/>
                    <a:pt x="7815" y="3663"/>
                  </a:cubicBezTo>
                  <a:close/>
                  <a:moveTo>
                    <a:pt x="9565" y="3623"/>
                  </a:moveTo>
                  <a:cubicBezTo>
                    <a:pt x="9320" y="3623"/>
                    <a:pt x="9117" y="3826"/>
                    <a:pt x="9117" y="4070"/>
                  </a:cubicBezTo>
                  <a:cubicBezTo>
                    <a:pt x="9117" y="4314"/>
                    <a:pt x="9320" y="4518"/>
                    <a:pt x="9565" y="4518"/>
                  </a:cubicBezTo>
                  <a:cubicBezTo>
                    <a:pt x="9850" y="4518"/>
                    <a:pt x="10053" y="4314"/>
                    <a:pt x="10053" y="4070"/>
                  </a:cubicBezTo>
                  <a:cubicBezTo>
                    <a:pt x="10053" y="3826"/>
                    <a:pt x="9850" y="3623"/>
                    <a:pt x="9565" y="3623"/>
                  </a:cubicBezTo>
                  <a:close/>
                  <a:moveTo>
                    <a:pt x="10948" y="3623"/>
                  </a:moveTo>
                  <a:cubicBezTo>
                    <a:pt x="10704" y="3623"/>
                    <a:pt x="10501" y="3826"/>
                    <a:pt x="10501" y="4070"/>
                  </a:cubicBezTo>
                  <a:cubicBezTo>
                    <a:pt x="10501" y="4314"/>
                    <a:pt x="10704" y="4518"/>
                    <a:pt x="10948" y="4518"/>
                  </a:cubicBezTo>
                  <a:cubicBezTo>
                    <a:pt x="11193" y="4518"/>
                    <a:pt x="11396" y="4314"/>
                    <a:pt x="11396" y="4070"/>
                  </a:cubicBezTo>
                  <a:cubicBezTo>
                    <a:pt x="11396" y="3826"/>
                    <a:pt x="11193" y="3623"/>
                    <a:pt x="10948" y="3623"/>
                  </a:cubicBezTo>
                  <a:close/>
                  <a:moveTo>
                    <a:pt x="12291" y="3623"/>
                  </a:moveTo>
                  <a:cubicBezTo>
                    <a:pt x="12047" y="3623"/>
                    <a:pt x="11844" y="3826"/>
                    <a:pt x="11844" y="4070"/>
                  </a:cubicBezTo>
                  <a:cubicBezTo>
                    <a:pt x="11844" y="4314"/>
                    <a:pt x="12047" y="4518"/>
                    <a:pt x="12291" y="4518"/>
                  </a:cubicBezTo>
                  <a:cubicBezTo>
                    <a:pt x="12536" y="4518"/>
                    <a:pt x="12739" y="4314"/>
                    <a:pt x="12739" y="4070"/>
                  </a:cubicBezTo>
                  <a:cubicBezTo>
                    <a:pt x="12739" y="3826"/>
                    <a:pt x="12536" y="3623"/>
                    <a:pt x="12291" y="3623"/>
                  </a:cubicBezTo>
                  <a:close/>
                  <a:moveTo>
                    <a:pt x="13634" y="3623"/>
                  </a:moveTo>
                  <a:cubicBezTo>
                    <a:pt x="13390" y="3623"/>
                    <a:pt x="13187" y="3826"/>
                    <a:pt x="13187" y="4070"/>
                  </a:cubicBezTo>
                  <a:cubicBezTo>
                    <a:pt x="13187" y="4314"/>
                    <a:pt x="13390" y="4518"/>
                    <a:pt x="13634" y="4518"/>
                  </a:cubicBezTo>
                  <a:cubicBezTo>
                    <a:pt x="13879" y="4518"/>
                    <a:pt x="14082" y="4314"/>
                    <a:pt x="14082" y="4070"/>
                  </a:cubicBezTo>
                  <a:cubicBezTo>
                    <a:pt x="14082" y="3826"/>
                    <a:pt x="13879" y="3623"/>
                    <a:pt x="13634" y="3623"/>
                  </a:cubicBezTo>
                  <a:close/>
                  <a:moveTo>
                    <a:pt x="14977" y="3623"/>
                  </a:moveTo>
                  <a:cubicBezTo>
                    <a:pt x="14733" y="3623"/>
                    <a:pt x="14530" y="3826"/>
                    <a:pt x="14530" y="4070"/>
                  </a:cubicBezTo>
                  <a:cubicBezTo>
                    <a:pt x="14530" y="4314"/>
                    <a:pt x="14733" y="4518"/>
                    <a:pt x="14977" y="4518"/>
                  </a:cubicBezTo>
                  <a:cubicBezTo>
                    <a:pt x="15222" y="4518"/>
                    <a:pt x="15425" y="4314"/>
                    <a:pt x="15425" y="4070"/>
                  </a:cubicBezTo>
                  <a:cubicBezTo>
                    <a:pt x="15425" y="3826"/>
                    <a:pt x="15222" y="3623"/>
                    <a:pt x="14977" y="3623"/>
                  </a:cubicBezTo>
                  <a:close/>
                  <a:moveTo>
                    <a:pt x="16320" y="3623"/>
                  </a:moveTo>
                  <a:cubicBezTo>
                    <a:pt x="16076" y="3623"/>
                    <a:pt x="15873" y="3826"/>
                    <a:pt x="15873" y="4070"/>
                  </a:cubicBezTo>
                  <a:cubicBezTo>
                    <a:pt x="15873" y="4314"/>
                    <a:pt x="16076" y="4518"/>
                    <a:pt x="16320" y="4518"/>
                  </a:cubicBezTo>
                  <a:cubicBezTo>
                    <a:pt x="16565" y="4518"/>
                    <a:pt x="16768" y="4314"/>
                    <a:pt x="16768" y="4070"/>
                  </a:cubicBezTo>
                  <a:cubicBezTo>
                    <a:pt x="16768" y="3826"/>
                    <a:pt x="16565" y="3623"/>
                    <a:pt x="16320" y="3623"/>
                  </a:cubicBezTo>
                  <a:close/>
                  <a:moveTo>
                    <a:pt x="367" y="5454"/>
                  </a:moveTo>
                  <a:cubicBezTo>
                    <a:pt x="164" y="5454"/>
                    <a:pt x="1" y="5617"/>
                    <a:pt x="1" y="5861"/>
                  </a:cubicBezTo>
                  <a:cubicBezTo>
                    <a:pt x="1" y="6064"/>
                    <a:pt x="164" y="6227"/>
                    <a:pt x="367" y="6227"/>
                  </a:cubicBezTo>
                  <a:lnTo>
                    <a:pt x="1954" y="6227"/>
                  </a:lnTo>
                  <a:cubicBezTo>
                    <a:pt x="2158" y="6227"/>
                    <a:pt x="2321" y="6064"/>
                    <a:pt x="2321" y="5861"/>
                  </a:cubicBezTo>
                  <a:cubicBezTo>
                    <a:pt x="2321" y="5617"/>
                    <a:pt x="2158" y="5454"/>
                    <a:pt x="1954" y="5454"/>
                  </a:cubicBezTo>
                  <a:close/>
                  <a:moveTo>
                    <a:pt x="3704" y="5454"/>
                  </a:moveTo>
                  <a:cubicBezTo>
                    <a:pt x="3501" y="5454"/>
                    <a:pt x="3297" y="5617"/>
                    <a:pt x="3297" y="5861"/>
                  </a:cubicBezTo>
                  <a:cubicBezTo>
                    <a:pt x="3297" y="6064"/>
                    <a:pt x="3501" y="6227"/>
                    <a:pt x="3704" y="6227"/>
                  </a:cubicBezTo>
                  <a:lnTo>
                    <a:pt x="7815" y="6227"/>
                  </a:lnTo>
                  <a:cubicBezTo>
                    <a:pt x="8059" y="6227"/>
                    <a:pt x="8222" y="6064"/>
                    <a:pt x="8222" y="5861"/>
                  </a:cubicBezTo>
                  <a:cubicBezTo>
                    <a:pt x="8222" y="5617"/>
                    <a:pt x="8059" y="5454"/>
                    <a:pt x="7815" y="5454"/>
                  </a:cubicBezTo>
                  <a:close/>
                  <a:moveTo>
                    <a:pt x="367" y="7245"/>
                  </a:moveTo>
                  <a:cubicBezTo>
                    <a:pt x="164" y="7245"/>
                    <a:pt x="1" y="7448"/>
                    <a:pt x="1" y="7652"/>
                  </a:cubicBezTo>
                  <a:cubicBezTo>
                    <a:pt x="1" y="7855"/>
                    <a:pt x="164" y="8018"/>
                    <a:pt x="367" y="8018"/>
                  </a:cubicBezTo>
                  <a:lnTo>
                    <a:pt x="1954" y="8018"/>
                  </a:lnTo>
                  <a:cubicBezTo>
                    <a:pt x="2158" y="8018"/>
                    <a:pt x="2321" y="7855"/>
                    <a:pt x="2321" y="7652"/>
                  </a:cubicBezTo>
                  <a:cubicBezTo>
                    <a:pt x="2321" y="7448"/>
                    <a:pt x="2158" y="7245"/>
                    <a:pt x="1954" y="7245"/>
                  </a:cubicBezTo>
                  <a:close/>
                  <a:moveTo>
                    <a:pt x="3704" y="7245"/>
                  </a:moveTo>
                  <a:cubicBezTo>
                    <a:pt x="3501" y="7245"/>
                    <a:pt x="3297" y="7448"/>
                    <a:pt x="3297" y="7652"/>
                  </a:cubicBezTo>
                  <a:cubicBezTo>
                    <a:pt x="3297" y="7855"/>
                    <a:pt x="3501" y="8018"/>
                    <a:pt x="3704" y="8018"/>
                  </a:cubicBezTo>
                  <a:lnTo>
                    <a:pt x="7815" y="8018"/>
                  </a:lnTo>
                  <a:cubicBezTo>
                    <a:pt x="8059" y="8018"/>
                    <a:pt x="8222" y="7855"/>
                    <a:pt x="8222" y="7652"/>
                  </a:cubicBezTo>
                  <a:cubicBezTo>
                    <a:pt x="8222" y="7448"/>
                    <a:pt x="8059" y="7245"/>
                    <a:pt x="7815" y="7245"/>
                  </a:cubicBezTo>
                  <a:close/>
                  <a:moveTo>
                    <a:pt x="14204" y="8750"/>
                  </a:moveTo>
                  <a:cubicBezTo>
                    <a:pt x="13960" y="8750"/>
                    <a:pt x="13756" y="8954"/>
                    <a:pt x="13756" y="9239"/>
                  </a:cubicBezTo>
                  <a:cubicBezTo>
                    <a:pt x="13756" y="9483"/>
                    <a:pt x="13960" y="9686"/>
                    <a:pt x="14204" y="9686"/>
                  </a:cubicBezTo>
                  <a:cubicBezTo>
                    <a:pt x="14448" y="9686"/>
                    <a:pt x="14652" y="9483"/>
                    <a:pt x="14652" y="9239"/>
                  </a:cubicBezTo>
                  <a:cubicBezTo>
                    <a:pt x="14652" y="8954"/>
                    <a:pt x="14448" y="8750"/>
                    <a:pt x="14204" y="8750"/>
                  </a:cubicBezTo>
                  <a:close/>
                  <a:moveTo>
                    <a:pt x="15547" y="8750"/>
                  </a:moveTo>
                  <a:cubicBezTo>
                    <a:pt x="15303" y="8750"/>
                    <a:pt x="15099" y="8954"/>
                    <a:pt x="15099" y="9239"/>
                  </a:cubicBezTo>
                  <a:cubicBezTo>
                    <a:pt x="15099" y="9483"/>
                    <a:pt x="15303" y="9686"/>
                    <a:pt x="15547" y="9686"/>
                  </a:cubicBezTo>
                  <a:cubicBezTo>
                    <a:pt x="15791" y="9686"/>
                    <a:pt x="15995" y="9483"/>
                    <a:pt x="15995" y="9239"/>
                  </a:cubicBezTo>
                  <a:cubicBezTo>
                    <a:pt x="15995" y="8954"/>
                    <a:pt x="15791" y="8750"/>
                    <a:pt x="15547" y="8750"/>
                  </a:cubicBezTo>
                  <a:close/>
                  <a:moveTo>
                    <a:pt x="16890" y="8750"/>
                  </a:moveTo>
                  <a:cubicBezTo>
                    <a:pt x="16646" y="8750"/>
                    <a:pt x="16442" y="8954"/>
                    <a:pt x="16442" y="9239"/>
                  </a:cubicBezTo>
                  <a:cubicBezTo>
                    <a:pt x="16442" y="9483"/>
                    <a:pt x="16646" y="9686"/>
                    <a:pt x="16890" y="9686"/>
                  </a:cubicBezTo>
                  <a:cubicBezTo>
                    <a:pt x="17134" y="9686"/>
                    <a:pt x="17338" y="9483"/>
                    <a:pt x="17338" y="9239"/>
                  </a:cubicBezTo>
                  <a:cubicBezTo>
                    <a:pt x="17338" y="8954"/>
                    <a:pt x="17134" y="8750"/>
                    <a:pt x="16890" y="8750"/>
                  </a:cubicBezTo>
                  <a:close/>
                  <a:moveTo>
                    <a:pt x="18233" y="8750"/>
                  </a:moveTo>
                  <a:cubicBezTo>
                    <a:pt x="17989" y="8750"/>
                    <a:pt x="17785" y="8954"/>
                    <a:pt x="17785" y="9239"/>
                  </a:cubicBezTo>
                  <a:cubicBezTo>
                    <a:pt x="17785" y="9483"/>
                    <a:pt x="17989" y="9686"/>
                    <a:pt x="18233" y="9686"/>
                  </a:cubicBezTo>
                  <a:cubicBezTo>
                    <a:pt x="18477" y="9686"/>
                    <a:pt x="18681" y="9483"/>
                    <a:pt x="18681" y="9239"/>
                  </a:cubicBezTo>
                  <a:cubicBezTo>
                    <a:pt x="18681" y="8954"/>
                    <a:pt x="18477" y="8750"/>
                    <a:pt x="18233" y="8750"/>
                  </a:cubicBezTo>
                  <a:close/>
                  <a:moveTo>
                    <a:pt x="19576" y="8750"/>
                  </a:moveTo>
                  <a:cubicBezTo>
                    <a:pt x="19332" y="8750"/>
                    <a:pt x="19128" y="8954"/>
                    <a:pt x="19128" y="9239"/>
                  </a:cubicBezTo>
                  <a:cubicBezTo>
                    <a:pt x="19128" y="9483"/>
                    <a:pt x="19332" y="9686"/>
                    <a:pt x="19576" y="9686"/>
                  </a:cubicBezTo>
                  <a:cubicBezTo>
                    <a:pt x="19820" y="9686"/>
                    <a:pt x="20024" y="9483"/>
                    <a:pt x="20024" y="9239"/>
                  </a:cubicBezTo>
                  <a:cubicBezTo>
                    <a:pt x="20024" y="8954"/>
                    <a:pt x="19820" y="8750"/>
                    <a:pt x="19576" y="8750"/>
                  </a:cubicBezTo>
                  <a:close/>
                  <a:moveTo>
                    <a:pt x="20919" y="8750"/>
                  </a:moveTo>
                  <a:cubicBezTo>
                    <a:pt x="20675" y="8750"/>
                    <a:pt x="20471" y="8954"/>
                    <a:pt x="20471" y="9239"/>
                  </a:cubicBezTo>
                  <a:cubicBezTo>
                    <a:pt x="20471" y="9483"/>
                    <a:pt x="20675" y="9686"/>
                    <a:pt x="20919" y="9686"/>
                  </a:cubicBezTo>
                  <a:cubicBezTo>
                    <a:pt x="21163" y="9686"/>
                    <a:pt x="21367" y="9483"/>
                    <a:pt x="21367" y="9239"/>
                  </a:cubicBezTo>
                  <a:cubicBezTo>
                    <a:pt x="21367" y="8954"/>
                    <a:pt x="21163" y="8750"/>
                    <a:pt x="20919" y="8750"/>
                  </a:cubicBezTo>
                  <a:close/>
                  <a:moveTo>
                    <a:pt x="367" y="9076"/>
                  </a:moveTo>
                  <a:cubicBezTo>
                    <a:pt x="164" y="9076"/>
                    <a:pt x="1" y="9239"/>
                    <a:pt x="1" y="9442"/>
                  </a:cubicBezTo>
                  <a:cubicBezTo>
                    <a:pt x="1" y="9646"/>
                    <a:pt x="164" y="9849"/>
                    <a:pt x="367" y="9849"/>
                  </a:cubicBezTo>
                  <a:lnTo>
                    <a:pt x="1954" y="9849"/>
                  </a:lnTo>
                  <a:cubicBezTo>
                    <a:pt x="2158" y="9849"/>
                    <a:pt x="2321" y="9646"/>
                    <a:pt x="2321" y="9442"/>
                  </a:cubicBezTo>
                  <a:cubicBezTo>
                    <a:pt x="2321" y="9239"/>
                    <a:pt x="2158" y="9076"/>
                    <a:pt x="1954" y="9076"/>
                  </a:cubicBezTo>
                  <a:close/>
                  <a:moveTo>
                    <a:pt x="8629" y="9076"/>
                  </a:moveTo>
                  <a:cubicBezTo>
                    <a:pt x="8425" y="9076"/>
                    <a:pt x="8262" y="9239"/>
                    <a:pt x="8262" y="9442"/>
                  </a:cubicBezTo>
                  <a:cubicBezTo>
                    <a:pt x="8262" y="9646"/>
                    <a:pt x="8425" y="9849"/>
                    <a:pt x="8629" y="9849"/>
                  </a:cubicBezTo>
                  <a:lnTo>
                    <a:pt x="12780" y="9849"/>
                  </a:lnTo>
                  <a:cubicBezTo>
                    <a:pt x="12983" y="9849"/>
                    <a:pt x="13146" y="9646"/>
                    <a:pt x="13146" y="9442"/>
                  </a:cubicBezTo>
                  <a:cubicBezTo>
                    <a:pt x="13146" y="9239"/>
                    <a:pt x="12983" y="9076"/>
                    <a:pt x="12780" y="9076"/>
                  </a:cubicBezTo>
                  <a:close/>
                  <a:moveTo>
                    <a:pt x="367" y="10867"/>
                  </a:moveTo>
                  <a:cubicBezTo>
                    <a:pt x="164" y="10867"/>
                    <a:pt x="1" y="11029"/>
                    <a:pt x="1" y="11233"/>
                  </a:cubicBezTo>
                  <a:cubicBezTo>
                    <a:pt x="1" y="11436"/>
                    <a:pt x="164" y="11640"/>
                    <a:pt x="367" y="11640"/>
                  </a:cubicBezTo>
                  <a:lnTo>
                    <a:pt x="1954" y="11640"/>
                  </a:lnTo>
                  <a:cubicBezTo>
                    <a:pt x="2158" y="11640"/>
                    <a:pt x="2321" y="11436"/>
                    <a:pt x="2321" y="11233"/>
                  </a:cubicBezTo>
                  <a:cubicBezTo>
                    <a:pt x="2321" y="11029"/>
                    <a:pt x="2158" y="10867"/>
                    <a:pt x="1954" y="10867"/>
                  </a:cubicBezTo>
                  <a:close/>
                  <a:moveTo>
                    <a:pt x="8629" y="10867"/>
                  </a:moveTo>
                  <a:cubicBezTo>
                    <a:pt x="8425" y="10867"/>
                    <a:pt x="8262" y="11029"/>
                    <a:pt x="8262" y="11233"/>
                  </a:cubicBezTo>
                  <a:cubicBezTo>
                    <a:pt x="8262" y="11436"/>
                    <a:pt x="8425" y="11640"/>
                    <a:pt x="8629" y="11640"/>
                  </a:cubicBezTo>
                  <a:lnTo>
                    <a:pt x="12780" y="11640"/>
                  </a:lnTo>
                  <a:cubicBezTo>
                    <a:pt x="12983" y="11640"/>
                    <a:pt x="13146" y="11436"/>
                    <a:pt x="13146" y="11233"/>
                  </a:cubicBezTo>
                  <a:cubicBezTo>
                    <a:pt x="13146" y="11029"/>
                    <a:pt x="12983" y="10867"/>
                    <a:pt x="12780" y="10867"/>
                  </a:cubicBezTo>
                  <a:close/>
                  <a:moveTo>
                    <a:pt x="14204" y="12495"/>
                  </a:moveTo>
                  <a:cubicBezTo>
                    <a:pt x="13960" y="12495"/>
                    <a:pt x="13756" y="12657"/>
                    <a:pt x="13756" y="12942"/>
                  </a:cubicBezTo>
                  <a:cubicBezTo>
                    <a:pt x="13756" y="13186"/>
                    <a:pt x="13960" y="13390"/>
                    <a:pt x="14204" y="13390"/>
                  </a:cubicBezTo>
                  <a:cubicBezTo>
                    <a:pt x="14448" y="13390"/>
                    <a:pt x="14652" y="13186"/>
                    <a:pt x="14652" y="12942"/>
                  </a:cubicBezTo>
                  <a:cubicBezTo>
                    <a:pt x="14652" y="12657"/>
                    <a:pt x="14448" y="12495"/>
                    <a:pt x="14204" y="12495"/>
                  </a:cubicBezTo>
                  <a:close/>
                  <a:moveTo>
                    <a:pt x="15547" y="12495"/>
                  </a:moveTo>
                  <a:cubicBezTo>
                    <a:pt x="15303" y="12495"/>
                    <a:pt x="15099" y="12657"/>
                    <a:pt x="15099" y="12942"/>
                  </a:cubicBezTo>
                  <a:cubicBezTo>
                    <a:pt x="15099" y="13186"/>
                    <a:pt x="15303" y="13390"/>
                    <a:pt x="15547" y="13390"/>
                  </a:cubicBezTo>
                  <a:cubicBezTo>
                    <a:pt x="15791" y="13390"/>
                    <a:pt x="15995" y="13186"/>
                    <a:pt x="15995" y="12942"/>
                  </a:cubicBezTo>
                  <a:cubicBezTo>
                    <a:pt x="15995" y="12657"/>
                    <a:pt x="15791" y="12495"/>
                    <a:pt x="15547" y="12495"/>
                  </a:cubicBezTo>
                  <a:close/>
                  <a:moveTo>
                    <a:pt x="16890" y="12495"/>
                  </a:moveTo>
                  <a:cubicBezTo>
                    <a:pt x="16646" y="12495"/>
                    <a:pt x="16442" y="12657"/>
                    <a:pt x="16442" y="12942"/>
                  </a:cubicBezTo>
                  <a:cubicBezTo>
                    <a:pt x="16442" y="13186"/>
                    <a:pt x="16646" y="13390"/>
                    <a:pt x="16890" y="13390"/>
                  </a:cubicBezTo>
                  <a:cubicBezTo>
                    <a:pt x="17134" y="13390"/>
                    <a:pt x="17338" y="13186"/>
                    <a:pt x="17338" y="12942"/>
                  </a:cubicBezTo>
                  <a:cubicBezTo>
                    <a:pt x="17338" y="12657"/>
                    <a:pt x="17134" y="12495"/>
                    <a:pt x="16890" y="12495"/>
                  </a:cubicBezTo>
                  <a:close/>
                  <a:moveTo>
                    <a:pt x="18233" y="12495"/>
                  </a:moveTo>
                  <a:cubicBezTo>
                    <a:pt x="17989" y="12495"/>
                    <a:pt x="17785" y="12657"/>
                    <a:pt x="17785" y="12942"/>
                  </a:cubicBezTo>
                  <a:cubicBezTo>
                    <a:pt x="17785" y="13186"/>
                    <a:pt x="17989" y="13390"/>
                    <a:pt x="18233" y="13390"/>
                  </a:cubicBezTo>
                  <a:cubicBezTo>
                    <a:pt x="18477" y="13390"/>
                    <a:pt x="18681" y="13186"/>
                    <a:pt x="18681" y="12942"/>
                  </a:cubicBezTo>
                  <a:cubicBezTo>
                    <a:pt x="18681" y="12657"/>
                    <a:pt x="18477" y="12495"/>
                    <a:pt x="18233" y="12495"/>
                  </a:cubicBezTo>
                  <a:close/>
                  <a:moveTo>
                    <a:pt x="19576" y="12495"/>
                  </a:moveTo>
                  <a:cubicBezTo>
                    <a:pt x="19332" y="12495"/>
                    <a:pt x="19128" y="12657"/>
                    <a:pt x="19128" y="12942"/>
                  </a:cubicBezTo>
                  <a:cubicBezTo>
                    <a:pt x="19128" y="13186"/>
                    <a:pt x="19332" y="13390"/>
                    <a:pt x="19576" y="13390"/>
                  </a:cubicBezTo>
                  <a:cubicBezTo>
                    <a:pt x="19820" y="13390"/>
                    <a:pt x="20024" y="13186"/>
                    <a:pt x="20024" y="12942"/>
                  </a:cubicBezTo>
                  <a:cubicBezTo>
                    <a:pt x="20024" y="12657"/>
                    <a:pt x="19820" y="12495"/>
                    <a:pt x="19576" y="12495"/>
                  </a:cubicBezTo>
                  <a:close/>
                  <a:moveTo>
                    <a:pt x="20919" y="12495"/>
                  </a:moveTo>
                  <a:cubicBezTo>
                    <a:pt x="20675" y="12495"/>
                    <a:pt x="20471" y="12657"/>
                    <a:pt x="20471" y="12942"/>
                  </a:cubicBezTo>
                  <a:cubicBezTo>
                    <a:pt x="20471" y="13186"/>
                    <a:pt x="20675" y="13390"/>
                    <a:pt x="20919" y="13390"/>
                  </a:cubicBezTo>
                  <a:cubicBezTo>
                    <a:pt x="21163" y="13390"/>
                    <a:pt x="21367" y="13186"/>
                    <a:pt x="21367" y="12942"/>
                  </a:cubicBezTo>
                  <a:cubicBezTo>
                    <a:pt x="21367" y="12657"/>
                    <a:pt x="21163" y="12495"/>
                    <a:pt x="20919" y="12495"/>
                  </a:cubicBezTo>
                  <a:close/>
                  <a:moveTo>
                    <a:pt x="367" y="12657"/>
                  </a:moveTo>
                  <a:cubicBezTo>
                    <a:pt x="164" y="12657"/>
                    <a:pt x="1" y="12820"/>
                    <a:pt x="1" y="13024"/>
                  </a:cubicBezTo>
                  <a:cubicBezTo>
                    <a:pt x="1" y="13268"/>
                    <a:pt x="164" y="13431"/>
                    <a:pt x="367" y="13431"/>
                  </a:cubicBezTo>
                  <a:lnTo>
                    <a:pt x="1954" y="13431"/>
                  </a:lnTo>
                  <a:cubicBezTo>
                    <a:pt x="2158" y="13431"/>
                    <a:pt x="2321" y="13268"/>
                    <a:pt x="2321" y="13024"/>
                  </a:cubicBezTo>
                  <a:cubicBezTo>
                    <a:pt x="2321" y="12820"/>
                    <a:pt x="2158" y="12657"/>
                    <a:pt x="1954" y="12657"/>
                  </a:cubicBezTo>
                  <a:close/>
                  <a:moveTo>
                    <a:pt x="8629" y="12657"/>
                  </a:moveTo>
                  <a:cubicBezTo>
                    <a:pt x="8425" y="12657"/>
                    <a:pt x="8262" y="12820"/>
                    <a:pt x="8262" y="13024"/>
                  </a:cubicBezTo>
                  <a:cubicBezTo>
                    <a:pt x="8262" y="13268"/>
                    <a:pt x="8425" y="13431"/>
                    <a:pt x="8629" y="13431"/>
                  </a:cubicBezTo>
                  <a:lnTo>
                    <a:pt x="12780" y="13431"/>
                  </a:lnTo>
                  <a:cubicBezTo>
                    <a:pt x="12983" y="13431"/>
                    <a:pt x="13146" y="13268"/>
                    <a:pt x="13146" y="13024"/>
                  </a:cubicBezTo>
                  <a:cubicBezTo>
                    <a:pt x="13146" y="12820"/>
                    <a:pt x="12983" y="12657"/>
                    <a:pt x="12780" y="12657"/>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5"/>
            <p:cNvSpPr/>
            <p:nvPr/>
          </p:nvSpPr>
          <p:spPr>
            <a:xfrm>
              <a:off x="2792550" y="4478775"/>
              <a:ext cx="657275" cy="73275"/>
            </a:xfrm>
            <a:custGeom>
              <a:rect b="b" l="l" r="r" t="t"/>
              <a:pathLst>
                <a:path extrusionOk="0" h="2931" w="26291">
                  <a:moveTo>
                    <a:pt x="5088" y="0"/>
                  </a:moveTo>
                  <a:lnTo>
                    <a:pt x="4925" y="41"/>
                  </a:lnTo>
                  <a:lnTo>
                    <a:pt x="326" y="2238"/>
                  </a:lnTo>
                  <a:cubicBezTo>
                    <a:pt x="0" y="2401"/>
                    <a:pt x="123" y="2930"/>
                    <a:pt x="489" y="2930"/>
                  </a:cubicBezTo>
                  <a:lnTo>
                    <a:pt x="22913" y="2930"/>
                  </a:lnTo>
                  <a:cubicBezTo>
                    <a:pt x="22994" y="2930"/>
                    <a:pt x="23076" y="2890"/>
                    <a:pt x="23157" y="2849"/>
                  </a:cubicBezTo>
                  <a:lnTo>
                    <a:pt x="26047" y="651"/>
                  </a:lnTo>
                  <a:cubicBezTo>
                    <a:pt x="26291" y="448"/>
                    <a:pt x="26169" y="0"/>
                    <a:pt x="25802" y="0"/>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5"/>
            <p:cNvSpPr/>
            <p:nvPr/>
          </p:nvSpPr>
          <p:spPr>
            <a:xfrm>
              <a:off x="2787450" y="4470625"/>
              <a:ext cx="667475" cy="89550"/>
            </a:xfrm>
            <a:custGeom>
              <a:rect b="b" l="l" r="r" t="t"/>
              <a:pathLst>
                <a:path extrusionOk="0" h="3582" w="26699">
                  <a:moveTo>
                    <a:pt x="26047"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88" y="41"/>
                  </a:lnTo>
                  <a:lnTo>
                    <a:pt x="5007" y="41"/>
                  </a:lnTo>
                  <a:lnTo>
                    <a:pt x="367" y="2279"/>
                  </a:lnTo>
                  <a:cubicBezTo>
                    <a:pt x="123" y="2402"/>
                    <a:pt x="1" y="2646"/>
                    <a:pt x="1" y="2890"/>
                  </a:cubicBezTo>
                  <a:cubicBezTo>
                    <a:pt x="1" y="3053"/>
                    <a:pt x="42" y="3256"/>
                    <a:pt x="164" y="3378"/>
                  </a:cubicBezTo>
                  <a:cubicBezTo>
                    <a:pt x="286" y="3500"/>
                    <a:pt x="489" y="3582"/>
                    <a:pt x="693" y="3582"/>
                  </a:cubicBezTo>
                  <a:lnTo>
                    <a:pt x="23117" y="3582"/>
                  </a:lnTo>
                  <a:cubicBezTo>
                    <a:pt x="23280" y="3582"/>
                    <a:pt x="23442" y="3541"/>
                    <a:pt x="23565" y="3460"/>
                  </a:cubicBezTo>
                  <a:lnTo>
                    <a:pt x="26454" y="1221"/>
                  </a:lnTo>
                  <a:cubicBezTo>
                    <a:pt x="26617" y="1099"/>
                    <a:pt x="26698" y="896"/>
                    <a:pt x="26698" y="692"/>
                  </a:cubicBezTo>
                  <a:cubicBezTo>
                    <a:pt x="26698" y="489"/>
                    <a:pt x="26658" y="326"/>
                    <a:pt x="26535" y="204"/>
                  </a:cubicBezTo>
                  <a:cubicBezTo>
                    <a:pt x="26413" y="82"/>
                    <a:pt x="26210" y="0"/>
                    <a:pt x="26006" y="0"/>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5"/>
            <p:cNvSpPr/>
            <p:nvPr/>
          </p:nvSpPr>
          <p:spPr>
            <a:xfrm>
              <a:off x="3097775" y="4128775"/>
              <a:ext cx="102775" cy="392750"/>
            </a:xfrm>
            <a:custGeom>
              <a:rect b="b" l="l" r="r" t="t"/>
              <a:pathLst>
                <a:path extrusionOk="0" h="15710" w="4111">
                  <a:moveTo>
                    <a:pt x="1" y="0"/>
                  </a:moveTo>
                  <a:lnTo>
                    <a:pt x="1" y="15709"/>
                  </a:lnTo>
                  <a:lnTo>
                    <a:pt x="4111" y="15709"/>
                  </a:lnTo>
                  <a:lnTo>
                    <a:pt x="411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5"/>
            <p:cNvSpPr/>
            <p:nvPr/>
          </p:nvSpPr>
          <p:spPr>
            <a:xfrm>
              <a:off x="3089625" y="4119600"/>
              <a:ext cx="120100" cy="410050"/>
            </a:xfrm>
            <a:custGeom>
              <a:rect b="b" l="l" r="r" t="t"/>
              <a:pathLst>
                <a:path extrusionOk="0" h="16402" w="4804">
                  <a:moveTo>
                    <a:pt x="4111" y="693"/>
                  </a:moveTo>
                  <a:lnTo>
                    <a:pt x="4111" y="15751"/>
                  </a:lnTo>
                  <a:lnTo>
                    <a:pt x="652" y="15751"/>
                  </a:lnTo>
                  <a:lnTo>
                    <a:pt x="652" y="693"/>
                  </a:lnTo>
                  <a:close/>
                  <a:moveTo>
                    <a:pt x="327" y="1"/>
                  </a:moveTo>
                  <a:cubicBezTo>
                    <a:pt x="245" y="1"/>
                    <a:pt x="164" y="42"/>
                    <a:pt x="82" y="123"/>
                  </a:cubicBezTo>
                  <a:cubicBezTo>
                    <a:pt x="42" y="164"/>
                    <a:pt x="1" y="286"/>
                    <a:pt x="1" y="367"/>
                  </a:cubicBezTo>
                  <a:lnTo>
                    <a:pt x="1" y="16076"/>
                  </a:lnTo>
                  <a:cubicBezTo>
                    <a:pt x="1" y="16158"/>
                    <a:pt x="42" y="16239"/>
                    <a:pt x="82" y="16320"/>
                  </a:cubicBezTo>
                  <a:cubicBezTo>
                    <a:pt x="164" y="16361"/>
                    <a:pt x="245" y="16402"/>
                    <a:pt x="327" y="16402"/>
                  </a:cubicBezTo>
                  <a:lnTo>
                    <a:pt x="4437" y="16402"/>
                  </a:lnTo>
                  <a:cubicBezTo>
                    <a:pt x="4559" y="16402"/>
                    <a:pt x="4640" y="16361"/>
                    <a:pt x="4681" y="16320"/>
                  </a:cubicBezTo>
                  <a:cubicBezTo>
                    <a:pt x="4763" y="16239"/>
                    <a:pt x="4803" y="16158"/>
                    <a:pt x="4803" y="16076"/>
                  </a:cubicBezTo>
                  <a:lnTo>
                    <a:pt x="4803" y="367"/>
                  </a:lnTo>
                  <a:cubicBezTo>
                    <a:pt x="4803" y="286"/>
                    <a:pt x="4763" y="164"/>
                    <a:pt x="4681" y="123"/>
                  </a:cubicBezTo>
                  <a:cubicBezTo>
                    <a:pt x="4640" y="42"/>
                    <a:pt x="4559" y="1"/>
                    <a:pt x="4437" y="1"/>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5"/>
            <p:cNvSpPr/>
            <p:nvPr/>
          </p:nvSpPr>
          <p:spPr>
            <a:xfrm>
              <a:off x="3081500" y="4128775"/>
              <a:ext cx="135350" cy="284900"/>
            </a:xfrm>
            <a:custGeom>
              <a:rect b="b" l="l" r="r" t="t"/>
              <a:pathLst>
                <a:path extrusionOk="0" h="11396" w="5414">
                  <a:moveTo>
                    <a:pt x="0" y="0"/>
                  </a:moveTo>
                  <a:lnTo>
                    <a:pt x="0" y="11395"/>
                  </a:lnTo>
                  <a:lnTo>
                    <a:pt x="5413" y="11395"/>
                  </a:lnTo>
                  <a:lnTo>
                    <a:pt x="5413" y="0"/>
                  </a:ln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5"/>
            <p:cNvSpPr/>
            <p:nvPr/>
          </p:nvSpPr>
          <p:spPr>
            <a:xfrm>
              <a:off x="3073350" y="4119600"/>
              <a:ext cx="152650" cy="302200"/>
            </a:xfrm>
            <a:custGeom>
              <a:rect b="b" l="l" r="r" t="t"/>
              <a:pathLst>
                <a:path extrusionOk="0" h="12088" w="6106">
                  <a:moveTo>
                    <a:pt x="5414" y="693"/>
                  </a:moveTo>
                  <a:lnTo>
                    <a:pt x="5414" y="11437"/>
                  </a:lnTo>
                  <a:lnTo>
                    <a:pt x="693" y="11437"/>
                  </a:lnTo>
                  <a:lnTo>
                    <a:pt x="693" y="693"/>
                  </a:lnTo>
                  <a:close/>
                  <a:moveTo>
                    <a:pt x="326" y="1"/>
                  </a:moveTo>
                  <a:cubicBezTo>
                    <a:pt x="245" y="1"/>
                    <a:pt x="164" y="42"/>
                    <a:pt x="82" y="123"/>
                  </a:cubicBezTo>
                  <a:cubicBezTo>
                    <a:pt x="42" y="164"/>
                    <a:pt x="1" y="286"/>
                    <a:pt x="1" y="367"/>
                  </a:cubicBezTo>
                  <a:lnTo>
                    <a:pt x="1" y="11762"/>
                  </a:lnTo>
                  <a:cubicBezTo>
                    <a:pt x="1" y="11844"/>
                    <a:pt x="42" y="11925"/>
                    <a:pt x="82" y="12007"/>
                  </a:cubicBezTo>
                  <a:cubicBezTo>
                    <a:pt x="164" y="12088"/>
                    <a:pt x="245" y="12088"/>
                    <a:pt x="326" y="12088"/>
                  </a:cubicBezTo>
                  <a:lnTo>
                    <a:pt x="5739" y="12088"/>
                  </a:lnTo>
                  <a:cubicBezTo>
                    <a:pt x="5861" y="12088"/>
                    <a:pt x="5943" y="12088"/>
                    <a:pt x="5983" y="12007"/>
                  </a:cubicBezTo>
                  <a:cubicBezTo>
                    <a:pt x="6065" y="11925"/>
                    <a:pt x="6105" y="11844"/>
                    <a:pt x="6105" y="11762"/>
                  </a:cubicBezTo>
                  <a:lnTo>
                    <a:pt x="6105" y="367"/>
                  </a:lnTo>
                  <a:cubicBezTo>
                    <a:pt x="6105" y="286"/>
                    <a:pt x="6065" y="164"/>
                    <a:pt x="5983" y="123"/>
                  </a:cubicBezTo>
                  <a:cubicBezTo>
                    <a:pt x="5943" y="42"/>
                    <a:pt x="5861" y="1"/>
                    <a:pt x="5739" y="1"/>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5"/>
            <p:cNvSpPr/>
            <p:nvPr/>
          </p:nvSpPr>
          <p:spPr>
            <a:xfrm>
              <a:off x="2320450" y="2821375"/>
              <a:ext cx="1707275" cy="1335900"/>
            </a:xfrm>
            <a:custGeom>
              <a:rect b="b" l="l" r="r" t="t"/>
              <a:pathLst>
                <a:path extrusionOk="0" h="53436" w="68291">
                  <a:moveTo>
                    <a:pt x="1" y="0"/>
                  </a:moveTo>
                  <a:lnTo>
                    <a:pt x="1" y="53436"/>
                  </a:lnTo>
                  <a:lnTo>
                    <a:pt x="68291" y="53436"/>
                  </a:lnTo>
                  <a:lnTo>
                    <a:pt x="6829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5"/>
            <p:cNvSpPr/>
            <p:nvPr/>
          </p:nvSpPr>
          <p:spPr>
            <a:xfrm>
              <a:off x="2311300" y="2813225"/>
              <a:ext cx="1724575" cy="1352200"/>
            </a:xfrm>
            <a:custGeom>
              <a:rect b="b" l="l" r="r" t="t"/>
              <a:pathLst>
                <a:path extrusionOk="0" h="54088" w="68983">
                  <a:moveTo>
                    <a:pt x="68290" y="693"/>
                  </a:moveTo>
                  <a:lnTo>
                    <a:pt x="68290" y="53395"/>
                  </a:lnTo>
                  <a:lnTo>
                    <a:pt x="693" y="53395"/>
                  </a:lnTo>
                  <a:lnTo>
                    <a:pt x="693" y="693"/>
                  </a:lnTo>
                  <a:close/>
                  <a:moveTo>
                    <a:pt x="367" y="1"/>
                  </a:moveTo>
                  <a:cubicBezTo>
                    <a:pt x="286" y="1"/>
                    <a:pt x="163" y="41"/>
                    <a:pt x="123" y="82"/>
                  </a:cubicBezTo>
                  <a:cubicBezTo>
                    <a:pt x="41" y="163"/>
                    <a:pt x="1" y="245"/>
                    <a:pt x="1" y="326"/>
                  </a:cubicBezTo>
                  <a:lnTo>
                    <a:pt x="1" y="53762"/>
                  </a:lnTo>
                  <a:cubicBezTo>
                    <a:pt x="1" y="53843"/>
                    <a:pt x="41" y="53924"/>
                    <a:pt x="123" y="54006"/>
                  </a:cubicBezTo>
                  <a:cubicBezTo>
                    <a:pt x="163" y="54047"/>
                    <a:pt x="286" y="54087"/>
                    <a:pt x="367" y="54087"/>
                  </a:cubicBezTo>
                  <a:lnTo>
                    <a:pt x="68657" y="54087"/>
                  </a:lnTo>
                  <a:cubicBezTo>
                    <a:pt x="68738" y="54087"/>
                    <a:pt x="68819" y="54047"/>
                    <a:pt x="68901" y="54006"/>
                  </a:cubicBezTo>
                  <a:cubicBezTo>
                    <a:pt x="68942" y="53924"/>
                    <a:pt x="68982" y="53843"/>
                    <a:pt x="68982" y="53762"/>
                  </a:cubicBezTo>
                  <a:lnTo>
                    <a:pt x="68982" y="326"/>
                  </a:lnTo>
                  <a:cubicBezTo>
                    <a:pt x="68982" y="245"/>
                    <a:pt x="68942" y="163"/>
                    <a:pt x="68901" y="82"/>
                  </a:cubicBezTo>
                  <a:cubicBezTo>
                    <a:pt x="68819" y="41"/>
                    <a:pt x="68738" y="1"/>
                    <a:pt x="68657"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5"/>
            <p:cNvSpPr/>
            <p:nvPr/>
          </p:nvSpPr>
          <p:spPr>
            <a:xfrm>
              <a:off x="2411025" y="2892600"/>
              <a:ext cx="1525125" cy="1193450"/>
            </a:xfrm>
            <a:custGeom>
              <a:rect b="b" l="l" r="r" t="t"/>
              <a:pathLst>
                <a:path extrusionOk="0" h="47738" w="61005">
                  <a:moveTo>
                    <a:pt x="0" y="0"/>
                  </a:moveTo>
                  <a:lnTo>
                    <a:pt x="0" y="47738"/>
                  </a:lnTo>
                  <a:lnTo>
                    <a:pt x="61005" y="47738"/>
                  </a:lnTo>
                  <a:lnTo>
                    <a:pt x="61005" y="0"/>
                  </a:ln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5"/>
            <p:cNvSpPr/>
            <p:nvPr/>
          </p:nvSpPr>
          <p:spPr>
            <a:xfrm>
              <a:off x="2402875" y="2884450"/>
              <a:ext cx="1541425" cy="1209750"/>
            </a:xfrm>
            <a:custGeom>
              <a:rect b="b" l="l" r="r" t="t"/>
              <a:pathLst>
                <a:path extrusionOk="0" h="48390" w="61657">
                  <a:moveTo>
                    <a:pt x="61005" y="692"/>
                  </a:moveTo>
                  <a:lnTo>
                    <a:pt x="61005" y="47698"/>
                  </a:lnTo>
                  <a:lnTo>
                    <a:pt x="692" y="47698"/>
                  </a:lnTo>
                  <a:lnTo>
                    <a:pt x="692" y="692"/>
                  </a:lnTo>
                  <a:close/>
                  <a:moveTo>
                    <a:pt x="326" y="0"/>
                  </a:moveTo>
                  <a:cubicBezTo>
                    <a:pt x="245" y="0"/>
                    <a:pt x="163" y="41"/>
                    <a:pt x="123" y="123"/>
                  </a:cubicBezTo>
                  <a:cubicBezTo>
                    <a:pt x="41" y="163"/>
                    <a:pt x="0" y="245"/>
                    <a:pt x="0" y="326"/>
                  </a:cubicBezTo>
                  <a:lnTo>
                    <a:pt x="0" y="48064"/>
                  </a:lnTo>
                  <a:cubicBezTo>
                    <a:pt x="0" y="48145"/>
                    <a:pt x="41" y="48227"/>
                    <a:pt x="123" y="48267"/>
                  </a:cubicBezTo>
                  <a:cubicBezTo>
                    <a:pt x="163" y="48349"/>
                    <a:pt x="245" y="48389"/>
                    <a:pt x="326" y="48389"/>
                  </a:cubicBezTo>
                  <a:lnTo>
                    <a:pt x="61331" y="48389"/>
                  </a:lnTo>
                  <a:cubicBezTo>
                    <a:pt x="61412" y="48389"/>
                    <a:pt x="61494" y="48349"/>
                    <a:pt x="61575" y="48267"/>
                  </a:cubicBezTo>
                  <a:cubicBezTo>
                    <a:pt x="61616" y="48227"/>
                    <a:pt x="61657" y="48145"/>
                    <a:pt x="61657" y="48064"/>
                  </a:cubicBezTo>
                  <a:lnTo>
                    <a:pt x="61657" y="326"/>
                  </a:lnTo>
                  <a:cubicBezTo>
                    <a:pt x="61657" y="245"/>
                    <a:pt x="61616" y="163"/>
                    <a:pt x="61575" y="123"/>
                  </a:cubicBezTo>
                  <a:cubicBezTo>
                    <a:pt x="61494" y="41"/>
                    <a:pt x="61412" y="0"/>
                    <a:pt x="61331" y="0"/>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5"/>
            <p:cNvSpPr/>
            <p:nvPr/>
          </p:nvSpPr>
          <p:spPr>
            <a:xfrm>
              <a:off x="2700975" y="2953625"/>
              <a:ext cx="534175" cy="335775"/>
            </a:xfrm>
            <a:custGeom>
              <a:rect b="b" l="l" r="r" t="t"/>
              <a:pathLst>
                <a:path extrusionOk="0" h="13431" w="21367">
                  <a:moveTo>
                    <a:pt x="367" y="82"/>
                  </a:moveTo>
                  <a:cubicBezTo>
                    <a:pt x="163" y="82"/>
                    <a:pt x="1" y="245"/>
                    <a:pt x="1" y="489"/>
                  </a:cubicBezTo>
                  <a:cubicBezTo>
                    <a:pt x="1" y="693"/>
                    <a:pt x="163" y="856"/>
                    <a:pt x="367" y="856"/>
                  </a:cubicBezTo>
                  <a:lnTo>
                    <a:pt x="1954" y="856"/>
                  </a:lnTo>
                  <a:cubicBezTo>
                    <a:pt x="2158" y="856"/>
                    <a:pt x="2361" y="693"/>
                    <a:pt x="2361" y="489"/>
                  </a:cubicBezTo>
                  <a:cubicBezTo>
                    <a:pt x="2361" y="245"/>
                    <a:pt x="2158" y="82"/>
                    <a:pt x="1954" y="82"/>
                  </a:cubicBezTo>
                  <a:close/>
                  <a:moveTo>
                    <a:pt x="3704" y="82"/>
                  </a:moveTo>
                  <a:cubicBezTo>
                    <a:pt x="3501" y="82"/>
                    <a:pt x="3338" y="245"/>
                    <a:pt x="3338" y="489"/>
                  </a:cubicBezTo>
                  <a:cubicBezTo>
                    <a:pt x="3338" y="693"/>
                    <a:pt x="3501" y="856"/>
                    <a:pt x="3704" y="856"/>
                  </a:cubicBezTo>
                  <a:lnTo>
                    <a:pt x="7855" y="856"/>
                  </a:lnTo>
                  <a:cubicBezTo>
                    <a:pt x="8059" y="856"/>
                    <a:pt x="8222" y="693"/>
                    <a:pt x="8222" y="489"/>
                  </a:cubicBezTo>
                  <a:cubicBezTo>
                    <a:pt x="8222" y="245"/>
                    <a:pt x="8059" y="82"/>
                    <a:pt x="7855" y="82"/>
                  </a:cubicBezTo>
                  <a:close/>
                  <a:moveTo>
                    <a:pt x="9605" y="1"/>
                  </a:moveTo>
                  <a:cubicBezTo>
                    <a:pt x="9361" y="1"/>
                    <a:pt x="9158" y="204"/>
                    <a:pt x="9158" y="489"/>
                  </a:cubicBezTo>
                  <a:cubicBezTo>
                    <a:pt x="9158" y="733"/>
                    <a:pt x="9361" y="937"/>
                    <a:pt x="9605" y="937"/>
                  </a:cubicBezTo>
                  <a:cubicBezTo>
                    <a:pt x="9849" y="937"/>
                    <a:pt x="10053" y="733"/>
                    <a:pt x="10053" y="489"/>
                  </a:cubicBezTo>
                  <a:cubicBezTo>
                    <a:pt x="10053" y="204"/>
                    <a:pt x="9849" y="1"/>
                    <a:pt x="9605" y="1"/>
                  </a:cubicBezTo>
                  <a:close/>
                  <a:moveTo>
                    <a:pt x="10948" y="1"/>
                  </a:moveTo>
                  <a:cubicBezTo>
                    <a:pt x="10704" y="1"/>
                    <a:pt x="10501" y="204"/>
                    <a:pt x="10501" y="489"/>
                  </a:cubicBezTo>
                  <a:cubicBezTo>
                    <a:pt x="10501" y="733"/>
                    <a:pt x="10704" y="937"/>
                    <a:pt x="10948" y="937"/>
                  </a:cubicBezTo>
                  <a:cubicBezTo>
                    <a:pt x="11192" y="937"/>
                    <a:pt x="11396" y="733"/>
                    <a:pt x="11396" y="489"/>
                  </a:cubicBezTo>
                  <a:cubicBezTo>
                    <a:pt x="11396" y="204"/>
                    <a:pt x="11192" y="1"/>
                    <a:pt x="10948" y="1"/>
                  </a:cubicBezTo>
                  <a:close/>
                  <a:moveTo>
                    <a:pt x="12291" y="1"/>
                  </a:moveTo>
                  <a:cubicBezTo>
                    <a:pt x="12047" y="1"/>
                    <a:pt x="11844" y="204"/>
                    <a:pt x="11844" y="489"/>
                  </a:cubicBezTo>
                  <a:cubicBezTo>
                    <a:pt x="11844" y="733"/>
                    <a:pt x="12047" y="937"/>
                    <a:pt x="12291" y="937"/>
                  </a:cubicBezTo>
                  <a:cubicBezTo>
                    <a:pt x="12535" y="937"/>
                    <a:pt x="12739" y="733"/>
                    <a:pt x="12739" y="489"/>
                  </a:cubicBezTo>
                  <a:cubicBezTo>
                    <a:pt x="12739" y="204"/>
                    <a:pt x="12535" y="1"/>
                    <a:pt x="12291" y="1"/>
                  </a:cubicBezTo>
                  <a:close/>
                  <a:moveTo>
                    <a:pt x="13634" y="1"/>
                  </a:moveTo>
                  <a:cubicBezTo>
                    <a:pt x="13390" y="1"/>
                    <a:pt x="13187" y="204"/>
                    <a:pt x="13187" y="489"/>
                  </a:cubicBezTo>
                  <a:cubicBezTo>
                    <a:pt x="13187" y="733"/>
                    <a:pt x="13390" y="937"/>
                    <a:pt x="13634" y="937"/>
                  </a:cubicBezTo>
                  <a:cubicBezTo>
                    <a:pt x="13878" y="937"/>
                    <a:pt x="14082" y="733"/>
                    <a:pt x="14082" y="489"/>
                  </a:cubicBezTo>
                  <a:cubicBezTo>
                    <a:pt x="14082" y="204"/>
                    <a:pt x="13878" y="1"/>
                    <a:pt x="13634" y="1"/>
                  </a:cubicBezTo>
                  <a:close/>
                  <a:moveTo>
                    <a:pt x="14977" y="1"/>
                  </a:moveTo>
                  <a:cubicBezTo>
                    <a:pt x="14733" y="1"/>
                    <a:pt x="14530" y="204"/>
                    <a:pt x="14530" y="489"/>
                  </a:cubicBezTo>
                  <a:cubicBezTo>
                    <a:pt x="14530" y="733"/>
                    <a:pt x="14733" y="937"/>
                    <a:pt x="14977" y="937"/>
                  </a:cubicBezTo>
                  <a:cubicBezTo>
                    <a:pt x="15221" y="937"/>
                    <a:pt x="15425" y="733"/>
                    <a:pt x="15425" y="489"/>
                  </a:cubicBezTo>
                  <a:cubicBezTo>
                    <a:pt x="15425" y="204"/>
                    <a:pt x="15221" y="1"/>
                    <a:pt x="14977" y="1"/>
                  </a:cubicBezTo>
                  <a:close/>
                  <a:moveTo>
                    <a:pt x="16320" y="1"/>
                  </a:moveTo>
                  <a:cubicBezTo>
                    <a:pt x="16076" y="1"/>
                    <a:pt x="15873" y="204"/>
                    <a:pt x="15873" y="489"/>
                  </a:cubicBezTo>
                  <a:cubicBezTo>
                    <a:pt x="15873" y="733"/>
                    <a:pt x="16076" y="937"/>
                    <a:pt x="16320" y="937"/>
                  </a:cubicBezTo>
                  <a:cubicBezTo>
                    <a:pt x="16564" y="937"/>
                    <a:pt x="16768" y="733"/>
                    <a:pt x="16768" y="489"/>
                  </a:cubicBezTo>
                  <a:cubicBezTo>
                    <a:pt x="16768" y="204"/>
                    <a:pt x="16564" y="1"/>
                    <a:pt x="16320" y="1"/>
                  </a:cubicBezTo>
                  <a:close/>
                  <a:moveTo>
                    <a:pt x="367" y="1873"/>
                  </a:moveTo>
                  <a:cubicBezTo>
                    <a:pt x="163" y="1873"/>
                    <a:pt x="1" y="2036"/>
                    <a:pt x="1" y="2280"/>
                  </a:cubicBezTo>
                  <a:cubicBezTo>
                    <a:pt x="1" y="2483"/>
                    <a:pt x="163" y="2646"/>
                    <a:pt x="367" y="2646"/>
                  </a:cubicBezTo>
                  <a:lnTo>
                    <a:pt x="1954" y="2646"/>
                  </a:lnTo>
                  <a:cubicBezTo>
                    <a:pt x="2158" y="2646"/>
                    <a:pt x="2361" y="2483"/>
                    <a:pt x="2361" y="2280"/>
                  </a:cubicBezTo>
                  <a:cubicBezTo>
                    <a:pt x="2361" y="2036"/>
                    <a:pt x="2158" y="1873"/>
                    <a:pt x="1954" y="1873"/>
                  </a:cubicBezTo>
                  <a:close/>
                  <a:moveTo>
                    <a:pt x="3704" y="1873"/>
                  </a:moveTo>
                  <a:cubicBezTo>
                    <a:pt x="3501" y="1873"/>
                    <a:pt x="3338" y="2036"/>
                    <a:pt x="3338" y="2280"/>
                  </a:cubicBezTo>
                  <a:cubicBezTo>
                    <a:pt x="3338" y="2483"/>
                    <a:pt x="3501" y="2646"/>
                    <a:pt x="3704" y="2646"/>
                  </a:cubicBezTo>
                  <a:lnTo>
                    <a:pt x="7855" y="2646"/>
                  </a:lnTo>
                  <a:cubicBezTo>
                    <a:pt x="8059" y="2646"/>
                    <a:pt x="8222" y="2483"/>
                    <a:pt x="8222" y="2280"/>
                  </a:cubicBezTo>
                  <a:cubicBezTo>
                    <a:pt x="8222" y="2036"/>
                    <a:pt x="8059" y="1873"/>
                    <a:pt x="7855" y="1873"/>
                  </a:cubicBezTo>
                  <a:close/>
                  <a:moveTo>
                    <a:pt x="367" y="3664"/>
                  </a:moveTo>
                  <a:cubicBezTo>
                    <a:pt x="163" y="3664"/>
                    <a:pt x="1" y="3867"/>
                    <a:pt x="1" y="4071"/>
                  </a:cubicBezTo>
                  <a:cubicBezTo>
                    <a:pt x="1" y="4274"/>
                    <a:pt x="163" y="4437"/>
                    <a:pt x="367" y="4437"/>
                  </a:cubicBezTo>
                  <a:lnTo>
                    <a:pt x="1954" y="4437"/>
                  </a:lnTo>
                  <a:cubicBezTo>
                    <a:pt x="2158" y="4437"/>
                    <a:pt x="2361" y="4274"/>
                    <a:pt x="2361" y="4071"/>
                  </a:cubicBezTo>
                  <a:cubicBezTo>
                    <a:pt x="2361" y="3867"/>
                    <a:pt x="2158" y="3664"/>
                    <a:pt x="1954" y="3664"/>
                  </a:cubicBezTo>
                  <a:close/>
                  <a:moveTo>
                    <a:pt x="3704" y="3664"/>
                  </a:moveTo>
                  <a:cubicBezTo>
                    <a:pt x="3501" y="3664"/>
                    <a:pt x="3338" y="3867"/>
                    <a:pt x="3338" y="4071"/>
                  </a:cubicBezTo>
                  <a:cubicBezTo>
                    <a:pt x="3338" y="4274"/>
                    <a:pt x="3501" y="4437"/>
                    <a:pt x="3704" y="4437"/>
                  </a:cubicBezTo>
                  <a:lnTo>
                    <a:pt x="7855" y="4437"/>
                  </a:lnTo>
                  <a:cubicBezTo>
                    <a:pt x="8059" y="4437"/>
                    <a:pt x="8222" y="4274"/>
                    <a:pt x="8222" y="4071"/>
                  </a:cubicBezTo>
                  <a:cubicBezTo>
                    <a:pt x="8222" y="3867"/>
                    <a:pt x="8059" y="3664"/>
                    <a:pt x="7855" y="3664"/>
                  </a:cubicBezTo>
                  <a:close/>
                  <a:moveTo>
                    <a:pt x="9605" y="3623"/>
                  </a:moveTo>
                  <a:cubicBezTo>
                    <a:pt x="9361" y="3623"/>
                    <a:pt x="9158" y="3826"/>
                    <a:pt x="9158" y="4071"/>
                  </a:cubicBezTo>
                  <a:cubicBezTo>
                    <a:pt x="9158" y="4315"/>
                    <a:pt x="9361" y="4518"/>
                    <a:pt x="9605" y="4518"/>
                  </a:cubicBezTo>
                  <a:cubicBezTo>
                    <a:pt x="9849" y="4518"/>
                    <a:pt x="10053" y="4315"/>
                    <a:pt x="10053" y="4071"/>
                  </a:cubicBezTo>
                  <a:cubicBezTo>
                    <a:pt x="10053" y="3826"/>
                    <a:pt x="9849" y="3623"/>
                    <a:pt x="9605" y="3623"/>
                  </a:cubicBezTo>
                  <a:close/>
                  <a:moveTo>
                    <a:pt x="10948" y="3623"/>
                  </a:moveTo>
                  <a:cubicBezTo>
                    <a:pt x="10704" y="3623"/>
                    <a:pt x="10501" y="3826"/>
                    <a:pt x="10501" y="4071"/>
                  </a:cubicBezTo>
                  <a:cubicBezTo>
                    <a:pt x="10501"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4" y="3826"/>
                    <a:pt x="11844" y="4071"/>
                  </a:cubicBezTo>
                  <a:cubicBezTo>
                    <a:pt x="11844"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7" y="3826"/>
                    <a:pt x="13187" y="4071"/>
                  </a:cubicBezTo>
                  <a:cubicBezTo>
                    <a:pt x="13187"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30" y="3826"/>
                    <a:pt x="14530" y="4071"/>
                  </a:cubicBezTo>
                  <a:cubicBezTo>
                    <a:pt x="14530"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3" y="3826"/>
                    <a:pt x="15873" y="4071"/>
                  </a:cubicBezTo>
                  <a:cubicBezTo>
                    <a:pt x="15873" y="4315"/>
                    <a:pt x="16076" y="4518"/>
                    <a:pt x="16320" y="4518"/>
                  </a:cubicBezTo>
                  <a:cubicBezTo>
                    <a:pt x="16564" y="4518"/>
                    <a:pt x="16768" y="4315"/>
                    <a:pt x="16768" y="4071"/>
                  </a:cubicBezTo>
                  <a:cubicBezTo>
                    <a:pt x="16768" y="3826"/>
                    <a:pt x="16564" y="3623"/>
                    <a:pt x="16320" y="3623"/>
                  </a:cubicBezTo>
                  <a:close/>
                  <a:moveTo>
                    <a:pt x="367" y="5454"/>
                  </a:moveTo>
                  <a:cubicBezTo>
                    <a:pt x="163" y="5454"/>
                    <a:pt x="1" y="5658"/>
                    <a:pt x="1" y="5861"/>
                  </a:cubicBezTo>
                  <a:cubicBezTo>
                    <a:pt x="1" y="6065"/>
                    <a:pt x="163" y="6228"/>
                    <a:pt x="367" y="6228"/>
                  </a:cubicBezTo>
                  <a:lnTo>
                    <a:pt x="1954" y="6228"/>
                  </a:lnTo>
                  <a:cubicBezTo>
                    <a:pt x="2158" y="6228"/>
                    <a:pt x="2361" y="6065"/>
                    <a:pt x="2361" y="5861"/>
                  </a:cubicBezTo>
                  <a:cubicBezTo>
                    <a:pt x="2361" y="5658"/>
                    <a:pt x="2158" y="5454"/>
                    <a:pt x="1954" y="5454"/>
                  </a:cubicBezTo>
                  <a:close/>
                  <a:moveTo>
                    <a:pt x="3704" y="5454"/>
                  </a:moveTo>
                  <a:cubicBezTo>
                    <a:pt x="3501" y="5454"/>
                    <a:pt x="3338" y="5658"/>
                    <a:pt x="3338" y="5861"/>
                  </a:cubicBezTo>
                  <a:cubicBezTo>
                    <a:pt x="3338" y="6065"/>
                    <a:pt x="3501" y="6228"/>
                    <a:pt x="3704" y="6228"/>
                  </a:cubicBezTo>
                  <a:lnTo>
                    <a:pt x="7855" y="6228"/>
                  </a:lnTo>
                  <a:cubicBezTo>
                    <a:pt x="8059" y="6228"/>
                    <a:pt x="8222" y="6065"/>
                    <a:pt x="8222" y="5861"/>
                  </a:cubicBezTo>
                  <a:cubicBezTo>
                    <a:pt x="8222" y="5658"/>
                    <a:pt x="8059" y="5454"/>
                    <a:pt x="7855" y="5454"/>
                  </a:cubicBezTo>
                  <a:close/>
                  <a:moveTo>
                    <a:pt x="367" y="7286"/>
                  </a:moveTo>
                  <a:cubicBezTo>
                    <a:pt x="163" y="7286"/>
                    <a:pt x="1" y="7448"/>
                    <a:pt x="1" y="7652"/>
                  </a:cubicBezTo>
                  <a:cubicBezTo>
                    <a:pt x="1" y="7855"/>
                    <a:pt x="163" y="8059"/>
                    <a:pt x="367" y="8059"/>
                  </a:cubicBezTo>
                  <a:lnTo>
                    <a:pt x="1954" y="8059"/>
                  </a:lnTo>
                  <a:cubicBezTo>
                    <a:pt x="2158" y="8059"/>
                    <a:pt x="2361" y="7855"/>
                    <a:pt x="2361" y="7652"/>
                  </a:cubicBezTo>
                  <a:cubicBezTo>
                    <a:pt x="2361" y="7448"/>
                    <a:pt x="2158" y="7286"/>
                    <a:pt x="1954" y="7286"/>
                  </a:cubicBezTo>
                  <a:close/>
                  <a:moveTo>
                    <a:pt x="3704" y="7286"/>
                  </a:moveTo>
                  <a:cubicBezTo>
                    <a:pt x="3501" y="7286"/>
                    <a:pt x="3338" y="7448"/>
                    <a:pt x="3338" y="7652"/>
                  </a:cubicBezTo>
                  <a:cubicBezTo>
                    <a:pt x="3338" y="7855"/>
                    <a:pt x="3501" y="8059"/>
                    <a:pt x="3704" y="8059"/>
                  </a:cubicBezTo>
                  <a:lnTo>
                    <a:pt x="7855" y="8059"/>
                  </a:lnTo>
                  <a:cubicBezTo>
                    <a:pt x="8059" y="8059"/>
                    <a:pt x="8222" y="7855"/>
                    <a:pt x="8222" y="7652"/>
                  </a:cubicBezTo>
                  <a:cubicBezTo>
                    <a:pt x="8222" y="7448"/>
                    <a:pt x="8059" y="7286"/>
                    <a:pt x="7855" y="7286"/>
                  </a:cubicBezTo>
                  <a:close/>
                  <a:moveTo>
                    <a:pt x="14204" y="8791"/>
                  </a:moveTo>
                  <a:cubicBezTo>
                    <a:pt x="13960" y="8791"/>
                    <a:pt x="13756" y="8995"/>
                    <a:pt x="13756" y="9239"/>
                  </a:cubicBezTo>
                  <a:cubicBezTo>
                    <a:pt x="13756" y="9483"/>
                    <a:pt x="13960" y="9687"/>
                    <a:pt x="14204" y="9687"/>
                  </a:cubicBezTo>
                  <a:cubicBezTo>
                    <a:pt x="14448" y="9687"/>
                    <a:pt x="14652" y="9483"/>
                    <a:pt x="14652" y="9239"/>
                  </a:cubicBezTo>
                  <a:cubicBezTo>
                    <a:pt x="14652" y="8995"/>
                    <a:pt x="14448" y="8791"/>
                    <a:pt x="14204" y="8791"/>
                  </a:cubicBezTo>
                  <a:close/>
                  <a:moveTo>
                    <a:pt x="15547" y="8791"/>
                  </a:moveTo>
                  <a:cubicBezTo>
                    <a:pt x="15303" y="8791"/>
                    <a:pt x="15099" y="8995"/>
                    <a:pt x="15099" y="9239"/>
                  </a:cubicBezTo>
                  <a:cubicBezTo>
                    <a:pt x="15099" y="9483"/>
                    <a:pt x="15303" y="9687"/>
                    <a:pt x="15547" y="9687"/>
                  </a:cubicBezTo>
                  <a:cubicBezTo>
                    <a:pt x="15791" y="9687"/>
                    <a:pt x="15995" y="9483"/>
                    <a:pt x="15995" y="9239"/>
                  </a:cubicBezTo>
                  <a:cubicBezTo>
                    <a:pt x="15995" y="8995"/>
                    <a:pt x="15791" y="8791"/>
                    <a:pt x="15547" y="8791"/>
                  </a:cubicBezTo>
                  <a:close/>
                  <a:moveTo>
                    <a:pt x="16890" y="8791"/>
                  </a:moveTo>
                  <a:cubicBezTo>
                    <a:pt x="16646" y="8791"/>
                    <a:pt x="16442" y="8995"/>
                    <a:pt x="16442" y="9239"/>
                  </a:cubicBezTo>
                  <a:cubicBezTo>
                    <a:pt x="16442" y="9483"/>
                    <a:pt x="16646" y="9687"/>
                    <a:pt x="16890" y="9687"/>
                  </a:cubicBezTo>
                  <a:cubicBezTo>
                    <a:pt x="17134" y="9687"/>
                    <a:pt x="17338" y="9483"/>
                    <a:pt x="17338" y="9239"/>
                  </a:cubicBezTo>
                  <a:cubicBezTo>
                    <a:pt x="17338" y="8995"/>
                    <a:pt x="17134" y="8791"/>
                    <a:pt x="16890" y="8791"/>
                  </a:cubicBezTo>
                  <a:close/>
                  <a:moveTo>
                    <a:pt x="18233" y="8791"/>
                  </a:moveTo>
                  <a:cubicBezTo>
                    <a:pt x="17989" y="8791"/>
                    <a:pt x="17785" y="8995"/>
                    <a:pt x="17785" y="9239"/>
                  </a:cubicBezTo>
                  <a:cubicBezTo>
                    <a:pt x="17785" y="9483"/>
                    <a:pt x="17989" y="9687"/>
                    <a:pt x="18233" y="9687"/>
                  </a:cubicBezTo>
                  <a:cubicBezTo>
                    <a:pt x="18477" y="9687"/>
                    <a:pt x="18681" y="9483"/>
                    <a:pt x="18681" y="9239"/>
                  </a:cubicBezTo>
                  <a:cubicBezTo>
                    <a:pt x="18681" y="8995"/>
                    <a:pt x="18477" y="8791"/>
                    <a:pt x="18233" y="8791"/>
                  </a:cubicBezTo>
                  <a:close/>
                  <a:moveTo>
                    <a:pt x="19576" y="8791"/>
                  </a:moveTo>
                  <a:cubicBezTo>
                    <a:pt x="19332" y="8791"/>
                    <a:pt x="19128" y="8995"/>
                    <a:pt x="19128" y="9239"/>
                  </a:cubicBezTo>
                  <a:cubicBezTo>
                    <a:pt x="19128" y="9483"/>
                    <a:pt x="19332" y="9687"/>
                    <a:pt x="19576" y="9687"/>
                  </a:cubicBezTo>
                  <a:cubicBezTo>
                    <a:pt x="19820" y="9687"/>
                    <a:pt x="20024" y="9483"/>
                    <a:pt x="20024" y="9239"/>
                  </a:cubicBezTo>
                  <a:cubicBezTo>
                    <a:pt x="20024" y="8995"/>
                    <a:pt x="19820" y="8791"/>
                    <a:pt x="19576" y="8791"/>
                  </a:cubicBezTo>
                  <a:close/>
                  <a:moveTo>
                    <a:pt x="20919" y="8791"/>
                  </a:moveTo>
                  <a:cubicBezTo>
                    <a:pt x="20675" y="8791"/>
                    <a:pt x="20471" y="8995"/>
                    <a:pt x="20471" y="9239"/>
                  </a:cubicBezTo>
                  <a:cubicBezTo>
                    <a:pt x="20471" y="9483"/>
                    <a:pt x="20675" y="9687"/>
                    <a:pt x="20919" y="9687"/>
                  </a:cubicBezTo>
                  <a:cubicBezTo>
                    <a:pt x="21163" y="9687"/>
                    <a:pt x="21367" y="9483"/>
                    <a:pt x="21367" y="9239"/>
                  </a:cubicBezTo>
                  <a:cubicBezTo>
                    <a:pt x="21367" y="8995"/>
                    <a:pt x="21163" y="8791"/>
                    <a:pt x="20919" y="8791"/>
                  </a:cubicBezTo>
                  <a:close/>
                  <a:moveTo>
                    <a:pt x="367" y="9076"/>
                  </a:moveTo>
                  <a:cubicBezTo>
                    <a:pt x="163" y="9076"/>
                    <a:pt x="1" y="9239"/>
                    <a:pt x="1" y="9443"/>
                  </a:cubicBezTo>
                  <a:cubicBezTo>
                    <a:pt x="1" y="9646"/>
                    <a:pt x="163" y="9850"/>
                    <a:pt x="367" y="9850"/>
                  </a:cubicBezTo>
                  <a:lnTo>
                    <a:pt x="1954" y="9850"/>
                  </a:lnTo>
                  <a:cubicBezTo>
                    <a:pt x="2158" y="9850"/>
                    <a:pt x="2361" y="9646"/>
                    <a:pt x="2361" y="9443"/>
                  </a:cubicBezTo>
                  <a:cubicBezTo>
                    <a:pt x="2361" y="9239"/>
                    <a:pt x="2158" y="9076"/>
                    <a:pt x="1954" y="9076"/>
                  </a:cubicBezTo>
                  <a:close/>
                  <a:moveTo>
                    <a:pt x="8669" y="9076"/>
                  </a:moveTo>
                  <a:cubicBezTo>
                    <a:pt x="8425" y="9076"/>
                    <a:pt x="8262" y="9239"/>
                    <a:pt x="8262" y="9443"/>
                  </a:cubicBezTo>
                  <a:cubicBezTo>
                    <a:pt x="8262" y="9646"/>
                    <a:pt x="8425" y="9850"/>
                    <a:pt x="8669" y="9850"/>
                  </a:cubicBezTo>
                  <a:lnTo>
                    <a:pt x="12780" y="9850"/>
                  </a:lnTo>
                  <a:cubicBezTo>
                    <a:pt x="12983" y="9850"/>
                    <a:pt x="13146" y="9646"/>
                    <a:pt x="13146" y="9443"/>
                  </a:cubicBezTo>
                  <a:cubicBezTo>
                    <a:pt x="13146" y="9239"/>
                    <a:pt x="12983" y="9076"/>
                    <a:pt x="12780" y="9076"/>
                  </a:cubicBezTo>
                  <a:close/>
                  <a:moveTo>
                    <a:pt x="367" y="10867"/>
                  </a:moveTo>
                  <a:cubicBezTo>
                    <a:pt x="163" y="10867"/>
                    <a:pt x="1" y="11030"/>
                    <a:pt x="1" y="11233"/>
                  </a:cubicBezTo>
                  <a:cubicBezTo>
                    <a:pt x="1" y="11478"/>
                    <a:pt x="163" y="11640"/>
                    <a:pt x="367" y="11640"/>
                  </a:cubicBezTo>
                  <a:lnTo>
                    <a:pt x="1954" y="11640"/>
                  </a:lnTo>
                  <a:cubicBezTo>
                    <a:pt x="2158" y="11640"/>
                    <a:pt x="2361" y="11478"/>
                    <a:pt x="2361" y="11233"/>
                  </a:cubicBezTo>
                  <a:cubicBezTo>
                    <a:pt x="2361" y="11030"/>
                    <a:pt x="2158" y="10867"/>
                    <a:pt x="1954" y="10867"/>
                  </a:cubicBezTo>
                  <a:close/>
                  <a:moveTo>
                    <a:pt x="8669" y="10867"/>
                  </a:moveTo>
                  <a:cubicBezTo>
                    <a:pt x="8425" y="10867"/>
                    <a:pt x="8262" y="11030"/>
                    <a:pt x="8262" y="11233"/>
                  </a:cubicBezTo>
                  <a:cubicBezTo>
                    <a:pt x="8262" y="11478"/>
                    <a:pt x="8425" y="11640"/>
                    <a:pt x="8669" y="11640"/>
                  </a:cubicBezTo>
                  <a:lnTo>
                    <a:pt x="12780" y="11640"/>
                  </a:lnTo>
                  <a:cubicBezTo>
                    <a:pt x="12983" y="11640"/>
                    <a:pt x="13146" y="11478"/>
                    <a:pt x="13146" y="11233"/>
                  </a:cubicBezTo>
                  <a:cubicBezTo>
                    <a:pt x="13146" y="11030"/>
                    <a:pt x="12983" y="10867"/>
                    <a:pt x="12780" y="10867"/>
                  </a:cubicBezTo>
                  <a:close/>
                  <a:moveTo>
                    <a:pt x="14204" y="12495"/>
                  </a:moveTo>
                  <a:cubicBezTo>
                    <a:pt x="13960" y="12495"/>
                    <a:pt x="13756" y="12698"/>
                    <a:pt x="13756" y="12943"/>
                  </a:cubicBezTo>
                  <a:cubicBezTo>
                    <a:pt x="13756" y="13187"/>
                    <a:pt x="13960" y="13390"/>
                    <a:pt x="14204" y="13390"/>
                  </a:cubicBezTo>
                  <a:cubicBezTo>
                    <a:pt x="14448" y="13390"/>
                    <a:pt x="14652" y="13187"/>
                    <a:pt x="14652" y="12943"/>
                  </a:cubicBezTo>
                  <a:cubicBezTo>
                    <a:pt x="14652" y="12698"/>
                    <a:pt x="14448" y="12495"/>
                    <a:pt x="14204" y="12495"/>
                  </a:cubicBezTo>
                  <a:close/>
                  <a:moveTo>
                    <a:pt x="15547" y="12495"/>
                  </a:moveTo>
                  <a:cubicBezTo>
                    <a:pt x="15303" y="12495"/>
                    <a:pt x="15099" y="12698"/>
                    <a:pt x="15099" y="12943"/>
                  </a:cubicBezTo>
                  <a:cubicBezTo>
                    <a:pt x="15099" y="13187"/>
                    <a:pt x="15303" y="13390"/>
                    <a:pt x="15547" y="13390"/>
                  </a:cubicBezTo>
                  <a:cubicBezTo>
                    <a:pt x="15791" y="13390"/>
                    <a:pt x="15995" y="13187"/>
                    <a:pt x="15995" y="12943"/>
                  </a:cubicBezTo>
                  <a:cubicBezTo>
                    <a:pt x="15995" y="12698"/>
                    <a:pt x="15791" y="12495"/>
                    <a:pt x="15547" y="12495"/>
                  </a:cubicBezTo>
                  <a:close/>
                  <a:moveTo>
                    <a:pt x="16890" y="12495"/>
                  </a:moveTo>
                  <a:cubicBezTo>
                    <a:pt x="16646" y="12495"/>
                    <a:pt x="16442" y="12698"/>
                    <a:pt x="16442" y="12943"/>
                  </a:cubicBezTo>
                  <a:cubicBezTo>
                    <a:pt x="16442" y="13187"/>
                    <a:pt x="16646" y="13390"/>
                    <a:pt x="16890" y="13390"/>
                  </a:cubicBezTo>
                  <a:cubicBezTo>
                    <a:pt x="17134" y="13390"/>
                    <a:pt x="17338" y="13187"/>
                    <a:pt x="17338" y="12943"/>
                  </a:cubicBezTo>
                  <a:cubicBezTo>
                    <a:pt x="17338" y="12698"/>
                    <a:pt x="17134" y="12495"/>
                    <a:pt x="16890" y="12495"/>
                  </a:cubicBezTo>
                  <a:close/>
                  <a:moveTo>
                    <a:pt x="18233" y="12495"/>
                  </a:moveTo>
                  <a:cubicBezTo>
                    <a:pt x="17989" y="12495"/>
                    <a:pt x="17785" y="12698"/>
                    <a:pt x="17785" y="12943"/>
                  </a:cubicBezTo>
                  <a:cubicBezTo>
                    <a:pt x="17785" y="13187"/>
                    <a:pt x="17989" y="13390"/>
                    <a:pt x="18233" y="13390"/>
                  </a:cubicBezTo>
                  <a:cubicBezTo>
                    <a:pt x="18477" y="13390"/>
                    <a:pt x="18681" y="13187"/>
                    <a:pt x="18681" y="12943"/>
                  </a:cubicBezTo>
                  <a:cubicBezTo>
                    <a:pt x="18681" y="12698"/>
                    <a:pt x="18477" y="12495"/>
                    <a:pt x="18233" y="12495"/>
                  </a:cubicBezTo>
                  <a:close/>
                  <a:moveTo>
                    <a:pt x="19576" y="12495"/>
                  </a:moveTo>
                  <a:cubicBezTo>
                    <a:pt x="19332" y="12495"/>
                    <a:pt x="19128" y="12698"/>
                    <a:pt x="19128" y="12943"/>
                  </a:cubicBezTo>
                  <a:cubicBezTo>
                    <a:pt x="19128" y="13187"/>
                    <a:pt x="19332" y="13390"/>
                    <a:pt x="19576" y="13390"/>
                  </a:cubicBezTo>
                  <a:cubicBezTo>
                    <a:pt x="19820" y="13390"/>
                    <a:pt x="20024" y="13187"/>
                    <a:pt x="20024" y="12943"/>
                  </a:cubicBezTo>
                  <a:cubicBezTo>
                    <a:pt x="20024" y="12698"/>
                    <a:pt x="19820" y="12495"/>
                    <a:pt x="19576" y="12495"/>
                  </a:cubicBezTo>
                  <a:close/>
                  <a:moveTo>
                    <a:pt x="20919" y="12495"/>
                  </a:moveTo>
                  <a:cubicBezTo>
                    <a:pt x="20675" y="12495"/>
                    <a:pt x="20471" y="12698"/>
                    <a:pt x="20471" y="12943"/>
                  </a:cubicBezTo>
                  <a:cubicBezTo>
                    <a:pt x="20471" y="13187"/>
                    <a:pt x="20675" y="13390"/>
                    <a:pt x="20919" y="13390"/>
                  </a:cubicBezTo>
                  <a:cubicBezTo>
                    <a:pt x="21163" y="13390"/>
                    <a:pt x="21367" y="13187"/>
                    <a:pt x="21367" y="12943"/>
                  </a:cubicBezTo>
                  <a:cubicBezTo>
                    <a:pt x="21367" y="12698"/>
                    <a:pt x="21163" y="12495"/>
                    <a:pt x="20919" y="12495"/>
                  </a:cubicBezTo>
                  <a:close/>
                  <a:moveTo>
                    <a:pt x="367" y="12658"/>
                  </a:moveTo>
                  <a:cubicBezTo>
                    <a:pt x="163" y="12658"/>
                    <a:pt x="1" y="12821"/>
                    <a:pt x="1" y="13065"/>
                  </a:cubicBezTo>
                  <a:cubicBezTo>
                    <a:pt x="1" y="13268"/>
                    <a:pt x="163" y="13431"/>
                    <a:pt x="367" y="13431"/>
                  </a:cubicBezTo>
                  <a:lnTo>
                    <a:pt x="1954" y="13431"/>
                  </a:lnTo>
                  <a:cubicBezTo>
                    <a:pt x="2158" y="13431"/>
                    <a:pt x="2361" y="13268"/>
                    <a:pt x="2361" y="13065"/>
                  </a:cubicBezTo>
                  <a:cubicBezTo>
                    <a:pt x="2361" y="12821"/>
                    <a:pt x="2158" y="12658"/>
                    <a:pt x="1954" y="12658"/>
                  </a:cubicBezTo>
                  <a:close/>
                  <a:moveTo>
                    <a:pt x="8669" y="12658"/>
                  </a:moveTo>
                  <a:cubicBezTo>
                    <a:pt x="8425" y="12658"/>
                    <a:pt x="8262" y="12821"/>
                    <a:pt x="8262" y="13065"/>
                  </a:cubicBezTo>
                  <a:cubicBezTo>
                    <a:pt x="8262" y="13268"/>
                    <a:pt x="8425" y="13431"/>
                    <a:pt x="8669" y="13431"/>
                  </a:cubicBezTo>
                  <a:lnTo>
                    <a:pt x="12780" y="13431"/>
                  </a:lnTo>
                  <a:cubicBezTo>
                    <a:pt x="12983" y="13431"/>
                    <a:pt x="13146" y="13268"/>
                    <a:pt x="13146" y="13065"/>
                  </a:cubicBezTo>
                  <a:cubicBezTo>
                    <a:pt x="13146" y="12821"/>
                    <a:pt x="12983" y="12658"/>
                    <a:pt x="12780" y="12658"/>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5"/>
            <p:cNvSpPr/>
            <p:nvPr/>
          </p:nvSpPr>
          <p:spPr>
            <a:xfrm>
              <a:off x="2700975" y="3313800"/>
              <a:ext cx="534175" cy="334775"/>
            </a:xfrm>
            <a:custGeom>
              <a:rect b="b" l="l" r="r" t="t"/>
              <a:pathLst>
                <a:path extrusionOk="0" h="13391" w="21367">
                  <a:moveTo>
                    <a:pt x="367" y="41"/>
                  </a:moveTo>
                  <a:cubicBezTo>
                    <a:pt x="163" y="41"/>
                    <a:pt x="1" y="204"/>
                    <a:pt x="1" y="448"/>
                  </a:cubicBezTo>
                  <a:cubicBezTo>
                    <a:pt x="1" y="652"/>
                    <a:pt x="163" y="815"/>
                    <a:pt x="367" y="815"/>
                  </a:cubicBezTo>
                  <a:lnTo>
                    <a:pt x="1954" y="815"/>
                  </a:lnTo>
                  <a:cubicBezTo>
                    <a:pt x="2158" y="815"/>
                    <a:pt x="2361" y="652"/>
                    <a:pt x="2361" y="448"/>
                  </a:cubicBezTo>
                  <a:cubicBezTo>
                    <a:pt x="2361" y="204"/>
                    <a:pt x="2158" y="41"/>
                    <a:pt x="1954" y="41"/>
                  </a:cubicBezTo>
                  <a:close/>
                  <a:moveTo>
                    <a:pt x="3704" y="41"/>
                  </a:moveTo>
                  <a:cubicBezTo>
                    <a:pt x="3501" y="41"/>
                    <a:pt x="3338" y="204"/>
                    <a:pt x="3338" y="448"/>
                  </a:cubicBezTo>
                  <a:cubicBezTo>
                    <a:pt x="3338" y="652"/>
                    <a:pt x="3501" y="815"/>
                    <a:pt x="3704" y="815"/>
                  </a:cubicBezTo>
                  <a:lnTo>
                    <a:pt x="7855" y="815"/>
                  </a:lnTo>
                  <a:cubicBezTo>
                    <a:pt x="8059" y="815"/>
                    <a:pt x="8222" y="652"/>
                    <a:pt x="8222" y="448"/>
                  </a:cubicBezTo>
                  <a:cubicBezTo>
                    <a:pt x="8222" y="204"/>
                    <a:pt x="8059" y="41"/>
                    <a:pt x="7855" y="41"/>
                  </a:cubicBezTo>
                  <a:close/>
                  <a:moveTo>
                    <a:pt x="9605" y="1"/>
                  </a:moveTo>
                  <a:cubicBezTo>
                    <a:pt x="9361" y="1"/>
                    <a:pt x="9158" y="204"/>
                    <a:pt x="9158" y="448"/>
                  </a:cubicBezTo>
                  <a:cubicBezTo>
                    <a:pt x="9158" y="693"/>
                    <a:pt x="9361" y="896"/>
                    <a:pt x="9605" y="896"/>
                  </a:cubicBezTo>
                  <a:cubicBezTo>
                    <a:pt x="9849" y="896"/>
                    <a:pt x="10053" y="693"/>
                    <a:pt x="10053" y="448"/>
                  </a:cubicBezTo>
                  <a:cubicBezTo>
                    <a:pt x="10053" y="204"/>
                    <a:pt x="9849" y="1"/>
                    <a:pt x="9605" y="1"/>
                  </a:cubicBezTo>
                  <a:close/>
                  <a:moveTo>
                    <a:pt x="10948" y="1"/>
                  </a:moveTo>
                  <a:cubicBezTo>
                    <a:pt x="10704" y="1"/>
                    <a:pt x="10501" y="204"/>
                    <a:pt x="10501" y="448"/>
                  </a:cubicBezTo>
                  <a:cubicBezTo>
                    <a:pt x="10501" y="693"/>
                    <a:pt x="10704" y="896"/>
                    <a:pt x="10948" y="896"/>
                  </a:cubicBezTo>
                  <a:cubicBezTo>
                    <a:pt x="11192" y="896"/>
                    <a:pt x="11396" y="693"/>
                    <a:pt x="11396" y="448"/>
                  </a:cubicBezTo>
                  <a:cubicBezTo>
                    <a:pt x="11396" y="204"/>
                    <a:pt x="11192" y="1"/>
                    <a:pt x="10948" y="1"/>
                  </a:cubicBezTo>
                  <a:close/>
                  <a:moveTo>
                    <a:pt x="12291" y="1"/>
                  </a:moveTo>
                  <a:cubicBezTo>
                    <a:pt x="12047" y="1"/>
                    <a:pt x="11844" y="204"/>
                    <a:pt x="11844" y="448"/>
                  </a:cubicBezTo>
                  <a:cubicBezTo>
                    <a:pt x="11844" y="693"/>
                    <a:pt x="12047" y="896"/>
                    <a:pt x="12291" y="896"/>
                  </a:cubicBezTo>
                  <a:cubicBezTo>
                    <a:pt x="12535" y="896"/>
                    <a:pt x="12739" y="693"/>
                    <a:pt x="12739" y="448"/>
                  </a:cubicBezTo>
                  <a:cubicBezTo>
                    <a:pt x="12739" y="204"/>
                    <a:pt x="12535" y="1"/>
                    <a:pt x="12291" y="1"/>
                  </a:cubicBezTo>
                  <a:close/>
                  <a:moveTo>
                    <a:pt x="13634" y="1"/>
                  </a:moveTo>
                  <a:cubicBezTo>
                    <a:pt x="13390" y="1"/>
                    <a:pt x="13187" y="204"/>
                    <a:pt x="13187" y="448"/>
                  </a:cubicBezTo>
                  <a:cubicBezTo>
                    <a:pt x="13187" y="693"/>
                    <a:pt x="13390" y="896"/>
                    <a:pt x="13634" y="896"/>
                  </a:cubicBezTo>
                  <a:cubicBezTo>
                    <a:pt x="13878" y="896"/>
                    <a:pt x="14082" y="693"/>
                    <a:pt x="14082" y="448"/>
                  </a:cubicBezTo>
                  <a:cubicBezTo>
                    <a:pt x="14082" y="204"/>
                    <a:pt x="13878" y="1"/>
                    <a:pt x="13634" y="1"/>
                  </a:cubicBezTo>
                  <a:close/>
                  <a:moveTo>
                    <a:pt x="14977" y="1"/>
                  </a:moveTo>
                  <a:cubicBezTo>
                    <a:pt x="14733" y="1"/>
                    <a:pt x="14530" y="204"/>
                    <a:pt x="14530" y="448"/>
                  </a:cubicBezTo>
                  <a:cubicBezTo>
                    <a:pt x="14530" y="693"/>
                    <a:pt x="14733" y="896"/>
                    <a:pt x="14977" y="896"/>
                  </a:cubicBezTo>
                  <a:cubicBezTo>
                    <a:pt x="15221" y="896"/>
                    <a:pt x="15425" y="693"/>
                    <a:pt x="15425" y="448"/>
                  </a:cubicBezTo>
                  <a:cubicBezTo>
                    <a:pt x="15425" y="204"/>
                    <a:pt x="15221" y="1"/>
                    <a:pt x="14977" y="1"/>
                  </a:cubicBezTo>
                  <a:close/>
                  <a:moveTo>
                    <a:pt x="16320" y="1"/>
                  </a:moveTo>
                  <a:cubicBezTo>
                    <a:pt x="16076" y="1"/>
                    <a:pt x="15873" y="204"/>
                    <a:pt x="15873" y="448"/>
                  </a:cubicBezTo>
                  <a:cubicBezTo>
                    <a:pt x="15873" y="693"/>
                    <a:pt x="16076" y="896"/>
                    <a:pt x="16320" y="896"/>
                  </a:cubicBezTo>
                  <a:cubicBezTo>
                    <a:pt x="16564" y="896"/>
                    <a:pt x="16768" y="693"/>
                    <a:pt x="16768" y="448"/>
                  </a:cubicBezTo>
                  <a:cubicBezTo>
                    <a:pt x="16768" y="204"/>
                    <a:pt x="16564" y="1"/>
                    <a:pt x="16320" y="1"/>
                  </a:cubicBezTo>
                  <a:close/>
                  <a:moveTo>
                    <a:pt x="367" y="1832"/>
                  </a:moveTo>
                  <a:cubicBezTo>
                    <a:pt x="163" y="1832"/>
                    <a:pt x="1" y="2036"/>
                    <a:pt x="1" y="2239"/>
                  </a:cubicBezTo>
                  <a:cubicBezTo>
                    <a:pt x="1" y="2443"/>
                    <a:pt x="163" y="2605"/>
                    <a:pt x="367" y="2605"/>
                  </a:cubicBezTo>
                  <a:lnTo>
                    <a:pt x="1954" y="2605"/>
                  </a:lnTo>
                  <a:cubicBezTo>
                    <a:pt x="2158" y="2605"/>
                    <a:pt x="2361" y="2443"/>
                    <a:pt x="2361" y="2239"/>
                  </a:cubicBezTo>
                  <a:cubicBezTo>
                    <a:pt x="2361" y="2036"/>
                    <a:pt x="2158" y="1832"/>
                    <a:pt x="1954" y="1832"/>
                  </a:cubicBezTo>
                  <a:close/>
                  <a:moveTo>
                    <a:pt x="3704" y="1832"/>
                  </a:moveTo>
                  <a:cubicBezTo>
                    <a:pt x="3501" y="1832"/>
                    <a:pt x="3338" y="2036"/>
                    <a:pt x="3338" y="2239"/>
                  </a:cubicBezTo>
                  <a:cubicBezTo>
                    <a:pt x="3338" y="2443"/>
                    <a:pt x="3501" y="2605"/>
                    <a:pt x="3704" y="2605"/>
                  </a:cubicBezTo>
                  <a:lnTo>
                    <a:pt x="7855" y="2605"/>
                  </a:lnTo>
                  <a:cubicBezTo>
                    <a:pt x="8059" y="2605"/>
                    <a:pt x="8222" y="2443"/>
                    <a:pt x="8222" y="2239"/>
                  </a:cubicBezTo>
                  <a:cubicBezTo>
                    <a:pt x="8222" y="2036"/>
                    <a:pt x="8059" y="1832"/>
                    <a:pt x="7855" y="1832"/>
                  </a:cubicBezTo>
                  <a:close/>
                  <a:moveTo>
                    <a:pt x="367" y="3663"/>
                  </a:moveTo>
                  <a:cubicBezTo>
                    <a:pt x="163" y="3663"/>
                    <a:pt x="1" y="3826"/>
                    <a:pt x="1" y="4030"/>
                  </a:cubicBezTo>
                  <a:cubicBezTo>
                    <a:pt x="1" y="4233"/>
                    <a:pt x="163" y="4437"/>
                    <a:pt x="367" y="4437"/>
                  </a:cubicBezTo>
                  <a:lnTo>
                    <a:pt x="1954" y="4437"/>
                  </a:lnTo>
                  <a:cubicBezTo>
                    <a:pt x="2158" y="4437"/>
                    <a:pt x="2361" y="4233"/>
                    <a:pt x="2361" y="4030"/>
                  </a:cubicBezTo>
                  <a:cubicBezTo>
                    <a:pt x="2361" y="3826"/>
                    <a:pt x="2158" y="3663"/>
                    <a:pt x="1954" y="3663"/>
                  </a:cubicBezTo>
                  <a:close/>
                  <a:moveTo>
                    <a:pt x="3704" y="3663"/>
                  </a:moveTo>
                  <a:cubicBezTo>
                    <a:pt x="3501" y="3663"/>
                    <a:pt x="3338" y="3826"/>
                    <a:pt x="3338" y="4030"/>
                  </a:cubicBezTo>
                  <a:cubicBezTo>
                    <a:pt x="3338" y="4233"/>
                    <a:pt x="3501" y="4437"/>
                    <a:pt x="3704" y="4437"/>
                  </a:cubicBezTo>
                  <a:lnTo>
                    <a:pt x="7855" y="4437"/>
                  </a:lnTo>
                  <a:cubicBezTo>
                    <a:pt x="8059" y="4437"/>
                    <a:pt x="8222" y="4233"/>
                    <a:pt x="8222" y="4030"/>
                  </a:cubicBezTo>
                  <a:cubicBezTo>
                    <a:pt x="8222" y="3826"/>
                    <a:pt x="8059" y="3663"/>
                    <a:pt x="7855" y="3663"/>
                  </a:cubicBezTo>
                  <a:close/>
                  <a:moveTo>
                    <a:pt x="9605" y="3582"/>
                  </a:moveTo>
                  <a:cubicBezTo>
                    <a:pt x="9361" y="3582"/>
                    <a:pt x="9158" y="3786"/>
                    <a:pt x="9158" y="4030"/>
                  </a:cubicBezTo>
                  <a:cubicBezTo>
                    <a:pt x="9158" y="4274"/>
                    <a:pt x="9361" y="4477"/>
                    <a:pt x="9605" y="4477"/>
                  </a:cubicBezTo>
                  <a:cubicBezTo>
                    <a:pt x="9849" y="4477"/>
                    <a:pt x="10053" y="4274"/>
                    <a:pt x="10053" y="4030"/>
                  </a:cubicBezTo>
                  <a:cubicBezTo>
                    <a:pt x="10053" y="3786"/>
                    <a:pt x="9849" y="3582"/>
                    <a:pt x="9605" y="3582"/>
                  </a:cubicBezTo>
                  <a:close/>
                  <a:moveTo>
                    <a:pt x="10948" y="3582"/>
                  </a:moveTo>
                  <a:cubicBezTo>
                    <a:pt x="10704" y="3582"/>
                    <a:pt x="10501" y="3786"/>
                    <a:pt x="10501" y="4030"/>
                  </a:cubicBezTo>
                  <a:cubicBezTo>
                    <a:pt x="10501" y="4274"/>
                    <a:pt x="10704" y="4477"/>
                    <a:pt x="10948" y="4477"/>
                  </a:cubicBezTo>
                  <a:cubicBezTo>
                    <a:pt x="11192" y="4477"/>
                    <a:pt x="11396" y="4274"/>
                    <a:pt x="11396" y="4030"/>
                  </a:cubicBezTo>
                  <a:cubicBezTo>
                    <a:pt x="11396" y="3786"/>
                    <a:pt x="11192" y="3582"/>
                    <a:pt x="10948" y="3582"/>
                  </a:cubicBezTo>
                  <a:close/>
                  <a:moveTo>
                    <a:pt x="12291" y="3582"/>
                  </a:moveTo>
                  <a:cubicBezTo>
                    <a:pt x="12047" y="3582"/>
                    <a:pt x="11844" y="3786"/>
                    <a:pt x="11844" y="4030"/>
                  </a:cubicBezTo>
                  <a:cubicBezTo>
                    <a:pt x="11844" y="4274"/>
                    <a:pt x="12047" y="4477"/>
                    <a:pt x="12291" y="4477"/>
                  </a:cubicBezTo>
                  <a:cubicBezTo>
                    <a:pt x="12535" y="4477"/>
                    <a:pt x="12739" y="4274"/>
                    <a:pt x="12739" y="4030"/>
                  </a:cubicBezTo>
                  <a:cubicBezTo>
                    <a:pt x="12739" y="3786"/>
                    <a:pt x="12535" y="3582"/>
                    <a:pt x="12291" y="3582"/>
                  </a:cubicBezTo>
                  <a:close/>
                  <a:moveTo>
                    <a:pt x="13634" y="3582"/>
                  </a:moveTo>
                  <a:cubicBezTo>
                    <a:pt x="13390" y="3582"/>
                    <a:pt x="13187" y="3786"/>
                    <a:pt x="13187" y="4030"/>
                  </a:cubicBezTo>
                  <a:cubicBezTo>
                    <a:pt x="13187" y="4274"/>
                    <a:pt x="13390" y="4477"/>
                    <a:pt x="13634" y="4477"/>
                  </a:cubicBezTo>
                  <a:cubicBezTo>
                    <a:pt x="13878" y="4477"/>
                    <a:pt x="14082" y="4274"/>
                    <a:pt x="14082" y="4030"/>
                  </a:cubicBezTo>
                  <a:cubicBezTo>
                    <a:pt x="14082" y="3786"/>
                    <a:pt x="13878" y="3582"/>
                    <a:pt x="13634" y="3582"/>
                  </a:cubicBezTo>
                  <a:close/>
                  <a:moveTo>
                    <a:pt x="14977" y="3582"/>
                  </a:moveTo>
                  <a:cubicBezTo>
                    <a:pt x="14733" y="3582"/>
                    <a:pt x="14530" y="3786"/>
                    <a:pt x="14530" y="4030"/>
                  </a:cubicBezTo>
                  <a:cubicBezTo>
                    <a:pt x="14530" y="4274"/>
                    <a:pt x="14733" y="4477"/>
                    <a:pt x="14977" y="4477"/>
                  </a:cubicBezTo>
                  <a:cubicBezTo>
                    <a:pt x="15221" y="4477"/>
                    <a:pt x="15425" y="4274"/>
                    <a:pt x="15425" y="4030"/>
                  </a:cubicBezTo>
                  <a:cubicBezTo>
                    <a:pt x="15425" y="3786"/>
                    <a:pt x="15221" y="3582"/>
                    <a:pt x="14977" y="3582"/>
                  </a:cubicBezTo>
                  <a:close/>
                  <a:moveTo>
                    <a:pt x="16320" y="3582"/>
                  </a:moveTo>
                  <a:cubicBezTo>
                    <a:pt x="16076" y="3582"/>
                    <a:pt x="15873" y="3786"/>
                    <a:pt x="15873" y="4030"/>
                  </a:cubicBezTo>
                  <a:cubicBezTo>
                    <a:pt x="15873" y="4274"/>
                    <a:pt x="16076" y="4477"/>
                    <a:pt x="16320" y="4477"/>
                  </a:cubicBezTo>
                  <a:cubicBezTo>
                    <a:pt x="16564" y="4477"/>
                    <a:pt x="16768" y="4274"/>
                    <a:pt x="16768" y="4030"/>
                  </a:cubicBezTo>
                  <a:cubicBezTo>
                    <a:pt x="16768" y="3786"/>
                    <a:pt x="16564" y="3582"/>
                    <a:pt x="16320" y="3582"/>
                  </a:cubicBezTo>
                  <a:close/>
                  <a:moveTo>
                    <a:pt x="367" y="5454"/>
                  </a:moveTo>
                  <a:cubicBezTo>
                    <a:pt x="163" y="5454"/>
                    <a:pt x="1" y="5617"/>
                    <a:pt x="1" y="5820"/>
                  </a:cubicBezTo>
                  <a:cubicBezTo>
                    <a:pt x="1" y="6024"/>
                    <a:pt x="163" y="6227"/>
                    <a:pt x="367" y="6227"/>
                  </a:cubicBezTo>
                  <a:lnTo>
                    <a:pt x="1954" y="6227"/>
                  </a:lnTo>
                  <a:cubicBezTo>
                    <a:pt x="2158" y="6227"/>
                    <a:pt x="2361" y="6024"/>
                    <a:pt x="2361" y="5820"/>
                  </a:cubicBezTo>
                  <a:cubicBezTo>
                    <a:pt x="2361" y="5617"/>
                    <a:pt x="2158" y="5454"/>
                    <a:pt x="1954" y="5454"/>
                  </a:cubicBezTo>
                  <a:close/>
                  <a:moveTo>
                    <a:pt x="3704" y="5454"/>
                  </a:moveTo>
                  <a:cubicBezTo>
                    <a:pt x="3501" y="5454"/>
                    <a:pt x="3338" y="5617"/>
                    <a:pt x="3338" y="5820"/>
                  </a:cubicBezTo>
                  <a:cubicBezTo>
                    <a:pt x="3338" y="6024"/>
                    <a:pt x="3501" y="6227"/>
                    <a:pt x="3704" y="6227"/>
                  </a:cubicBezTo>
                  <a:lnTo>
                    <a:pt x="7855" y="6227"/>
                  </a:lnTo>
                  <a:cubicBezTo>
                    <a:pt x="8059" y="6227"/>
                    <a:pt x="8222" y="6024"/>
                    <a:pt x="8222" y="5820"/>
                  </a:cubicBezTo>
                  <a:cubicBezTo>
                    <a:pt x="8222" y="5617"/>
                    <a:pt x="8059" y="5454"/>
                    <a:pt x="7855" y="5454"/>
                  </a:cubicBezTo>
                  <a:close/>
                  <a:moveTo>
                    <a:pt x="367" y="7245"/>
                  </a:moveTo>
                  <a:cubicBezTo>
                    <a:pt x="163" y="7245"/>
                    <a:pt x="1" y="7408"/>
                    <a:pt x="1" y="7611"/>
                  </a:cubicBezTo>
                  <a:cubicBezTo>
                    <a:pt x="1" y="7855"/>
                    <a:pt x="163" y="8018"/>
                    <a:pt x="367" y="8018"/>
                  </a:cubicBezTo>
                  <a:lnTo>
                    <a:pt x="1954" y="8018"/>
                  </a:lnTo>
                  <a:cubicBezTo>
                    <a:pt x="2158" y="8018"/>
                    <a:pt x="2361" y="7855"/>
                    <a:pt x="2361" y="7611"/>
                  </a:cubicBezTo>
                  <a:cubicBezTo>
                    <a:pt x="2361" y="7408"/>
                    <a:pt x="2158" y="7245"/>
                    <a:pt x="1954" y="7245"/>
                  </a:cubicBezTo>
                  <a:close/>
                  <a:moveTo>
                    <a:pt x="3704" y="7245"/>
                  </a:moveTo>
                  <a:cubicBezTo>
                    <a:pt x="3501" y="7245"/>
                    <a:pt x="3338" y="7408"/>
                    <a:pt x="3338" y="7611"/>
                  </a:cubicBezTo>
                  <a:cubicBezTo>
                    <a:pt x="3338" y="7855"/>
                    <a:pt x="3501" y="8018"/>
                    <a:pt x="3704" y="8018"/>
                  </a:cubicBezTo>
                  <a:lnTo>
                    <a:pt x="7855" y="8018"/>
                  </a:lnTo>
                  <a:cubicBezTo>
                    <a:pt x="8059" y="8018"/>
                    <a:pt x="8222" y="7855"/>
                    <a:pt x="8222" y="7611"/>
                  </a:cubicBezTo>
                  <a:cubicBezTo>
                    <a:pt x="8222" y="7408"/>
                    <a:pt x="8059" y="7245"/>
                    <a:pt x="7855" y="7245"/>
                  </a:cubicBezTo>
                  <a:close/>
                  <a:moveTo>
                    <a:pt x="14204" y="8751"/>
                  </a:moveTo>
                  <a:cubicBezTo>
                    <a:pt x="13960" y="8751"/>
                    <a:pt x="13756" y="8954"/>
                    <a:pt x="13756" y="9198"/>
                  </a:cubicBezTo>
                  <a:cubicBezTo>
                    <a:pt x="13756" y="9442"/>
                    <a:pt x="13960" y="9646"/>
                    <a:pt x="14204" y="9646"/>
                  </a:cubicBezTo>
                  <a:cubicBezTo>
                    <a:pt x="14448" y="9646"/>
                    <a:pt x="14652" y="9442"/>
                    <a:pt x="14652" y="9198"/>
                  </a:cubicBezTo>
                  <a:cubicBezTo>
                    <a:pt x="14652" y="8954"/>
                    <a:pt x="14448" y="8751"/>
                    <a:pt x="14204" y="8751"/>
                  </a:cubicBezTo>
                  <a:close/>
                  <a:moveTo>
                    <a:pt x="15547" y="8751"/>
                  </a:moveTo>
                  <a:cubicBezTo>
                    <a:pt x="15303" y="8751"/>
                    <a:pt x="15099" y="8954"/>
                    <a:pt x="15099" y="9198"/>
                  </a:cubicBezTo>
                  <a:cubicBezTo>
                    <a:pt x="15099" y="9442"/>
                    <a:pt x="15303" y="9646"/>
                    <a:pt x="15547" y="9646"/>
                  </a:cubicBezTo>
                  <a:cubicBezTo>
                    <a:pt x="15791" y="9646"/>
                    <a:pt x="15995" y="9442"/>
                    <a:pt x="15995" y="9198"/>
                  </a:cubicBezTo>
                  <a:cubicBezTo>
                    <a:pt x="15995" y="8954"/>
                    <a:pt x="15791" y="8751"/>
                    <a:pt x="15547" y="8751"/>
                  </a:cubicBezTo>
                  <a:close/>
                  <a:moveTo>
                    <a:pt x="16890" y="8751"/>
                  </a:moveTo>
                  <a:cubicBezTo>
                    <a:pt x="16646" y="8751"/>
                    <a:pt x="16442" y="8954"/>
                    <a:pt x="16442" y="9198"/>
                  </a:cubicBezTo>
                  <a:cubicBezTo>
                    <a:pt x="16442" y="9442"/>
                    <a:pt x="16646" y="9646"/>
                    <a:pt x="16890" y="9646"/>
                  </a:cubicBezTo>
                  <a:cubicBezTo>
                    <a:pt x="17134" y="9646"/>
                    <a:pt x="17338" y="9442"/>
                    <a:pt x="17338" y="9198"/>
                  </a:cubicBezTo>
                  <a:cubicBezTo>
                    <a:pt x="17338" y="8954"/>
                    <a:pt x="17134" y="8751"/>
                    <a:pt x="16890" y="8751"/>
                  </a:cubicBezTo>
                  <a:close/>
                  <a:moveTo>
                    <a:pt x="18233" y="8751"/>
                  </a:moveTo>
                  <a:cubicBezTo>
                    <a:pt x="17989" y="8751"/>
                    <a:pt x="17785" y="8954"/>
                    <a:pt x="17785" y="9198"/>
                  </a:cubicBezTo>
                  <a:cubicBezTo>
                    <a:pt x="17785" y="9442"/>
                    <a:pt x="17989" y="9646"/>
                    <a:pt x="18233" y="9646"/>
                  </a:cubicBezTo>
                  <a:cubicBezTo>
                    <a:pt x="18477" y="9646"/>
                    <a:pt x="18681" y="9442"/>
                    <a:pt x="18681" y="9198"/>
                  </a:cubicBezTo>
                  <a:cubicBezTo>
                    <a:pt x="18681" y="8954"/>
                    <a:pt x="18477" y="8751"/>
                    <a:pt x="18233" y="8751"/>
                  </a:cubicBezTo>
                  <a:close/>
                  <a:moveTo>
                    <a:pt x="19576" y="8751"/>
                  </a:moveTo>
                  <a:cubicBezTo>
                    <a:pt x="19332" y="8751"/>
                    <a:pt x="19128" y="8954"/>
                    <a:pt x="19128" y="9198"/>
                  </a:cubicBezTo>
                  <a:cubicBezTo>
                    <a:pt x="19128" y="9442"/>
                    <a:pt x="19332" y="9646"/>
                    <a:pt x="19576" y="9646"/>
                  </a:cubicBezTo>
                  <a:cubicBezTo>
                    <a:pt x="19820" y="9646"/>
                    <a:pt x="20024" y="9442"/>
                    <a:pt x="20024" y="9198"/>
                  </a:cubicBezTo>
                  <a:cubicBezTo>
                    <a:pt x="20024" y="8954"/>
                    <a:pt x="19820" y="8751"/>
                    <a:pt x="19576" y="8751"/>
                  </a:cubicBezTo>
                  <a:close/>
                  <a:moveTo>
                    <a:pt x="20919" y="8751"/>
                  </a:moveTo>
                  <a:cubicBezTo>
                    <a:pt x="20675" y="8751"/>
                    <a:pt x="20471" y="8954"/>
                    <a:pt x="20471" y="9198"/>
                  </a:cubicBezTo>
                  <a:cubicBezTo>
                    <a:pt x="20471" y="9442"/>
                    <a:pt x="20675" y="9646"/>
                    <a:pt x="20919" y="9646"/>
                  </a:cubicBezTo>
                  <a:cubicBezTo>
                    <a:pt x="21163" y="9646"/>
                    <a:pt x="21367" y="9442"/>
                    <a:pt x="21367" y="9198"/>
                  </a:cubicBezTo>
                  <a:cubicBezTo>
                    <a:pt x="21367" y="8954"/>
                    <a:pt x="21163" y="8751"/>
                    <a:pt x="20919" y="8751"/>
                  </a:cubicBezTo>
                  <a:close/>
                  <a:moveTo>
                    <a:pt x="367" y="9035"/>
                  </a:moveTo>
                  <a:cubicBezTo>
                    <a:pt x="163" y="9035"/>
                    <a:pt x="1" y="9198"/>
                    <a:pt x="1" y="9402"/>
                  </a:cubicBezTo>
                  <a:cubicBezTo>
                    <a:pt x="1" y="9646"/>
                    <a:pt x="163" y="9809"/>
                    <a:pt x="367" y="9809"/>
                  </a:cubicBezTo>
                  <a:lnTo>
                    <a:pt x="1954" y="9809"/>
                  </a:lnTo>
                  <a:cubicBezTo>
                    <a:pt x="2158" y="9809"/>
                    <a:pt x="2361" y="9646"/>
                    <a:pt x="2361" y="9402"/>
                  </a:cubicBezTo>
                  <a:cubicBezTo>
                    <a:pt x="2361" y="9198"/>
                    <a:pt x="2158" y="9035"/>
                    <a:pt x="1954" y="9035"/>
                  </a:cubicBezTo>
                  <a:close/>
                  <a:moveTo>
                    <a:pt x="8669" y="9035"/>
                  </a:moveTo>
                  <a:cubicBezTo>
                    <a:pt x="8425" y="9035"/>
                    <a:pt x="8262" y="9198"/>
                    <a:pt x="8262" y="9402"/>
                  </a:cubicBezTo>
                  <a:cubicBezTo>
                    <a:pt x="8262" y="9646"/>
                    <a:pt x="8425" y="9809"/>
                    <a:pt x="8669" y="9809"/>
                  </a:cubicBezTo>
                  <a:lnTo>
                    <a:pt x="12780" y="9809"/>
                  </a:lnTo>
                  <a:cubicBezTo>
                    <a:pt x="12983" y="9809"/>
                    <a:pt x="13146" y="9646"/>
                    <a:pt x="13146" y="9402"/>
                  </a:cubicBezTo>
                  <a:cubicBezTo>
                    <a:pt x="13146" y="9198"/>
                    <a:pt x="12983" y="9035"/>
                    <a:pt x="12780" y="9035"/>
                  </a:cubicBezTo>
                  <a:close/>
                  <a:moveTo>
                    <a:pt x="367" y="10826"/>
                  </a:moveTo>
                  <a:cubicBezTo>
                    <a:pt x="163" y="10826"/>
                    <a:pt x="1" y="10989"/>
                    <a:pt x="1" y="11233"/>
                  </a:cubicBezTo>
                  <a:cubicBezTo>
                    <a:pt x="1" y="11437"/>
                    <a:pt x="163" y="11599"/>
                    <a:pt x="367" y="11599"/>
                  </a:cubicBezTo>
                  <a:lnTo>
                    <a:pt x="1954" y="11599"/>
                  </a:lnTo>
                  <a:cubicBezTo>
                    <a:pt x="2158" y="11599"/>
                    <a:pt x="2361" y="11437"/>
                    <a:pt x="2361" y="11233"/>
                  </a:cubicBezTo>
                  <a:cubicBezTo>
                    <a:pt x="2361" y="10989"/>
                    <a:pt x="2158" y="10826"/>
                    <a:pt x="1954" y="10826"/>
                  </a:cubicBezTo>
                  <a:close/>
                  <a:moveTo>
                    <a:pt x="8669" y="10826"/>
                  </a:moveTo>
                  <a:cubicBezTo>
                    <a:pt x="8425" y="10826"/>
                    <a:pt x="8262" y="10989"/>
                    <a:pt x="8262" y="11233"/>
                  </a:cubicBezTo>
                  <a:cubicBezTo>
                    <a:pt x="8262" y="11437"/>
                    <a:pt x="8425" y="11599"/>
                    <a:pt x="8669" y="11599"/>
                  </a:cubicBezTo>
                  <a:lnTo>
                    <a:pt x="12780" y="11599"/>
                  </a:lnTo>
                  <a:cubicBezTo>
                    <a:pt x="12983" y="11599"/>
                    <a:pt x="13146" y="11437"/>
                    <a:pt x="13146" y="11233"/>
                  </a:cubicBezTo>
                  <a:cubicBezTo>
                    <a:pt x="13146" y="10989"/>
                    <a:pt x="12983" y="10826"/>
                    <a:pt x="12780" y="10826"/>
                  </a:cubicBezTo>
                  <a:close/>
                  <a:moveTo>
                    <a:pt x="14204" y="12454"/>
                  </a:moveTo>
                  <a:cubicBezTo>
                    <a:pt x="13960" y="12454"/>
                    <a:pt x="13756" y="12658"/>
                    <a:pt x="13756" y="12902"/>
                  </a:cubicBezTo>
                  <a:cubicBezTo>
                    <a:pt x="13756" y="13146"/>
                    <a:pt x="13960" y="13349"/>
                    <a:pt x="14204" y="13349"/>
                  </a:cubicBezTo>
                  <a:cubicBezTo>
                    <a:pt x="14448" y="13349"/>
                    <a:pt x="14652" y="13146"/>
                    <a:pt x="14652" y="12902"/>
                  </a:cubicBezTo>
                  <a:cubicBezTo>
                    <a:pt x="14652" y="12658"/>
                    <a:pt x="14448" y="12454"/>
                    <a:pt x="14204" y="12454"/>
                  </a:cubicBezTo>
                  <a:close/>
                  <a:moveTo>
                    <a:pt x="15547" y="12454"/>
                  </a:moveTo>
                  <a:cubicBezTo>
                    <a:pt x="15303" y="12454"/>
                    <a:pt x="15099" y="12658"/>
                    <a:pt x="15099" y="12902"/>
                  </a:cubicBezTo>
                  <a:cubicBezTo>
                    <a:pt x="15099" y="13146"/>
                    <a:pt x="15303" y="13349"/>
                    <a:pt x="15547" y="13349"/>
                  </a:cubicBezTo>
                  <a:cubicBezTo>
                    <a:pt x="15791" y="13349"/>
                    <a:pt x="15995" y="13146"/>
                    <a:pt x="15995" y="12902"/>
                  </a:cubicBezTo>
                  <a:cubicBezTo>
                    <a:pt x="15995" y="12658"/>
                    <a:pt x="15791" y="12454"/>
                    <a:pt x="15547" y="12454"/>
                  </a:cubicBezTo>
                  <a:close/>
                  <a:moveTo>
                    <a:pt x="16890" y="12454"/>
                  </a:moveTo>
                  <a:cubicBezTo>
                    <a:pt x="16646" y="12454"/>
                    <a:pt x="16442" y="12658"/>
                    <a:pt x="16442" y="12902"/>
                  </a:cubicBezTo>
                  <a:cubicBezTo>
                    <a:pt x="16442" y="13146"/>
                    <a:pt x="16646" y="13349"/>
                    <a:pt x="16890" y="13349"/>
                  </a:cubicBezTo>
                  <a:cubicBezTo>
                    <a:pt x="17134" y="13349"/>
                    <a:pt x="17338" y="13146"/>
                    <a:pt x="17338" y="12902"/>
                  </a:cubicBezTo>
                  <a:cubicBezTo>
                    <a:pt x="17338" y="12658"/>
                    <a:pt x="17134" y="12454"/>
                    <a:pt x="16890" y="12454"/>
                  </a:cubicBezTo>
                  <a:close/>
                  <a:moveTo>
                    <a:pt x="18233" y="12454"/>
                  </a:moveTo>
                  <a:cubicBezTo>
                    <a:pt x="17989" y="12454"/>
                    <a:pt x="17785" y="12658"/>
                    <a:pt x="17785" y="12902"/>
                  </a:cubicBezTo>
                  <a:cubicBezTo>
                    <a:pt x="17785" y="13146"/>
                    <a:pt x="17989" y="13349"/>
                    <a:pt x="18233" y="13349"/>
                  </a:cubicBezTo>
                  <a:cubicBezTo>
                    <a:pt x="18477" y="13349"/>
                    <a:pt x="18681" y="13146"/>
                    <a:pt x="18681" y="12902"/>
                  </a:cubicBezTo>
                  <a:cubicBezTo>
                    <a:pt x="18681" y="12658"/>
                    <a:pt x="18477" y="12454"/>
                    <a:pt x="18233" y="12454"/>
                  </a:cubicBezTo>
                  <a:close/>
                  <a:moveTo>
                    <a:pt x="19576" y="12454"/>
                  </a:moveTo>
                  <a:cubicBezTo>
                    <a:pt x="19332" y="12454"/>
                    <a:pt x="19128" y="12658"/>
                    <a:pt x="19128" y="12902"/>
                  </a:cubicBezTo>
                  <a:cubicBezTo>
                    <a:pt x="19128" y="13146"/>
                    <a:pt x="19332" y="13349"/>
                    <a:pt x="19576" y="13349"/>
                  </a:cubicBezTo>
                  <a:cubicBezTo>
                    <a:pt x="19820" y="13349"/>
                    <a:pt x="20024" y="13146"/>
                    <a:pt x="20024" y="12902"/>
                  </a:cubicBezTo>
                  <a:cubicBezTo>
                    <a:pt x="20024" y="12658"/>
                    <a:pt x="19820" y="12454"/>
                    <a:pt x="19576" y="12454"/>
                  </a:cubicBezTo>
                  <a:close/>
                  <a:moveTo>
                    <a:pt x="20919" y="12454"/>
                  </a:moveTo>
                  <a:cubicBezTo>
                    <a:pt x="20675" y="12454"/>
                    <a:pt x="20471" y="12658"/>
                    <a:pt x="20471" y="12902"/>
                  </a:cubicBezTo>
                  <a:cubicBezTo>
                    <a:pt x="20471" y="13146"/>
                    <a:pt x="20675" y="13349"/>
                    <a:pt x="20919" y="13349"/>
                  </a:cubicBezTo>
                  <a:cubicBezTo>
                    <a:pt x="21163" y="13349"/>
                    <a:pt x="21367" y="13146"/>
                    <a:pt x="21367" y="12902"/>
                  </a:cubicBezTo>
                  <a:cubicBezTo>
                    <a:pt x="21367" y="12658"/>
                    <a:pt x="21163" y="12454"/>
                    <a:pt x="20919" y="12454"/>
                  </a:cubicBezTo>
                  <a:close/>
                  <a:moveTo>
                    <a:pt x="367" y="12617"/>
                  </a:moveTo>
                  <a:cubicBezTo>
                    <a:pt x="163" y="12617"/>
                    <a:pt x="1" y="12780"/>
                    <a:pt x="1" y="13024"/>
                  </a:cubicBezTo>
                  <a:cubicBezTo>
                    <a:pt x="1" y="13227"/>
                    <a:pt x="163" y="13390"/>
                    <a:pt x="367" y="13390"/>
                  </a:cubicBezTo>
                  <a:lnTo>
                    <a:pt x="1954" y="13390"/>
                  </a:lnTo>
                  <a:cubicBezTo>
                    <a:pt x="2158" y="13390"/>
                    <a:pt x="2361" y="13227"/>
                    <a:pt x="2361" y="13024"/>
                  </a:cubicBezTo>
                  <a:cubicBezTo>
                    <a:pt x="2361" y="12780"/>
                    <a:pt x="2158" y="12617"/>
                    <a:pt x="1954" y="12617"/>
                  </a:cubicBezTo>
                  <a:close/>
                  <a:moveTo>
                    <a:pt x="8669" y="12617"/>
                  </a:moveTo>
                  <a:cubicBezTo>
                    <a:pt x="8425" y="12617"/>
                    <a:pt x="8262" y="12780"/>
                    <a:pt x="8262" y="13024"/>
                  </a:cubicBezTo>
                  <a:cubicBezTo>
                    <a:pt x="8262" y="13227"/>
                    <a:pt x="8425" y="13390"/>
                    <a:pt x="8669" y="13390"/>
                  </a:cubicBezTo>
                  <a:lnTo>
                    <a:pt x="12780" y="13390"/>
                  </a:lnTo>
                  <a:cubicBezTo>
                    <a:pt x="12983" y="13390"/>
                    <a:pt x="13146" y="13227"/>
                    <a:pt x="13146" y="13024"/>
                  </a:cubicBezTo>
                  <a:cubicBezTo>
                    <a:pt x="13146" y="12780"/>
                    <a:pt x="12983" y="12617"/>
                    <a:pt x="12780" y="12617"/>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5"/>
            <p:cNvSpPr/>
            <p:nvPr/>
          </p:nvSpPr>
          <p:spPr>
            <a:xfrm>
              <a:off x="2700975" y="3681100"/>
              <a:ext cx="534175" cy="335775"/>
            </a:xfrm>
            <a:custGeom>
              <a:rect b="b" l="l" r="r" t="t"/>
              <a:pathLst>
                <a:path extrusionOk="0" h="13431" w="21367">
                  <a:moveTo>
                    <a:pt x="367" y="82"/>
                  </a:moveTo>
                  <a:cubicBezTo>
                    <a:pt x="163" y="82"/>
                    <a:pt x="1" y="245"/>
                    <a:pt x="1" y="489"/>
                  </a:cubicBezTo>
                  <a:cubicBezTo>
                    <a:pt x="1" y="692"/>
                    <a:pt x="163" y="855"/>
                    <a:pt x="367" y="855"/>
                  </a:cubicBezTo>
                  <a:lnTo>
                    <a:pt x="1954" y="855"/>
                  </a:lnTo>
                  <a:cubicBezTo>
                    <a:pt x="2158" y="855"/>
                    <a:pt x="2361" y="692"/>
                    <a:pt x="2361" y="489"/>
                  </a:cubicBezTo>
                  <a:cubicBezTo>
                    <a:pt x="2361" y="245"/>
                    <a:pt x="2158" y="82"/>
                    <a:pt x="1954" y="82"/>
                  </a:cubicBezTo>
                  <a:close/>
                  <a:moveTo>
                    <a:pt x="3704" y="82"/>
                  </a:moveTo>
                  <a:cubicBezTo>
                    <a:pt x="3501" y="82"/>
                    <a:pt x="3338" y="245"/>
                    <a:pt x="3338" y="489"/>
                  </a:cubicBezTo>
                  <a:cubicBezTo>
                    <a:pt x="3338" y="692"/>
                    <a:pt x="3501" y="855"/>
                    <a:pt x="3704" y="855"/>
                  </a:cubicBezTo>
                  <a:lnTo>
                    <a:pt x="7855" y="855"/>
                  </a:lnTo>
                  <a:cubicBezTo>
                    <a:pt x="8059" y="855"/>
                    <a:pt x="8222" y="692"/>
                    <a:pt x="8222" y="489"/>
                  </a:cubicBezTo>
                  <a:cubicBezTo>
                    <a:pt x="8222" y="245"/>
                    <a:pt x="8059" y="82"/>
                    <a:pt x="7855" y="82"/>
                  </a:cubicBezTo>
                  <a:close/>
                  <a:moveTo>
                    <a:pt x="9605" y="0"/>
                  </a:moveTo>
                  <a:cubicBezTo>
                    <a:pt x="9361" y="0"/>
                    <a:pt x="9158" y="204"/>
                    <a:pt x="9158" y="489"/>
                  </a:cubicBezTo>
                  <a:cubicBezTo>
                    <a:pt x="9158" y="733"/>
                    <a:pt x="9361" y="936"/>
                    <a:pt x="9605" y="936"/>
                  </a:cubicBezTo>
                  <a:cubicBezTo>
                    <a:pt x="9849" y="936"/>
                    <a:pt x="10053" y="733"/>
                    <a:pt x="10053" y="489"/>
                  </a:cubicBezTo>
                  <a:cubicBezTo>
                    <a:pt x="10053" y="204"/>
                    <a:pt x="9849" y="0"/>
                    <a:pt x="9605" y="0"/>
                  </a:cubicBezTo>
                  <a:close/>
                  <a:moveTo>
                    <a:pt x="10948" y="0"/>
                  </a:moveTo>
                  <a:cubicBezTo>
                    <a:pt x="10704" y="0"/>
                    <a:pt x="10501" y="204"/>
                    <a:pt x="10501" y="489"/>
                  </a:cubicBezTo>
                  <a:cubicBezTo>
                    <a:pt x="10501" y="733"/>
                    <a:pt x="10704" y="936"/>
                    <a:pt x="10948" y="936"/>
                  </a:cubicBezTo>
                  <a:cubicBezTo>
                    <a:pt x="11192" y="936"/>
                    <a:pt x="11396" y="733"/>
                    <a:pt x="11396" y="489"/>
                  </a:cubicBezTo>
                  <a:cubicBezTo>
                    <a:pt x="11396" y="204"/>
                    <a:pt x="11192" y="0"/>
                    <a:pt x="10948" y="0"/>
                  </a:cubicBezTo>
                  <a:close/>
                  <a:moveTo>
                    <a:pt x="12291" y="0"/>
                  </a:moveTo>
                  <a:cubicBezTo>
                    <a:pt x="12047" y="0"/>
                    <a:pt x="11844" y="204"/>
                    <a:pt x="11844" y="489"/>
                  </a:cubicBezTo>
                  <a:cubicBezTo>
                    <a:pt x="11844" y="733"/>
                    <a:pt x="12047" y="936"/>
                    <a:pt x="12291" y="936"/>
                  </a:cubicBezTo>
                  <a:cubicBezTo>
                    <a:pt x="12535" y="936"/>
                    <a:pt x="12739" y="733"/>
                    <a:pt x="12739" y="489"/>
                  </a:cubicBezTo>
                  <a:cubicBezTo>
                    <a:pt x="12739" y="204"/>
                    <a:pt x="12535" y="0"/>
                    <a:pt x="12291" y="0"/>
                  </a:cubicBezTo>
                  <a:close/>
                  <a:moveTo>
                    <a:pt x="13634" y="0"/>
                  </a:moveTo>
                  <a:cubicBezTo>
                    <a:pt x="13390" y="0"/>
                    <a:pt x="13187" y="204"/>
                    <a:pt x="13187" y="489"/>
                  </a:cubicBezTo>
                  <a:cubicBezTo>
                    <a:pt x="13187" y="733"/>
                    <a:pt x="13390" y="936"/>
                    <a:pt x="13634" y="936"/>
                  </a:cubicBezTo>
                  <a:cubicBezTo>
                    <a:pt x="13878" y="936"/>
                    <a:pt x="14082" y="733"/>
                    <a:pt x="14082" y="489"/>
                  </a:cubicBezTo>
                  <a:cubicBezTo>
                    <a:pt x="14082" y="204"/>
                    <a:pt x="13878" y="0"/>
                    <a:pt x="13634" y="0"/>
                  </a:cubicBezTo>
                  <a:close/>
                  <a:moveTo>
                    <a:pt x="14977" y="0"/>
                  </a:moveTo>
                  <a:cubicBezTo>
                    <a:pt x="14733" y="0"/>
                    <a:pt x="14530" y="204"/>
                    <a:pt x="14530" y="489"/>
                  </a:cubicBezTo>
                  <a:cubicBezTo>
                    <a:pt x="14530" y="733"/>
                    <a:pt x="14733" y="936"/>
                    <a:pt x="14977" y="936"/>
                  </a:cubicBezTo>
                  <a:cubicBezTo>
                    <a:pt x="15221" y="936"/>
                    <a:pt x="15425" y="733"/>
                    <a:pt x="15425" y="489"/>
                  </a:cubicBezTo>
                  <a:cubicBezTo>
                    <a:pt x="15425" y="204"/>
                    <a:pt x="15221" y="0"/>
                    <a:pt x="14977" y="0"/>
                  </a:cubicBezTo>
                  <a:close/>
                  <a:moveTo>
                    <a:pt x="16320" y="0"/>
                  </a:moveTo>
                  <a:cubicBezTo>
                    <a:pt x="16076" y="0"/>
                    <a:pt x="15873" y="204"/>
                    <a:pt x="15873" y="489"/>
                  </a:cubicBezTo>
                  <a:cubicBezTo>
                    <a:pt x="15873" y="733"/>
                    <a:pt x="16076" y="936"/>
                    <a:pt x="16320" y="936"/>
                  </a:cubicBezTo>
                  <a:cubicBezTo>
                    <a:pt x="16564" y="936"/>
                    <a:pt x="16768" y="733"/>
                    <a:pt x="16768" y="489"/>
                  </a:cubicBezTo>
                  <a:cubicBezTo>
                    <a:pt x="16768" y="204"/>
                    <a:pt x="16564" y="0"/>
                    <a:pt x="16320" y="0"/>
                  </a:cubicBezTo>
                  <a:close/>
                  <a:moveTo>
                    <a:pt x="367" y="1872"/>
                  </a:moveTo>
                  <a:cubicBezTo>
                    <a:pt x="163" y="1872"/>
                    <a:pt x="1" y="2035"/>
                    <a:pt x="1" y="2279"/>
                  </a:cubicBezTo>
                  <a:cubicBezTo>
                    <a:pt x="1" y="2483"/>
                    <a:pt x="163" y="2646"/>
                    <a:pt x="367" y="2646"/>
                  </a:cubicBezTo>
                  <a:lnTo>
                    <a:pt x="1954" y="2646"/>
                  </a:lnTo>
                  <a:cubicBezTo>
                    <a:pt x="2158" y="2646"/>
                    <a:pt x="2361" y="2483"/>
                    <a:pt x="2361" y="2279"/>
                  </a:cubicBezTo>
                  <a:cubicBezTo>
                    <a:pt x="2361" y="2035"/>
                    <a:pt x="2158" y="1872"/>
                    <a:pt x="1954" y="1872"/>
                  </a:cubicBezTo>
                  <a:close/>
                  <a:moveTo>
                    <a:pt x="3704" y="1872"/>
                  </a:moveTo>
                  <a:cubicBezTo>
                    <a:pt x="3501" y="1872"/>
                    <a:pt x="3338" y="2035"/>
                    <a:pt x="3338" y="2279"/>
                  </a:cubicBezTo>
                  <a:cubicBezTo>
                    <a:pt x="3338" y="2483"/>
                    <a:pt x="3501" y="2646"/>
                    <a:pt x="3704" y="2646"/>
                  </a:cubicBezTo>
                  <a:lnTo>
                    <a:pt x="7855" y="2646"/>
                  </a:lnTo>
                  <a:cubicBezTo>
                    <a:pt x="8059" y="2646"/>
                    <a:pt x="8222" y="2483"/>
                    <a:pt x="8222" y="2279"/>
                  </a:cubicBezTo>
                  <a:cubicBezTo>
                    <a:pt x="8222" y="2035"/>
                    <a:pt x="8059" y="1872"/>
                    <a:pt x="7855" y="1872"/>
                  </a:cubicBezTo>
                  <a:close/>
                  <a:moveTo>
                    <a:pt x="367" y="3663"/>
                  </a:moveTo>
                  <a:cubicBezTo>
                    <a:pt x="163" y="3663"/>
                    <a:pt x="1" y="3867"/>
                    <a:pt x="1" y="4070"/>
                  </a:cubicBezTo>
                  <a:cubicBezTo>
                    <a:pt x="1" y="4274"/>
                    <a:pt x="163" y="4436"/>
                    <a:pt x="367" y="4436"/>
                  </a:cubicBezTo>
                  <a:lnTo>
                    <a:pt x="1954" y="4436"/>
                  </a:lnTo>
                  <a:cubicBezTo>
                    <a:pt x="2158" y="4436"/>
                    <a:pt x="2361" y="4274"/>
                    <a:pt x="2361" y="4070"/>
                  </a:cubicBezTo>
                  <a:cubicBezTo>
                    <a:pt x="2361" y="3867"/>
                    <a:pt x="2158" y="3663"/>
                    <a:pt x="1954" y="3663"/>
                  </a:cubicBezTo>
                  <a:close/>
                  <a:moveTo>
                    <a:pt x="3704" y="3663"/>
                  </a:moveTo>
                  <a:cubicBezTo>
                    <a:pt x="3501" y="3663"/>
                    <a:pt x="3338" y="3867"/>
                    <a:pt x="3338" y="4070"/>
                  </a:cubicBezTo>
                  <a:cubicBezTo>
                    <a:pt x="3338" y="4274"/>
                    <a:pt x="3501" y="4436"/>
                    <a:pt x="3704" y="4436"/>
                  </a:cubicBezTo>
                  <a:lnTo>
                    <a:pt x="7855" y="4436"/>
                  </a:lnTo>
                  <a:cubicBezTo>
                    <a:pt x="8059" y="4436"/>
                    <a:pt x="8222" y="4274"/>
                    <a:pt x="8222" y="4070"/>
                  </a:cubicBezTo>
                  <a:cubicBezTo>
                    <a:pt x="8222" y="3867"/>
                    <a:pt x="8059" y="3663"/>
                    <a:pt x="7855" y="3663"/>
                  </a:cubicBezTo>
                  <a:close/>
                  <a:moveTo>
                    <a:pt x="9605" y="3622"/>
                  </a:moveTo>
                  <a:cubicBezTo>
                    <a:pt x="9361" y="3622"/>
                    <a:pt x="9158" y="3826"/>
                    <a:pt x="9158" y="4070"/>
                  </a:cubicBezTo>
                  <a:cubicBezTo>
                    <a:pt x="9158" y="4314"/>
                    <a:pt x="9361" y="4518"/>
                    <a:pt x="9605" y="4518"/>
                  </a:cubicBezTo>
                  <a:cubicBezTo>
                    <a:pt x="9849" y="4518"/>
                    <a:pt x="10053" y="4314"/>
                    <a:pt x="10053" y="4070"/>
                  </a:cubicBezTo>
                  <a:cubicBezTo>
                    <a:pt x="10053" y="3826"/>
                    <a:pt x="9849" y="3622"/>
                    <a:pt x="9605" y="3622"/>
                  </a:cubicBezTo>
                  <a:close/>
                  <a:moveTo>
                    <a:pt x="10948" y="3622"/>
                  </a:moveTo>
                  <a:cubicBezTo>
                    <a:pt x="10704" y="3622"/>
                    <a:pt x="10501" y="3826"/>
                    <a:pt x="10501" y="4070"/>
                  </a:cubicBezTo>
                  <a:cubicBezTo>
                    <a:pt x="10501" y="4314"/>
                    <a:pt x="10704" y="4518"/>
                    <a:pt x="10948" y="4518"/>
                  </a:cubicBezTo>
                  <a:cubicBezTo>
                    <a:pt x="11192" y="4518"/>
                    <a:pt x="11396" y="4314"/>
                    <a:pt x="11396" y="4070"/>
                  </a:cubicBezTo>
                  <a:cubicBezTo>
                    <a:pt x="11396" y="3826"/>
                    <a:pt x="11192" y="3622"/>
                    <a:pt x="10948" y="3622"/>
                  </a:cubicBezTo>
                  <a:close/>
                  <a:moveTo>
                    <a:pt x="12291" y="3622"/>
                  </a:moveTo>
                  <a:cubicBezTo>
                    <a:pt x="12047" y="3622"/>
                    <a:pt x="11844" y="3826"/>
                    <a:pt x="11844" y="4070"/>
                  </a:cubicBezTo>
                  <a:cubicBezTo>
                    <a:pt x="11844" y="4314"/>
                    <a:pt x="12047" y="4518"/>
                    <a:pt x="12291" y="4518"/>
                  </a:cubicBezTo>
                  <a:cubicBezTo>
                    <a:pt x="12535" y="4518"/>
                    <a:pt x="12739" y="4314"/>
                    <a:pt x="12739" y="4070"/>
                  </a:cubicBezTo>
                  <a:cubicBezTo>
                    <a:pt x="12739" y="3826"/>
                    <a:pt x="12535" y="3622"/>
                    <a:pt x="12291" y="3622"/>
                  </a:cubicBezTo>
                  <a:close/>
                  <a:moveTo>
                    <a:pt x="13634" y="3622"/>
                  </a:moveTo>
                  <a:cubicBezTo>
                    <a:pt x="13390" y="3622"/>
                    <a:pt x="13187" y="3826"/>
                    <a:pt x="13187" y="4070"/>
                  </a:cubicBezTo>
                  <a:cubicBezTo>
                    <a:pt x="13187" y="4314"/>
                    <a:pt x="13390" y="4518"/>
                    <a:pt x="13634" y="4518"/>
                  </a:cubicBezTo>
                  <a:cubicBezTo>
                    <a:pt x="13878" y="4518"/>
                    <a:pt x="14082" y="4314"/>
                    <a:pt x="14082" y="4070"/>
                  </a:cubicBezTo>
                  <a:cubicBezTo>
                    <a:pt x="14082" y="3826"/>
                    <a:pt x="13878" y="3622"/>
                    <a:pt x="13634" y="3622"/>
                  </a:cubicBezTo>
                  <a:close/>
                  <a:moveTo>
                    <a:pt x="14977" y="3622"/>
                  </a:moveTo>
                  <a:cubicBezTo>
                    <a:pt x="14733" y="3622"/>
                    <a:pt x="14530" y="3826"/>
                    <a:pt x="14530" y="4070"/>
                  </a:cubicBezTo>
                  <a:cubicBezTo>
                    <a:pt x="14530" y="4314"/>
                    <a:pt x="14733" y="4518"/>
                    <a:pt x="14977" y="4518"/>
                  </a:cubicBezTo>
                  <a:cubicBezTo>
                    <a:pt x="15221" y="4518"/>
                    <a:pt x="15425" y="4314"/>
                    <a:pt x="15425" y="4070"/>
                  </a:cubicBezTo>
                  <a:cubicBezTo>
                    <a:pt x="15425" y="3826"/>
                    <a:pt x="15221" y="3622"/>
                    <a:pt x="14977" y="3622"/>
                  </a:cubicBezTo>
                  <a:close/>
                  <a:moveTo>
                    <a:pt x="16320" y="3622"/>
                  </a:moveTo>
                  <a:cubicBezTo>
                    <a:pt x="16076" y="3622"/>
                    <a:pt x="15873" y="3826"/>
                    <a:pt x="15873" y="4070"/>
                  </a:cubicBezTo>
                  <a:cubicBezTo>
                    <a:pt x="15873" y="4314"/>
                    <a:pt x="16076" y="4518"/>
                    <a:pt x="16320" y="4518"/>
                  </a:cubicBezTo>
                  <a:cubicBezTo>
                    <a:pt x="16564" y="4518"/>
                    <a:pt x="16768" y="4314"/>
                    <a:pt x="16768" y="4070"/>
                  </a:cubicBezTo>
                  <a:cubicBezTo>
                    <a:pt x="16768" y="3826"/>
                    <a:pt x="16564" y="3622"/>
                    <a:pt x="16320" y="3622"/>
                  </a:cubicBezTo>
                  <a:close/>
                  <a:moveTo>
                    <a:pt x="367" y="5454"/>
                  </a:moveTo>
                  <a:cubicBezTo>
                    <a:pt x="163" y="5454"/>
                    <a:pt x="1" y="5657"/>
                    <a:pt x="1" y="5861"/>
                  </a:cubicBezTo>
                  <a:cubicBezTo>
                    <a:pt x="1" y="6064"/>
                    <a:pt x="163" y="6227"/>
                    <a:pt x="367" y="6227"/>
                  </a:cubicBezTo>
                  <a:lnTo>
                    <a:pt x="1954" y="6227"/>
                  </a:lnTo>
                  <a:cubicBezTo>
                    <a:pt x="2158" y="6227"/>
                    <a:pt x="2361" y="6064"/>
                    <a:pt x="2361" y="5861"/>
                  </a:cubicBezTo>
                  <a:cubicBezTo>
                    <a:pt x="2361" y="5657"/>
                    <a:pt x="2158" y="5454"/>
                    <a:pt x="1954" y="5454"/>
                  </a:cubicBezTo>
                  <a:close/>
                  <a:moveTo>
                    <a:pt x="3704" y="5454"/>
                  </a:moveTo>
                  <a:cubicBezTo>
                    <a:pt x="3501" y="5454"/>
                    <a:pt x="3338" y="5657"/>
                    <a:pt x="3338" y="5861"/>
                  </a:cubicBezTo>
                  <a:cubicBezTo>
                    <a:pt x="3338" y="6064"/>
                    <a:pt x="3501" y="6227"/>
                    <a:pt x="3704" y="6227"/>
                  </a:cubicBezTo>
                  <a:lnTo>
                    <a:pt x="7855" y="6227"/>
                  </a:lnTo>
                  <a:cubicBezTo>
                    <a:pt x="8059" y="6227"/>
                    <a:pt x="8222" y="6064"/>
                    <a:pt x="8222" y="5861"/>
                  </a:cubicBezTo>
                  <a:cubicBezTo>
                    <a:pt x="8222" y="5657"/>
                    <a:pt x="8059" y="5454"/>
                    <a:pt x="7855" y="5454"/>
                  </a:cubicBezTo>
                  <a:close/>
                  <a:moveTo>
                    <a:pt x="367" y="7285"/>
                  </a:moveTo>
                  <a:cubicBezTo>
                    <a:pt x="163" y="7285"/>
                    <a:pt x="1" y="7448"/>
                    <a:pt x="1" y="7651"/>
                  </a:cubicBezTo>
                  <a:cubicBezTo>
                    <a:pt x="1" y="7855"/>
                    <a:pt x="163" y="8058"/>
                    <a:pt x="367" y="8058"/>
                  </a:cubicBezTo>
                  <a:lnTo>
                    <a:pt x="1954" y="8058"/>
                  </a:lnTo>
                  <a:cubicBezTo>
                    <a:pt x="2158" y="8058"/>
                    <a:pt x="2361" y="7855"/>
                    <a:pt x="2361" y="7651"/>
                  </a:cubicBezTo>
                  <a:cubicBezTo>
                    <a:pt x="2361" y="7448"/>
                    <a:pt x="2158" y="7285"/>
                    <a:pt x="1954" y="7285"/>
                  </a:cubicBezTo>
                  <a:close/>
                  <a:moveTo>
                    <a:pt x="3704" y="7285"/>
                  </a:moveTo>
                  <a:cubicBezTo>
                    <a:pt x="3501" y="7285"/>
                    <a:pt x="3338" y="7448"/>
                    <a:pt x="3338" y="7651"/>
                  </a:cubicBezTo>
                  <a:cubicBezTo>
                    <a:pt x="3338" y="7855"/>
                    <a:pt x="3501" y="8058"/>
                    <a:pt x="3704" y="8058"/>
                  </a:cubicBezTo>
                  <a:lnTo>
                    <a:pt x="7855" y="8058"/>
                  </a:lnTo>
                  <a:cubicBezTo>
                    <a:pt x="8059" y="8058"/>
                    <a:pt x="8222" y="7855"/>
                    <a:pt x="8222" y="7651"/>
                  </a:cubicBezTo>
                  <a:cubicBezTo>
                    <a:pt x="8222" y="7448"/>
                    <a:pt x="8059" y="7285"/>
                    <a:pt x="7855" y="7285"/>
                  </a:cubicBezTo>
                  <a:close/>
                  <a:moveTo>
                    <a:pt x="14204" y="8791"/>
                  </a:moveTo>
                  <a:cubicBezTo>
                    <a:pt x="13960" y="8791"/>
                    <a:pt x="13756" y="8994"/>
                    <a:pt x="13756" y="9239"/>
                  </a:cubicBezTo>
                  <a:cubicBezTo>
                    <a:pt x="13756" y="9483"/>
                    <a:pt x="13960" y="9686"/>
                    <a:pt x="14204" y="9686"/>
                  </a:cubicBezTo>
                  <a:cubicBezTo>
                    <a:pt x="14448" y="9686"/>
                    <a:pt x="14652" y="9483"/>
                    <a:pt x="14652" y="9239"/>
                  </a:cubicBezTo>
                  <a:cubicBezTo>
                    <a:pt x="14652" y="8994"/>
                    <a:pt x="14448" y="8791"/>
                    <a:pt x="14204" y="8791"/>
                  </a:cubicBezTo>
                  <a:close/>
                  <a:moveTo>
                    <a:pt x="15547" y="8791"/>
                  </a:moveTo>
                  <a:cubicBezTo>
                    <a:pt x="15303" y="8791"/>
                    <a:pt x="15099" y="8994"/>
                    <a:pt x="15099" y="9239"/>
                  </a:cubicBezTo>
                  <a:cubicBezTo>
                    <a:pt x="15099" y="9483"/>
                    <a:pt x="15303" y="9686"/>
                    <a:pt x="15547" y="9686"/>
                  </a:cubicBezTo>
                  <a:cubicBezTo>
                    <a:pt x="15791" y="9686"/>
                    <a:pt x="15995" y="9483"/>
                    <a:pt x="15995" y="9239"/>
                  </a:cubicBezTo>
                  <a:cubicBezTo>
                    <a:pt x="15995" y="8994"/>
                    <a:pt x="15791" y="8791"/>
                    <a:pt x="15547" y="8791"/>
                  </a:cubicBezTo>
                  <a:close/>
                  <a:moveTo>
                    <a:pt x="16890" y="8791"/>
                  </a:moveTo>
                  <a:cubicBezTo>
                    <a:pt x="16646" y="8791"/>
                    <a:pt x="16442" y="8994"/>
                    <a:pt x="16442" y="9239"/>
                  </a:cubicBezTo>
                  <a:cubicBezTo>
                    <a:pt x="16442" y="9483"/>
                    <a:pt x="16646" y="9686"/>
                    <a:pt x="16890" y="9686"/>
                  </a:cubicBezTo>
                  <a:cubicBezTo>
                    <a:pt x="17134" y="9686"/>
                    <a:pt x="17338" y="9483"/>
                    <a:pt x="17338" y="9239"/>
                  </a:cubicBezTo>
                  <a:cubicBezTo>
                    <a:pt x="17338" y="8994"/>
                    <a:pt x="17134" y="8791"/>
                    <a:pt x="16890" y="8791"/>
                  </a:cubicBezTo>
                  <a:close/>
                  <a:moveTo>
                    <a:pt x="18233" y="8791"/>
                  </a:moveTo>
                  <a:cubicBezTo>
                    <a:pt x="17989" y="8791"/>
                    <a:pt x="17785" y="8994"/>
                    <a:pt x="17785" y="9239"/>
                  </a:cubicBezTo>
                  <a:cubicBezTo>
                    <a:pt x="17785" y="9483"/>
                    <a:pt x="17989" y="9686"/>
                    <a:pt x="18233" y="9686"/>
                  </a:cubicBezTo>
                  <a:cubicBezTo>
                    <a:pt x="18477" y="9686"/>
                    <a:pt x="18681" y="9483"/>
                    <a:pt x="18681" y="9239"/>
                  </a:cubicBezTo>
                  <a:cubicBezTo>
                    <a:pt x="18681" y="8994"/>
                    <a:pt x="18477" y="8791"/>
                    <a:pt x="18233" y="8791"/>
                  </a:cubicBezTo>
                  <a:close/>
                  <a:moveTo>
                    <a:pt x="19576" y="8791"/>
                  </a:moveTo>
                  <a:cubicBezTo>
                    <a:pt x="19332" y="8791"/>
                    <a:pt x="19128" y="8994"/>
                    <a:pt x="19128" y="9239"/>
                  </a:cubicBezTo>
                  <a:cubicBezTo>
                    <a:pt x="19128" y="9483"/>
                    <a:pt x="19332" y="9686"/>
                    <a:pt x="19576" y="9686"/>
                  </a:cubicBezTo>
                  <a:cubicBezTo>
                    <a:pt x="19820" y="9686"/>
                    <a:pt x="20024" y="9483"/>
                    <a:pt x="20024" y="9239"/>
                  </a:cubicBezTo>
                  <a:cubicBezTo>
                    <a:pt x="20024" y="8994"/>
                    <a:pt x="19820" y="8791"/>
                    <a:pt x="19576" y="8791"/>
                  </a:cubicBezTo>
                  <a:close/>
                  <a:moveTo>
                    <a:pt x="20919" y="8791"/>
                  </a:moveTo>
                  <a:cubicBezTo>
                    <a:pt x="20675" y="8791"/>
                    <a:pt x="20471" y="8994"/>
                    <a:pt x="20471" y="9239"/>
                  </a:cubicBezTo>
                  <a:cubicBezTo>
                    <a:pt x="20471" y="9483"/>
                    <a:pt x="20675" y="9686"/>
                    <a:pt x="20919" y="9686"/>
                  </a:cubicBezTo>
                  <a:cubicBezTo>
                    <a:pt x="21163" y="9686"/>
                    <a:pt x="21367" y="9483"/>
                    <a:pt x="21367" y="9239"/>
                  </a:cubicBezTo>
                  <a:cubicBezTo>
                    <a:pt x="21367" y="8994"/>
                    <a:pt x="21163" y="8791"/>
                    <a:pt x="20919" y="8791"/>
                  </a:cubicBezTo>
                  <a:close/>
                  <a:moveTo>
                    <a:pt x="367" y="9076"/>
                  </a:moveTo>
                  <a:cubicBezTo>
                    <a:pt x="163" y="9076"/>
                    <a:pt x="1" y="9239"/>
                    <a:pt x="1" y="9442"/>
                  </a:cubicBezTo>
                  <a:cubicBezTo>
                    <a:pt x="1" y="9646"/>
                    <a:pt x="163" y="9849"/>
                    <a:pt x="367" y="9849"/>
                  </a:cubicBezTo>
                  <a:lnTo>
                    <a:pt x="1954" y="9849"/>
                  </a:lnTo>
                  <a:cubicBezTo>
                    <a:pt x="2158" y="9849"/>
                    <a:pt x="2361" y="9646"/>
                    <a:pt x="2361" y="9442"/>
                  </a:cubicBezTo>
                  <a:cubicBezTo>
                    <a:pt x="2361" y="9239"/>
                    <a:pt x="2158" y="9076"/>
                    <a:pt x="1954" y="9076"/>
                  </a:cubicBezTo>
                  <a:close/>
                  <a:moveTo>
                    <a:pt x="8669" y="9076"/>
                  </a:moveTo>
                  <a:cubicBezTo>
                    <a:pt x="8425" y="9076"/>
                    <a:pt x="8262" y="9239"/>
                    <a:pt x="8262" y="9442"/>
                  </a:cubicBezTo>
                  <a:cubicBezTo>
                    <a:pt x="8262" y="9646"/>
                    <a:pt x="8425" y="9849"/>
                    <a:pt x="8669" y="9849"/>
                  </a:cubicBezTo>
                  <a:lnTo>
                    <a:pt x="12780" y="9849"/>
                  </a:lnTo>
                  <a:cubicBezTo>
                    <a:pt x="12983" y="9849"/>
                    <a:pt x="13146" y="9646"/>
                    <a:pt x="13146" y="9442"/>
                  </a:cubicBezTo>
                  <a:cubicBezTo>
                    <a:pt x="13146" y="9239"/>
                    <a:pt x="12983" y="9076"/>
                    <a:pt x="12780" y="9076"/>
                  </a:cubicBezTo>
                  <a:close/>
                  <a:moveTo>
                    <a:pt x="367" y="10867"/>
                  </a:moveTo>
                  <a:cubicBezTo>
                    <a:pt x="163" y="10867"/>
                    <a:pt x="1" y="11029"/>
                    <a:pt x="1" y="11233"/>
                  </a:cubicBezTo>
                  <a:cubicBezTo>
                    <a:pt x="1" y="11477"/>
                    <a:pt x="163" y="11640"/>
                    <a:pt x="367" y="11640"/>
                  </a:cubicBezTo>
                  <a:lnTo>
                    <a:pt x="1954" y="11640"/>
                  </a:lnTo>
                  <a:cubicBezTo>
                    <a:pt x="2158" y="11640"/>
                    <a:pt x="2361" y="11477"/>
                    <a:pt x="2361" y="11233"/>
                  </a:cubicBezTo>
                  <a:cubicBezTo>
                    <a:pt x="2361" y="11029"/>
                    <a:pt x="2158" y="10867"/>
                    <a:pt x="1954" y="10867"/>
                  </a:cubicBezTo>
                  <a:close/>
                  <a:moveTo>
                    <a:pt x="8669" y="10867"/>
                  </a:moveTo>
                  <a:cubicBezTo>
                    <a:pt x="8425" y="10867"/>
                    <a:pt x="8262" y="11029"/>
                    <a:pt x="8262" y="11233"/>
                  </a:cubicBezTo>
                  <a:cubicBezTo>
                    <a:pt x="8262" y="11477"/>
                    <a:pt x="8425" y="11640"/>
                    <a:pt x="8669" y="11640"/>
                  </a:cubicBezTo>
                  <a:lnTo>
                    <a:pt x="12780" y="11640"/>
                  </a:lnTo>
                  <a:cubicBezTo>
                    <a:pt x="12983" y="11640"/>
                    <a:pt x="13146" y="11477"/>
                    <a:pt x="13146" y="11233"/>
                  </a:cubicBezTo>
                  <a:cubicBezTo>
                    <a:pt x="13146" y="11029"/>
                    <a:pt x="12983" y="10867"/>
                    <a:pt x="12780" y="10867"/>
                  </a:cubicBezTo>
                  <a:close/>
                  <a:moveTo>
                    <a:pt x="14204" y="12494"/>
                  </a:moveTo>
                  <a:cubicBezTo>
                    <a:pt x="13960" y="12494"/>
                    <a:pt x="13756" y="12698"/>
                    <a:pt x="13756" y="12942"/>
                  </a:cubicBezTo>
                  <a:cubicBezTo>
                    <a:pt x="13756" y="13186"/>
                    <a:pt x="13960" y="13390"/>
                    <a:pt x="14204" y="13390"/>
                  </a:cubicBezTo>
                  <a:cubicBezTo>
                    <a:pt x="14448" y="13390"/>
                    <a:pt x="14652" y="13186"/>
                    <a:pt x="14652" y="12942"/>
                  </a:cubicBezTo>
                  <a:cubicBezTo>
                    <a:pt x="14652" y="12698"/>
                    <a:pt x="14448" y="12494"/>
                    <a:pt x="14204" y="12494"/>
                  </a:cubicBezTo>
                  <a:close/>
                  <a:moveTo>
                    <a:pt x="15547" y="12494"/>
                  </a:moveTo>
                  <a:cubicBezTo>
                    <a:pt x="15303" y="12494"/>
                    <a:pt x="15099" y="12698"/>
                    <a:pt x="15099" y="12942"/>
                  </a:cubicBezTo>
                  <a:cubicBezTo>
                    <a:pt x="15099" y="13186"/>
                    <a:pt x="15303" y="13390"/>
                    <a:pt x="15547" y="13390"/>
                  </a:cubicBezTo>
                  <a:cubicBezTo>
                    <a:pt x="15791" y="13390"/>
                    <a:pt x="15995" y="13186"/>
                    <a:pt x="15995" y="12942"/>
                  </a:cubicBezTo>
                  <a:cubicBezTo>
                    <a:pt x="15995" y="12698"/>
                    <a:pt x="15791" y="12494"/>
                    <a:pt x="15547" y="12494"/>
                  </a:cubicBezTo>
                  <a:close/>
                  <a:moveTo>
                    <a:pt x="16890" y="12494"/>
                  </a:moveTo>
                  <a:cubicBezTo>
                    <a:pt x="16646" y="12494"/>
                    <a:pt x="16442" y="12698"/>
                    <a:pt x="16442" y="12942"/>
                  </a:cubicBezTo>
                  <a:cubicBezTo>
                    <a:pt x="16442" y="13186"/>
                    <a:pt x="16646" y="13390"/>
                    <a:pt x="16890" y="13390"/>
                  </a:cubicBezTo>
                  <a:cubicBezTo>
                    <a:pt x="17134" y="13390"/>
                    <a:pt x="17338" y="13186"/>
                    <a:pt x="17338" y="12942"/>
                  </a:cubicBezTo>
                  <a:cubicBezTo>
                    <a:pt x="17338" y="12698"/>
                    <a:pt x="17134" y="12494"/>
                    <a:pt x="16890" y="12494"/>
                  </a:cubicBezTo>
                  <a:close/>
                  <a:moveTo>
                    <a:pt x="18233" y="12494"/>
                  </a:moveTo>
                  <a:cubicBezTo>
                    <a:pt x="17989" y="12494"/>
                    <a:pt x="17785" y="12698"/>
                    <a:pt x="17785" y="12942"/>
                  </a:cubicBezTo>
                  <a:cubicBezTo>
                    <a:pt x="17785" y="13186"/>
                    <a:pt x="17989" y="13390"/>
                    <a:pt x="18233" y="13390"/>
                  </a:cubicBezTo>
                  <a:cubicBezTo>
                    <a:pt x="18477" y="13390"/>
                    <a:pt x="18681" y="13186"/>
                    <a:pt x="18681" y="12942"/>
                  </a:cubicBezTo>
                  <a:cubicBezTo>
                    <a:pt x="18681" y="12698"/>
                    <a:pt x="18477" y="12494"/>
                    <a:pt x="18233" y="12494"/>
                  </a:cubicBezTo>
                  <a:close/>
                  <a:moveTo>
                    <a:pt x="19576" y="12494"/>
                  </a:moveTo>
                  <a:cubicBezTo>
                    <a:pt x="19332" y="12494"/>
                    <a:pt x="19128" y="12698"/>
                    <a:pt x="19128" y="12942"/>
                  </a:cubicBezTo>
                  <a:cubicBezTo>
                    <a:pt x="19128" y="13186"/>
                    <a:pt x="19332" y="13390"/>
                    <a:pt x="19576" y="13390"/>
                  </a:cubicBezTo>
                  <a:cubicBezTo>
                    <a:pt x="19820" y="13390"/>
                    <a:pt x="20024" y="13186"/>
                    <a:pt x="20024" y="12942"/>
                  </a:cubicBezTo>
                  <a:cubicBezTo>
                    <a:pt x="20024" y="12698"/>
                    <a:pt x="19820" y="12494"/>
                    <a:pt x="19576" y="12494"/>
                  </a:cubicBezTo>
                  <a:close/>
                  <a:moveTo>
                    <a:pt x="20919" y="12494"/>
                  </a:moveTo>
                  <a:cubicBezTo>
                    <a:pt x="20675" y="12494"/>
                    <a:pt x="20471" y="12698"/>
                    <a:pt x="20471" y="12942"/>
                  </a:cubicBezTo>
                  <a:cubicBezTo>
                    <a:pt x="20471" y="13186"/>
                    <a:pt x="20675" y="13390"/>
                    <a:pt x="20919" y="13390"/>
                  </a:cubicBezTo>
                  <a:cubicBezTo>
                    <a:pt x="21163" y="13390"/>
                    <a:pt x="21367" y="13186"/>
                    <a:pt x="21367" y="12942"/>
                  </a:cubicBezTo>
                  <a:cubicBezTo>
                    <a:pt x="21367" y="12698"/>
                    <a:pt x="21163" y="12494"/>
                    <a:pt x="20919" y="12494"/>
                  </a:cubicBezTo>
                  <a:close/>
                  <a:moveTo>
                    <a:pt x="367" y="12657"/>
                  </a:moveTo>
                  <a:cubicBezTo>
                    <a:pt x="163" y="12657"/>
                    <a:pt x="1" y="12820"/>
                    <a:pt x="1" y="13064"/>
                  </a:cubicBezTo>
                  <a:cubicBezTo>
                    <a:pt x="1" y="13268"/>
                    <a:pt x="163" y="13430"/>
                    <a:pt x="367" y="13430"/>
                  </a:cubicBezTo>
                  <a:lnTo>
                    <a:pt x="1954" y="13430"/>
                  </a:lnTo>
                  <a:cubicBezTo>
                    <a:pt x="2158" y="13430"/>
                    <a:pt x="2361" y="13268"/>
                    <a:pt x="2361" y="13064"/>
                  </a:cubicBezTo>
                  <a:cubicBezTo>
                    <a:pt x="2361" y="12820"/>
                    <a:pt x="2158" y="12657"/>
                    <a:pt x="1954" y="12657"/>
                  </a:cubicBezTo>
                  <a:close/>
                  <a:moveTo>
                    <a:pt x="8669" y="12657"/>
                  </a:moveTo>
                  <a:cubicBezTo>
                    <a:pt x="8425" y="12657"/>
                    <a:pt x="8262" y="12820"/>
                    <a:pt x="8262" y="13064"/>
                  </a:cubicBezTo>
                  <a:cubicBezTo>
                    <a:pt x="8262" y="13268"/>
                    <a:pt x="8425" y="13430"/>
                    <a:pt x="8669" y="13430"/>
                  </a:cubicBezTo>
                  <a:lnTo>
                    <a:pt x="12780" y="13430"/>
                  </a:lnTo>
                  <a:cubicBezTo>
                    <a:pt x="12983" y="13430"/>
                    <a:pt x="13146" y="13268"/>
                    <a:pt x="13146" y="13064"/>
                  </a:cubicBezTo>
                  <a:cubicBezTo>
                    <a:pt x="13146" y="12820"/>
                    <a:pt x="12983" y="12657"/>
                    <a:pt x="12780" y="12657"/>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5"/>
            <p:cNvSpPr/>
            <p:nvPr/>
          </p:nvSpPr>
          <p:spPr>
            <a:xfrm>
              <a:off x="2692850" y="3672950"/>
              <a:ext cx="551450" cy="352075"/>
            </a:xfrm>
            <a:custGeom>
              <a:rect b="b" l="l" r="r" t="t"/>
              <a:pathLst>
                <a:path extrusionOk="0" h="14083" w="22058">
                  <a:moveTo>
                    <a:pt x="2279" y="733"/>
                  </a:moveTo>
                  <a:lnTo>
                    <a:pt x="2320" y="815"/>
                  </a:lnTo>
                  <a:lnTo>
                    <a:pt x="2279" y="855"/>
                  </a:lnTo>
                  <a:lnTo>
                    <a:pt x="692" y="855"/>
                  </a:lnTo>
                  <a:lnTo>
                    <a:pt x="651" y="815"/>
                  </a:lnTo>
                  <a:lnTo>
                    <a:pt x="692" y="733"/>
                  </a:lnTo>
                  <a:close/>
                  <a:moveTo>
                    <a:pt x="8180" y="733"/>
                  </a:moveTo>
                  <a:lnTo>
                    <a:pt x="8221" y="815"/>
                  </a:lnTo>
                  <a:lnTo>
                    <a:pt x="8180" y="855"/>
                  </a:lnTo>
                  <a:lnTo>
                    <a:pt x="4029" y="855"/>
                  </a:lnTo>
                  <a:lnTo>
                    <a:pt x="3988" y="815"/>
                  </a:lnTo>
                  <a:lnTo>
                    <a:pt x="4029" y="733"/>
                  </a:lnTo>
                  <a:close/>
                  <a:moveTo>
                    <a:pt x="9930" y="693"/>
                  </a:moveTo>
                  <a:cubicBezTo>
                    <a:pt x="9971" y="693"/>
                    <a:pt x="10012" y="733"/>
                    <a:pt x="10012" y="815"/>
                  </a:cubicBezTo>
                  <a:cubicBezTo>
                    <a:pt x="10012" y="855"/>
                    <a:pt x="9971" y="896"/>
                    <a:pt x="9930" y="896"/>
                  </a:cubicBezTo>
                  <a:lnTo>
                    <a:pt x="9808" y="815"/>
                  </a:lnTo>
                  <a:lnTo>
                    <a:pt x="9930" y="693"/>
                  </a:lnTo>
                  <a:close/>
                  <a:moveTo>
                    <a:pt x="11273" y="693"/>
                  </a:moveTo>
                  <a:cubicBezTo>
                    <a:pt x="11314" y="693"/>
                    <a:pt x="11355" y="733"/>
                    <a:pt x="11355" y="815"/>
                  </a:cubicBezTo>
                  <a:cubicBezTo>
                    <a:pt x="11355" y="855"/>
                    <a:pt x="11314" y="896"/>
                    <a:pt x="11273" y="896"/>
                  </a:cubicBezTo>
                  <a:lnTo>
                    <a:pt x="11151" y="815"/>
                  </a:lnTo>
                  <a:lnTo>
                    <a:pt x="11273" y="693"/>
                  </a:lnTo>
                  <a:close/>
                  <a:moveTo>
                    <a:pt x="12616" y="693"/>
                  </a:moveTo>
                  <a:cubicBezTo>
                    <a:pt x="12657" y="693"/>
                    <a:pt x="12738" y="733"/>
                    <a:pt x="12738" y="815"/>
                  </a:cubicBezTo>
                  <a:cubicBezTo>
                    <a:pt x="12738" y="855"/>
                    <a:pt x="12657" y="896"/>
                    <a:pt x="12616" y="896"/>
                  </a:cubicBezTo>
                  <a:lnTo>
                    <a:pt x="12494" y="815"/>
                  </a:lnTo>
                  <a:lnTo>
                    <a:pt x="12616" y="693"/>
                  </a:lnTo>
                  <a:close/>
                  <a:moveTo>
                    <a:pt x="13959" y="693"/>
                  </a:moveTo>
                  <a:lnTo>
                    <a:pt x="14081" y="815"/>
                  </a:lnTo>
                  <a:lnTo>
                    <a:pt x="13959" y="896"/>
                  </a:lnTo>
                  <a:cubicBezTo>
                    <a:pt x="13878" y="896"/>
                    <a:pt x="13837" y="855"/>
                    <a:pt x="13837" y="815"/>
                  </a:cubicBezTo>
                  <a:cubicBezTo>
                    <a:pt x="13837" y="733"/>
                    <a:pt x="13878" y="693"/>
                    <a:pt x="13959" y="693"/>
                  </a:cubicBezTo>
                  <a:close/>
                  <a:moveTo>
                    <a:pt x="15302" y="693"/>
                  </a:moveTo>
                  <a:lnTo>
                    <a:pt x="15424" y="815"/>
                  </a:lnTo>
                  <a:lnTo>
                    <a:pt x="15302" y="896"/>
                  </a:lnTo>
                  <a:cubicBezTo>
                    <a:pt x="15262" y="896"/>
                    <a:pt x="15180" y="855"/>
                    <a:pt x="15180" y="815"/>
                  </a:cubicBezTo>
                  <a:cubicBezTo>
                    <a:pt x="15180" y="733"/>
                    <a:pt x="15262" y="693"/>
                    <a:pt x="15302" y="693"/>
                  </a:cubicBezTo>
                  <a:close/>
                  <a:moveTo>
                    <a:pt x="16645" y="693"/>
                  </a:moveTo>
                  <a:lnTo>
                    <a:pt x="16767" y="815"/>
                  </a:lnTo>
                  <a:lnTo>
                    <a:pt x="16645" y="896"/>
                  </a:lnTo>
                  <a:cubicBezTo>
                    <a:pt x="16605" y="896"/>
                    <a:pt x="16523" y="855"/>
                    <a:pt x="16523" y="815"/>
                  </a:cubicBezTo>
                  <a:cubicBezTo>
                    <a:pt x="16523" y="733"/>
                    <a:pt x="16605" y="693"/>
                    <a:pt x="16645" y="693"/>
                  </a:cubicBezTo>
                  <a:close/>
                  <a:moveTo>
                    <a:pt x="692" y="82"/>
                  </a:moveTo>
                  <a:cubicBezTo>
                    <a:pt x="326" y="82"/>
                    <a:pt x="0" y="408"/>
                    <a:pt x="0" y="815"/>
                  </a:cubicBezTo>
                  <a:cubicBezTo>
                    <a:pt x="0" y="1181"/>
                    <a:pt x="326" y="1507"/>
                    <a:pt x="692" y="1507"/>
                  </a:cubicBezTo>
                  <a:lnTo>
                    <a:pt x="2279" y="1507"/>
                  </a:lnTo>
                  <a:cubicBezTo>
                    <a:pt x="2686" y="1507"/>
                    <a:pt x="3012" y="1181"/>
                    <a:pt x="3012" y="815"/>
                  </a:cubicBezTo>
                  <a:cubicBezTo>
                    <a:pt x="3012" y="408"/>
                    <a:pt x="2686" y="82"/>
                    <a:pt x="2279" y="82"/>
                  </a:cubicBezTo>
                  <a:close/>
                  <a:moveTo>
                    <a:pt x="4029" y="82"/>
                  </a:moveTo>
                  <a:cubicBezTo>
                    <a:pt x="3622" y="82"/>
                    <a:pt x="3297" y="408"/>
                    <a:pt x="3297" y="815"/>
                  </a:cubicBezTo>
                  <a:cubicBezTo>
                    <a:pt x="3297" y="1181"/>
                    <a:pt x="3622" y="1507"/>
                    <a:pt x="4029" y="1507"/>
                  </a:cubicBezTo>
                  <a:lnTo>
                    <a:pt x="8180" y="1507"/>
                  </a:lnTo>
                  <a:cubicBezTo>
                    <a:pt x="8547" y="1507"/>
                    <a:pt x="8872" y="1181"/>
                    <a:pt x="8872" y="815"/>
                  </a:cubicBezTo>
                  <a:cubicBezTo>
                    <a:pt x="8872" y="408"/>
                    <a:pt x="8547" y="82"/>
                    <a:pt x="8180" y="82"/>
                  </a:cubicBezTo>
                  <a:close/>
                  <a:moveTo>
                    <a:pt x="9930" y="1"/>
                  </a:moveTo>
                  <a:cubicBezTo>
                    <a:pt x="9483" y="1"/>
                    <a:pt x="9116" y="367"/>
                    <a:pt x="9116" y="815"/>
                  </a:cubicBezTo>
                  <a:cubicBezTo>
                    <a:pt x="9116" y="1222"/>
                    <a:pt x="9483" y="1588"/>
                    <a:pt x="9930" y="1588"/>
                  </a:cubicBezTo>
                  <a:cubicBezTo>
                    <a:pt x="10194" y="1588"/>
                    <a:pt x="10441" y="1434"/>
                    <a:pt x="10582" y="1214"/>
                  </a:cubicBezTo>
                  <a:lnTo>
                    <a:pt x="10582" y="1214"/>
                  </a:lnTo>
                  <a:cubicBezTo>
                    <a:pt x="10726" y="1434"/>
                    <a:pt x="10983" y="1588"/>
                    <a:pt x="11273" y="1588"/>
                  </a:cubicBezTo>
                  <a:cubicBezTo>
                    <a:pt x="11537" y="1588"/>
                    <a:pt x="11784" y="1434"/>
                    <a:pt x="11925" y="1214"/>
                  </a:cubicBezTo>
                  <a:lnTo>
                    <a:pt x="11925" y="1214"/>
                  </a:lnTo>
                  <a:cubicBezTo>
                    <a:pt x="12069" y="1434"/>
                    <a:pt x="12326" y="1588"/>
                    <a:pt x="12616" y="1588"/>
                  </a:cubicBezTo>
                  <a:cubicBezTo>
                    <a:pt x="12914" y="1588"/>
                    <a:pt x="13158" y="1426"/>
                    <a:pt x="13288" y="1197"/>
                  </a:cubicBezTo>
                  <a:lnTo>
                    <a:pt x="13288" y="1197"/>
                  </a:lnTo>
                  <a:cubicBezTo>
                    <a:pt x="13418" y="1426"/>
                    <a:pt x="13661" y="1588"/>
                    <a:pt x="13959" y="1588"/>
                  </a:cubicBezTo>
                  <a:cubicBezTo>
                    <a:pt x="14257" y="1588"/>
                    <a:pt x="14501" y="1426"/>
                    <a:pt x="14631" y="1197"/>
                  </a:cubicBezTo>
                  <a:lnTo>
                    <a:pt x="14631" y="1197"/>
                  </a:lnTo>
                  <a:cubicBezTo>
                    <a:pt x="14761" y="1426"/>
                    <a:pt x="15004" y="1588"/>
                    <a:pt x="15302" y="1588"/>
                  </a:cubicBezTo>
                  <a:cubicBezTo>
                    <a:pt x="15600" y="1588"/>
                    <a:pt x="15844" y="1426"/>
                    <a:pt x="15974" y="1197"/>
                  </a:cubicBezTo>
                  <a:lnTo>
                    <a:pt x="15974" y="1197"/>
                  </a:lnTo>
                  <a:cubicBezTo>
                    <a:pt x="16104" y="1426"/>
                    <a:pt x="16347" y="1588"/>
                    <a:pt x="16645" y="1588"/>
                  </a:cubicBezTo>
                  <a:cubicBezTo>
                    <a:pt x="17093" y="1588"/>
                    <a:pt x="17459" y="1222"/>
                    <a:pt x="17459" y="815"/>
                  </a:cubicBezTo>
                  <a:cubicBezTo>
                    <a:pt x="17459" y="367"/>
                    <a:pt x="17093" y="1"/>
                    <a:pt x="16645" y="1"/>
                  </a:cubicBezTo>
                  <a:cubicBezTo>
                    <a:pt x="16347" y="1"/>
                    <a:pt x="16104" y="163"/>
                    <a:pt x="15974" y="403"/>
                  </a:cubicBezTo>
                  <a:lnTo>
                    <a:pt x="15974" y="403"/>
                  </a:lnTo>
                  <a:cubicBezTo>
                    <a:pt x="15844" y="163"/>
                    <a:pt x="15600" y="1"/>
                    <a:pt x="15302" y="1"/>
                  </a:cubicBezTo>
                  <a:cubicBezTo>
                    <a:pt x="15004" y="1"/>
                    <a:pt x="14761" y="163"/>
                    <a:pt x="14631" y="403"/>
                  </a:cubicBezTo>
                  <a:lnTo>
                    <a:pt x="14631" y="403"/>
                  </a:lnTo>
                  <a:cubicBezTo>
                    <a:pt x="14501" y="163"/>
                    <a:pt x="14257" y="1"/>
                    <a:pt x="13959" y="1"/>
                  </a:cubicBezTo>
                  <a:cubicBezTo>
                    <a:pt x="13661" y="1"/>
                    <a:pt x="13418" y="163"/>
                    <a:pt x="13288" y="403"/>
                  </a:cubicBezTo>
                  <a:lnTo>
                    <a:pt x="13288" y="403"/>
                  </a:lnTo>
                  <a:cubicBezTo>
                    <a:pt x="13158" y="163"/>
                    <a:pt x="12914" y="1"/>
                    <a:pt x="12616" y="1"/>
                  </a:cubicBezTo>
                  <a:cubicBezTo>
                    <a:pt x="12326" y="1"/>
                    <a:pt x="12069" y="155"/>
                    <a:pt x="11925" y="386"/>
                  </a:cubicBezTo>
                  <a:lnTo>
                    <a:pt x="11925" y="386"/>
                  </a:lnTo>
                  <a:cubicBezTo>
                    <a:pt x="11784" y="155"/>
                    <a:pt x="11537" y="1"/>
                    <a:pt x="11273" y="1"/>
                  </a:cubicBezTo>
                  <a:cubicBezTo>
                    <a:pt x="10983" y="1"/>
                    <a:pt x="10726" y="155"/>
                    <a:pt x="10582" y="386"/>
                  </a:cubicBezTo>
                  <a:lnTo>
                    <a:pt x="10582" y="386"/>
                  </a:lnTo>
                  <a:cubicBezTo>
                    <a:pt x="10441" y="155"/>
                    <a:pt x="10194" y="1"/>
                    <a:pt x="9930" y="1"/>
                  </a:cubicBezTo>
                  <a:close/>
                  <a:moveTo>
                    <a:pt x="2279" y="2524"/>
                  </a:moveTo>
                  <a:lnTo>
                    <a:pt x="2320" y="2605"/>
                  </a:lnTo>
                  <a:lnTo>
                    <a:pt x="2279" y="2646"/>
                  </a:lnTo>
                  <a:lnTo>
                    <a:pt x="692" y="2646"/>
                  </a:lnTo>
                  <a:lnTo>
                    <a:pt x="651" y="2605"/>
                  </a:lnTo>
                  <a:lnTo>
                    <a:pt x="692" y="2524"/>
                  </a:lnTo>
                  <a:close/>
                  <a:moveTo>
                    <a:pt x="8180" y="2524"/>
                  </a:moveTo>
                  <a:lnTo>
                    <a:pt x="8221" y="2605"/>
                  </a:lnTo>
                  <a:lnTo>
                    <a:pt x="8180" y="2646"/>
                  </a:lnTo>
                  <a:lnTo>
                    <a:pt x="4029" y="2646"/>
                  </a:lnTo>
                  <a:lnTo>
                    <a:pt x="3988" y="2605"/>
                  </a:lnTo>
                  <a:lnTo>
                    <a:pt x="4029" y="2524"/>
                  </a:lnTo>
                  <a:close/>
                  <a:moveTo>
                    <a:pt x="692" y="1873"/>
                  </a:moveTo>
                  <a:cubicBezTo>
                    <a:pt x="326" y="1873"/>
                    <a:pt x="0" y="2198"/>
                    <a:pt x="0" y="2605"/>
                  </a:cubicBezTo>
                  <a:cubicBezTo>
                    <a:pt x="0" y="3012"/>
                    <a:pt x="326" y="3338"/>
                    <a:pt x="692" y="3338"/>
                  </a:cubicBezTo>
                  <a:lnTo>
                    <a:pt x="2279" y="3338"/>
                  </a:lnTo>
                  <a:cubicBezTo>
                    <a:pt x="2686" y="3297"/>
                    <a:pt x="3012" y="3012"/>
                    <a:pt x="3012" y="2605"/>
                  </a:cubicBezTo>
                  <a:cubicBezTo>
                    <a:pt x="3012" y="2198"/>
                    <a:pt x="2686" y="1873"/>
                    <a:pt x="2279" y="1873"/>
                  </a:cubicBezTo>
                  <a:close/>
                  <a:moveTo>
                    <a:pt x="4029" y="1873"/>
                  </a:moveTo>
                  <a:cubicBezTo>
                    <a:pt x="3622" y="1873"/>
                    <a:pt x="3297" y="2198"/>
                    <a:pt x="3297" y="2605"/>
                  </a:cubicBezTo>
                  <a:cubicBezTo>
                    <a:pt x="3297" y="3012"/>
                    <a:pt x="3622" y="3297"/>
                    <a:pt x="4029" y="3338"/>
                  </a:cubicBezTo>
                  <a:lnTo>
                    <a:pt x="8180" y="3338"/>
                  </a:lnTo>
                  <a:cubicBezTo>
                    <a:pt x="8547" y="3297"/>
                    <a:pt x="8872" y="3012"/>
                    <a:pt x="8872" y="2605"/>
                  </a:cubicBezTo>
                  <a:cubicBezTo>
                    <a:pt x="8872" y="2198"/>
                    <a:pt x="8547" y="1873"/>
                    <a:pt x="8180" y="1873"/>
                  </a:cubicBezTo>
                  <a:close/>
                  <a:moveTo>
                    <a:pt x="2279" y="4355"/>
                  </a:moveTo>
                  <a:lnTo>
                    <a:pt x="2320" y="4396"/>
                  </a:lnTo>
                  <a:lnTo>
                    <a:pt x="2279" y="4437"/>
                  </a:lnTo>
                  <a:lnTo>
                    <a:pt x="692" y="4437"/>
                  </a:lnTo>
                  <a:lnTo>
                    <a:pt x="651" y="4396"/>
                  </a:lnTo>
                  <a:lnTo>
                    <a:pt x="692" y="4355"/>
                  </a:lnTo>
                  <a:close/>
                  <a:moveTo>
                    <a:pt x="8180" y="4355"/>
                  </a:moveTo>
                  <a:lnTo>
                    <a:pt x="8221" y="4396"/>
                  </a:lnTo>
                  <a:lnTo>
                    <a:pt x="8180" y="4437"/>
                  </a:lnTo>
                  <a:lnTo>
                    <a:pt x="4029" y="4437"/>
                  </a:lnTo>
                  <a:lnTo>
                    <a:pt x="3988" y="4396"/>
                  </a:lnTo>
                  <a:lnTo>
                    <a:pt x="4029" y="4355"/>
                  </a:lnTo>
                  <a:close/>
                  <a:moveTo>
                    <a:pt x="9930" y="4274"/>
                  </a:moveTo>
                  <a:cubicBezTo>
                    <a:pt x="9971" y="4274"/>
                    <a:pt x="10012" y="4315"/>
                    <a:pt x="10012" y="4396"/>
                  </a:cubicBezTo>
                  <a:cubicBezTo>
                    <a:pt x="10012" y="4437"/>
                    <a:pt x="9971" y="4478"/>
                    <a:pt x="9930" y="4478"/>
                  </a:cubicBezTo>
                  <a:lnTo>
                    <a:pt x="9808" y="4396"/>
                  </a:lnTo>
                  <a:lnTo>
                    <a:pt x="9930" y="4274"/>
                  </a:lnTo>
                  <a:close/>
                  <a:moveTo>
                    <a:pt x="11273" y="4274"/>
                  </a:moveTo>
                  <a:cubicBezTo>
                    <a:pt x="11314" y="4274"/>
                    <a:pt x="11355" y="4315"/>
                    <a:pt x="11355" y="4396"/>
                  </a:cubicBezTo>
                  <a:cubicBezTo>
                    <a:pt x="11355" y="4437"/>
                    <a:pt x="11314" y="4478"/>
                    <a:pt x="11273" y="4478"/>
                  </a:cubicBezTo>
                  <a:lnTo>
                    <a:pt x="11151" y="4396"/>
                  </a:lnTo>
                  <a:lnTo>
                    <a:pt x="11273" y="4274"/>
                  </a:lnTo>
                  <a:close/>
                  <a:moveTo>
                    <a:pt x="12616" y="4274"/>
                  </a:moveTo>
                  <a:cubicBezTo>
                    <a:pt x="12657" y="4274"/>
                    <a:pt x="12738" y="4315"/>
                    <a:pt x="12738" y="4396"/>
                  </a:cubicBezTo>
                  <a:cubicBezTo>
                    <a:pt x="12738" y="4437"/>
                    <a:pt x="12657" y="4478"/>
                    <a:pt x="12616" y="4478"/>
                  </a:cubicBezTo>
                  <a:lnTo>
                    <a:pt x="12494" y="4396"/>
                  </a:lnTo>
                  <a:lnTo>
                    <a:pt x="12616" y="4274"/>
                  </a:lnTo>
                  <a:close/>
                  <a:moveTo>
                    <a:pt x="13959" y="4274"/>
                  </a:moveTo>
                  <a:lnTo>
                    <a:pt x="14081" y="4396"/>
                  </a:lnTo>
                  <a:lnTo>
                    <a:pt x="13959" y="4478"/>
                  </a:lnTo>
                  <a:cubicBezTo>
                    <a:pt x="13878" y="4478"/>
                    <a:pt x="13837" y="4437"/>
                    <a:pt x="13837" y="4396"/>
                  </a:cubicBezTo>
                  <a:cubicBezTo>
                    <a:pt x="13837" y="4315"/>
                    <a:pt x="13878" y="4274"/>
                    <a:pt x="13959" y="4274"/>
                  </a:cubicBezTo>
                  <a:close/>
                  <a:moveTo>
                    <a:pt x="15302" y="4274"/>
                  </a:moveTo>
                  <a:lnTo>
                    <a:pt x="15424" y="4396"/>
                  </a:lnTo>
                  <a:lnTo>
                    <a:pt x="15302" y="4478"/>
                  </a:lnTo>
                  <a:cubicBezTo>
                    <a:pt x="15262" y="4478"/>
                    <a:pt x="15180" y="4437"/>
                    <a:pt x="15180" y="4396"/>
                  </a:cubicBezTo>
                  <a:cubicBezTo>
                    <a:pt x="15180" y="4315"/>
                    <a:pt x="15262" y="4274"/>
                    <a:pt x="15302" y="4274"/>
                  </a:cubicBezTo>
                  <a:close/>
                  <a:moveTo>
                    <a:pt x="16645" y="4274"/>
                  </a:moveTo>
                  <a:lnTo>
                    <a:pt x="16767" y="4396"/>
                  </a:lnTo>
                  <a:lnTo>
                    <a:pt x="16645" y="4478"/>
                  </a:lnTo>
                  <a:cubicBezTo>
                    <a:pt x="16605" y="4478"/>
                    <a:pt x="16523" y="4437"/>
                    <a:pt x="16523" y="4396"/>
                  </a:cubicBezTo>
                  <a:cubicBezTo>
                    <a:pt x="16523" y="4315"/>
                    <a:pt x="16605" y="4274"/>
                    <a:pt x="16645" y="4274"/>
                  </a:cubicBezTo>
                  <a:close/>
                  <a:moveTo>
                    <a:pt x="692" y="3664"/>
                  </a:moveTo>
                  <a:cubicBezTo>
                    <a:pt x="326" y="3664"/>
                    <a:pt x="0" y="3989"/>
                    <a:pt x="0" y="4396"/>
                  </a:cubicBezTo>
                  <a:cubicBezTo>
                    <a:pt x="0" y="4803"/>
                    <a:pt x="326" y="5129"/>
                    <a:pt x="692" y="5129"/>
                  </a:cubicBezTo>
                  <a:lnTo>
                    <a:pt x="2279" y="5129"/>
                  </a:lnTo>
                  <a:cubicBezTo>
                    <a:pt x="2686" y="5129"/>
                    <a:pt x="3012" y="4803"/>
                    <a:pt x="3012" y="4396"/>
                  </a:cubicBezTo>
                  <a:cubicBezTo>
                    <a:pt x="3012" y="3989"/>
                    <a:pt x="2686" y="3664"/>
                    <a:pt x="2279" y="3664"/>
                  </a:cubicBezTo>
                  <a:close/>
                  <a:moveTo>
                    <a:pt x="4029" y="3664"/>
                  </a:moveTo>
                  <a:cubicBezTo>
                    <a:pt x="3622" y="3664"/>
                    <a:pt x="3297" y="3989"/>
                    <a:pt x="3297" y="4396"/>
                  </a:cubicBezTo>
                  <a:cubicBezTo>
                    <a:pt x="3297" y="4803"/>
                    <a:pt x="3622" y="5129"/>
                    <a:pt x="4029" y="5129"/>
                  </a:cubicBezTo>
                  <a:lnTo>
                    <a:pt x="8180" y="5129"/>
                  </a:lnTo>
                  <a:cubicBezTo>
                    <a:pt x="8547" y="5129"/>
                    <a:pt x="8872" y="4803"/>
                    <a:pt x="8872" y="4396"/>
                  </a:cubicBezTo>
                  <a:cubicBezTo>
                    <a:pt x="8872" y="3989"/>
                    <a:pt x="8547" y="3664"/>
                    <a:pt x="8180" y="3664"/>
                  </a:cubicBezTo>
                  <a:close/>
                  <a:moveTo>
                    <a:pt x="9930" y="3582"/>
                  </a:moveTo>
                  <a:cubicBezTo>
                    <a:pt x="9483" y="3582"/>
                    <a:pt x="9116" y="3948"/>
                    <a:pt x="9116" y="4396"/>
                  </a:cubicBezTo>
                  <a:cubicBezTo>
                    <a:pt x="9116" y="4844"/>
                    <a:pt x="9483" y="5169"/>
                    <a:pt x="9930" y="5169"/>
                  </a:cubicBezTo>
                  <a:cubicBezTo>
                    <a:pt x="10191" y="5169"/>
                    <a:pt x="10435" y="5019"/>
                    <a:pt x="10576" y="4804"/>
                  </a:cubicBezTo>
                  <a:lnTo>
                    <a:pt x="10576" y="4804"/>
                  </a:lnTo>
                  <a:cubicBezTo>
                    <a:pt x="10719" y="5028"/>
                    <a:pt x="10979" y="5169"/>
                    <a:pt x="11273" y="5169"/>
                  </a:cubicBezTo>
                  <a:cubicBezTo>
                    <a:pt x="11534" y="5169"/>
                    <a:pt x="11778" y="5019"/>
                    <a:pt x="11919" y="4804"/>
                  </a:cubicBezTo>
                  <a:lnTo>
                    <a:pt x="11919" y="4804"/>
                  </a:lnTo>
                  <a:cubicBezTo>
                    <a:pt x="12062" y="5028"/>
                    <a:pt x="12322" y="5169"/>
                    <a:pt x="12616" y="5169"/>
                  </a:cubicBezTo>
                  <a:cubicBezTo>
                    <a:pt x="12910" y="5169"/>
                    <a:pt x="13152" y="5011"/>
                    <a:pt x="13283" y="4788"/>
                  </a:cubicBezTo>
                  <a:lnTo>
                    <a:pt x="13283" y="4788"/>
                  </a:lnTo>
                  <a:cubicBezTo>
                    <a:pt x="13411" y="5021"/>
                    <a:pt x="13657" y="5169"/>
                    <a:pt x="13959" y="5169"/>
                  </a:cubicBezTo>
                  <a:cubicBezTo>
                    <a:pt x="14261" y="5169"/>
                    <a:pt x="14507" y="5021"/>
                    <a:pt x="14636" y="4788"/>
                  </a:cubicBezTo>
                  <a:lnTo>
                    <a:pt x="14636" y="4788"/>
                  </a:lnTo>
                  <a:cubicBezTo>
                    <a:pt x="14767" y="5011"/>
                    <a:pt x="15008" y="5169"/>
                    <a:pt x="15302" y="5169"/>
                  </a:cubicBezTo>
                  <a:cubicBezTo>
                    <a:pt x="15604" y="5169"/>
                    <a:pt x="15850" y="5021"/>
                    <a:pt x="15979" y="4788"/>
                  </a:cubicBezTo>
                  <a:lnTo>
                    <a:pt x="15979" y="4788"/>
                  </a:lnTo>
                  <a:cubicBezTo>
                    <a:pt x="16110" y="5011"/>
                    <a:pt x="16351" y="5169"/>
                    <a:pt x="16645" y="5169"/>
                  </a:cubicBezTo>
                  <a:cubicBezTo>
                    <a:pt x="17093" y="5169"/>
                    <a:pt x="17459" y="4844"/>
                    <a:pt x="17459" y="4396"/>
                  </a:cubicBezTo>
                  <a:cubicBezTo>
                    <a:pt x="17459" y="3948"/>
                    <a:pt x="17093" y="3582"/>
                    <a:pt x="16645" y="3582"/>
                  </a:cubicBezTo>
                  <a:cubicBezTo>
                    <a:pt x="16347" y="3582"/>
                    <a:pt x="16104" y="3744"/>
                    <a:pt x="15974" y="3985"/>
                  </a:cubicBezTo>
                  <a:lnTo>
                    <a:pt x="15974" y="3985"/>
                  </a:lnTo>
                  <a:cubicBezTo>
                    <a:pt x="15844" y="3744"/>
                    <a:pt x="15600" y="3582"/>
                    <a:pt x="15302" y="3582"/>
                  </a:cubicBezTo>
                  <a:cubicBezTo>
                    <a:pt x="15004" y="3582"/>
                    <a:pt x="14761" y="3744"/>
                    <a:pt x="14631" y="3985"/>
                  </a:cubicBezTo>
                  <a:lnTo>
                    <a:pt x="14631" y="3985"/>
                  </a:lnTo>
                  <a:cubicBezTo>
                    <a:pt x="14501" y="3744"/>
                    <a:pt x="14257" y="3582"/>
                    <a:pt x="13959" y="3582"/>
                  </a:cubicBezTo>
                  <a:cubicBezTo>
                    <a:pt x="13661" y="3582"/>
                    <a:pt x="13418" y="3744"/>
                    <a:pt x="13288" y="3985"/>
                  </a:cubicBezTo>
                  <a:lnTo>
                    <a:pt x="13288" y="3985"/>
                  </a:lnTo>
                  <a:cubicBezTo>
                    <a:pt x="13158" y="3744"/>
                    <a:pt x="12914" y="3582"/>
                    <a:pt x="12616" y="3582"/>
                  </a:cubicBezTo>
                  <a:cubicBezTo>
                    <a:pt x="12326" y="3582"/>
                    <a:pt x="12069" y="3737"/>
                    <a:pt x="11925" y="3967"/>
                  </a:cubicBezTo>
                  <a:lnTo>
                    <a:pt x="11925" y="3967"/>
                  </a:lnTo>
                  <a:cubicBezTo>
                    <a:pt x="11784" y="3737"/>
                    <a:pt x="11537" y="3582"/>
                    <a:pt x="11273" y="3582"/>
                  </a:cubicBezTo>
                  <a:cubicBezTo>
                    <a:pt x="10983" y="3582"/>
                    <a:pt x="10726" y="3737"/>
                    <a:pt x="10582" y="3967"/>
                  </a:cubicBezTo>
                  <a:lnTo>
                    <a:pt x="10582" y="3967"/>
                  </a:lnTo>
                  <a:cubicBezTo>
                    <a:pt x="10441" y="3737"/>
                    <a:pt x="10194" y="3582"/>
                    <a:pt x="9930" y="3582"/>
                  </a:cubicBezTo>
                  <a:close/>
                  <a:moveTo>
                    <a:pt x="2279" y="6146"/>
                  </a:moveTo>
                  <a:lnTo>
                    <a:pt x="2320" y="6187"/>
                  </a:lnTo>
                  <a:lnTo>
                    <a:pt x="2279" y="6228"/>
                  </a:lnTo>
                  <a:lnTo>
                    <a:pt x="692" y="6228"/>
                  </a:lnTo>
                  <a:lnTo>
                    <a:pt x="651" y="6187"/>
                  </a:lnTo>
                  <a:lnTo>
                    <a:pt x="692" y="6146"/>
                  </a:lnTo>
                  <a:close/>
                  <a:moveTo>
                    <a:pt x="8180" y="6146"/>
                  </a:moveTo>
                  <a:lnTo>
                    <a:pt x="8221" y="6187"/>
                  </a:lnTo>
                  <a:lnTo>
                    <a:pt x="8180" y="6228"/>
                  </a:lnTo>
                  <a:lnTo>
                    <a:pt x="4029" y="6228"/>
                  </a:lnTo>
                  <a:lnTo>
                    <a:pt x="3988" y="6187"/>
                  </a:lnTo>
                  <a:lnTo>
                    <a:pt x="4029" y="6146"/>
                  </a:lnTo>
                  <a:close/>
                  <a:moveTo>
                    <a:pt x="692" y="5454"/>
                  </a:moveTo>
                  <a:cubicBezTo>
                    <a:pt x="326" y="5454"/>
                    <a:pt x="0" y="5780"/>
                    <a:pt x="0" y="6187"/>
                  </a:cubicBezTo>
                  <a:cubicBezTo>
                    <a:pt x="0" y="6594"/>
                    <a:pt x="326" y="6919"/>
                    <a:pt x="692" y="6919"/>
                  </a:cubicBezTo>
                  <a:lnTo>
                    <a:pt x="2279" y="6919"/>
                  </a:lnTo>
                  <a:cubicBezTo>
                    <a:pt x="2686" y="6919"/>
                    <a:pt x="3012" y="6594"/>
                    <a:pt x="3012" y="6187"/>
                  </a:cubicBezTo>
                  <a:cubicBezTo>
                    <a:pt x="3012" y="5780"/>
                    <a:pt x="2686" y="5454"/>
                    <a:pt x="2279" y="5454"/>
                  </a:cubicBezTo>
                  <a:close/>
                  <a:moveTo>
                    <a:pt x="4029" y="5454"/>
                  </a:moveTo>
                  <a:cubicBezTo>
                    <a:pt x="3622" y="5454"/>
                    <a:pt x="3297" y="5780"/>
                    <a:pt x="3297" y="6187"/>
                  </a:cubicBezTo>
                  <a:cubicBezTo>
                    <a:pt x="3297" y="6594"/>
                    <a:pt x="3622" y="6919"/>
                    <a:pt x="4029" y="6919"/>
                  </a:cubicBezTo>
                  <a:lnTo>
                    <a:pt x="8180" y="6919"/>
                  </a:lnTo>
                  <a:cubicBezTo>
                    <a:pt x="8547" y="6919"/>
                    <a:pt x="8872" y="6594"/>
                    <a:pt x="8872" y="6187"/>
                  </a:cubicBezTo>
                  <a:cubicBezTo>
                    <a:pt x="8872" y="5780"/>
                    <a:pt x="8547" y="5454"/>
                    <a:pt x="8180" y="5454"/>
                  </a:cubicBezTo>
                  <a:close/>
                  <a:moveTo>
                    <a:pt x="2279" y="7937"/>
                  </a:moveTo>
                  <a:lnTo>
                    <a:pt x="2320" y="7977"/>
                  </a:lnTo>
                  <a:lnTo>
                    <a:pt x="2279" y="8018"/>
                  </a:lnTo>
                  <a:lnTo>
                    <a:pt x="692" y="8018"/>
                  </a:lnTo>
                  <a:lnTo>
                    <a:pt x="651" y="7977"/>
                  </a:lnTo>
                  <a:lnTo>
                    <a:pt x="692" y="7937"/>
                  </a:lnTo>
                  <a:close/>
                  <a:moveTo>
                    <a:pt x="8180" y="7937"/>
                  </a:moveTo>
                  <a:lnTo>
                    <a:pt x="8221" y="7977"/>
                  </a:lnTo>
                  <a:lnTo>
                    <a:pt x="8180" y="8018"/>
                  </a:lnTo>
                  <a:lnTo>
                    <a:pt x="4029" y="8018"/>
                  </a:lnTo>
                  <a:lnTo>
                    <a:pt x="3988" y="7977"/>
                  </a:lnTo>
                  <a:lnTo>
                    <a:pt x="4029" y="7937"/>
                  </a:lnTo>
                  <a:close/>
                  <a:moveTo>
                    <a:pt x="692" y="7245"/>
                  </a:moveTo>
                  <a:cubicBezTo>
                    <a:pt x="326" y="7245"/>
                    <a:pt x="0" y="7571"/>
                    <a:pt x="0" y="7977"/>
                  </a:cubicBezTo>
                  <a:cubicBezTo>
                    <a:pt x="0" y="8384"/>
                    <a:pt x="326" y="8710"/>
                    <a:pt x="692" y="8710"/>
                  </a:cubicBezTo>
                  <a:lnTo>
                    <a:pt x="2279" y="8710"/>
                  </a:lnTo>
                  <a:cubicBezTo>
                    <a:pt x="2686" y="8710"/>
                    <a:pt x="3012" y="8384"/>
                    <a:pt x="3012" y="7977"/>
                  </a:cubicBezTo>
                  <a:cubicBezTo>
                    <a:pt x="3012" y="7571"/>
                    <a:pt x="2686" y="7245"/>
                    <a:pt x="2279" y="7245"/>
                  </a:cubicBezTo>
                  <a:close/>
                  <a:moveTo>
                    <a:pt x="4029" y="7245"/>
                  </a:moveTo>
                  <a:cubicBezTo>
                    <a:pt x="3622" y="7245"/>
                    <a:pt x="3297" y="7571"/>
                    <a:pt x="3297" y="7977"/>
                  </a:cubicBezTo>
                  <a:cubicBezTo>
                    <a:pt x="3297" y="8384"/>
                    <a:pt x="3622" y="8710"/>
                    <a:pt x="4029" y="8710"/>
                  </a:cubicBezTo>
                  <a:lnTo>
                    <a:pt x="8180" y="8710"/>
                  </a:lnTo>
                  <a:cubicBezTo>
                    <a:pt x="8547" y="8710"/>
                    <a:pt x="8872" y="8384"/>
                    <a:pt x="8872" y="7977"/>
                  </a:cubicBezTo>
                  <a:cubicBezTo>
                    <a:pt x="8872" y="7571"/>
                    <a:pt x="8547" y="7245"/>
                    <a:pt x="8180" y="7245"/>
                  </a:cubicBezTo>
                  <a:close/>
                  <a:moveTo>
                    <a:pt x="14529" y="9443"/>
                  </a:moveTo>
                  <a:cubicBezTo>
                    <a:pt x="14570" y="9443"/>
                    <a:pt x="14610" y="9483"/>
                    <a:pt x="14610" y="9565"/>
                  </a:cubicBezTo>
                  <a:cubicBezTo>
                    <a:pt x="14610" y="9605"/>
                    <a:pt x="14570" y="9646"/>
                    <a:pt x="14529" y="9646"/>
                  </a:cubicBezTo>
                  <a:lnTo>
                    <a:pt x="14407" y="9565"/>
                  </a:lnTo>
                  <a:lnTo>
                    <a:pt x="14529" y="9443"/>
                  </a:lnTo>
                  <a:close/>
                  <a:moveTo>
                    <a:pt x="15872" y="9443"/>
                  </a:moveTo>
                  <a:cubicBezTo>
                    <a:pt x="15913" y="9443"/>
                    <a:pt x="15994" y="9483"/>
                    <a:pt x="15994" y="9565"/>
                  </a:cubicBezTo>
                  <a:cubicBezTo>
                    <a:pt x="15994" y="9605"/>
                    <a:pt x="15913" y="9646"/>
                    <a:pt x="15872" y="9646"/>
                  </a:cubicBezTo>
                  <a:lnTo>
                    <a:pt x="15750" y="9565"/>
                  </a:lnTo>
                  <a:lnTo>
                    <a:pt x="15872" y="9443"/>
                  </a:lnTo>
                  <a:close/>
                  <a:moveTo>
                    <a:pt x="17215" y="9443"/>
                  </a:moveTo>
                  <a:cubicBezTo>
                    <a:pt x="17256" y="9443"/>
                    <a:pt x="17337" y="9483"/>
                    <a:pt x="17337" y="9565"/>
                  </a:cubicBezTo>
                  <a:cubicBezTo>
                    <a:pt x="17337" y="9605"/>
                    <a:pt x="17256" y="9646"/>
                    <a:pt x="17215" y="9646"/>
                  </a:cubicBezTo>
                  <a:lnTo>
                    <a:pt x="17093" y="9565"/>
                  </a:lnTo>
                  <a:lnTo>
                    <a:pt x="17215" y="9443"/>
                  </a:lnTo>
                  <a:close/>
                  <a:moveTo>
                    <a:pt x="18558" y="9443"/>
                  </a:moveTo>
                  <a:cubicBezTo>
                    <a:pt x="18639" y="9443"/>
                    <a:pt x="18680" y="9483"/>
                    <a:pt x="18680" y="9565"/>
                  </a:cubicBezTo>
                  <a:cubicBezTo>
                    <a:pt x="18680" y="9605"/>
                    <a:pt x="18639" y="9646"/>
                    <a:pt x="18558" y="9646"/>
                  </a:cubicBezTo>
                  <a:lnTo>
                    <a:pt x="18436" y="9565"/>
                  </a:lnTo>
                  <a:lnTo>
                    <a:pt x="18558" y="9443"/>
                  </a:lnTo>
                  <a:close/>
                  <a:moveTo>
                    <a:pt x="19901" y="9443"/>
                  </a:moveTo>
                  <a:lnTo>
                    <a:pt x="20023" y="9565"/>
                  </a:lnTo>
                  <a:lnTo>
                    <a:pt x="19901" y="9646"/>
                  </a:lnTo>
                  <a:cubicBezTo>
                    <a:pt x="19860" y="9646"/>
                    <a:pt x="19779" y="9605"/>
                    <a:pt x="19779" y="9565"/>
                  </a:cubicBezTo>
                  <a:cubicBezTo>
                    <a:pt x="19779" y="9483"/>
                    <a:pt x="19860" y="9443"/>
                    <a:pt x="19901" y="9443"/>
                  </a:cubicBezTo>
                  <a:close/>
                  <a:moveTo>
                    <a:pt x="21244" y="9443"/>
                  </a:moveTo>
                  <a:lnTo>
                    <a:pt x="21366" y="9565"/>
                  </a:lnTo>
                  <a:lnTo>
                    <a:pt x="21244" y="9646"/>
                  </a:lnTo>
                  <a:cubicBezTo>
                    <a:pt x="21203" y="9646"/>
                    <a:pt x="21163" y="9605"/>
                    <a:pt x="21163" y="9565"/>
                  </a:cubicBezTo>
                  <a:cubicBezTo>
                    <a:pt x="21163" y="9483"/>
                    <a:pt x="21203" y="9443"/>
                    <a:pt x="21244" y="9443"/>
                  </a:cubicBezTo>
                  <a:close/>
                  <a:moveTo>
                    <a:pt x="2279" y="9727"/>
                  </a:moveTo>
                  <a:lnTo>
                    <a:pt x="2320" y="9768"/>
                  </a:lnTo>
                  <a:lnTo>
                    <a:pt x="2279" y="9809"/>
                  </a:lnTo>
                  <a:lnTo>
                    <a:pt x="692" y="9809"/>
                  </a:lnTo>
                  <a:lnTo>
                    <a:pt x="651" y="9768"/>
                  </a:lnTo>
                  <a:lnTo>
                    <a:pt x="692" y="9727"/>
                  </a:lnTo>
                  <a:close/>
                  <a:moveTo>
                    <a:pt x="13105" y="9727"/>
                  </a:moveTo>
                  <a:lnTo>
                    <a:pt x="13145" y="9768"/>
                  </a:lnTo>
                  <a:lnTo>
                    <a:pt x="13105" y="9809"/>
                  </a:lnTo>
                  <a:lnTo>
                    <a:pt x="8994" y="9809"/>
                  </a:lnTo>
                  <a:lnTo>
                    <a:pt x="8913" y="9768"/>
                  </a:lnTo>
                  <a:lnTo>
                    <a:pt x="8994" y="9727"/>
                  </a:lnTo>
                  <a:close/>
                  <a:moveTo>
                    <a:pt x="692" y="9036"/>
                  </a:moveTo>
                  <a:cubicBezTo>
                    <a:pt x="326" y="9036"/>
                    <a:pt x="0" y="9361"/>
                    <a:pt x="0" y="9768"/>
                  </a:cubicBezTo>
                  <a:cubicBezTo>
                    <a:pt x="0" y="10175"/>
                    <a:pt x="326" y="10501"/>
                    <a:pt x="692" y="10501"/>
                  </a:cubicBezTo>
                  <a:lnTo>
                    <a:pt x="2279" y="10501"/>
                  </a:lnTo>
                  <a:cubicBezTo>
                    <a:pt x="2686" y="10501"/>
                    <a:pt x="3012" y="10175"/>
                    <a:pt x="3012" y="9768"/>
                  </a:cubicBezTo>
                  <a:cubicBezTo>
                    <a:pt x="3012" y="9361"/>
                    <a:pt x="2686" y="9036"/>
                    <a:pt x="2279" y="9036"/>
                  </a:cubicBezTo>
                  <a:close/>
                  <a:moveTo>
                    <a:pt x="14529" y="8751"/>
                  </a:moveTo>
                  <a:cubicBezTo>
                    <a:pt x="14141" y="8751"/>
                    <a:pt x="13814" y="9026"/>
                    <a:pt x="13734" y="9391"/>
                  </a:cubicBezTo>
                  <a:lnTo>
                    <a:pt x="13734" y="9391"/>
                  </a:lnTo>
                  <a:cubicBezTo>
                    <a:pt x="13606" y="9177"/>
                    <a:pt x="13373" y="9036"/>
                    <a:pt x="13105" y="9036"/>
                  </a:cubicBezTo>
                  <a:lnTo>
                    <a:pt x="8994" y="9036"/>
                  </a:lnTo>
                  <a:cubicBezTo>
                    <a:pt x="8587" y="9036"/>
                    <a:pt x="8262" y="9361"/>
                    <a:pt x="8262" y="9768"/>
                  </a:cubicBezTo>
                  <a:cubicBezTo>
                    <a:pt x="8262" y="10175"/>
                    <a:pt x="8587" y="10501"/>
                    <a:pt x="8994" y="10501"/>
                  </a:cubicBezTo>
                  <a:lnTo>
                    <a:pt x="13105" y="10501"/>
                  </a:lnTo>
                  <a:cubicBezTo>
                    <a:pt x="13455" y="10501"/>
                    <a:pt x="13745" y="10260"/>
                    <a:pt x="13819" y="9933"/>
                  </a:cubicBezTo>
                  <a:lnTo>
                    <a:pt x="13819" y="9933"/>
                  </a:lnTo>
                  <a:cubicBezTo>
                    <a:pt x="13958" y="10169"/>
                    <a:pt x="14225" y="10338"/>
                    <a:pt x="14529" y="10338"/>
                  </a:cubicBezTo>
                  <a:cubicBezTo>
                    <a:pt x="14793" y="10338"/>
                    <a:pt x="15040" y="10184"/>
                    <a:pt x="15181" y="9964"/>
                  </a:cubicBezTo>
                  <a:lnTo>
                    <a:pt x="15181" y="9964"/>
                  </a:lnTo>
                  <a:cubicBezTo>
                    <a:pt x="15325" y="10184"/>
                    <a:pt x="15581" y="10338"/>
                    <a:pt x="15872" y="10338"/>
                  </a:cubicBezTo>
                  <a:cubicBezTo>
                    <a:pt x="16170" y="10338"/>
                    <a:pt x="16414" y="10176"/>
                    <a:pt x="16543" y="9947"/>
                  </a:cubicBezTo>
                  <a:lnTo>
                    <a:pt x="16543" y="9947"/>
                  </a:lnTo>
                  <a:cubicBezTo>
                    <a:pt x="16673" y="10176"/>
                    <a:pt x="16917" y="10338"/>
                    <a:pt x="17215" y="10338"/>
                  </a:cubicBezTo>
                  <a:cubicBezTo>
                    <a:pt x="17513" y="10338"/>
                    <a:pt x="17757" y="10176"/>
                    <a:pt x="17886" y="9947"/>
                  </a:cubicBezTo>
                  <a:lnTo>
                    <a:pt x="17886" y="9947"/>
                  </a:lnTo>
                  <a:cubicBezTo>
                    <a:pt x="18016" y="10176"/>
                    <a:pt x="18260" y="10338"/>
                    <a:pt x="18558" y="10338"/>
                  </a:cubicBezTo>
                  <a:cubicBezTo>
                    <a:pt x="18856" y="10338"/>
                    <a:pt x="19100" y="10176"/>
                    <a:pt x="19229" y="9947"/>
                  </a:cubicBezTo>
                  <a:lnTo>
                    <a:pt x="19229" y="9947"/>
                  </a:lnTo>
                  <a:cubicBezTo>
                    <a:pt x="19359" y="10176"/>
                    <a:pt x="19603" y="10338"/>
                    <a:pt x="19901" y="10338"/>
                  </a:cubicBezTo>
                  <a:cubicBezTo>
                    <a:pt x="20192" y="10338"/>
                    <a:pt x="20448" y="10184"/>
                    <a:pt x="20592" y="9964"/>
                  </a:cubicBezTo>
                  <a:lnTo>
                    <a:pt x="20592" y="9964"/>
                  </a:lnTo>
                  <a:cubicBezTo>
                    <a:pt x="20733" y="10184"/>
                    <a:pt x="20980" y="10338"/>
                    <a:pt x="21244" y="10338"/>
                  </a:cubicBezTo>
                  <a:cubicBezTo>
                    <a:pt x="21692" y="10338"/>
                    <a:pt x="22058" y="9972"/>
                    <a:pt x="22058" y="9565"/>
                  </a:cubicBezTo>
                  <a:cubicBezTo>
                    <a:pt x="22058" y="9117"/>
                    <a:pt x="21692" y="8751"/>
                    <a:pt x="21244" y="8751"/>
                  </a:cubicBezTo>
                  <a:cubicBezTo>
                    <a:pt x="20980" y="8751"/>
                    <a:pt x="20733" y="8905"/>
                    <a:pt x="20592" y="9136"/>
                  </a:cubicBezTo>
                  <a:lnTo>
                    <a:pt x="20592" y="9136"/>
                  </a:lnTo>
                  <a:cubicBezTo>
                    <a:pt x="20448" y="8905"/>
                    <a:pt x="20192" y="8751"/>
                    <a:pt x="19901" y="8751"/>
                  </a:cubicBezTo>
                  <a:cubicBezTo>
                    <a:pt x="19603" y="8751"/>
                    <a:pt x="19359" y="8913"/>
                    <a:pt x="19229" y="9153"/>
                  </a:cubicBezTo>
                  <a:lnTo>
                    <a:pt x="19229" y="9153"/>
                  </a:lnTo>
                  <a:cubicBezTo>
                    <a:pt x="19100" y="8913"/>
                    <a:pt x="18856" y="8751"/>
                    <a:pt x="18558" y="8751"/>
                  </a:cubicBezTo>
                  <a:cubicBezTo>
                    <a:pt x="18260" y="8751"/>
                    <a:pt x="18016" y="8913"/>
                    <a:pt x="17886" y="9153"/>
                  </a:cubicBezTo>
                  <a:lnTo>
                    <a:pt x="17886" y="9153"/>
                  </a:lnTo>
                  <a:cubicBezTo>
                    <a:pt x="17757" y="8913"/>
                    <a:pt x="17513" y="8751"/>
                    <a:pt x="17215" y="8751"/>
                  </a:cubicBezTo>
                  <a:cubicBezTo>
                    <a:pt x="16917" y="8751"/>
                    <a:pt x="16673" y="8913"/>
                    <a:pt x="16543" y="9153"/>
                  </a:cubicBezTo>
                  <a:lnTo>
                    <a:pt x="16543" y="9153"/>
                  </a:lnTo>
                  <a:cubicBezTo>
                    <a:pt x="16414" y="8913"/>
                    <a:pt x="16170" y="8751"/>
                    <a:pt x="15872" y="8751"/>
                  </a:cubicBezTo>
                  <a:cubicBezTo>
                    <a:pt x="15581" y="8751"/>
                    <a:pt x="15325" y="8905"/>
                    <a:pt x="15181" y="9136"/>
                  </a:cubicBezTo>
                  <a:lnTo>
                    <a:pt x="15181" y="9136"/>
                  </a:lnTo>
                  <a:cubicBezTo>
                    <a:pt x="15040" y="8905"/>
                    <a:pt x="14793" y="8751"/>
                    <a:pt x="14529" y="8751"/>
                  </a:cubicBezTo>
                  <a:close/>
                  <a:moveTo>
                    <a:pt x="2279" y="11518"/>
                  </a:moveTo>
                  <a:lnTo>
                    <a:pt x="2320" y="11559"/>
                  </a:lnTo>
                  <a:lnTo>
                    <a:pt x="2279" y="11640"/>
                  </a:lnTo>
                  <a:lnTo>
                    <a:pt x="692" y="11640"/>
                  </a:lnTo>
                  <a:lnTo>
                    <a:pt x="651" y="11559"/>
                  </a:lnTo>
                  <a:lnTo>
                    <a:pt x="692" y="11518"/>
                  </a:lnTo>
                  <a:close/>
                  <a:moveTo>
                    <a:pt x="13105" y="11518"/>
                  </a:moveTo>
                  <a:lnTo>
                    <a:pt x="13145" y="11559"/>
                  </a:lnTo>
                  <a:lnTo>
                    <a:pt x="13105" y="11640"/>
                  </a:lnTo>
                  <a:lnTo>
                    <a:pt x="8994" y="11640"/>
                  </a:lnTo>
                  <a:lnTo>
                    <a:pt x="8913" y="11559"/>
                  </a:lnTo>
                  <a:lnTo>
                    <a:pt x="8994" y="11518"/>
                  </a:lnTo>
                  <a:close/>
                  <a:moveTo>
                    <a:pt x="692" y="10867"/>
                  </a:moveTo>
                  <a:cubicBezTo>
                    <a:pt x="326" y="10867"/>
                    <a:pt x="0" y="11193"/>
                    <a:pt x="0" y="11559"/>
                  </a:cubicBezTo>
                  <a:cubicBezTo>
                    <a:pt x="0" y="11966"/>
                    <a:pt x="326" y="12291"/>
                    <a:pt x="692" y="12291"/>
                  </a:cubicBezTo>
                  <a:lnTo>
                    <a:pt x="2279" y="12291"/>
                  </a:lnTo>
                  <a:cubicBezTo>
                    <a:pt x="2686" y="12291"/>
                    <a:pt x="3012" y="11966"/>
                    <a:pt x="3012" y="11559"/>
                  </a:cubicBezTo>
                  <a:cubicBezTo>
                    <a:pt x="3012" y="11193"/>
                    <a:pt x="2686" y="10867"/>
                    <a:pt x="2279" y="10867"/>
                  </a:cubicBezTo>
                  <a:close/>
                  <a:moveTo>
                    <a:pt x="8994" y="10867"/>
                  </a:moveTo>
                  <a:cubicBezTo>
                    <a:pt x="8587" y="10867"/>
                    <a:pt x="8262" y="11193"/>
                    <a:pt x="8262" y="11559"/>
                  </a:cubicBezTo>
                  <a:cubicBezTo>
                    <a:pt x="8262" y="11966"/>
                    <a:pt x="8587" y="12291"/>
                    <a:pt x="8994" y="12291"/>
                  </a:cubicBezTo>
                  <a:lnTo>
                    <a:pt x="13105" y="12291"/>
                  </a:lnTo>
                  <a:cubicBezTo>
                    <a:pt x="13512" y="12291"/>
                    <a:pt x="13837" y="11966"/>
                    <a:pt x="13837" y="11559"/>
                  </a:cubicBezTo>
                  <a:cubicBezTo>
                    <a:pt x="13837" y="11193"/>
                    <a:pt x="13512" y="10867"/>
                    <a:pt x="13105" y="10867"/>
                  </a:cubicBezTo>
                  <a:close/>
                  <a:moveTo>
                    <a:pt x="14529" y="13146"/>
                  </a:moveTo>
                  <a:cubicBezTo>
                    <a:pt x="14570" y="13146"/>
                    <a:pt x="14610" y="13187"/>
                    <a:pt x="14610" y="13268"/>
                  </a:cubicBezTo>
                  <a:cubicBezTo>
                    <a:pt x="14610" y="13309"/>
                    <a:pt x="14570" y="13350"/>
                    <a:pt x="14529" y="13350"/>
                  </a:cubicBezTo>
                  <a:lnTo>
                    <a:pt x="14407" y="13268"/>
                  </a:lnTo>
                  <a:lnTo>
                    <a:pt x="14529" y="13146"/>
                  </a:lnTo>
                  <a:close/>
                  <a:moveTo>
                    <a:pt x="15872" y="13146"/>
                  </a:moveTo>
                  <a:cubicBezTo>
                    <a:pt x="15913" y="13146"/>
                    <a:pt x="15994" y="13187"/>
                    <a:pt x="15994" y="13268"/>
                  </a:cubicBezTo>
                  <a:cubicBezTo>
                    <a:pt x="15994" y="13309"/>
                    <a:pt x="15913" y="13350"/>
                    <a:pt x="15872" y="13350"/>
                  </a:cubicBezTo>
                  <a:lnTo>
                    <a:pt x="15750" y="13268"/>
                  </a:lnTo>
                  <a:lnTo>
                    <a:pt x="15872" y="13146"/>
                  </a:lnTo>
                  <a:close/>
                  <a:moveTo>
                    <a:pt x="17215" y="13146"/>
                  </a:moveTo>
                  <a:cubicBezTo>
                    <a:pt x="17256" y="13146"/>
                    <a:pt x="17337" y="13187"/>
                    <a:pt x="17337" y="13268"/>
                  </a:cubicBezTo>
                  <a:cubicBezTo>
                    <a:pt x="17337" y="13309"/>
                    <a:pt x="17256" y="13350"/>
                    <a:pt x="17215" y="13350"/>
                  </a:cubicBezTo>
                  <a:lnTo>
                    <a:pt x="17093" y="13268"/>
                  </a:lnTo>
                  <a:lnTo>
                    <a:pt x="17215" y="13146"/>
                  </a:lnTo>
                  <a:close/>
                  <a:moveTo>
                    <a:pt x="18558" y="13146"/>
                  </a:moveTo>
                  <a:cubicBezTo>
                    <a:pt x="18639" y="13146"/>
                    <a:pt x="18680" y="13187"/>
                    <a:pt x="18680" y="13268"/>
                  </a:cubicBezTo>
                  <a:cubicBezTo>
                    <a:pt x="18680" y="13309"/>
                    <a:pt x="18639" y="13350"/>
                    <a:pt x="18558" y="13350"/>
                  </a:cubicBezTo>
                  <a:lnTo>
                    <a:pt x="18436" y="13268"/>
                  </a:lnTo>
                  <a:lnTo>
                    <a:pt x="18558" y="13146"/>
                  </a:lnTo>
                  <a:close/>
                  <a:moveTo>
                    <a:pt x="19901" y="13146"/>
                  </a:moveTo>
                  <a:lnTo>
                    <a:pt x="20023" y="13268"/>
                  </a:lnTo>
                  <a:lnTo>
                    <a:pt x="19901" y="13350"/>
                  </a:lnTo>
                  <a:cubicBezTo>
                    <a:pt x="19860" y="13350"/>
                    <a:pt x="19779" y="13309"/>
                    <a:pt x="19779" y="13268"/>
                  </a:cubicBezTo>
                  <a:cubicBezTo>
                    <a:pt x="19779" y="13187"/>
                    <a:pt x="19860" y="13146"/>
                    <a:pt x="19901" y="13146"/>
                  </a:cubicBezTo>
                  <a:close/>
                  <a:moveTo>
                    <a:pt x="21244" y="13146"/>
                  </a:moveTo>
                  <a:lnTo>
                    <a:pt x="21366" y="13268"/>
                  </a:lnTo>
                  <a:lnTo>
                    <a:pt x="21244" y="13350"/>
                  </a:lnTo>
                  <a:cubicBezTo>
                    <a:pt x="21203" y="13350"/>
                    <a:pt x="21163" y="13309"/>
                    <a:pt x="21163" y="13268"/>
                  </a:cubicBezTo>
                  <a:cubicBezTo>
                    <a:pt x="21163" y="13187"/>
                    <a:pt x="21203" y="13146"/>
                    <a:pt x="21244" y="13146"/>
                  </a:cubicBezTo>
                  <a:close/>
                  <a:moveTo>
                    <a:pt x="2279" y="13309"/>
                  </a:moveTo>
                  <a:lnTo>
                    <a:pt x="2320" y="13390"/>
                  </a:lnTo>
                  <a:lnTo>
                    <a:pt x="2279" y="13431"/>
                  </a:lnTo>
                  <a:lnTo>
                    <a:pt x="692" y="13431"/>
                  </a:lnTo>
                  <a:lnTo>
                    <a:pt x="651" y="13390"/>
                  </a:lnTo>
                  <a:lnTo>
                    <a:pt x="692" y="13309"/>
                  </a:lnTo>
                  <a:close/>
                  <a:moveTo>
                    <a:pt x="13105" y="13309"/>
                  </a:moveTo>
                  <a:lnTo>
                    <a:pt x="13145" y="13390"/>
                  </a:lnTo>
                  <a:lnTo>
                    <a:pt x="13105" y="13431"/>
                  </a:lnTo>
                  <a:lnTo>
                    <a:pt x="8994" y="13431"/>
                  </a:lnTo>
                  <a:lnTo>
                    <a:pt x="8913" y="13390"/>
                  </a:lnTo>
                  <a:lnTo>
                    <a:pt x="8994" y="13309"/>
                  </a:lnTo>
                  <a:close/>
                  <a:moveTo>
                    <a:pt x="692" y="12658"/>
                  </a:moveTo>
                  <a:cubicBezTo>
                    <a:pt x="326" y="12658"/>
                    <a:pt x="0" y="12983"/>
                    <a:pt x="0" y="13390"/>
                  </a:cubicBezTo>
                  <a:cubicBezTo>
                    <a:pt x="0" y="13756"/>
                    <a:pt x="326" y="14082"/>
                    <a:pt x="692" y="14082"/>
                  </a:cubicBezTo>
                  <a:lnTo>
                    <a:pt x="2279" y="14082"/>
                  </a:lnTo>
                  <a:cubicBezTo>
                    <a:pt x="2686" y="14082"/>
                    <a:pt x="3012" y="13756"/>
                    <a:pt x="3012" y="13390"/>
                  </a:cubicBezTo>
                  <a:cubicBezTo>
                    <a:pt x="3012" y="12983"/>
                    <a:pt x="2686" y="12658"/>
                    <a:pt x="2279" y="12658"/>
                  </a:cubicBezTo>
                  <a:close/>
                  <a:moveTo>
                    <a:pt x="14529" y="12454"/>
                  </a:moveTo>
                  <a:cubicBezTo>
                    <a:pt x="14161" y="12454"/>
                    <a:pt x="13848" y="12702"/>
                    <a:pt x="13748" y="13038"/>
                  </a:cubicBezTo>
                  <a:lnTo>
                    <a:pt x="13748" y="13038"/>
                  </a:lnTo>
                  <a:cubicBezTo>
                    <a:pt x="13624" y="12811"/>
                    <a:pt x="13384" y="12658"/>
                    <a:pt x="13105" y="12658"/>
                  </a:cubicBezTo>
                  <a:lnTo>
                    <a:pt x="8994" y="12658"/>
                  </a:lnTo>
                  <a:cubicBezTo>
                    <a:pt x="8587" y="12658"/>
                    <a:pt x="8262" y="12983"/>
                    <a:pt x="8262" y="13390"/>
                  </a:cubicBezTo>
                  <a:cubicBezTo>
                    <a:pt x="8262" y="13756"/>
                    <a:pt x="8587" y="14082"/>
                    <a:pt x="8994" y="14082"/>
                  </a:cubicBezTo>
                  <a:lnTo>
                    <a:pt x="13105" y="14082"/>
                  </a:lnTo>
                  <a:cubicBezTo>
                    <a:pt x="13430" y="14082"/>
                    <a:pt x="13704" y="13874"/>
                    <a:pt x="13800" y="13603"/>
                  </a:cubicBezTo>
                  <a:lnTo>
                    <a:pt x="13800" y="13603"/>
                  </a:lnTo>
                  <a:cubicBezTo>
                    <a:pt x="13934" y="13856"/>
                    <a:pt x="14211" y="14041"/>
                    <a:pt x="14529" y="14041"/>
                  </a:cubicBezTo>
                  <a:cubicBezTo>
                    <a:pt x="14793" y="14041"/>
                    <a:pt x="15040" y="13887"/>
                    <a:pt x="15181" y="13667"/>
                  </a:cubicBezTo>
                  <a:lnTo>
                    <a:pt x="15181" y="13667"/>
                  </a:lnTo>
                  <a:cubicBezTo>
                    <a:pt x="15325" y="13887"/>
                    <a:pt x="15581" y="14041"/>
                    <a:pt x="15872" y="14041"/>
                  </a:cubicBezTo>
                  <a:cubicBezTo>
                    <a:pt x="16170" y="14041"/>
                    <a:pt x="16414" y="13879"/>
                    <a:pt x="16543" y="13651"/>
                  </a:cubicBezTo>
                  <a:lnTo>
                    <a:pt x="16543" y="13651"/>
                  </a:lnTo>
                  <a:cubicBezTo>
                    <a:pt x="16673" y="13879"/>
                    <a:pt x="16917" y="14041"/>
                    <a:pt x="17215" y="14041"/>
                  </a:cubicBezTo>
                  <a:cubicBezTo>
                    <a:pt x="17513" y="14041"/>
                    <a:pt x="17757" y="13879"/>
                    <a:pt x="17886" y="13651"/>
                  </a:cubicBezTo>
                  <a:lnTo>
                    <a:pt x="17886" y="13651"/>
                  </a:lnTo>
                  <a:cubicBezTo>
                    <a:pt x="18016" y="13879"/>
                    <a:pt x="18260" y="14041"/>
                    <a:pt x="18558" y="14041"/>
                  </a:cubicBezTo>
                  <a:cubicBezTo>
                    <a:pt x="18856" y="14041"/>
                    <a:pt x="19100" y="13879"/>
                    <a:pt x="19229" y="13651"/>
                  </a:cubicBezTo>
                  <a:lnTo>
                    <a:pt x="19229" y="13651"/>
                  </a:lnTo>
                  <a:cubicBezTo>
                    <a:pt x="19359" y="13879"/>
                    <a:pt x="19603" y="14041"/>
                    <a:pt x="19901" y="14041"/>
                  </a:cubicBezTo>
                  <a:cubicBezTo>
                    <a:pt x="20192" y="14041"/>
                    <a:pt x="20448" y="13887"/>
                    <a:pt x="20592" y="13667"/>
                  </a:cubicBezTo>
                  <a:lnTo>
                    <a:pt x="20592" y="13667"/>
                  </a:lnTo>
                  <a:cubicBezTo>
                    <a:pt x="20733" y="13887"/>
                    <a:pt x="20980" y="14041"/>
                    <a:pt x="21244" y="14041"/>
                  </a:cubicBezTo>
                  <a:cubicBezTo>
                    <a:pt x="21692" y="14041"/>
                    <a:pt x="22058" y="13675"/>
                    <a:pt x="22058" y="13268"/>
                  </a:cubicBezTo>
                  <a:cubicBezTo>
                    <a:pt x="22058" y="12820"/>
                    <a:pt x="21692" y="12454"/>
                    <a:pt x="21244" y="12454"/>
                  </a:cubicBezTo>
                  <a:cubicBezTo>
                    <a:pt x="20980" y="12454"/>
                    <a:pt x="20733" y="12609"/>
                    <a:pt x="20592" y="12839"/>
                  </a:cubicBezTo>
                  <a:lnTo>
                    <a:pt x="20592" y="12839"/>
                  </a:lnTo>
                  <a:cubicBezTo>
                    <a:pt x="20448" y="12609"/>
                    <a:pt x="20192" y="12454"/>
                    <a:pt x="19901" y="12454"/>
                  </a:cubicBezTo>
                  <a:cubicBezTo>
                    <a:pt x="19603" y="12454"/>
                    <a:pt x="19359" y="12616"/>
                    <a:pt x="19229" y="12857"/>
                  </a:cubicBezTo>
                  <a:lnTo>
                    <a:pt x="19229" y="12857"/>
                  </a:lnTo>
                  <a:cubicBezTo>
                    <a:pt x="19100" y="12616"/>
                    <a:pt x="18856" y="12454"/>
                    <a:pt x="18558" y="12454"/>
                  </a:cubicBezTo>
                  <a:cubicBezTo>
                    <a:pt x="18260" y="12454"/>
                    <a:pt x="18016" y="12616"/>
                    <a:pt x="17886" y="12857"/>
                  </a:cubicBezTo>
                  <a:lnTo>
                    <a:pt x="17886" y="12857"/>
                  </a:lnTo>
                  <a:cubicBezTo>
                    <a:pt x="17757" y="12616"/>
                    <a:pt x="17513" y="12454"/>
                    <a:pt x="17215" y="12454"/>
                  </a:cubicBezTo>
                  <a:cubicBezTo>
                    <a:pt x="16917" y="12454"/>
                    <a:pt x="16673" y="12616"/>
                    <a:pt x="16543" y="12857"/>
                  </a:cubicBezTo>
                  <a:lnTo>
                    <a:pt x="16543" y="12857"/>
                  </a:lnTo>
                  <a:cubicBezTo>
                    <a:pt x="16414" y="12616"/>
                    <a:pt x="16170" y="12454"/>
                    <a:pt x="15872" y="12454"/>
                  </a:cubicBezTo>
                  <a:cubicBezTo>
                    <a:pt x="15581" y="12454"/>
                    <a:pt x="15325" y="12609"/>
                    <a:pt x="15181" y="12839"/>
                  </a:cubicBezTo>
                  <a:lnTo>
                    <a:pt x="15181" y="12839"/>
                  </a:lnTo>
                  <a:cubicBezTo>
                    <a:pt x="15040" y="12609"/>
                    <a:pt x="14793" y="12454"/>
                    <a:pt x="14529" y="12454"/>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5"/>
            <p:cNvSpPr/>
            <p:nvPr/>
          </p:nvSpPr>
          <p:spPr>
            <a:xfrm>
              <a:off x="3304325" y="2953625"/>
              <a:ext cx="534175" cy="335775"/>
            </a:xfrm>
            <a:custGeom>
              <a:rect b="b" l="l" r="r" t="t"/>
              <a:pathLst>
                <a:path extrusionOk="0" h="13431" w="21367">
                  <a:moveTo>
                    <a:pt x="366" y="82"/>
                  </a:moveTo>
                  <a:cubicBezTo>
                    <a:pt x="163" y="82"/>
                    <a:pt x="0" y="245"/>
                    <a:pt x="0" y="489"/>
                  </a:cubicBezTo>
                  <a:cubicBezTo>
                    <a:pt x="0" y="693"/>
                    <a:pt x="163" y="856"/>
                    <a:pt x="366" y="856"/>
                  </a:cubicBezTo>
                  <a:lnTo>
                    <a:pt x="1954" y="856"/>
                  </a:lnTo>
                  <a:cubicBezTo>
                    <a:pt x="2157" y="856"/>
                    <a:pt x="2360" y="693"/>
                    <a:pt x="2360" y="489"/>
                  </a:cubicBezTo>
                  <a:cubicBezTo>
                    <a:pt x="2360" y="245"/>
                    <a:pt x="2157" y="82"/>
                    <a:pt x="1954" y="82"/>
                  </a:cubicBezTo>
                  <a:close/>
                  <a:moveTo>
                    <a:pt x="3703" y="82"/>
                  </a:moveTo>
                  <a:cubicBezTo>
                    <a:pt x="3500" y="82"/>
                    <a:pt x="3337" y="245"/>
                    <a:pt x="3337" y="489"/>
                  </a:cubicBezTo>
                  <a:cubicBezTo>
                    <a:pt x="3337" y="693"/>
                    <a:pt x="3500" y="856"/>
                    <a:pt x="3703" y="856"/>
                  </a:cubicBezTo>
                  <a:lnTo>
                    <a:pt x="7855" y="856"/>
                  </a:lnTo>
                  <a:cubicBezTo>
                    <a:pt x="8058" y="856"/>
                    <a:pt x="8221" y="693"/>
                    <a:pt x="8221" y="489"/>
                  </a:cubicBezTo>
                  <a:cubicBezTo>
                    <a:pt x="8221" y="245"/>
                    <a:pt x="8058" y="82"/>
                    <a:pt x="7855" y="82"/>
                  </a:cubicBezTo>
                  <a:close/>
                  <a:moveTo>
                    <a:pt x="9605" y="1"/>
                  </a:moveTo>
                  <a:cubicBezTo>
                    <a:pt x="9360" y="1"/>
                    <a:pt x="9157" y="204"/>
                    <a:pt x="9157" y="489"/>
                  </a:cubicBezTo>
                  <a:cubicBezTo>
                    <a:pt x="9157" y="733"/>
                    <a:pt x="936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4" y="2646"/>
                  </a:lnTo>
                  <a:cubicBezTo>
                    <a:pt x="2157" y="2646"/>
                    <a:pt x="2360" y="2483"/>
                    <a:pt x="2360" y="2280"/>
                  </a:cubicBezTo>
                  <a:cubicBezTo>
                    <a:pt x="2360" y="2036"/>
                    <a:pt x="2157" y="1873"/>
                    <a:pt x="1954" y="1873"/>
                  </a:cubicBezTo>
                  <a:close/>
                  <a:moveTo>
                    <a:pt x="3703" y="1873"/>
                  </a:moveTo>
                  <a:cubicBezTo>
                    <a:pt x="3500" y="1873"/>
                    <a:pt x="3337" y="2036"/>
                    <a:pt x="3337" y="2280"/>
                  </a:cubicBezTo>
                  <a:cubicBezTo>
                    <a:pt x="3337" y="2483"/>
                    <a:pt x="3500" y="2646"/>
                    <a:pt x="3703" y="2646"/>
                  </a:cubicBezTo>
                  <a:lnTo>
                    <a:pt x="7855" y="2646"/>
                  </a:lnTo>
                  <a:cubicBezTo>
                    <a:pt x="8058" y="2646"/>
                    <a:pt x="8221" y="2483"/>
                    <a:pt x="8221" y="2280"/>
                  </a:cubicBezTo>
                  <a:cubicBezTo>
                    <a:pt x="8221" y="2036"/>
                    <a:pt x="8058" y="1873"/>
                    <a:pt x="7855" y="1873"/>
                  </a:cubicBezTo>
                  <a:close/>
                  <a:moveTo>
                    <a:pt x="366" y="3664"/>
                  </a:moveTo>
                  <a:cubicBezTo>
                    <a:pt x="163" y="3664"/>
                    <a:pt x="0" y="3867"/>
                    <a:pt x="0" y="4071"/>
                  </a:cubicBezTo>
                  <a:cubicBezTo>
                    <a:pt x="0" y="4274"/>
                    <a:pt x="163" y="4437"/>
                    <a:pt x="366" y="4437"/>
                  </a:cubicBezTo>
                  <a:lnTo>
                    <a:pt x="1954" y="4437"/>
                  </a:lnTo>
                  <a:cubicBezTo>
                    <a:pt x="2157" y="4437"/>
                    <a:pt x="2360" y="4274"/>
                    <a:pt x="2360" y="4071"/>
                  </a:cubicBezTo>
                  <a:cubicBezTo>
                    <a:pt x="2360" y="3867"/>
                    <a:pt x="2157" y="3664"/>
                    <a:pt x="1954" y="3664"/>
                  </a:cubicBezTo>
                  <a:close/>
                  <a:moveTo>
                    <a:pt x="3703" y="3664"/>
                  </a:moveTo>
                  <a:cubicBezTo>
                    <a:pt x="3500" y="3664"/>
                    <a:pt x="3337" y="3867"/>
                    <a:pt x="3337" y="4071"/>
                  </a:cubicBezTo>
                  <a:cubicBezTo>
                    <a:pt x="3337" y="4274"/>
                    <a:pt x="3500" y="4437"/>
                    <a:pt x="3703" y="4437"/>
                  </a:cubicBezTo>
                  <a:lnTo>
                    <a:pt x="7855" y="4437"/>
                  </a:lnTo>
                  <a:cubicBezTo>
                    <a:pt x="8058" y="4437"/>
                    <a:pt x="8221" y="4274"/>
                    <a:pt x="8221" y="4071"/>
                  </a:cubicBezTo>
                  <a:cubicBezTo>
                    <a:pt x="8221" y="3867"/>
                    <a:pt x="8058" y="3664"/>
                    <a:pt x="7855" y="3664"/>
                  </a:cubicBezTo>
                  <a:close/>
                  <a:moveTo>
                    <a:pt x="9605" y="3623"/>
                  </a:moveTo>
                  <a:cubicBezTo>
                    <a:pt x="9360" y="3623"/>
                    <a:pt x="9157" y="3826"/>
                    <a:pt x="9157" y="4071"/>
                  </a:cubicBezTo>
                  <a:cubicBezTo>
                    <a:pt x="9157" y="4315"/>
                    <a:pt x="936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4" y="6228"/>
                  </a:lnTo>
                  <a:cubicBezTo>
                    <a:pt x="2157" y="6228"/>
                    <a:pt x="2360" y="6065"/>
                    <a:pt x="2360" y="5861"/>
                  </a:cubicBezTo>
                  <a:cubicBezTo>
                    <a:pt x="2360" y="5658"/>
                    <a:pt x="2157" y="5454"/>
                    <a:pt x="1954" y="5454"/>
                  </a:cubicBezTo>
                  <a:close/>
                  <a:moveTo>
                    <a:pt x="3703" y="5454"/>
                  </a:moveTo>
                  <a:cubicBezTo>
                    <a:pt x="3500" y="5454"/>
                    <a:pt x="3337" y="5658"/>
                    <a:pt x="3337" y="5861"/>
                  </a:cubicBezTo>
                  <a:cubicBezTo>
                    <a:pt x="3337" y="6065"/>
                    <a:pt x="3500" y="6228"/>
                    <a:pt x="3703" y="6228"/>
                  </a:cubicBezTo>
                  <a:lnTo>
                    <a:pt x="7855" y="6228"/>
                  </a:lnTo>
                  <a:cubicBezTo>
                    <a:pt x="8058" y="6228"/>
                    <a:pt x="8221" y="6065"/>
                    <a:pt x="8221" y="5861"/>
                  </a:cubicBezTo>
                  <a:cubicBezTo>
                    <a:pt x="8221" y="5658"/>
                    <a:pt x="8058" y="5454"/>
                    <a:pt x="7855" y="5454"/>
                  </a:cubicBezTo>
                  <a:close/>
                  <a:moveTo>
                    <a:pt x="366" y="7286"/>
                  </a:moveTo>
                  <a:cubicBezTo>
                    <a:pt x="163" y="7286"/>
                    <a:pt x="0" y="7448"/>
                    <a:pt x="0" y="7652"/>
                  </a:cubicBezTo>
                  <a:cubicBezTo>
                    <a:pt x="0" y="7855"/>
                    <a:pt x="163" y="8059"/>
                    <a:pt x="366" y="8059"/>
                  </a:cubicBezTo>
                  <a:lnTo>
                    <a:pt x="1954" y="8059"/>
                  </a:lnTo>
                  <a:cubicBezTo>
                    <a:pt x="2157" y="8059"/>
                    <a:pt x="2360" y="7855"/>
                    <a:pt x="2360" y="7652"/>
                  </a:cubicBezTo>
                  <a:cubicBezTo>
                    <a:pt x="2360" y="7448"/>
                    <a:pt x="2157" y="7286"/>
                    <a:pt x="1954" y="7286"/>
                  </a:cubicBezTo>
                  <a:close/>
                  <a:moveTo>
                    <a:pt x="3703" y="7286"/>
                  </a:moveTo>
                  <a:cubicBezTo>
                    <a:pt x="3500" y="7286"/>
                    <a:pt x="3337" y="7448"/>
                    <a:pt x="3337" y="7652"/>
                  </a:cubicBezTo>
                  <a:cubicBezTo>
                    <a:pt x="3337" y="7855"/>
                    <a:pt x="3500" y="8059"/>
                    <a:pt x="3703" y="8059"/>
                  </a:cubicBezTo>
                  <a:lnTo>
                    <a:pt x="7855" y="8059"/>
                  </a:lnTo>
                  <a:cubicBezTo>
                    <a:pt x="8058" y="8059"/>
                    <a:pt x="8221" y="7855"/>
                    <a:pt x="8221" y="7652"/>
                  </a:cubicBezTo>
                  <a:cubicBezTo>
                    <a:pt x="8221" y="7448"/>
                    <a:pt x="8058" y="7286"/>
                    <a:pt x="7855" y="7286"/>
                  </a:cubicBezTo>
                  <a:close/>
                  <a:moveTo>
                    <a:pt x="14203" y="8791"/>
                  </a:moveTo>
                  <a:cubicBezTo>
                    <a:pt x="13959" y="8791"/>
                    <a:pt x="13756" y="8995"/>
                    <a:pt x="13756" y="9239"/>
                  </a:cubicBezTo>
                  <a:cubicBezTo>
                    <a:pt x="13756" y="9483"/>
                    <a:pt x="13959" y="9687"/>
                    <a:pt x="14203" y="9687"/>
                  </a:cubicBezTo>
                  <a:cubicBezTo>
                    <a:pt x="14448" y="9687"/>
                    <a:pt x="14651" y="9483"/>
                    <a:pt x="14651" y="9239"/>
                  </a:cubicBezTo>
                  <a:cubicBezTo>
                    <a:pt x="14651" y="8995"/>
                    <a:pt x="14448" y="8791"/>
                    <a:pt x="14203" y="8791"/>
                  </a:cubicBezTo>
                  <a:close/>
                  <a:moveTo>
                    <a:pt x="15546" y="8791"/>
                  </a:moveTo>
                  <a:cubicBezTo>
                    <a:pt x="15302" y="8791"/>
                    <a:pt x="15099" y="8995"/>
                    <a:pt x="15099" y="9239"/>
                  </a:cubicBezTo>
                  <a:cubicBezTo>
                    <a:pt x="15099" y="9483"/>
                    <a:pt x="15302" y="9687"/>
                    <a:pt x="15546" y="9687"/>
                  </a:cubicBezTo>
                  <a:cubicBezTo>
                    <a:pt x="15791" y="9687"/>
                    <a:pt x="15994" y="9483"/>
                    <a:pt x="15994" y="9239"/>
                  </a:cubicBezTo>
                  <a:cubicBezTo>
                    <a:pt x="15994" y="8995"/>
                    <a:pt x="15791" y="8791"/>
                    <a:pt x="15546" y="8791"/>
                  </a:cubicBezTo>
                  <a:close/>
                  <a:moveTo>
                    <a:pt x="16889" y="8791"/>
                  </a:moveTo>
                  <a:cubicBezTo>
                    <a:pt x="16645" y="8791"/>
                    <a:pt x="16442" y="8995"/>
                    <a:pt x="16442" y="9239"/>
                  </a:cubicBezTo>
                  <a:cubicBezTo>
                    <a:pt x="16442" y="9483"/>
                    <a:pt x="16645" y="9687"/>
                    <a:pt x="16889" y="9687"/>
                  </a:cubicBezTo>
                  <a:cubicBezTo>
                    <a:pt x="17134" y="9687"/>
                    <a:pt x="17337" y="9483"/>
                    <a:pt x="17337" y="9239"/>
                  </a:cubicBezTo>
                  <a:cubicBezTo>
                    <a:pt x="17337" y="8995"/>
                    <a:pt x="17134" y="8791"/>
                    <a:pt x="16889" y="8791"/>
                  </a:cubicBezTo>
                  <a:close/>
                  <a:moveTo>
                    <a:pt x="18232" y="8791"/>
                  </a:moveTo>
                  <a:cubicBezTo>
                    <a:pt x="17988" y="8791"/>
                    <a:pt x="17785" y="8995"/>
                    <a:pt x="17785" y="9239"/>
                  </a:cubicBezTo>
                  <a:cubicBezTo>
                    <a:pt x="17785" y="9483"/>
                    <a:pt x="17988" y="9687"/>
                    <a:pt x="18232" y="9687"/>
                  </a:cubicBezTo>
                  <a:cubicBezTo>
                    <a:pt x="18477" y="9687"/>
                    <a:pt x="18680" y="9483"/>
                    <a:pt x="18680" y="9239"/>
                  </a:cubicBezTo>
                  <a:cubicBezTo>
                    <a:pt x="18680" y="8995"/>
                    <a:pt x="18477" y="8791"/>
                    <a:pt x="18232" y="8791"/>
                  </a:cubicBezTo>
                  <a:close/>
                  <a:moveTo>
                    <a:pt x="19575" y="8791"/>
                  </a:moveTo>
                  <a:cubicBezTo>
                    <a:pt x="19331" y="8791"/>
                    <a:pt x="19128" y="8995"/>
                    <a:pt x="19128" y="9239"/>
                  </a:cubicBezTo>
                  <a:cubicBezTo>
                    <a:pt x="19128" y="9483"/>
                    <a:pt x="19331" y="9687"/>
                    <a:pt x="19575" y="9687"/>
                  </a:cubicBezTo>
                  <a:cubicBezTo>
                    <a:pt x="19820" y="9687"/>
                    <a:pt x="20023" y="9483"/>
                    <a:pt x="20023" y="9239"/>
                  </a:cubicBezTo>
                  <a:cubicBezTo>
                    <a:pt x="20023" y="8995"/>
                    <a:pt x="19820" y="8791"/>
                    <a:pt x="19575" y="8791"/>
                  </a:cubicBezTo>
                  <a:close/>
                  <a:moveTo>
                    <a:pt x="20918" y="8791"/>
                  </a:moveTo>
                  <a:cubicBezTo>
                    <a:pt x="20674" y="8791"/>
                    <a:pt x="20471" y="8995"/>
                    <a:pt x="20471" y="9239"/>
                  </a:cubicBezTo>
                  <a:cubicBezTo>
                    <a:pt x="20471" y="9483"/>
                    <a:pt x="20674" y="9687"/>
                    <a:pt x="20918" y="9687"/>
                  </a:cubicBezTo>
                  <a:cubicBezTo>
                    <a:pt x="21163" y="9687"/>
                    <a:pt x="21366" y="9483"/>
                    <a:pt x="21366" y="9239"/>
                  </a:cubicBezTo>
                  <a:cubicBezTo>
                    <a:pt x="21366" y="8995"/>
                    <a:pt x="21163" y="8791"/>
                    <a:pt x="20918" y="8791"/>
                  </a:cubicBezTo>
                  <a:close/>
                  <a:moveTo>
                    <a:pt x="366" y="9076"/>
                  </a:moveTo>
                  <a:cubicBezTo>
                    <a:pt x="163" y="9076"/>
                    <a:pt x="0" y="9239"/>
                    <a:pt x="0" y="9443"/>
                  </a:cubicBezTo>
                  <a:cubicBezTo>
                    <a:pt x="0" y="9646"/>
                    <a:pt x="163" y="9850"/>
                    <a:pt x="366" y="9850"/>
                  </a:cubicBezTo>
                  <a:lnTo>
                    <a:pt x="1954" y="9850"/>
                  </a:lnTo>
                  <a:cubicBezTo>
                    <a:pt x="2157" y="9850"/>
                    <a:pt x="2360" y="9646"/>
                    <a:pt x="2360" y="9443"/>
                  </a:cubicBezTo>
                  <a:cubicBezTo>
                    <a:pt x="2360" y="9239"/>
                    <a:pt x="2157" y="9076"/>
                    <a:pt x="1954" y="9076"/>
                  </a:cubicBezTo>
                  <a:close/>
                  <a:moveTo>
                    <a:pt x="8669" y="9076"/>
                  </a:moveTo>
                  <a:cubicBezTo>
                    <a:pt x="8424" y="9076"/>
                    <a:pt x="8262" y="9239"/>
                    <a:pt x="8262" y="9443"/>
                  </a:cubicBezTo>
                  <a:cubicBezTo>
                    <a:pt x="8262" y="9646"/>
                    <a:pt x="8424" y="9850"/>
                    <a:pt x="8669"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4" y="11640"/>
                  </a:lnTo>
                  <a:cubicBezTo>
                    <a:pt x="2157" y="11640"/>
                    <a:pt x="2360" y="11478"/>
                    <a:pt x="2360" y="11233"/>
                  </a:cubicBezTo>
                  <a:cubicBezTo>
                    <a:pt x="2360" y="11030"/>
                    <a:pt x="2157" y="10867"/>
                    <a:pt x="1954" y="10867"/>
                  </a:cubicBezTo>
                  <a:close/>
                  <a:moveTo>
                    <a:pt x="8669" y="10867"/>
                  </a:moveTo>
                  <a:cubicBezTo>
                    <a:pt x="8424" y="10867"/>
                    <a:pt x="8262" y="11030"/>
                    <a:pt x="8262" y="11233"/>
                  </a:cubicBezTo>
                  <a:cubicBezTo>
                    <a:pt x="8262" y="11478"/>
                    <a:pt x="8424" y="11640"/>
                    <a:pt x="8669"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8" y="13390"/>
                    <a:pt x="14651" y="13187"/>
                    <a:pt x="14651" y="12943"/>
                  </a:cubicBezTo>
                  <a:cubicBezTo>
                    <a:pt x="14651" y="12698"/>
                    <a:pt x="14448" y="12495"/>
                    <a:pt x="14203" y="12495"/>
                  </a:cubicBezTo>
                  <a:close/>
                  <a:moveTo>
                    <a:pt x="15546" y="12495"/>
                  </a:moveTo>
                  <a:cubicBezTo>
                    <a:pt x="15302" y="12495"/>
                    <a:pt x="15099" y="12698"/>
                    <a:pt x="15099" y="12943"/>
                  </a:cubicBezTo>
                  <a:cubicBezTo>
                    <a:pt x="15099" y="13187"/>
                    <a:pt x="15302" y="13390"/>
                    <a:pt x="15546" y="13390"/>
                  </a:cubicBezTo>
                  <a:cubicBezTo>
                    <a:pt x="15791" y="13390"/>
                    <a:pt x="15994" y="13187"/>
                    <a:pt x="15994" y="12943"/>
                  </a:cubicBezTo>
                  <a:cubicBezTo>
                    <a:pt x="15994" y="12698"/>
                    <a:pt x="15791" y="12495"/>
                    <a:pt x="15546" y="12495"/>
                  </a:cubicBezTo>
                  <a:close/>
                  <a:moveTo>
                    <a:pt x="16889" y="12495"/>
                  </a:moveTo>
                  <a:cubicBezTo>
                    <a:pt x="16645" y="12495"/>
                    <a:pt x="16442" y="12698"/>
                    <a:pt x="16442" y="12943"/>
                  </a:cubicBezTo>
                  <a:cubicBezTo>
                    <a:pt x="16442" y="13187"/>
                    <a:pt x="16645" y="13390"/>
                    <a:pt x="16889" y="13390"/>
                  </a:cubicBezTo>
                  <a:cubicBezTo>
                    <a:pt x="17134" y="13390"/>
                    <a:pt x="17337" y="13187"/>
                    <a:pt x="17337" y="12943"/>
                  </a:cubicBezTo>
                  <a:cubicBezTo>
                    <a:pt x="17337" y="12698"/>
                    <a:pt x="17134" y="12495"/>
                    <a:pt x="16889" y="12495"/>
                  </a:cubicBezTo>
                  <a:close/>
                  <a:moveTo>
                    <a:pt x="18232" y="12495"/>
                  </a:moveTo>
                  <a:cubicBezTo>
                    <a:pt x="17988" y="12495"/>
                    <a:pt x="17785" y="12698"/>
                    <a:pt x="17785" y="12943"/>
                  </a:cubicBezTo>
                  <a:cubicBezTo>
                    <a:pt x="17785" y="13187"/>
                    <a:pt x="17988" y="13390"/>
                    <a:pt x="18232" y="13390"/>
                  </a:cubicBezTo>
                  <a:cubicBezTo>
                    <a:pt x="18477" y="13390"/>
                    <a:pt x="18680" y="13187"/>
                    <a:pt x="18680" y="12943"/>
                  </a:cubicBezTo>
                  <a:cubicBezTo>
                    <a:pt x="18680" y="12698"/>
                    <a:pt x="18477" y="12495"/>
                    <a:pt x="18232" y="12495"/>
                  </a:cubicBezTo>
                  <a:close/>
                  <a:moveTo>
                    <a:pt x="19575" y="12495"/>
                  </a:moveTo>
                  <a:cubicBezTo>
                    <a:pt x="19331" y="12495"/>
                    <a:pt x="19128" y="12698"/>
                    <a:pt x="19128" y="12943"/>
                  </a:cubicBezTo>
                  <a:cubicBezTo>
                    <a:pt x="19128" y="13187"/>
                    <a:pt x="19331" y="13390"/>
                    <a:pt x="19575" y="13390"/>
                  </a:cubicBezTo>
                  <a:cubicBezTo>
                    <a:pt x="19820" y="13390"/>
                    <a:pt x="20023" y="13187"/>
                    <a:pt x="20023" y="12943"/>
                  </a:cubicBezTo>
                  <a:cubicBezTo>
                    <a:pt x="20023" y="12698"/>
                    <a:pt x="19820" y="12495"/>
                    <a:pt x="19575" y="12495"/>
                  </a:cubicBezTo>
                  <a:close/>
                  <a:moveTo>
                    <a:pt x="20918" y="12495"/>
                  </a:moveTo>
                  <a:cubicBezTo>
                    <a:pt x="20674" y="12495"/>
                    <a:pt x="20471" y="12698"/>
                    <a:pt x="20471" y="12943"/>
                  </a:cubicBezTo>
                  <a:cubicBezTo>
                    <a:pt x="20471" y="13187"/>
                    <a:pt x="20674" y="13390"/>
                    <a:pt x="20918" y="13390"/>
                  </a:cubicBezTo>
                  <a:cubicBezTo>
                    <a:pt x="21163" y="13390"/>
                    <a:pt x="21366" y="13187"/>
                    <a:pt x="21366" y="12943"/>
                  </a:cubicBezTo>
                  <a:cubicBezTo>
                    <a:pt x="21366" y="12698"/>
                    <a:pt x="21163" y="12495"/>
                    <a:pt x="20918" y="12495"/>
                  </a:cubicBezTo>
                  <a:close/>
                  <a:moveTo>
                    <a:pt x="366" y="12658"/>
                  </a:moveTo>
                  <a:cubicBezTo>
                    <a:pt x="163" y="12658"/>
                    <a:pt x="0" y="12821"/>
                    <a:pt x="0" y="13065"/>
                  </a:cubicBezTo>
                  <a:cubicBezTo>
                    <a:pt x="0" y="13268"/>
                    <a:pt x="163" y="13431"/>
                    <a:pt x="366" y="13431"/>
                  </a:cubicBezTo>
                  <a:lnTo>
                    <a:pt x="1954" y="13431"/>
                  </a:lnTo>
                  <a:cubicBezTo>
                    <a:pt x="2157" y="13431"/>
                    <a:pt x="2360" y="13268"/>
                    <a:pt x="2360" y="13065"/>
                  </a:cubicBezTo>
                  <a:cubicBezTo>
                    <a:pt x="2360" y="12821"/>
                    <a:pt x="2157" y="12658"/>
                    <a:pt x="1954" y="12658"/>
                  </a:cubicBezTo>
                  <a:close/>
                  <a:moveTo>
                    <a:pt x="8669" y="12658"/>
                  </a:moveTo>
                  <a:cubicBezTo>
                    <a:pt x="8424" y="12658"/>
                    <a:pt x="8262" y="12821"/>
                    <a:pt x="8262" y="13065"/>
                  </a:cubicBezTo>
                  <a:cubicBezTo>
                    <a:pt x="8262" y="13268"/>
                    <a:pt x="8424" y="13431"/>
                    <a:pt x="8669" y="13431"/>
                  </a:cubicBezTo>
                  <a:lnTo>
                    <a:pt x="12779" y="13431"/>
                  </a:lnTo>
                  <a:cubicBezTo>
                    <a:pt x="12982" y="13431"/>
                    <a:pt x="13145" y="13268"/>
                    <a:pt x="13145" y="13065"/>
                  </a:cubicBezTo>
                  <a:cubicBezTo>
                    <a:pt x="13145" y="12821"/>
                    <a:pt x="12982" y="12658"/>
                    <a:pt x="12779" y="12658"/>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5"/>
            <p:cNvSpPr/>
            <p:nvPr/>
          </p:nvSpPr>
          <p:spPr>
            <a:xfrm>
              <a:off x="3304325" y="3321950"/>
              <a:ext cx="534175" cy="335775"/>
            </a:xfrm>
            <a:custGeom>
              <a:rect b="b" l="l" r="r" t="t"/>
              <a:pathLst>
                <a:path extrusionOk="0" h="13431" w="21367">
                  <a:moveTo>
                    <a:pt x="366" y="82"/>
                  </a:moveTo>
                  <a:cubicBezTo>
                    <a:pt x="163" y="82"/>
                    <a:pt x="0" y="244"/>
                    <a:pt x="0" y="448"/>
                  </a:cubicBezTo>
                  <a:cubicBezTo>
                    <a:pt x="0" y="692"/>
                    <a:pt x="163" y="855"/>
                    <a:pt x="366" y="855"/>
                  </a:cubicBezTo>
                  <a:lnTo>
                    <a:pt x="1954" y="855"/>
                  </a:lnTo>
                  <a:cubicBezTo>
                    <a:pt x="2157" y="855"/>
                    <a:pt x="2360" y="692"/>
                    <a:pt x="2360" y="448"/>
                  </a:cubicBezTo>
                  <a:cubicBezTo>
                    <a:pt x="2360" y="244"/>
                    <a:pt x="2157" y="82"/>
                    <a:pt x="1954" y="82"/>
                  </a:cubicBezTo>
                  <a:close/>
                  <a:moveTo>
                    <a:pt x="3703" y="82"/>
                  </a:moveTo>
                  <a:cubicBezTo>
                    <a:pt x="3500" y="82"/>
                    <a:pt x="3337" y="244"/>
                    <a:pt x="3337" y="448"/>
                  </a:cubicBezTo>
                  <a:cubicBezTo>
                    <a:pt x="3337" y="692"/>
                    <a:pt x="3500" y="855"/>
                    <a:pt x="3703" y="855"/>
                  </a:cubicBezTo>
                  <a:lnTo>
                    <a:pt x="7855" y="855"/>
                  </a:lnTo>
                  <a:cubicBezTo>
                    <a:pt x="8058" y="855"/>
                    <a:pt x="8221" y="692"/>
                    <a:pt x="8221" y="448"/>
                  </a:cubicBezTo>
                  <a:cubicBezTo>
                    <a:pt x="8221" y="244"/>
                    <a:pt x="8058" y="82"/>
                    <a:pt x="7855" y="82"/>
                  </a:cubicBezTo>
                  <a:close/>
                  <a:moveTo>
                    <a:pt x="9605" y="0"/>
                  </a:moveTo>
                  <a:cubicBezTo>
                    <a:pt x="9360" y="0"/>
                    <a:pt x="9157" y="204"/>
                    <a:pt x="9157" y="448"/>
                  </a:cubicBezTo>
                  <a:cubicBezTo>
                    <a:pt x="9157" y="692"/>
                    <a:pt x="9360" y="896"/>
                    <a:pt x="9605" y="896"/>
                  </a:cubicBezTo>
                  <a:cubicBezTo>
                    <a:pt x="9849" y="896"/>
                    <a:pt x="10052" y="692"/>
                    <a:pt x="10052" y="448"/>
                  </a:cubicBezTo>
                  <a:cubicBezTo>
                    <a:pt x="10052" y="204"/>
                    <a:pt x="9849" y="0"/>
                    <a:pt x="9605" y="0"/>
                  </a:cubicBezTo>
                  <a:close/>
                  <a:moveTo>
                    <a:pt x="10948" y="0"/>
                  </a:moveTo>
                  <a:cubicBezTo>
                    <a:pt x="10703" y="0"/>
                    <a:pt x="10500" y="204"/>
                    <a:pt x="10500" y="448"/>
                  </a:cubicBezTo>
                  <a:cubicBezTo>
                    <a:pt x="10500" y="692"/>
                    <a:pt x="10703" y="896"/>
                    <a:pt x="10948" y="896"/>
                  </a:cubicBezTo>
                  <a:cubicBezTo>
                    <a:pt x="11192" y="896"/>
                    <a:pt x="11395" y="692"/>
                    <a:pt x="11395" y="448"/>
                  </a:cubicBezTo>
                  <a:cubicBezTo>
                    <a:pt x="11395" y="204"/>
                    <a:pt x="11192" y="0"/>
                    <a:pt x="10948" y="0"/>
                  </a:cubicBezTo>
                  <a:close/>
                  <a:moveTo>
                    <a:pt x="12291" y="0"/>
                  </a:moveTo>
                  <a:cubicBezTo>
                    <a:pt x="12046" y="0"/>
                    <a:pt x="11843" y="204"/>
                    <a:pt x="11843" y="448"/>
                  </a:cubicBezTo>
                  <a:cubicBezTo>
                    <a:pt x="11843" y="692"/>
                    <a:pt x="12046" y="896"/>
                    <a:pt x="12291" y="896"/>
                  </a:cubicBezTo>
                  <a:cubicBezTo>
                    <a:pt x="12535" y="896"/>
                    <a:pt x="12738" y="692"/>
                    <a:pt x="12738" y="448"/>
                  </a:cubicBezTo>
                  <a:cubicBezTo>
                    <a:pt x="12738" y="204"/>
                    <a:pt x="12535" y="0"/>
                    <a:pt x="12291" y="0"/>
                  </a:cubicBezTo>
                  <a:close/>
                  <a:moveTo>
                    <a:pt x="13634" y="0"/>
                  </a:moveTo>
                  <a:cubicBezTo>
                    <a:pt x="13389" y="0"/>
                    <a:pt x="13186" y="204"/>
                    <a:pt x="13186" y="448"/>
                  </a:cubicBezTo>
                  <a:cubicBezTo>
                    <a:pt x="13186" y="692"/>
                    <a:pt x="13389" y="896"/>
                    <a:pt x="13634" y="896"/>
                  </a:cubicBezTo>
                  <a:cubicBezTo>
                    <a:pt x="13878" y="896"/>
                    <a:pt x="14081" y="692"/>
                    <a:pt x="14081" y="448"/>
                  </a:cubicBezTo>
                  <a:cubicBezTo>
                    <a:pt x="14081" y="204"/>
                    <a:pt x="13878" y="0"/>
                    <a:pt x="13634" y="0"/>
                  </a:cubicBezTo>
                  <a:close/>
                  <a:moveTo>
                    <a:pt x="14977" y="0"/>
                  </a:moveTo>
                  <a:cubicBezTo>
                    <a:pt x="14732" y="0"/>
                    <a:pt x="14529" y="204"/>
                    <a:pt x="14529" y="448"/>
                  </a:cubicBezTo>
                  <a:cubicBezTo>
                    <a:pt x="14529" y="692"/>
                    <a:pt x="14732" y="896"/>
                    <a:pt x="14977" y="896"/>
                  </a:cubicBezTo>
                  <a:cubicBezTo>
                    <a:pt x="15221" y="896"/>
                    <a:pt x="15424" y="692"/>
                    <a:pt x="15424" y="448"/>
                  </a:cubicBezTo>
                  <a:cubicBezTo>
                    <a:pt x="15424" y="204"/>
                    <a:pt x="15221" y="0"/>
                    <a:pt x="14977" y="0"/>
                  </a:cubicBezTo>
                  <a:close/>
                  <a:moveTo>
                    <a:pt x="16320" y="0"/>
                  </a:moveTo>
                  <a:cubicBezTo>
                    <a:pt x="16075" y="0"/>
                    <a:pt x="15872" y="204"/>
                    <a:pt x="15872" y="448"/>
                  </a:cubicBezTo>
                  <a:cubicBezTo>
                    <a:pt x="15872" y="692"/>
                    <a:pt x="16075" y="896"/>
                    <a:pt x="16320" y="896"/>
                  </a:cubicBezTo>
                  <a:cubicBezTo>
                    <a:pt x="16564" y="896"/>
                    <a:pt x="16767" y="692"/>
                    <a:pt x="16767" y="448"/>
                  </a:cubicBezTo>
                  <a:cubicBezTo>
                    <a:pt x="16767" y="204"/>
                    <a:pt x="16564" y="0"/>
                    <a:pt x="16320" y="0"/>
                  </a:cubicBezTo>
                  <a:close/>
                  <a:moveTo>
                    <a:pt x="366" y="1872"/>
                  </a:moveTo>
                  <a:cubicBezTo>
                    <a:pt x="163" y="1872"/>
                    <a:pt x="0" y="2035"/>
                    <a:pt x="0" y="2239"/>
                  </a:cubicBezTo>
                  <a:cubicBezTo>
                    <a:pt x="0" y="2483"/>
                    <a:pt x="163" y="2646"/>
                    <a:pt x="366" y="2646"/>
                  </a:cubicBezTo>
                  <a:lnTo>
                    <a:pt x="1954" y="2646"/>
                  </a:lnTo>
                  <a:cubicBezTo>
                    <a:pt x="2157" y="2646"/>
                    <a:pt x="2360" y="2483"/>
                    <a:pt x="2360" y="2239"/>
                  </a:cubicBezTo>
                  <a:cubicBezTo>
                    <a:pt x="2360" y="2035"/>
                    <a:pt x="2157" y="1872"/>
                    <a:pt x="1954" y="1872"/>
                  </a:cubicBezTo>
                  <a:close/>
                  <a:moveTo>
                    <a:pt x="3703" y="1872"/>
                  </a:moveTo>
                  <a:cubicBezTo>
                    <a:pt x="3500" y="1872"/>
                    <a:pt x="3337" y="2035"/>
                    <a:pt x="3337" y="2239"/>
                  </a:cubicBezTo>
                  <a:cubicBezTo>
                    <a:pt x="3337" y="2483"/>
                    <a:pt x="3500" y="2646"/>
                    <a:pt x="3703" y="2646"/>
                  </a:cubicBezTo>
                  <a:lnTo>
                    <a:pt x="7855" y="2646"/>
                  </a:lnTo>
                  <a:cubicBezTo>
                    <a:pt x="8058" y="2646"/>
                    <a:pt x="8221" y="2483"/>
                    <a:pt x="8221" y="2239"/>
                  </a:cubicBezTo>
                  <a:cubicBezTo>
                    <a:pt x="8221" y="2035"/>
                    <a:pt x="8058" y="1872"/>
                    <a:pt x="7855" y="1872"/>
                  </a:cubicBezTo>
                  <a:close/>
                  <a:moveTo>
                    <a:pt x="366" y="3663"/>
                  </a:moveTo>
                  <a:cubicBezTo>
                    <a:pt x="163" y="3663"/>
                    <a:pt x="0" y="3826"/>
                    <a:pt x="0" y="4070"/>
                  </a:cubicBezTo>
                  <a:cubicBezTo>
                    <a:pt x="0" y="4273"/>
                    <a:pt x="163" y="4436"/>
                    <a:pt x="366" y="4436"/>
                  </a:cubicBezTo>
                  <a:lnTo>
                    <a:pt x="1954" y="4436"/>
                  </a:lnTo>
                  <a:cubicBezTo>
                    <a:pt x="2157" y="4436"/>
                    <a:pt x="2360" y="4273"/>
                    <a:pt x="2360" y="4070"/>
                  </a:cubicBezTo>
                  <a:cubicBezTo>
                    <a:pt x="2360" y="3826"/>
                    <a:pt x="2157" y="3663"/>
                    <a:pt x="1954" y="3663"/>
                  </a:cubicBezTo>
                  <a:close/>
                  <a:moveTo>
                    <a:pt x="3703" y="3663"/>
                  </a:moveTo>
                  <a:cubicBezTo>
                    <a:pt x="3500" y="3663"/>
                    <a:pt x="3337" y="3826"/>
                    <a:pt x="3337" y="4070"/>
                  </a:cubicBezTo>
                  <a:cubicBezTo>
                    <a:pt x="3337" y="4273"/>
                    <a:pt x="3500" y="4436"/>
                    <a:pt x="3703" y="4436"/>
                  </a:cubicBezTo>
                  <a:lnTo>
                    <a:pt x="7855" y="4436"/>
                  </a:lnTo>
                  <a:cubicBezTo>
                    <a:pt x="8058" y="4436"/>
                    <a:pt x="8221" y="4273"/>
                    <a:pt x="8221" y="4070"/>
                  </a:cubicBezTo>
                  <a:cubicBezTo>
                    <a:pt x="8221" y="3826"/>
                    <a:pt x="8058" y="3663"/>
                    <a:pt x="7855" y="3663"/>
                  </a:cubicBezTo>
                  <a:close/>
                  <a:moveTo>
                    <a:pt x="9605" y="3622"/>
                  </a:moveTo>
                  <a:cubicBezTo>
                    <a:pt x="9360" y="3622"/>
                    <a:pt x="9157" y="3785"/>
                    <a:pt x="9157" y="4070"/>
                  </a:cubicBezTo>
                  <a:cubicBezTo>
                    <a:pt x="9157" y="4314"/>
                    <a:pt x="9360" y="4518"/>
                    <a:pt x="9605" y="4518"/>
                  </a:cubicBezTo>
                  <a:cubicBezTo>
                    <a:pt x="9849" y="4518"/>
                    <a:pt x="10052" y="4314"/>
                    <a:pt x="10052" y="4070"/>
                  </a:cubicBezTo>
                  <a:cubicBezTo>
                    <a:pt x="10052" y="3785"/>
                    <a:pt x="9849" y="3622"/>
                    <a:pt x="9605" y="3622"/>
                  </a:cubicBezTo>
                  <a:close/>
                  <a:moveTo>
                    <a:pt x="10948" y="3622"/>
                  </a:moveTo>
                  <a:cubicBezTo>
                    <a:pt x="10703" y="3622"/>
                    <a:pt x="10500" y="3785"/>
                    <a:pt x="10500" y="4070"/>
                  </a:cubicBezTo>
                  <a:cubicBezTo>
                    <a:pt x="10500" y="4314"/>
                    <a:pt x="10703" y="4518"/>
                    <a:pt x="10948" y="4518"/>
                  </a:cubicBezTo>
                  <a:cubicBezTo>
                    <a:pt x="11192" y="4518"/>
                    <a:pt x="11395" y="4314"/>
                    <a:pt x="11395" y="4070"/>
                  </a:cubicBezTo>
                  <a:cubicBezTo>
                    <a:pt x="11395" y="3785"/>
                    <a:pt x="11192" y="3622"/>
                    <a:pt x="10948" y="3622"/>
                  </a:cubicBezTo>
                  <a:close/>
                  <a:moveTo>
                    <a:pt x="12291" y="3622"/>
                  </a:moveTo>
                  <a:cubicBezTo>
                    <a:pt x="12046" y="3622"/>
                    <a:pt x="11843" y="3785"/>
                    <a:pt x="11843" y="4070"/>
                  </a:cubicBezTo>
                  <a:cubicBezTo>
                    <a:pt x="11843" y="4314"/>
                    <a:pt x="12046" y="4518"/>
                    <a:pt x="12291" y="4518"/>
                  </a:cubicBezTo>
                  <a:cubicBezTo>
                    <a:pt x="12535" y="4518"/>
                    <a:pt x="12738" y="4314"/>
                    <a:pt x="12738" y="4070"/>
                  </a:cubicBezTo>
                  <a:cubicBezTo>
                    <a:pt x="12738" y="3785"/>
                    <a:pt x="12535" y="3622"/>
                    <a:pt x="12291" y="3622"/>
                  </a:cubicBezTo>
                  <a:close/>
                  <a:moveTo>
                    <a:pt x="13634" y="3622"/>
                  </a:moveTo>
                  <a:cubicBezTo>
                    <a:pt x="13389" y="3622"/>
                    <a:pt x="13186" y="3785"/>
                    <a:pt x="13186" y="4070"/>
                  </a:cubicBezTo>
                  <a:cubicBezTo>
                    <a:pt x="13186" y="4314"/>
                    <a:pt x="13389" y="4518"/>
                    <a:pt x="13634" y="4518"/>
                  </a:cubicBezTo>
                  <a:cubicBezTo>
                    <a:pt x="13878" y="4518"/>
                    <a:pt x="14081" y="4314"/>
                    <a:pt x="14081" y="4070"/>
                  </a:cubicBezTo>
                  <a:cubicBezTo>
                    <a:pt x="14081" y="3785"/>
                    <a:pt x="13878" y="3622"/>
                    <a:pt x="13634" y="3622"/>
                  </a:cubicBezTo>
                  <a:close/>
                  <a:moveTo>
                    <a:pt x="14977" y="3622"/>
                  </a:moveTo>
                  <a:cubicBezTo>
                    <a:pt x="14732" y="3622"/>
                    <a:pt x="14529" y="3785"/>
                    <a:pt x="14529" y="4070"/>
                  </a:cubicBezTo>
                  <a:cubicBezTo>
                    <a:pt x="14529" y="4314"/>
                    <a:pt x="14732" y="4518"/>
                    <a:pt x="14977" y="4518"/>
                  </a:cubicBezTo>
                  <a:cubicBezTo>
                    <a:pt x="15221" y="4518"/>
                    <a:pt x="15424" y="4314"/>
                    <a:pt x="15424" y="4070"/>
                  </a:cubicBezTo>
                  <a:cubicBezTo>
                    <a:pt x="15424" y="3785"/>
                    <a:pt x="15221" y="3622"/>
                    <a:pt x="14977" y="3622"/>
                  </a:cubicBezTo>
                  <a:close/>
                  <a:moveTo>
                    <a:pt x="16320" y="3622"/>
                  </a:moveTo>
                  <a:cubicBezTo>
                    <a:pt x="16075" y="3622"/>
                    <a:pt x="15872" y="3785"/>
                    <a:pt x="15872" y="4070"/>
                  </a:cubicBezTo>
                  <a:cubicBezTo>
                    <a:pt x="15872" y="4314"/>
                    <a:pt x="16075" y="4518"/>
                    <a:pt x="16320" y="4518"/>
                  </a:cubicBezTo>
                  <a:cubicBezTo>
                    <a:pt x="16564" y="4518"/>
                    <a:pt x="16767" y="4314"/>
                    <a:pt x="16767" y="4070"/>
                  </a:cubicBezTo>
                  <a:cubicBezTo>
                    <a:pt x="16767" y="3785"/>
                    <a:pt x="16564" y="3622"/>
                    <a:pt x="16320" y="3622"/>
                  </a:cubicBezTo>
                  <a:close/>
                  <a:moveTo>
                    <a:pt x="366" y="5454"/>
                  </a:moveTo>
                  <a:cubicBezTo>
                    <a:pt x="163" y="5454"/>
                    <a:pt x="0" y="5617"/>
                    <a:pt x="0" y="5861"/>
                  </a:cubicBezTo>
                  <a:cubicBezTo>
                    <a:pt x="0" y="6064"/>
                    <a:pt x="163" y="6227"/>
                    <a:pt x="366" y="6227"/>
                  </a:cubicBezTo>
                  <a:lnTo>
                    <a:pt x="1954" y="6227"/>
                  </a:lnTo>
                  <a:cubicBezTo>
                    <a:pt x="2157" y="6227"/>
                    <a:pt x="2360" y="6064"/>
                    <a:pt x="2360" y="5861"/>
                  </a:cubicBezTo>
                  <a:cubicBezTo>
                    <a:pt x="2360" y="5617"/>
                    <a:pt x="2157" y="5454"/>
                    <a:pt x="1954" y="5454"/>
                  </a:cubicBezTo>
                  <a:close/>
                  <a:moveTo>
                    <a:pt x="3703" y="5454"/>
                  </a:moveTo>
                  <a:cubicBezTo>
                    <a:pt x="3500" y="5454"/>
                    <a:pt x="3337" y="5617"/>
                    <a:pt x="3337" y="5861"/>
                  </a:cubicBezTo>
                  <a:cubicBezTo>
                    <a:pt x="3337" y="6064"/>
                    <a:pt x="3500" y="6227"/>
                    <a:pt x="3703" y="6227"/>
                  </a:cubicBezTo>
                  <a:lnTo>
                    <a:pt x="7855" y="6227"/>
                  </a:lnTo>
                  <a:cubicBezTo>
                    <a:pt x="8058" y="6227"/>
                    <a:pt x="8221" y="6064"/>
                    <a:pt x="8221" y="5861"/>
                  </a:cubicBezTo>
                  <a:cubicBezTo>
                    <a:pt x="8221" y="5617"/>
                    <a:pt x="8058" y="5454"/>
                    <a:pt x="7855" y="5454"/>
                  </a:cubicBezTo>
                  <a:close/>
                  <a:moveTo>
                    <a:pt x="366" y="7244"/>
                  </a:moveTo>
                  <a:cubicBezTo>
                    <a:pt x="163" y="7244"/>
                    <a:pt x="0" y="7448"/>
                    <a:pt x="0" y="7651"/>
                  </a:cubicBezTo>
                  <a:cubicBezTo>
                    <a:pt x="0" y="7855"/>
                    <a:pt x="163" y="8018"/>
                    <a:pt x="366" y="8018"/>
                  </a:cubicBezTo>
                  <a:lnTo>
                    <a:pt x="1954" y="8018"/>
                  </a:lnTo>
                  <a:cubicBezTo>
                    <a:pt x="2157" y="8018"/>
                    <a:pt x="2360" y="7855"/>
                    <a:pt x="2360" y="7651"/>
                  </a:cubicBezTo>
                  <a:cubicBezTo>
                    <a:pt x="2360" y="7448"/>
                    <a:pt x="2157" y="7244"/>
                    <a:pt x="1954" y="7244"/>
                  </a:cubicBezTo>
                  <a:close/>
                  <a:moveTo>
                    <a:pt x="3703" y="7244"/>
                  </a:moveTo>
                  <a:cubicBezTo>
                    <a:pt x="3500" y="7244"/>
                    <a:pt x="3337" y="7448"/>
                    <a:pt x="3337" y="7651"/>
                  </a:cubicBezTo>
                  <a:cubicBezTo>
                    <a:pt x="3337" y="7855"/>
                    <a:pt x="3500" y="8018"/>
                    <a:pt x="3703" y="8018"/>
                  </a:cubicBezTo>
                  <a:lnTo>
                    <a:pt x="7855" y="8018"/>
                  </a:lnTo>
                  <a:cubicBezTo>
                    <a:pt x="8058" y="8018"/>
                    <a:pt x="8221" y="7855"/>
                    <a:pt x="8221" y="7651"/>
                  </a:cubicBezTo>
                  <a:cubicBezTo>
                    <a:pt x="8221" y="7448"/>
                    <a:pt x="8058" y="7244"/>
                    <a:pt x="7855" y="7244"/>
                  </a:cubicBezTo>
                  <a:close/>
                  <a:moveTo>
                    <a:pt x="14203" y="8750"/>
                  </a:moveTo>
                  <a:cubicBezTo>
                    <a:pt x="13959" y="8750"/>
                    <a:pt x="13756" y="8954"/>
                    <a:pt x="13756" y="9198"/>
                  </a:cubicBezTo>
                  <a:cubicBezTo>
                    <a:pt x="13756" y="9483"/>
                    <a:pt x="13959" y="9686"/>
                    <a:pt x="14203" y="9686"/>
                  </a:cubicBezTo>
                  <a:cubicBezTo>
                    <a:pt x="14448" y="9686"/>
                    <a:pt x="14651" y="9483"/>
                    <a:pt x="14651" y="9198"/>
                  </a:cubicBezTo>
                  <a:cubicBezTo>
                    <a:pt x="14651" y="8954"/>
                    <a:pt x="14448" y="8750"/>
                    <a:pt x="14203" y="8750"/>
                  </a:cubicBezTo>
                  <a:close/>
                  <a:moveTo>
                    <a:pt x="15546" y="8750"/>
                  </a:moveTo>
                  <a:cubicBezTo>
                    <a:pt x="15302" y="8750"/>
                    <a:pt x="15099" y="8954"/>
                    <a:pt x="15099" y="9198"/>
                  </a:cubicBezTo>
                  <a:cubicBezTo>
                    <a:pt x="15099" y="9483"/>
                    <a:pt x="15302" y="9686"/>
                    <a:pt x="15546" y="9686"/>
                  </a:cubicBezTo>
                  <a:cubicBezTo>
                    <a:pt x="15791" y="9686"/>
                    <a:pt x="15994" y="9483"/>
                    <a:pt x="15994" y="9198"/>
                  </a:cubicBezTo>
                  <a:cubicBezTo>
                    <a:pt x="15994" y="8954"/>
                    <a:pt x="15791" y="8750"/>
                    <a:pt x="15546" y="8750"/>
                  </a:cubicBezTo>
                  <a:close/>
                  <a:moveTo>
                    <a:pt x="16889" y="8750"/>
                  </a:moveTo>
                  <a:cubicBezTo>
                    <a:pt x="16645" y="8750"/>
                    <a:pt x="16442" y="8954"/>
                    <a:pt x="16442" y="9198"/>
                  </a:cubicBezTo>
                  <a:cubicBezTo>
                    <a:pt x="16442" y="9483"/>
                    <a:pt x="16645" y="9686"/>
                    <a:pt x="16889" y="9686"/>
                  </a:cubicBezTo>
                  <a:cubicBezTo>
                    <a:pt x="17134" y="9686"/>
                    <a:pt x="17337" y="9483"/>
                    <a:pt x="17337" y="9198"/>
                  </a:cubicBezTo>
                  <a:cubicBezTo>
                    <a:pt x="17337" y="8954"/>
                    <a:pt x="17134" y="8750"/>
                    <a:pt x="16889" y="8750"/>
                  </a:cubicBezTo>
                  <a:close/>
                  <a:moveTo>
                    <a:pt x="18232" y="8750"/>
                  </a:moveTo>
                  <a:cubicBezTo>
                    <a:pt x="17988" y="8750"/>
                    <a:pt x="17785" y="8954"/>
                    <a:pt x="17785" y="9198"/>
                  </a:cubicBezTo>
                  <a:cubicBezTo>
                    <a:pt x="17785" y="9483"/>
                    <a:pt x="17988" y="9686"/>
                    <a:pt x="18232" y="9686"/>
                  </a:cubicBezTo>
                  <a:cubicBezTo>
                    <a:pt x="18477" y="9686"/>
                    <a:pt x="18680" y="9483"/>
                    <a:pt x="18680" y="9198"/>
                  </a:cubicBezTo>
                  <a:cubicBezTo>
                    <a:pt x="18680" y="8954"/>
                    <a:pt x="18477" y="8750"/>
                    <a:pt x="18232" y="8750"/>
                  </a:cubicBezTo>
                  <a:close/>
                  <a:moveTo>
                    <a:pt x="19575" y="8750"/>
                  </a:moveTo>
                  <a:cubicBezTo>
                    <a:pt x="19331" y="8750"/>
                    <a:pt x="19128" y="8954"/>
                    <a:pt x="19128" y="9198"/>
                  </a:cubicBezTo>
                  <a:cubicBezTo>
                    <a:pt x="19128" y="9483"/>
                    <a:pt x="19331" y="9686"/>
                    <a:pt x="19575" y="9686"/>
                  </a:cubicBezTo>
                  <a:cubicBezTo>
                    <a:pt x="19820" y="9686"/>
                    <a:pt x="20023" y="9483"/>
                    <a:pt x="20023" y="9198"/>
                  </a:cubicBezTo>
                  <a:cubicBezTo>
                    <a:pt x="20023" y="8954"/>
                    <a:pt x="19820" y="8750"/>
                    <a:pt x="19575" y="8750"/>
                  </a:cubicBezTo>
                  <a:close/>
                  <a:moveTo>
                    <a:pt x="20918" y="8750"/>
                  </a:moveTo>
                  <a:cubicBezTo>
                    <a:pt x="20674" y="8750"/>
                    <a:pt x="20471" y="8954"/>
                    <a:pt x="20471" y="9198"/>
                  </a:cubicBezTo>
                  <a:cubicBezTo>
                    <a:pt x="20471" y="9483"/>
                    <a:pt x="20674" y="9686"/>
                    <a:pt x="20918" y="9686"/>
                  </a:cubicBezTo>
                  <a:cubicBezTo>
                    <a:pt x="21163" y="9686"/>
                    <a:pt x="21366" y="9483"/>
                    <a:pt x="21366" y="9198"/>
                  </a:cubicBezTo>
                  <a:cubicBezTo>
                    <a:pt x="21366" y="8954"/>
                    <a:pt x="21163" y="8750"/>
                    <a:pt x="20918" y="8750"/>
                  </a:cubicBezTo>
                  <a:close/>
                  <a:moveTo>
                    <a:pt x="366" y="9035"/>
                  </a:moveTo>
                  <a:cubicBezTo>
                    <a:pt x="163" y="9035"/>
                    <a:pt x="0" y="9239"/>
                    <a:pt x="0" y="9442"/>
                  </a:cubicBezTo>
                  <a:cubicBezTo>
                    <a:pt x="0" y="9646"/>
                    <a:pt x="163" y="9849"/>
                    <a:pt x="366" y="9849"/>
                  </a:cubicBezTo>
                  <a:lnTo>
                    <a:pt x="1954" y="9849"/>
                  </a:lnTo>
                  <a:cubicBezTo>
                    <a:pt x="2157" y="9849"/>
                    <a:pt x="2360" y="9646"/>
                    <a:pt x="2360" y="9442"/>
                  </a:cubicBezTo>
                  <a:cubicBezTo>
                    <a:pt x="2360" y="9239"/>
                    <a:pt x="2157" y="9035"/>
                    <a:pt x="1954" y="9035"/>
                  </a:cubicBezTo>
                  <a:close/>
                  <a:moveTo>
                    <a:pt x="8669" y="9035"/>
                  </a:moveTo>
                  <a:cubicBezTo>
                    <a:pt x="8424" y="9035"/>
                    <a:pt x="8262" y="9239"/>
                    <a:pt x="8262" y="9442"/>
                  </a:cubicBezTo>
                  <a:cubicBezTo>
                    <a:pt x="8262" y="9646"/>
                    <a:pt x="8424" y="9849"/>
                    <a:pt x="8669" y="9849"/>
                  </a:cubicBezTo>
                  <a:lnTo>
                    <a:pt x="12779" y="9849"/>
                  </a:lnTo>
                  <a:cubicBezTo>
                    <a:pt x="12982" y="9849"/>
                    <a:pt x="13145" y="9646"/>
                    <a:pt x="13145" y="9442"/>
                  </a:cubicBezTo>
                  <a:cubicBezTo>
                    <a:pt x="13145" y="9239"/>
                    <a:pt x="12982" y="9035"/>
                    <a:pt x="12779" y="9035"/>
                  </a:cubicBezTo>
                  <a:close/>
                  <a:moveTo>
                    <a:pt x="366" y="10866"/>
                  </a:moveTo>
                  <a:cubicBezTo>
                    <a:pt x="163" y="10866"/>
                    <a:pt x="0" y="11029"/>
                    <a:pt x="0" y="11233"/>
                  </a:cubicBezTo>
                  <a:cubicBezTo>
                    <a:pt x="0" y="11436"/>
                    <a:pt x="163" y="11640"/>
                    <a:pt x="366" y="11640"/>
                  </a:cubicBezTo>
                  <a:lnTo>
                    <a:pt x="1954" y="11640"/>
                  </a:lnTo>
                  <a:cubicBezTo>
                    <a:pt x="2157" y="11640"/>
                    <a:pt x="2360" y="11436"/>
                    <a:pt x="2360" y="11233"/>
                  </a:cubicBezTo>
                  <a:cubicBezTo>
                    <a:pt x="2360" y="11029"/>
                    <a:pt x="2157" y="10866"/>
                    <a:pt x="1954" y="10866"/>
                  </a:cubicBezTo>
                  <a:close/>
                  <a:moveTo>
                    <a:pt x="8669" y="10866"/>
                  </a:moveTo>
                  <a:cubicBezTo>
                    <a:pt x="8424" y="10866"/>
                    <a:pt x="8262" y="11029"/>
                    <a:pt x="8262" y="11233"/>
                  </a:cubicBezTo>
                  <a:cubicBezTo>
                    <a:pt x="8262" y="11436"/>
                    <a:pt x="8424" y="11640"/>
                    <a:pt x="8669" y="11640"/>
                  </a:cubicBezTo>
                  <a:lnTo>
                    <a:pt x="12779" y="11640"/>
                  </a:lnTo>
                  <a:cubicBezTo>
                    <a:pt x="12982" y="11640"/>
                    <a:pt x="13145" y="11436"/>
                    <a:pt x="13145" y="11233"/>
                  </a:cubicBezTo>
                  <a:cubicBezTo>
                    <a:pt x="13145" y="11029"/>
                    <a:pt x="12982" y="10866"/>
                    <a:pt x="12779" y="10866"/>
                  </a:cubicBezTo>
                  <a:close/>
                  <a:moveTo>
                    <a:pt x="14203" y="12454"/>
                  </a:moveTo>
                  <a:cubicBezTo>
                    <a:pt x="13959" y="12454"/>
                    <a:pt x="13756" y="12657"/>
                    <a:pt x="13756" y="12942"/>
                  </a:cubicBezTo>
                  <a:cubicBezTo>
                    <a:pt x="13756" y="13186"/>
                    <a:pt x="13959" y="13390"/>
                    <a:pt x="14203" y="13390"/>
                  </a:cubicBezTo>
                  <a:cubicBezTo>
                    <a:pt x="14448" y="13390"/>
                    <a:pt x="14651" y="13186"/>
                    <a:pt x="14651" y="12942"/>
                  </a:cubicBezTo>
                  <a:cubicBezTo>
                    <a:pt x="14651" y="12657"/>
                    <a:pt x="14448" y="12454"/>
                    <a:pt x="14203" y="12454"/>
                  </a:cubicBezTo>
                  <a:close/>
                  <a:moveTo>
                    <a:pt x="15546" y="12454"/>
                  </a:moveTo>
                  <a:cubicBezTo>
                    <a:pt x="15302" y="12454"/>
                    <a:pt x="15099" y="12657"/>
                    <a:pt x="15099" y="12942"/>
                  </a:cubicBezTo>
                  <a:cubicBezTo>
                    <a:pt x="15099" y="13186"/>
                    <a:pt x="15302" y="13390"/>
                    <a:pt x="15546" y="13390"/>
                  </a:cubicBezTo>
                  <a:cubicBezTo>
                    <a:pt x="15791" y="13390"/>
                    <a:pt x="15994" y="13186"/>
                    <a:pt x="15994" y="12942"/>
                  </a:cubicBezTo>
                  <a:cubicBezTo>
                    <a:pt x="15994" y="12657"/>
                    <a:pt x="15791" y="12454"/>
                    <a:pt x="15546" y="12454"/>
                  </a:cubicBezTo>
                  <a:close/>
                  <a:moveTo>
                    <a:pt x="16889" y="12454"/>
                  </a:moveTo>
                  <a:cubicBezTo>
                    <a:pt x="16645" y="12454"/>
                    <a:pt x="16442" y="12657"/>
                    <a:pt x="16442" y="12942"/>
                  </a:cubicBezTo>
                  <a:cubicBezTo>
                    <a:pt x="16442" y="13186"/>
                    <a:pt x="16645" y="13390"/>
                    <a:pt x="16889" y="13390"/>
                  </a:cubicBezTo>
                  <a:cubicBezTo>
                    <a:pt x="17134" y="13390"/>
                    <a:pt x="17337" y="13186"/>
                    <a:pt x="17337" y="12942"/>
                  </a:cubicBezTo>
                  <a:cubicBezTo>
                    <a:pt x="17337" y="12657"/>
                    <a:pt x="17134" y="12454"/>
                    <a:pt x="16889" y="12454"/>
                  </a:cubicBezTo>
                  <a:close/>
                  <a:moveTo>
                    <a:pt x="18232" y="12454"/>
                  </a:moveTo>
                  <a:cubicBezTo>
                    <a:pt x="17988" y="12454"/>
                    <a:pt x="17785" y="12657"/>
                    <a:pt x="17785" y="12942"/>
                  </a:cubicBezTo>
                  <a:cubicBezTo>
                    <a:pt x="17785" y="13186"/>
                    <a:pt x="17988" y="13390"/>
                    <a:pt x="18232" y="13390"/>
                  </a:cubicBezTo>
                  <a:cubicBezTo>
                    <a:pt x="18477" y="13390"/>
                    <a:pt x="18680" y="13186"/>
                    <a:pt x="18680" y="12942"/>
                  </a:cubicBezTo>
                  <a:cubicBezTo>
                    <a:pt x="18680" y="12657"/>
                    <a:pt x="18477" y="12454"/>
                    <a:pt x="18232" y="12454"/>
                  </a:cubicBezTo>
                  <a:close/>
                  <a:moveTo>
                    <a:pt x="19575" y="12454"/>
                  </a:moveTo>
                  <a:cubicBezTo>
                    <a:pt x="19331" y="12454"/>
                    <a:pt x="19128" y="12657"/>
                    <a:pt x="19128" y="12942"/>
                  </a:cubicBezTo>
                  <a:cubicBezTo>
                    <a:pt x="19128" y="13186"/>
                    <a:pt x="19331" y="13390"/>
                    <a:pt x="19575" y="13390"/>
                  </a:cubicBezTo>
                  <a:cubicBezTo>
                    <a:pt x="19820" y="13390"/>
                    <a:pt x="20023" y="13186"/>
                    <a:pt x="20023" y="12942"/>
                  </a:cubicBezTo>
                  <a:cubicBezTo>
                    <a:pt x="20023" y="12657"/>
                    <a:pt x="19820" y="12454"/>
                    <a:pt x="19575" y="12454"/>
                  </a:cubicBezTo>
                  <a:close/>
                  <a:moveTo>
                    <a:pt x="20918" y="12454"/>
                  </a:moveTo>
                  <a:cubicBezTo>
                    <a:pt x="20674" y="12454"/>
                    <a:pt x="20471" y="12657"/>
                    <a:pt x="20471" y="12942"/>
                  </a:cubicBezTo>
                  <a:cubicBezTo>
                    <a:pt x="20471" y="13186"/>
                    <a:pt x="20674" y="13390"/>
                    <a:pt x="20918" y="13390"/>
                  </a:cubicBezTo>
                  <a:cubicBezTo>
                    <a:pt x="21163" y="13390"/>
                    <a:pt x="21366" y="13186"/>
                    <a:pt x="21366" y="12942"/>
                  </a:cubicBezTo>
                  <a:cubicBezTo>
                    <a:pt x="21366" y="12657"/>
                    <a:pt x="21163" y="12454"/>
                    <a:pt x="20918" y="12454"/>
                  </a:cubicBezTo>
                  <a:close/>
                  <a:moveTo>
                    <a:pt x="366" y="12657"/>
                  </a:moveTo>
                  <a:cubicBezTo>
                    <a:pt x="163" y="12657"/>
                    <a:pt x="0" y="12820"/>
                    <a:pt x="0" y="13023"/>
                  </a:cubicBezTo>
                  <a:cubicBezTo>
                    <a:pt x="0" y="13268"/>
                    <a:pt x="163" y="13430"/>
                    <a:pt x="366" y="13430"/>
                  </a:cubicBezTo>
                  <a:lnTo>
                    <a:pt x="1954" y="13430"/>
                  </a:lnTo>
                  <a:cubicBezTo>
                    <a:pt x="2157" y="13430"/>
                    <a:pt x="2360" y="13268"/>
                    <a:pt x="2360" y="13023"/>
                  </a:cubicBezTo>
                  <a:cubicBezTo>
                    <a:pt x="2360" y="12820"/>
                    <a:pt x="2157" y="12657"/>
                    <a:pt x="1954" y="12657"/>
                  </a:cubicBezTo>
                  <a:close/>
                  <a:moveTo>
                    <a:pt x="8669" y="12657"/>
                  </a:moveTo>
                  <a:cubicBezTo>
                    <a:pt x="8424" y="12657"/>
                    <a:pt x="8262" y="12820"/>
                    <a:pt x="8262" y="13023"/>
                  </a:cubicBezTo>
                  <a:cubicBezTo>
                    <a:pt x="8262" y="13268"/>
                    <a:pt x="8424" y="13430"/>
                    <a:pt x="8669" y="13430"/>
                  </a:cubicBezTo>
                  <a:lnTo>
                    <a:pt x="12779" y="13430"/>
                  </a:lnTo>
                  <a:cubicBezTo>
                    <a:pt x="12982" y="13430"/>
                    <a:pt x="13145" y="13268"/>
                    <a:pt x="13145" y="13023"/>
                  </a:cubicBezTo>
                  <a:cubicBezTo>
                    <a:pt x="13145" y="12820"/>
                    <a:pt x="12982" y="12657"/>
                    <a:pt x="12779" y="12657"/>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5"/>
            <p:cNvSpPr/>
            <p:nvPr/>
          </p:nvSpPr>
          <p:spPr>
            <a:xfrm>
              <a:off x="3173075" y="2324875"/>
              <a:ext cx="135325" cy="249275"/>
            </a:xfrm>
            <a:custGeom>
              <a:rect b="b" l="l" r="r" t="t"/>
              <a:pathLst>
                <a:path extrusionOk="0" h="9971" w="5413">
                  <a:moveTo>
                    <a:pt x="3052" y="692"/>
                  </a:moveTo>
                  <a:cubicBezTo>
                    <a:pt x="3256" y="692"/>
                    <a:pt x="3459" y="814"/>
                    <a:pt x="3663" y="977"/>
                  </a:cubicBezTo>
                  <a:cubicBezTo>
                    <a:pt x="3948" y="1221"/>
                    <a:pt x="4233" y="1709"/>
                    <a:pt x="4436" y="2320"/>
                  </a:cubicBezTo>
                  <a:cubicBezTo>
                    <a:pt x="4640" y="2930"/>
                    <a:pt x="4762" y="3663"/>
                    <a:pt x="4762" y="4477"/>
                  </a:cubicBezTo>
                  <a:cubicBezTo>
                    <a:pt x="4762" y="4680"/>
                    <a:pt x="4762" y="4924"/>
                    <a:pt x="4721" y="5169"/>
                  </a:cubicBezTo>
                  <a:cubicBezTo>
                    <a:pt x="4640" y="6349"/>
                    <a:pt x="4314" y="7448"/>
                    <a:pt x="3866" y="8180"/>
                  </a:cubicBezTo>
                  <a:cubicBezTo>
                    <a:pt x="3663" y="8546"/>
                    <a:pt x="3419" y="8831"/>
                    <a:pt x="3134" y="9035"/>
                  </a:cubicBezTo>
                  <a:cubicBezTo>
                    <a:pt x="2890" y="9238"/>
                    <a:pt x="2686" y="9320"/>
                    <a:pt x="2442" y="9320"/>
                  </a:cubicBezTo>
                  <a:lnTo>
                    <a:pt x="2361" y="9320"/>
                  </a:lnTo>
                  <a:cubicBezTo>
                    <a:pt x="2157" y="9279"/>
                    <a:pt x="1954" y="9198"/>
                    <a:pt x="1750" y="9035"/>
                  </a:cubicBezTo>
                  <a:cubicBezTo>
                    <a:pt x="1465" y="8750"/>
                    <a:pt x="1180" y="8302"/>
                    <a:pt x="977" y="7692"/>
                  </a:cubicBezTo>
                  <a:cubicBezTo>
                    <a:pt x="773" y="7081"/>
                    <a:pt x="651" y="6349"/>
                    <a:pt x="651" y="5535"/>
                  </a:cubicBezTo>
                  <a:cubicBezTo>
                    <a:pt x="651" y="5291"/>
                    <a:pt x="692" y="5087"/>
                    <a:pt x="692" y="4843"/>
                  </a:cubicBezTo>
                  <a:cubicBezTo>
                    <a:pt x="773" y="3622"/>
                    <a:pt x="1099" y="2564"/>
                    <a:pt x="1547" y="1831"/>
                  </a:cubicBezTo>
                  <a:cubicBezTo>
                    <a:pt x="1791" y="1424"/>
                    <a:pt x="2035" y="1140"/>
                    <a:pt x="2279" y="977"/>
                  </a:cubicBezTo>
                  <a:cubicBezTo>
                    <a:pt x="2523" y="773"/>
                    <a:pt x="2768" y="692"/>
                    <a:pt x="2971" y="692"/>
                  </a:cubicBezTo>
                  <a:close/>
                  <a:moveTo>
                    <a:pt x="2971" y="0"/>
                  </a:moveTo>
                  <a:cubicBezTo>
                    <a:pt x="2564" y="0"/>
                    <a:pt x="2198" y="163"/>
                    <a:pt x="1872" y="407"/>
                  </a:cubicBezTo>
                  <a:cubicBezTo>
                    <a:pt x="1343" y="814"/>
                    <a:pt x="936" y="1424"/>
                    <a:pt x="611" y="2157"/>
                  </a:cubicBezTo>
                  <a:cubicBezTo>
                    <a:pt x="326" y="2930"/>
                    <a:pt x="82" y="3826"/>
                    <a:pt x="0" y="4802"/>
                  </a:cubicBezTo>
                  <a:cubicBezTo>
                    <a:pt x="0" y="5046"/>
                    <a:pt x="0" y="5291"/>
                    <a:pt x="0" y="5535"/>
                  </a:cubicBezTo>
                  <a:cubicBezTo>
                    <a:pt x="0" y="6674"/>
                    <a:pt x="204" y="7732"/>
                    <a:pt x="611" y="8546"/>
                  </a:cubicBezTo>
                  <a:cubicBezTo>
                    <a:pt x="773" y="8953"/>
                    <a:pt x="1018" y="9279"/>
                    <a:pt x="1302" y="9523"/>
                  </a:cubicBezTo>
                  <a:cubicBezTo>
                    <a:pt x="1587" y="9767"/>
                    <a:pt x="1954" y="9930"/>
                    <a:pt x="2320" y="9971"/>
                  </a:cubicBezTo>
                  <a:lnTo>
                    <a:pt x="2442" y="9971"/>
                  </a:lnTo>
                  <a:cubicBezTo>
                    <a:pt x="2849" y="9971"/>
                    <a:pt x="3215" y="9808"/>
                    <a:pt x="3581" y="9564"/>
                  </a:cubicBezTo>
                  <a:cubicBezTo>
                    <a:pt x="4070" y="9198"/>
                    <a:pt x="4477" y="8587"/>
                    <a:pt x="4802" y="7814"/>
                  </a:cubicBezTo>
                  <a:cubicBezTo>
                    <a:pt x="5128" y="7081"/>
                    <a:pt x="5331" y="6186"/>
                    <a:pt x="5413" y="5209"/>
                  </a:cubicBezTo>
                  <a:cubicBezTo>
                    <a:pt x="5413" y="4965"/>
                    <a:pt x="5413" y="4721"/>
                    <a:pt x="5413" y="4477"/>
                  </a:cubicBezTo>
                  <a:cubicBezTo>
                    <a:pt x="5413" y="3296"/>
                    <a:pt x="5209" y="2238"/>
                    <a:pt x="4843" y="1465"/>
                  </a:cubicBezTo>
                  <a:cubicBezTo>
                    <a:pt x="4640" y="1058"/>
                    <a:pt x="4395" y="733"/>
                    <a:pt x="4111" y="448"/>
                  </a:cubicBezTo>
                  <a:cubicBezTo>
                    <a:pt x="3826" y="203"/>
                    <a:pt x="3459" y="41"/>
                    <a:pt x="3093"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5"/>
            <p:cNvSpPr/>
            <p:nvPr/>
          </p:nvSpPr>
          <p:spPr>
            <a:xfrm>
              <a:off x="2390675" y="1910275"/>
              <a:ext cx="866850" cy="1118675"/>
            </a:xfrm>
            <a:custGeom>
              <a:rect b="b" l="l" r="r" t="t"/>
              <a:pathLst>
                <a:path extrusionOk="0" h="44747" w="34674">
                  <a:moveTo>
                    <a:pt x="20542" y="1"/>
                  </a:moveTo>
                  <a:cubicBezTo>
                    <a:pt x="16954" y="1"/>
                    <a:pt x="13117" y="564"/>
                    <a:pt x="9849" y="2096"/>
                  </a:cubicBezTo>
                  <a:cubicBezTo>
                    <a:pt x="1465" y="6043"/>
                    <a:pt x="3297" y="19799"/>
                    <a:pt x="3297" y="19799"/>
                  </a:cubicBezTo>
                  <a:cubicBezTo>
                    <a:pt x="3297" y="19799"/>
                    <a:pt x="5128" y="25700"/>
                    <a:pt x="3948" y="29526"/>
                  </a:cubicBezTo>
                  <a:cubicBezTo>
                    <a:pt x="2767" y="33311"/>
                    <a:pt x="0" y="36200"/>
                    <a:pt x="0" y="36200"/>
                  </a:cubicBezTo>
                  <a:lnTo>
                    <a:pt x="19168" y="44746"/>
                  </a:lnTo>
                  <a:cubicBezTo>
                    <a:pt x="19168" y="44746"/>
                    <a:pt x="19820" y="41979"/>
                    <a:pt x="20104" y="41206"/>
                  </a:cubicBezTo>
                  <a:cubicBezTo>
                    <a:pt x="20349" y="40433"/>
                    <a:pt x="22343" y="40148"/>
                    <a:pt x="22343" y="40148"/>
                  </a:cubicBezTo>
                  <a:cubicBezTo>
                    <a:pt x="22343" y="40148"/>
                    <a:pt x="25362" y="41619"/>
                    <a:pt x="26748" y="41619"/>
                  </a:cubicBezTo>
                  <a:cubicBezTo>
                    <a:pt x="26802" y="41619"/>
                    <a:pt x="26853" y="41617"/>
                    <a:pt x="26901" y="41613"/>
                  </a:cubicBezTo>
                  <a:cubicBezTo>
                    <a:pt x="28244" y="41450"/>
                    <a:pt x="27837" y="40799"/>
                    <a:pt x="28895" y="38845"/>
                  </a:cubicBezTo>
                  <a:cubicBezTo>
                    <a:pt x="29953" y="36851"/>
                    <a:pt x="33738" y="26758"/>
                    <a:pt x="33738" y="24683"/>
                  </a:cubicBezTo>
                  <a:cubicBezTo>
                    <a:pt x="33738" y="22566"/>
                    <a:pt x="32029" y="21264"/>
                    <a:pt x="32029" y="20206"/>
                  </a:cubicBezTo>
                  <a:cubicBezTo>
                    <a:pt x="32029" y="19148"/>
                    <a:pt x="33087" y="17724"/>
                    <a:pt x="33860" y="15485"/>
                  </a:cubicBezTo>
                  <a:cubicBezTo>
                    <a:pt x="34674" y="13247"/>
                    <a:pt x="34389" y="8526"/>
                    <a:pt x="34389" y="8526"/>
                  </a:cubicBezTo>
                  <a:cubicBezTo>
                    <a:pt x="34389" y="8526"/>
                    <a:pt x="34389" y="4578"/>
                    <a:pt x="32436" y="2625"/>
                  </a:cubicBezTo>
                  <a:cubicBezTo>
                    <a:pt x="31240" y="1404"/>
                    <a:pt x="26202" y="1"/>
                    <a:pt x="20542" y="1"/>
                  </a:cubicBezTo>
                  <a:close/>
                </a:path>
              </a:pathLst>
            </a:custGeom>
            <a:solidFill>
              <a:srgbClr val="F9CB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5"/>
            <p:cNvSpPr/>
            <p:nvPr/>
          </p:nvSpPr>
          <p:spPr>
            <a:xfrm>
              <a:off x="2431350" y="1943325"/>
              <a:ext cx="633900" cy="998125"/>
            </a:xfrm>
            <a:custGeom>
              <a:rect b="b" l="l" r="r" t="t"/>
              <a:pathLst>
                <a:path extrusionOk="0" h="39925" w="25356">
                  <a:moveTo>
                    <a:pt x="11233" y="1"/>
                  </a:moveTo>
                  <a:cubicBezTo>
                    <a:pt x="10257" y="285"/>
                    <a:pt x="9280" y="652"/>
                    <a:pt x="8385" y="1059"/>
                  </a:cubicBezTo>
                  <a:cubicBezTo>
                    <a:pt x="5576" y="2402"/>
                    <a:pt x="3949" y="4844"/>
                    <a:pt x="3013" y="7570"/>
                  </a:cubicBezTo>
                  <a:cubicBezTo>
                    <a:pt x="2077" y="10256"/>
                    <a:pt x="1832" y="13186"/>
                    <a:pt x="1832" y="15343"/>
                  </a:cubicBezTo>
                  <a:cubicBezTo>
                    <a:pt x="1832" y="16727"/>
                    <a:pt x="1914" y="17785"/>
                    <a:pt x="1995" y="18233"/>
                  </a:cubicBezTo>
                  <a:cubicBezTo>
                    <a:pt x="1995" y="18314"/>
                    <a:pt x="1995" y="18396"/>
                    <a:pt x="1995" y="18396"/>
                  </a:cubicBezTo>
                  <a:cubicBezTo>
                    <a:pt x="2117" y="18762"/>
                    <a:pt x="3053" y="21977"/>
                    <a:pt x="3053" y="25151"/>
                  </a:cubicBezTo>
                  <a:cubicBezTo>
                    <a:pt x="3053" y="26250"/>
                    <a:pt x="2931" y="27308"/>
                    <a:pt x="2646" y="28285"/>
                  </a:cubicBezTo>
                  <a:cubicBezTo>
                    <a:pt x="1995" y="30401"/>
                    <a:pt x="896" y="32192"/>
                    <a:pt x="1" y="33413"/>
                  </a:cubicBezTo>
                  <a:cubicBezTo>
                    <a:pt x="774" y="33616"/>
                    <a:pt x="1629" y="33861"/>
                    <a:pt x="2606" y="34227"/>
                  </a:cubicBezTo>
                  <a:cubicBezTo>
                    <a:pt x="5047" y="35163"/>
                    <a:pt x="9402" y="37320"/>
                    <a:pt x="13024" y="39355"/>
                  </a:cubicBezTo>
                  <a:lnTo>
                    <a:pt x="18396" y="38622"/>
                  </a:lnTo>
                  <a:cubicBezTo>
                    <a:pt x="18396" y="38622"/>
                    <a:pt x="18681" y="38744"/>
                    <a:pt x="19088" y="38907"/>
                  </a:cubicBezTo>
                  <a:cubicBezTo>
                    <a:pt x="19251" y="38866"/>
                    <a:pt x="19413" y="38785"/>
                    <a:pt x="19576" y="38744"/>
                  </a:cubicBezTo>
                  <a:cubicBezTo>
                    <a:pt x="20146" y="38541"/>
                    <a:pt x="20634" y="38500"/>
                    <a:pt x="20634" y="38500"/>
                  </a:cubicBezTo>
                  <a:lnTo>
                    <a:pt x="20716" y="38500"/>
                  </a:lnTo>
                  <a:cubicBezTo>
                    <a:pt x="20756" y="38500"/>
                    <a:pt x="20797" y="38500"/>
                    <a:pt x="20838" y="38541"/>
                  </a:cubicBezTo>
                  <a:cubicBezTo>
                    <a:pt x="20838" y="38541"/>
                    <a:pt x="20960" y="38582"/>
                    <a:pt x="21123" y="38663"/>
                  </a:cubicBezTo>
                  <a:cubicBezTo>
                    <a:pt x="21326" y="38744"/>
                    <a:pt x="21570" y="38866"/>
                    <a:pt x="21855" y="38988"/>
                  </a:cubicBezTo>
                  <a:cubicBezTo>
                    <a:pt x="22466" y="39233"/>
                    <a:pt x="23239" y="39518"/>
                    <a:pt x="23931" y="39721"/>
                  </a:cubicBezTo>
                  <a:cubicBezTo>
                    <a:pt x="24379" y="39843"/>
                    <a:pt x="24826" y="39925"/>
                    <a:pt x="25111" y="39925"/>
                  </a:cubicBezTo>
                  <a:lnTo>
                    <a:pt x="25355" y="39925"/>
                  </a:lnTo>
                  <a:cubicBezTo>
                    <a:pt x="25192" y="38459"/>
                    <a:pt x="20309" y="34552"/>
                    <a:pt x="20512" y="28977"/>
                  </a:cubicBezTo>
                  <a:cubicBezTo>
                    <a:pt x="20756" y="22872"/>
                    <a:pt x="19129" y="15099"/>
                    <a:pt x="19129" y="15099"/>
                  </a:cubicBezTo>
                  <a:cubicBezTo>
                    <a:pt x="19129" y="15099"/>
                    <a:pt x="19332" y="13186"/>
                    <a:pt x="15832" y="7326"/>
                  </a:cubicBezTo>
                  <a:cubicBezTo>
                    <a:pt x="14571" y="5210"/>
                    <a:pt x="13105" y="2524"/>
                    <a:pt x="11233" y="1"/>
                  </a:cubicBezTo>
                  <a:close/>
                </a:path>
              </a:pathLst>
            </a:custGeom>
            <a:solidFill>
              <a:srgbClr val="F9CB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5"/>
            <p:cNvSpPr/>
            <p:nvPr/>
          </p:nvSpPr>
          <p:spPr>
            <a:xfrm>
              <a:off x="2939050" y="2055250"/>
              <a:ext cx="304250" cy="177050"/>
            </a:xfrm>
            <a:custGeom>
              <a:rect b="b" l="l" r="r" t="t"/>
              <a:pathLst>
                <a:path extrusionOk="0" h="7082" w="12170">
                  <a:moveTo>
                    <a:pt x="7733" y="0"/>
                  </a:moveTo>
                  <a:cubicBezTo>
                    <a:pt x="1385" y="0"/>
                    <a:pt x="1" y="2605"/>
                    <a:pt x="1873" y="4233"/>
                  </a:cubicBezTo>
                  <a:lnTo>
                    <a:pt x="6594" y="4029"/>
                  </a:lnTo>
                  <a:lnTo>
                    <a:pt x="6594" y="4029"/>
                  </a:lnTo>
                  <a:cubicBezTo>
                    <a:pt x="6594" y="4029"/>
                    <a:pt x="3745" y="7082"/>
                    <a:pt x="7041" y="7082"/>
                  </a:cubicBezTo>
                  <a:cubicBezTo>
                    <a:pt x="9605" y="7082"/>
                    <a:pt x="11437" y="6593"/>
                    <a:pt x="12169" y="5535"/>
                  </a:cubicBezTo>
                  <a:cubicBezTo>
                    <a:pt x="12169" y="5169"/>
                    <a:pt x="12169" y="4843"/>
                    <a:pt x="12169" y="4518"/>
                  </a:cubicBezTo>
                  <a:cubicBezTo>
                    <a:pt x="12169" y="3989"/>
                    <a:pt x="12169" y="3541"/>
                    <a:pt x="12129" y="3256"/>
                  </a:cubicBezTo>
                  <a:cubicBezTo>
                    <a:pt x="12129" y="2930"/>
                    <a:pt x="12129" y="2727"/>
                    <a:pt x="12129" y="2727"/>
                  </a:cubicBezTo>
                  <a:cubicBezTo>
                    <a:pt x="12129" y="2727"/>
                    <a:pt x="12129" y="2686"/>
                    <a:pt x="12129" y="2564"/>
                  </a:cubicBezTo>
                  <a:cubicBezTo>
                    <a:pt x="12129" y="2442"/>
                    <a:pt x="12129" y="2279"/>
                    <a:pt x="12088" y="2116"/>
                  </a:cubicBezTo>
                  <a:cubicBezTo>
                    <a:pt x="12088" y="1791"/>
                    <a:pt x="12006" y="1343"/>
                    <a:pt x="11925" y="896"/>
                  </a:cubicBezTo>
                  <a:cubicBezTo>
                    <a:pt x="11274" y="367"/>
                    <a:pt x="10012" y="0"/>
                    <a:pt x="7733" y="0"/>
                  </a:cubicBezTo>
                  <a:close/>
                </a:path>
              </a:pathLst>
            </a:custGeom>
            <a:solidFill>
              <a:srgbClr val="9E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5"/>
            <p:cNvSpPr/>
            <p:nvPr/>
          </p:nvSpPr>
          <p:spPr>
            <a:xfrm>
              <a:off x="2382525" y="1901600"/>
              <a:ext cx="878075" cy="1136150"/>
            </a:xfrm>
            <a:custGeom>
              <a:rect b="b" l="l" r="r" t="t"/>
              <a:pathLst>
                <a:path extrusionOk="0" h="45446" w="35123">
                  <a:moveTo>
                    <a:pt x="20837" y="693"/>
                  </a:moveTo>
                  <a:cubicBezTo>
                    <a:pt x="23646" y="693"/>
                    <a:pt x="26291" y="1059"/>
                    <a:pt x="28407" y="1547"/>
                  </a:cubicBezTo>
                  <a:cubicBezTo>
                    <a:pt x="29424" y="1792"/>
                    <a:pt x="30361" y="2077"/>
                    <a:pt x="31052" y="2361"/>
                  </a:cubicBezTo>
                  <a:cubicBezTo>
                    <a:pt x="31744" y="2646"/>
                    <a:pt x="32273" y="2972"/>
                    <a:pt x="32517" y="3216"/>
                  </a:cubicBezTo>
                  <a:cubicBezTo>
                    <a:pt x="33413" y="4111"/>
                    <a:pt x="33901" y="5536"/>
                    <a:pt x="34145" y="6716"/>
                  </a:cubicBezTo>
                  <a:cubicBezTo>
                    <a:pt x="34267" y="7326"/>
                    <a:pt x="34308" y="7856"/>
                    <a:pt x="34349" y="8262"/>
                  </a:cubicBezTo>
                  <a:cubicBezTo>
                    <a:pt x="34390" y="8425"/>
                    <a:pt x="34390" y="8588"/>
                    <a:pt x="34390" y="8710"/>
                  </a:cubicBezTo>
                  <a:cubicBezTo>
                    <a:pt x="34390" y="8832"/>
                    <a:pt x="34390" y="8873"/>
                    <a:pt x="34390" y="8873"/>
                  </a:cubicBezTo>
                  <a:cubicBezTo>
                    <a:pt x="34390" y="8873"/>
                    <a:pt x="34390" y="9076"/>
                    <a:pt x="34390" y="9402"/>
                  </a:cubicBezTo>
                  <a:cubicBezTo>
                    <a:pt x="34430" y="9687"/>
                    <a:pt x="34430" y="10135"/>
                    <a:pt x="34430" y="10664"/>
                  </a:cubicBezTo>
                  <a:cubicBezTo>
                    <a:pt x="34430" y="11437"/>
                    <a:pt x="34390" y="12414"/>
                    <a:pt x="34308" y="13309"/>
                  </a:cubicBezTo>
                  <a:cubicBezTo>
                    <a:pt x="34227" y="14204"/>
                    <a:pt x="34105" y="15100"/>
                    <a:pt x="33901" y="15710"/>
                  </a:cubicBezTo>
                  <a:cubicBezTo>
                    <a:pt x="33494" y="16809"/>
                    <a:pt x="33047" y="17704"/>
                    <a:pt x="32680" y="18478"/>
                  </a:cubicBezTo>
                  <a:cubicBezTo>
                    <a:pt x="32314" y="19251"/>
                    <a:pt x="32029" y="19902"/>
                    <a:pt x="32029" y="20553"/>
                  </a:cubicBezTo>
                  <a:cubicBezTo>
                    <a:pt x="32029" y="20919"/>
                    <a:pt x="32151" y="21245"/>
                    <a:pt x="32314" y="21570"/>
                  </a:cubicBezTo>
                  <a:cubicBezTo>
                    <a:pt x="32843" y="22507"/>
                    <a:pt x="33738" y="23565"/>
                    <a:pt x="33738" y="25030"/>
                  </a:cubicBezTo>
                  <a:cubicBezTo>
                    <a:pt x="33738" y="25233"/>
                    <a:pt x="33698" y="25600"/>
                    <a:pt x="33576" y="26088"/>
                  </a:cubicBezTo>
                  <a:cubicBezTo>
                    <a:pt x="33209" y="27716"/>
                    <a:pt x="32273" y="30565"/>
                    <a:pt x="31297" y="33169"/>
                  </a:cubicBezTo>
                  <a:cubicBezTo>
                    <a:pt x="30808" y="34472"/>
                    <a:pt x="30320" y="35733"/>
                    <a:pt x="29913" y="36751"/>
                  </a:cubicBezTo>
                  <a:cubicBezTo>
                    <a:pt x="29506" y="37809"/>
                    <a:pt x="29140" y="38623"/>
                    <a:pt x="28895" y="39030"/>
                  </a:cubicBezTo>
                  <a:cubicBezTo>
                    <a:pt x="28366" y="40047"/>
                    <a:pt x="28204" y="40739"/>
                    <a:pt x="28041" y="41105"/>
                  </a:cubicBezTo>
                  <a:cubicBezTo>
                    <a:pt x="27919" y="41309"/>
                    <a:pt x="27878" y="41390"/>
                    <a:pt x="27756" y="41471"/>
                  </a:cubicBezTo>
                  <a:cubicBezTo>
                    <a:pt x="27675" y="41512"/>
                    <a:pt x="27512" y="41594"/>
                    <a:pt x="27227" y="41594"/>
                  </a:cubicBezTo>
                  <a:lnTo>
                    <a:pt x="27064" y="41594"/>
                  </a:lnTo>
                  <a:cubicBezTo>
                    <a:pt x="26779" y="41594"/>
                    <a:pt x="26372" y="41512"/>
                    <a:pt x="25884" y="41390"/>
                  </a:cubicBezTo>
                  <a:cubicBezTo>
                    <a:pt x="25192" y="41187"/>
                    <a:pt x="24419" y="40902"/>
                    <a:pt x="23808" y="40657"/>
                  </a:cubicBezTo>
                  <a:cubicBezTo>
                    <a:pt x="23523" y="40535"/>
                    <a:pt x="23279" y="40413"/>
                    <a:pt x="23076" y="40332"/>
                  </a:cubicBezTo>
                  <a:cubicBezTo>
                    <a:pt x="22913" y="40251"/>
                    <a:pt x="22791" y="40210"/>
                    <a:pt x="22791" y="40210"/>
                  </a:cubicBezTo>
                  <a:cubicBezTo>
                    <a:pt x="22750" y="40169"/>
                    <a:pt x="22669" y="40169"/>
                    <a:pt x="22587" y="40169"/>
                  </a:cubicBezTo>
                  <a:cubicBezTo>
                    <a:pt x="22587" y="40169"/>
                    <a:pt x="22099" y="40210"/>
                    <a:pt x="21529" y="40413"/>
                  </a:cubicBezTo>
                  <a:cubicBezTo>
                    <a:pt x="21244" y="40495"/>
                    <a:pt x="20960" y="40617"/>
                    <a:pt x="20715" y="40780"/>
                  </a:cubicBezTo>
                  <a:cubicBezTo>
                    <a:pt x="20430" y="40902"/>
                    <a:pt x="20227" y="41105"/>
                    <a:pt x="20105" y="41431"/>
                  </a:cubicBezTo>
                  <a:cubicBezTo>
                    <a:pt x="19942" y="41878"/>
                    <a:pt x="19739" y="42733"/>
                    <a:pt x="19535" y="43547"/>
                  </a:cubicBezTo>
                  <a:cubicBezTo>
                    <a:pt x="19430" y="43946"/>
                    <a:pt x="19336" y="44324"/>
                    <a:pt x="19269" y="44596"/>
                  </a:cubicBezTo>
                  <a:lnTo>
                    <a:pt x="19269" y="44596"/>
                  </a:lnTo>
                  <a:lnTo>
                    <a:pt x="898" y="36444"/>
                  </a:lnTo>
                  <a:lnTo>
                    <a:pt x="898" y="36444"/>
                  </a:lnTo>
                  <a:cubicBezTo>
                    <a:pt x="1673" y="35558"/>
                    <a:pt x="3627" y="33066"/>
                    <a:pt x="4599" y="29954"/>
                  </a:cubicBezTo>
                  <a:cubicBezTo>
                    <a:pt x="4884" y="28977"/>
                    <a:pt x="5006" y="27919"/>
                    <a:pt x="5006" y="26820"/>
                  </a:cubicBezTo>
                  <a:cubicBezTo>
                    <a:pt x="5006" y="23483"/>
                    <a:pt x="3948" y="20065"/>
                    <a:pt x="3948" y="20065"/>
                  </a:cubicBezTo>
                  <a:cubicBezTo>
                    <a:pt x="3948" y="20029"/>
                    <a:pt x="3948" y="19972"/>
                    <a:pt x="3948" y="19902"/>
                  </a:cubicBezTo>
                  <a:cubicBezTo>
                    <a:pt x="3867" y="19454"/>
                    <a:pt x="3785" y="18396"/>
                    <a:pt x="3785" y="17012"/>
                  </a:cubicBezTo>
                  <a:cubicBezTo>
                    <a:pt x="3785" y="14855"/>
                    <a:pt x="4030" y="11925"/>
                    <a:pt x="4966" y="9239"/>
                  </a:cubicBezTo>
                  <a:cubicBezTo>
                    <a:pt x="5902" y="6513"/>
                    <a:pt x="7529" y="4071"/>
                    <a:pt x="10338" y="2728"/>
                  </a:cubicBezTo>
                  <a:cubicBezTo>
                    <a:pt x="13512" y="1263"/>
                    <a:pt x="17297" y="693"/>
                    <a:pt x="20837" y="693"/>
                  </a:cubicBezTo>
                  <a:close/>
                  <a:moveTo>
                    <a:pt x="20837" y="1"/>
                  </a:moveTo>
                  <a:cubicBezTo>
                    <a:pt x="17215" y="1"/>
                    <a:pt x="13349" y="571"/>
                    <a:pt x="10053" y="2117"/>
                  </a:cubicBezTo>
                  <a:cubicBezTo>
                    <a:pt x="7000" y="3542"/>
                    <a:pt x="5291" y="6187"/>
                    <a:pt x="4314" y="8995"/>
                  </a:cubicBezTo>
                  <a:cubicBezTo>
                    <a:pt x="3338" y="11844"/>
                    <a:pt x="3093" y="14815"/>
                    <a:pt x="3093" y="17012"/>
                  </a:cubicBezTo>
                  <a:cubicBezTo>
                    <a:pt x="3093" y="18884"/>
                    <a:pt x="3297" y="20187"/>
                    <a:pt x="3297" y="20187"/>
                  </a:cubicBezTo>
                  <a:lnTo>
                    <a:pt x="3297" y="20268"/>
                  </a:lnTo>
                  <a:cubicBezTo>
                    <a:pt x="3297" y="20268"/>
                    <a:pt x="3297" y="20309"/>
                    <a:pt x="3338" y="20390"/>
                  </a:cubicBezTo>
                  <a:cubicBezTo>
                    <a:pt x="3541" y="21082"/>
                    <a:pt x="4355" y="24012"/>
                    <a:pt x="4355" y="26820"/>
                  </a:cubicBezTo>
                  <a:cubicBezTo>
                    <a:pt x="4355" y="27879"/>
                    <a:pt x="4233" y="28896"/>
                    <a:pt x="3948" y="29751"/>
                  </a:cubicBezTo>
                  <a:cubicBezTo>
                    <a:pt x="3378" y="31623"/>
                    <a:pt x="2402" y="33251"/>
                    <a:pt x="1588" y="34431"/>
                  </a:cubicBezTo>
                  <a:cubicBezTo>
                    <a:pt x="1181" y="35041"/>
                    <a:pt x="814" y="35489"/>
                    <a:pt x="530" y="35815"/>
                  </a:cubicBezTo>
                  <a:cubicBezTo>
                    <a:pt x="407" y="35977"/>
                    <a:pt x="285" y="36099"/>
                    <a:pt x="204" y="36221"/>
                  </a:cubicBezTo>
                  <a:lnTo>
                    <a:pt x="123" y="36303"/>
                  </a:lnTo>
                  <a:lnTo>
                    <a:pt x="82" y="36344"/>
                  </a:lnTo>
                  <a:cubicBezTo>
                    <a:pt x="1" y="36425"/>
                    <a:pt x="1" y="36506"/>
                    <a:pt x="1" y="36628"/>
                  </a:cubicBezTo>
                  <a:cubicBezTo>
                    <a:pt x="41" y="36751"/>
                    <a:pt x="123" y="36832"/>
                    <a:pt x="204" y="36873"/>
                  </a:cubicBezTo>
                  <a:lnTo>
                    <a:pt x="19372" y="45419"/>
                  </a:lnTo>
                  <a:cubicBezTo>
                    <a:pt x="19406" y="45436"/>
                    <a:pt x="19447" y="45446"/>
                    <a:pt x="19489" y="45446"/>
                  </a:cubicBezTo>
                  <a:cubicBezTo>
                    <a:pt x="19548" y="45446"/>
                    <a:pt x="19610" y="45426"/>
                    <a:pt x="19657" y="45378"/>
                  </a:cubicBezTo>
                  <a:cubicBezTo>
                    <a:pt x="19739" y="45338"/>
                    <a:pt x="19820" y="45256"/>
                    <a:pt x="19820" y="45175"/>
                  </a:cubicBezTo>
                  <a:cubicBezTo>
                    <a:pt x="19820" y="45175"/>
                    <a:pt x="19983" y="44483"/>
                    <a:pt x="20186" y="43710"/>
                  </a:cubicBezTo>
                  <a:cubicBezTo>
                    <a:pt x="20390" y="42896"/>
                    <a:pt x="20634" y="42041"/>
                    <a:pt x="20756" y="41675"/>
                  </a:cubicBezTo>
                  <a:cubicBezTo>
                    <a:pt x="20756" y="41594"/>
                    <a:pt x="20878" y="41471"/>
                    <a:pt x="21041" y="41349"/>
                  </a:cubicBezTo>
                  <a:cubicBezTo>
                    <a:pt x="21326" y="41187"/>
                    <a:pt x="21773" y="41024"/>
                    <a:pt x="22099" y="40942"/>
                  </a:cubicBezTo>
                  <a:cubicBezTo>
                    <a:pt x="22262" y="40902"/>
                    <a:pt x="22425" y="40861"/>
                    <a:pt x="22547" y="40861"/>
                  </a:cubicBezTo>
                  <a:lnTo>
                    <a:pt x="22574" y="40852"/>
                  </a:lnTo>
                  <a:lnTo>
                    <a:pt x="22574" y="40852"/>
                  </a:lnTo>
                  <a:cubicBezTo>
                    <a:pt x="22782" y="40948"/>
                    <a:pt x="23443" y="41251"/>
                    <a:pt x="24215" y="41553"/>
                  </a:cubicBezTo>
                  <a:cubicBezTo>
                    <a:pt x="24704" y="41716"/>
                    <a:pt x="25192" y="41919"/>
                    <a:pt x="25721" y="42041"/>
                  </a:cubicBezTo>
                  <a:cubicBezTo>
                    <a:pt x="26209" y="42204"/>
                    <a:pt x="26657" y="42285"/>
                    <a:pt x="27064" y="42285"/>
                  </a:cubicBezTo>
                  <a:lnTo>
                    <a:pt x="27268" y="42285"/>
                  </a:lnTo>
                  <a:cubicBezTo>
                    <a:pt x="27634" y="42245"/>
                    <a:pt x="27919" y="42163"/>
                    <a:pt x="28163" y="42000"/>
                  </a:cubicBezTo>
                  <a:cubicBezTo>
                    <a:pt x="28326" y="41878"/>
                    <a:pt x="28448" y="41756"/>
                    <a:pt x="28529" y="41553"/>
                  </a:cubicBezTo>
                  <a:cubicBezTo>
                    <a:pt x="28814" y="41064"/>
                    <a:pt x="28936" y="40413"/>
                    <a:pt x="29506" y="39355"/>
                  </a:cubicBezTo>
                  <a:cubicBezTo>
                    <a:pt x="29791" y="38826"/>
                    <a:pt x="30238" y="37809"/>
                    <a:pt x="30727" y="36547"/>
                  </a:cubicBezTo>
                  <a:cubicBezTo>
                    <a:pt x="31500" y="34675"/>
                    <a:pt x="32395" y="32192"/>
                    <a:pt x="33128" y="29995"/>
                  </a:cubicBezTo>
                  <a:cubicBezTo>
                    <a:pt x="33494" y="28896"/>
                    <a:pt x="33820" y="27879"/>
                    <a:pt x="34023" y="27024"/>
                  </a:cubicBezTo>
                  <a:cubicBezTo>
                    <a:pt x="34267" y="26169"/>
                    <a:pt x="34390" y="25477"/>
                    <a:pt x="34390" y="25030"/>
                  </a:cubicBezTo>
                  <a:cubicBezTo>
                    <a:pt x="34390" y="23850"/>
                    <a:pt x="33942" y="22954"/>
                    <a:pt x="33494" y="22222"/>
                  </a:cubicBezTo>
                  <a:cubicBezTo>
                    <a:pt x="33291" y="21855"/>
                    <a:pt x="33087" y="21530"/>
                    <a:pt x="32924" y="21245"/>
                  </a:cubicBezTo>
                  <a:cubicBezTo>
                    <a:pt x="32762" y="20960"/>
                    <a:pt x="32721" y="20716"/>
                    <a:pt x="32721" y="20553"/>
                  </a:cubicBezTo>
                  <a:cubicBezTo>
                    <a:pt x="32680" y="20146"/>
                    <a:pt x="32924" y="19536"/>
                    <a:pt x="33291" y="18762"/>
                  </a:cubicBezTo>
                  <a:cubicBezTo>
                    <a:pt x="33657" y="17989"/>
                    <a:pt x="34105" y="17094"/>
                    <a:pt x="34512" y="15954"/>
                  </a:cubicBezTo>
                  <a:cubicBezTo>
                    <a:pt x="34756" y="15222"/>
                    <a:pt x="34919" y="14326"/>
                    <a:pt x="35000" y="13350"/>
                  </a:cubicBezTo>
                  <a:cubicBezTo>
                    <a:pt x="35081" y="12414"/>
                    <a:pt x="35122" y="11478"/>
                    <a:pt x="35122" y="10664"/>
                  </a:cubicBezTo>
                  <a:cubicBezTo>
                    <a:pt x="35122" y="9606"/>
                    <a:pt x="35081" y="8873"/>
                    <a:pt x="35081" y="8832"/>
                  </a:cubicBezTo>
                  <a:lnTo>
                    <a:pt x="35081" y="8832"/>
                  </a:lnTo>
                  <a:lnTo>
                    <a:pt x="35081" y="8832"/>
                  </a:lnTo>
                  <a:cubicBezTo>
                    <a:pt x="35077" y="8631"/>
                    <a:pt x="35048" y="7708"/>
                    <a:pt x="34797" y="6594"/>
                  </a:cubicBezTo>
                  <a:cubicBezTo>
                    <a:pt x="34552" y="5332"/>
                    <a:pt x="34064" y="3786"/>
                    <a:pt x="33006" y="2728"/>
                  </a:cubicBezTo>
                  <a:cubicBezTo>
                    <a:pt x="32640" y="2361"/>
                    <a:pt x="32070" y="2036"/>
                    <a:pt x="31297" y="1751"/>
                  </a:cubicBezTo>
                  <a:cubicBezTo>
                    <a:pt x="29058" y="815"/>
                    <a:pt x="25111" y="1"/>
                    <a:pt x="20837"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5"/>
            <p:cNvSpPr/>
            <p:nvPr/>
          </p:nvSpPr>
          <p:spPr>
            <a:xfrm>
              <a:off x="2417125" y="1742250"/>
              <a:ext cx="1039825" cy="903125"/>
            </a:xfrm>
            <a:custGeom>
              <a:rect b="b" l="l" r="r" t="t"/>
              <a:pathLst>
                <a:path extrusionOk="0" h="36125" w="41593">
                  <a:moveTo>
                    <a:pt x="17525" y="0"/>
                  </a:moveTo>
                  <a:cubicBezTo>
                    <a:pt x="17069" y="0"/>
                    <a:pt x="16613" y="9"/>
                    <a:pt x="16157" y="26"/>
                  </a:cubicBezTo>
                  <a:cubicBezTo>
                    <a:pt x="8669" y="270"/>
                    <a:pt x="3175" y="2916"/>
                    <a:pt x="1587" y="7230"/>
                  </a:cubicBezTo>
                  <a:cubicBezTo>
                    <a:pt x="0" y="11584"/>
                    <a:pt x="2483" y="26805"/>
                    <a:pt x="2646" y="30875"/>
                  </a:cubicBezTo>
                  <a:cubicBezTo>
                    <a:pt x="2768" y="34944"/>
                    <a:pt x="5250" y="36125"/>
                    <a:pt x="8140" y="36125"/>
                  </a:cubicBezTo>
                  <a:cubicBezTo>
                    <a:pt x="11029" y="36125"/>
                    <a:pt x="13512" y="33601"/>
                    <a:pt x="14163" y="31404"/>
                  </a:cubicBezTo>
                  <a:cubicBezTo>
                    <a:pt x="14855" y="29165"/>
                    <a:pt x="15099" y="26927"/>
                    <a:pt x="15506" y="26398"/>
                  </a:cubicBezTo>
                  <a:cubicBezTo>
                    <a:pt x="15558" y="26322"/>
                    <a:pt x="15635" y="26290"/>
                    <a:pt x="15729" y="26290"/>
                  </a:cubicBezTo>
                  <a:cubicBezTo>
                    <a:pt x="16293" y="26290"/>
                    <a:pt x="17459" y="27456"/>
                    <a:pt x="17459" y="27456"/>
                  </a:cubicBezTo>
                  <a:cubicBezTo>
                    <a:pt x="17459" y="27456"/>
                    <a:pt x="18852" y="27854"/>
                    <a:pt x="19901" y="27854"/>
                  </a:cubicBezTo>
                  <a:cubicBezTo>
                    <a:pt x="20426" y="27854"/>
                    <a:pt x="20864" y="27755"/>
                    <a:pt x="21000" y="27456"/>
                  </a:cubicBezTo>
                  <a:cubicBezTo>
                    <a:pt x="21407" y="26520"/>
                    <a:pt x="20227" y="26276"/>
                    <a:pt x="21651" y="25747"/>
                  </a:cubicBezTo>
                  <a:cubicBezTo>
                    <a:pt x="23116" y="25218"/>
                    <a:pt x="26535" y="23102"/>
                    <a:pt x="26535" y="21026"/>
                  </a:cubicBezTo>
                  <a:cubicBezTo>
                    <a:pt x="26535" y="18910"/>
                    <a:pt x="22587" y="15369"/>
                    <a:pt x="24541" y="14840"/>
                  </a:cubicBezTo>
                  <a:cubicBezTo>
                    <a:pt x="25501" y="14585"/>
                    <a:pt x="27395" y="14519"/>
                    <a:pt x="29101" y="14519"/>
                  </a:cubicBezTo>
                  <a:cubicBezTo>
                    <a:pt x="30938" y="14519"/>
                    <a:pt x="32558" y="14596"/>
                    <a:pt x="32558" y="14596"/>
                  </a:cubicBezTo>
                  <a:cubicBezTo>
                    <a:pt x="32558" y="14596"/>
                    <a:pt x="28366" y="16549"/>
                    <a:pt x="30442" y="17485"/>
                  </a:cubicBezTo>
                  <a:cubicBezTo>
                    <a:pt x="30907" y="17682"/>
                    <a:pt x="31518" y="17779"/>
                    <a:pt x="32209" y="17779"/>
                  </a:cubicBezTo>
                  <a:cubicBezTo>
                    <a:pt x="34660" y="17779"/>
                    <a:pt x="38115" y="16565"/>
                    <a:pt x="39639" y="14311"/>
                  </a:cubicBezTo>
                  <a:cubicBezTo>
                    <a:pt x="41593" y="11421"/>
                    <a:pt x="38866" y="6863"/>
                    <a:pt x="35040" y="4340"/>
                  </a:cubicBezTo>
                  <a:cubicBezTo>
                    <a:pt x="31486" y="2009"/>
                    <a:pt x="24558" y="0"/>
                    <a:pt x="17525"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5"/>
            <p:cNvSpPr/>
            <p:nvPr/>
          </p:nvSpPr>
          <p:spPr>
            <a:xfrm>
              <a:off x="2435425" y="1733725"/>
              <a:ext cx="997100" cy="919800"/>
            </a:xfrm>
            <a:custGeom>
              <a:rect b="b" l="l" r="r" t="t"/>
              <a:pathLst>
                <a:path extrusionOk="0" h="36792" w="39884">
                  <a:moveTo>
                    <a:pt x="16893" y="692"/>
                  </a:moveTo>
                  <a:cubicBezTo>
                    <a:pt x="23823" y="692"/>
                    <a:pt x="30680" y="2709"/>
                    <a:pt x="34146" y="4966"/>
                  </a:cubicBezTo>
                  <a:cubicBezTo>
                    <a:pt x="35570" y="5902"/>
                    <a:pt x="36832" y="7164"/>
                    <a:pt x="37768" y="8507"/>
                  </a:cubicBezTo>
                  <a:cubicBezTo>
                    <a:pt x="38663" y="9809"/>
                    <a:pt x="39233" y="11233"/>
                    <a:pt x="39233" y="12454"/>
                  </a:cubicBezTo>
                  <a:cubicBezTo>
                    <a:pt x="39233" y="13187"/>
                    <a:pt x="39029" y="13879"/>
                    <a:pt x="38622" y="14489"/>
                  </a:cubicBezTo>
                  <a:cubicBezTo>
                    <a:pt x="37930" y="15507"/>
                    <a:pt x="36750" y="16361"/>
                    <a:pt x="35407" y="16931"/>
                  </a:cubicBezTo>
                  <a:cubicBezTo>
                    <a:pt x="34105" y="17501"/>
                    <a:pt x="32681" y="17786"/>
                    <a:pt x="31500" y="17786"/>
                  </a:cubicBezTo>
                  <a:cubicBezTo>
                    <a:pt x="30849" y="17786"/>
                    <a:pt x="30279" y="17664"/>
                    <a:pt x="29872" y="17501"/>
                  </a:cubicBezTo>
                  <a:cubicBezTo>
                    <a:pt x="29669" y="17419"/>
                    <a:pt x="29588" y="17338"/>
                    <a:pt x="29547" y="17297"/>
                  </a:cubicBezTo>
                  <a:lnTo>
                    <a:pt x="29465" y="17175"/>
                  </a:lnTo>
                  <a:cubicBezTo>
                    <a:pt x="29465" y="17134"/>
                    <a:pt x="29506" y="17053"/>
                    <a:pt x="29547" y="16972"/>
                  </a:cubicBezTo>
                  <a:cubicBezTo>
                    <a:pt x="29710" y="16605"/>
                    <a:pt x="30361" y="16158"/>
                    <a:pt x="30890" y="15791"/>
                  </a:cubicBezTo>
                  <a:cubicBezTo>
                    <a:pt x="31175" y="15629"/>
                    <a:pt x="31460" y="15507"/>
                    <a:pt x="31663" y="15384"/>
                  </a:cubicBezTo>
                  <a:cubicBezTo>
                    <a:pt x="31744" y="15344"/>
                    <a:pt x="31826" y="15303"/>
                    <a:pt x="31867" y="15262"/>
                  </a:cubicBezTo>
                  <a:lnTo>
                    <a:pt x="31948" y="15222"/>
                  </a:lnTo>
                  <a:cubicBezTo>
                    <a:pt x="32111" y="15181"/>
                    <a:pt x="32192" y="15018"/>
                    <a:pt x="32151" y="14855"/>
                  </a:cubicBezTo>
                  <a:cubicBezTo>
                    <a:pt x="32111" y="14693"/>
                    <a:pt x="31989" y="14611"/>
                    <a:pt x="31826" y="14571"/>
                  </a:cubicBezTo>
                  <a:cubicBezTo>
                    <a:pt x="31826" y="14571"/>
                    <a:pt x="30320" y="14530"/>
                    <a:pt x="28570" y="14530"/>
                  </a:cubicBezTo>
                  <a:cubicBezTo>
                    <a:pt x="27675" y="14530"/>
                    <a:pt x="26739" y="14530"/>
                    <a:pt x="25884" y="14571"/>
                  </a:cubicBezTo>
                  <a:cubicBezTo>
                    <a:pt x="25029" y="14652"/>
                    <a:pt x="24256" y="14733"/>
                    <a:pt x="23727" y="14855"/>
                  </a:cubicBezTo>
                  <a:cubicBezTo>
                    <a:pt x="23483" y="14937"/>
                    <a:pt x="23279" y="15059"/>
                    <a:pt x="23117" y="15222"/>
                  </a:cubicBezTo>
                  <a:cubicBezTo>
                    <a:pt x="22995" y="15384"/>
                    <a:pt x="22913" y="15629"/>
                    <a:pt x="22913" y="15832"/>
                  </a:cubicBezTo>
                  <a:cubicBezTo>
                    <a:pt x="22913" y="16239"/>
                    <a:pt x="23117" y="16687"/>
                    <a:pt x="23361" y="17134"/>
                  </a:cubicBezTo>
                  <a:cubicBezTo>
                    <a:pt x="23727" y="17826"/>
                    <a:pt x="24256" y="18600"/>
                    <a:pt x="24704" y="19373"/>
                  </a:cubicBezTo>
                  <a:cubicBezTo>
                    <a:pt x="25152" y="20105"/>
                    <a:pt x="25436" y="20838"/>
                    <a:pt x="25436" y="21367"/>
                  </a:cubicBezTo>
                  <a:cubicBezTo>
                    <a:pt x="25436" y="21774"/>
                    <a:pt x="25274" y="22262"/>
                    <a:pt x="24948" y="22710"/>
                  </a:cubicBezTo>
                  <a:cubicBezTo>
                    <a:pt x="24460" y="23402"/>
                    <a:pt x="23686" y="24094"/>
                    <a:pt x="22913" y="24623"/>
                  </a:cubicBezTo>
                  <a:cubicBezTo>
                    <a:pt x="22140" y="25193"/>
                    <a:pt x="21326" y="25599"/>
                    <a:pt x="20797" y="25762"/>
                  </a:cubicBezTo>
                  <a:cubicBezTo>
                    <a:pt x="20512" y="25884"/>
                    <a:pt x="20268" y="25966"/>
                    <a:pt x="20105" y="26129"/>
                  </a:cubicBezTo>
                  <a:cubicBezTo>
                    <a:pt x="20024" y="26169"/>
                    <a:pt x="19983" y="26251"/>
                    <a:pt x="19902" y="26373"/>
                  </a:cubicBezTo>
                  <a:cubicBezTo>
                    <a:pt x="19861" y="26454"/>
                    <a:pt x="19861" y="26576"/>
                    <a:pt x="19861" y="26658"/>
                  </a:cubicBezTo>
                  <a:cubicBezTo>
                    <a:pt x="19861" y="26861"/>
                    <a:pt x="19902" y="26983"/>
                    <a:pt x="19942" y="27105"/>
                  </a:cubicBezTo>
                  <a:cubicBezTo>
                    <a:pt x="19983" y="27227"/>
                    <a:pt x="20024" y="27309"/>
                    <a:pt x="20024" y="27390"/>
                  </a:cubicBezTo>
                  <a:cubicBezTo>
                    <a:pt x="20024" y="27472"/>
                    <a:pt x="20024" y="27553"/>
                    <a:pt x="19942" y="27675"/>
                  </a:cubicBezTo>
                  <a:cubicBezTo>
                    <a:pt x="19942" y="27675"/>
                    <a:pt x="19902" y="27756"/>
                    <a:pt x="19780" y="27797"/>
                  </a:cubicBezTo>
                  <a:cubicBezTo>
                    <a:pt x="19664" y="27826"/>
                    <a:pt x="19529" y="27855"/>
                    <a:pt x="19373" y="27855"/>
                  </a:cubicBezTo>
                  <a:cubicBezTo>
                    <a:pt x="19309" y="27855"/>
                    <a:pt x="19241" y="27850"/>
                    <a:pt x="19169" y="27838"/>
                  </a:cubicBezTo>
                  <a:cubicBezTo>
                    <a:pt x="19102" y="27843"/>
                    <a:pt x="19034" y="27846"/>
                    <a:pt x="18965" y="27846"/>
                  </a:cubicBezTo>
                  <a:cubicBezTo>
                    <a:pt x="18526" y="27846"/>
                    <a:pt x="18044" y="27745"/>
                    <a:pt x="17623" y="27675"/>
                  </a:cubicBezTo>
                  <a:cubicBezTo>
                    <a:pt x="17378" y="27594"/>
                    <a:pt x="17175" y="27553"/>
                    <a:pt x="17053" y="27512"/>
                  </a:cubicBezTo>
                  <a:cubicBezTo>
                    <a:pt x="16988" y="27496"/>
                    <a:pt x="16936" y="27486"/>
                    <a:pt x="16897" y="27480"/>
                  </a:cubicBezTo>
                  <a:lnTo>
                    <a:pt x="16897" y="27480"/>
                  </a:lnTo>
                  <a:cubicBezTo>
                    <a:pt x="16786" y="27375"/>
                    <a:pt x="16562" y="27169"/>
                    <a:pt x="16280" y="26942"/>
                  </a:cubicBezTo>
                  <a:cubicBezTo>
                    <a:pt x="16117" y="26780"/>
                    <a:pt x="15873" y="26658"/>
                    <a:pt x="15669" y="26536"/>
                  </a:cubicBezTo>
                  <a:cubicBezTo>
                    <a:pt x="15466" y="26413"/>
                    <a:pt x="15262" y="26291"/>
                    <a:pt x="14977" y="26291"/>
                  </a:cubicBezTo>
                  <a:cubicBezTo>
                    <a:pt x="14814" y="26291"/>
                    <a:pt x="14611" y="26373"/>
                    <a:pt x="14489" y="26536"/>
                  </a:cubicBezTo>
                  <a:cubicBezTo>
                    <a:pt x="14326" y="26739"/>
                    <a:pt x="14245" y="26983"/>
                    <a:pt x="14163" y="27349"/>
                  </a:cubicBezTo>
                  <a:cubicBezTo>
                    <a:pt x="13878" y="28326"/>
                    <a:pt x="13594" y="29995"/>
                    <a:pt x="13105" y="31623"/>
                  </a:cubicBezTo>
                  <a:cubicBezTo>
                    <a:pt x="12820" y="32681"/>
                    <a:pt x="12047" y="33820"/>
                    <a:pt x="11030" y="34675"/>
                  </a:cubicBezTo>
                  <a:cubicBezTo>
                    <a:pt x="10012" y="35530"/>
                    <a:pt x="8751" y="36099"/>
                    <a:pt x="7408" y="36099"/>
                  </a:cubicBezTo>
                  <a:cubicBezTo>
                    <a:pt x="6024" y="36099"/>
                    <a:pt x="4762" y="35814"/>
                    <a:pt x="3826" y="35082"/>
                  </a:cubicBezTo>
                  <a:cubicBezTo>
                    <a:pt x="2931" y="34349"/>
                    <a:pt x="2320" y="33169"/>
                    <a:pt x="2239" y="31175"/>
                  </a:cubicBezTo>
                  <a:cubicBezTo>
                    <a:pt x="2198" y="29588"/>
                    <a:pt x="1791" y="26454"/>
                    <a:pt x="1425" y="22873"/>
                  </a:cubicBezTo>
                  <a:cubicBezTo>
                    <a:pt x="1018" y="19332"/>
                    <a:pt x="652" y="15344"/>
                    <a:pt x="652" y="12251"/>
                  </a:cubicBezTo>
                  <a:cubicBezTo>
                    <a:pt x="652" y="10297"/>
                    <a:pt x="815" y="8629"/>
                    <a:pt x="1181" y="7693"/>
                  </a:cubicBezTo>
                  <a:cubicBezTo>
                    <a:pt x="1914" y="5617"/>
                    <a:pt x="3623" y="3949"/>
                    <a:pt x="6065" y="2728"/>
                  </a:cubicBezTo>
                  <a:cubicBezTo>
                    <a:pt x="8506" y="1547"/>
                    <a:pt x="11722" y="815"/>
                    <a:pt x="15425" y="693"/>
                  </a:cubicBezTo>
                  <a:lnTo>
                    <a:pt x="16687" y="693"/>
                  </a:lnTo>
                  <a:cubicBezTo>
                    <a:pt x="16755" y="692"/>
                    <a:pt x="16824" y="692"/>
                    <a:pt x="16893" y="692"/>
                  </a:cubicBezTo>
                  <a:close/>
                  <a:moveTo>
                    <a:pt x="15425" y="1"/>
                  </a:moveTo>
                  <a:cubicBezTo>
                    <a:pt x="11640" y="164"/>
                    <a:pt x="8344" y="896"/>
                    <a:pt x="5780" y="2158"/>
                  </a:cubicBezTo>
                  <a:cubicBezTo>
                    <a:pt x="3216" y="3379"/>
                    <a:pt x="1344" y="5210"/>
                    <a:pt x="530" y="7449"/>
                  </a:cubicBezTo>
                  <a:cubicBezTo>
                    <a:pt x="123" y="8588"/>
                    <a:pt x="1" y="10257"/>
                    <a:pt x="1" y="12251"/>
                  </a:cubicBezTo>
                  <a:cubicBezTo>
                    <a:pt x="1" y="15425"/>
                    <a:pt x="367" y="19373"/>
                    <a:pt x="733" y="22954"/>
                  </a:cubicBezTo>
                  <a:cubicBezTo>
                    <a:pt x="1140" y="26536"/>
                    <a:pt x="1507" y="29710"/>
                    <a:pt x="1547" y="31216"/>
                  </a:cubicBezTo>
                  <a:cubicBezTo>
                    <a:pt x="1629" y="33291"/>
                    <a:pt x="2320" y="34756"/>
                    <a:pt x="3419" y="35611"/>
                  </a:cubicBezTo>
                  <a:cubicBezTo>
                    <a:pt x="4518" y="36506"/>
                    <a:pt x="5943" y="36791"/>
                    <a:pt x="7408" y="36791"/>
                  </a:cubicBezTo>
                  <a:cubicBezTo>
                    <a:pt x="8954" y="36791"/>
                    <a:pt x="10379" y="36140"/>
                    <a:pt x="11477" y="35204"/>
                  </a:cubicBezTo>
                  <a:cubicBezTo>
                    <a:pt x="12617" y="34227"/>
                    <a:pt x="13431" y="33006"/>
                    <a:pt x="13756" y="31826"/>
                  </a:cubicBezTo>
                  <a:cubicBezTo>
                    <a:pt x="14123" y="30687"/>
                    <a:pt x="14326" y="29547"/>
                    <a:pt x="14530" y="28652"/>
                  </a:cubicBezTo>
                  <a:cubicBezTo>
                    <a:pt x="14652" y="28204"/>
                    <a:pt x="14733" y="27838"/>
                    <a:pt x="14814" y="27512"/>
                  </a:cubicBezTo>
                  <a:cubicBezTo>
                    <a:pt x="14881" y="27279"/>
                    <a:pt x="14947" y="27074"/>
                    <a:pt x="14992" y="26984"/>
                  </a:cubicBezTo>
                  <a:lnTo>
                    <a:pt x="14992" y="26984"/>
                  </a:lnTo>
                  <a:cubicBezTo>
                    <a:pt x="15048" y="26991"/>
                    <a:pt x="15196" y="27031"/>
                    <a:pt x="15344" y="27105"/>
                  </a:cubicBezTo>
                  <a:cubicBezTo>
                    <a:pt x="15588" y="27268"/>
                    <a:pt x="15873" y="27472"/>
                    <a:pt x="16117" y="27675"/>
                  </a:cubicBezTo>
                  <a:cubicBezTo>
                    <a:pt x="16239" y="27756"/>
                    <a:pt x="16320" y="27879"/>
                    <a:pt x="16402" y="27919"/>
                  </a:cubicBezTo>
                  <a:cubicBezTo>
                    <a:pt x="16442" y="28001"/>
                    <a:pt x="16483" y="28041"/>
                    <a:pt x="16483" y="28041"/>
                  </a:cubicBezTo>
                  <a:lnTo>
                    <a:pt x="16646" y="28123"/>
                  </a:lnTo>
                  <a:cubicBezTo>
                    <a:pt x="16646" y="28123"/>
                    <a:pt x="18070" y="28530"/>
                    <a:pt x="19169" y="28530"/>
                  </a:cubicBezTo>
                  <a:cubicBezTo>
                    <a:pt x="19454" y="28530"/>
                    <a:pt x="19739" y="28530"/>
                    <a:pt x="19983" y="28448"/>
                  </a:cubicBezTo>
                  <a:cubicBezTo>
                    <a:pt x="20227" y="28367"/>
                    <a:pt x="20471" y="28204"/>
                    <a:pt x="20593" y="27919"/>
                  </a:cubicBezTo>
                  <a:cubicBezTo>
                    <a:pt x="20675" y="27756"/>
                    <a:pt x="20716" y="27553"/>
                    <a:pt x="20716" y="27390"/>
                  </a:cubicBezTo>
                  <a:cubicBezTo>
                    <a:pt x="20716" y="27187"/>
                    <a:pt x="20634" y="26983"/>
                    <a:pt x="20593" y="26861"/>
                  </a:cubicBezTo>
                  <a:cubicBezTo>
                    <a:pt x="20553" y="26739"/>
                    <a:pt x="20512" y="26658"/>
                    <a:pt x="20512" y="26658"/>
                  </a:cubicBezTo>
                  <a:lnTo>
                    <a:pt x="20553" y="26658"/>
                  </a:lnTo>
                  <a:cubicBezTo>
                    <a:pt x="20593" y="26617"/>
                    <a:pt x="20716" y="26495"/>
                    <a:pt x="21041" y="26413"/>
                  </a:cubicBezTo>
                  <a:cubicBezTo>
                    <a:pt x="21814" y="26129"/>
                    <a:pt x="23035" y="25437"/>
                    <a:pt x="24134" y="24582"/>
                  </a:cubicBezTo>
                  <a:cubicBezTo>
                    <a:pt x="24663" y="24134"/>
                    <a:pt x="25152" y="23646"/>
                    <a:pt x="25518" y="23117"/>
                  </a:cubicBezTo>
                  <a:cubicBezTo>
                    <a:pt x="25884" y="22547"/>
                    <a:pt x="26128" y="21977"/>
                    <a:pt x="26128" y="21367"/>
                  </a:cubicBezTo>
                  <a:cubicBezTo>
                    <a:pt x="26128" y="20838"/>
                    <a:pt x="25925" y="20350"/>
                    <a:pt x="25681" y="19820"/>
                  </a:cubicBezTo>
                  <a:cubicBezTo>
                    <a:pt x="25314" y="19047"/>
                    <a:pt x="24785" y="18233"/>
                    <a:pt x="24338" y="17501"/>
                  </a:cubicBezTo>
                  <a:cubicBezTo>
                    <a:pt x="24134" y="17134"/>
                    <a:pt x="23931" y="16809"/>
                    <a:pt x="23809" y="16524"/>
                  </a:cubicBezTo>
                  <a:cubicBezTo>
                    <a:pt x="23686" y="16239"/>
                    <a:pt x="23605" y="15995"/>
                    <a:pt x="23605" y="15832"/>
                  </a:cubicBezTo>
                  <a:cubicBezTo>
                    <a:pt x="23605" y="15751"/>
                    <a:pt x="23646" y="15669"/>
                    <a:pt x="23646" y="15629"/>
                  </a:cubicBezTo>
                  <a:cubicBezTo>
                    <a:pt x="23686" y="15629"/>
                    <a:pt x="23768" y="15547"/>
                    <a:pt x="23890" y="15507"/>
                  </a:cubicBezTo>
                  <a:cubicBezTo>
                    <a:pt x="24338" y="15384"/>
                    <a:pt x="25070" y="15303"/>
                    <a:pt x="25925" y="15262"/>
                  </a:cubicBezTo>
                  <a:cubicBezTo>
                    <a:pt x="26739" y="15222"/>
                    <a:pt x="27675" y="15181"/>
                    <a:pt x="28570" y="15181"/>
                  </a:cubicBezTo>
                  <a:cubicBezTo>
                    <a:pt x="29289" y="15181"/>
                    <a:pt x="29979" y="15210"/>
                    <a:pt x="30544" y="15219"/>
                  </a:cubicBezTo>
                  <a:lnTo>
                    <a:pt x="30544" y="15219"/>
                  </a:lnTo>
                  <a:cubicBezTo>
                    <a:pt x="30457" y="15272"/>
                    <a:pt x="30368" y="15327"/>
                    <a:pt x="30279" y="15384"/>
                  </a:cubicBezTo>
                  <a:cubicBezTo>
                    <a:pt x="29954" y="15629"/>
                    <a:pt x="29588" y="15873"/>
                    <a:pt x="29303" y="16158"/>
                  </a:cubicBezTo>
                  <a:cubicBezTo>
                    <a:pt x="29181" y="16321"/>
                    <a:pt x="29058" y="16443"/>
                    <a:pt x="28936" y="16605"/>
                  </a:cubicBezTo>
                  <a:cubicBezTo>
                    <a:pt x="28855" y="16768"/>
                    <a:pt x="28814" y="16972"/>
                    <a:pt x="28814" y="17175"/>
                  </a:cubicBezTo>
                  <a:cubicBezTo>
                    <a:pt x="28774" y="17379"/>
                    <a:pt x="28855" y="17582"/>
                    <a:pt x="29018" y="17745"/>
                  </a:cubicBezTo>
                  <a:cubicBezTo>
                    <a:pt x="29140" y="17908"/>
                    <a:pt x="29343" y="18030"/>
                    <a:pt x="29588" y="18111"/>
                  </a:cubicBezTo>
                  <a:cubicBezTo>
                    <a:pt x="30117" y="18355"/>
                    <a:pt x="30768" y="18477"/>
                    <a:pt x="31500" y="18477"/>
                  </a:cubicBezTo>
                  <a:cubicBezTo>
                    <a:pt x="32803" y="18477"/>
                    <a:pt x="34308" y="18152"/>
                    <a:pt x="35692" y="17541"/>
                  </a:cubicBezTo>
                  <a:cubicBezTo>
                    <a:pt x="37076" y="16931"/>
                    <a:pt x="38378" y="16036"/>
                    <a:pt x="39192" y="14855"/>
                  </a:cubicBezTo>
                  <a:cubicBezTo>
                    <a:pt x="39680" y="14123"/>
                    <a:pt x="39884" y="13309"/>
                    <a:pt x="39884" y="12454"/>
                  </a:cubicBezTo>
                  <a:cubicBezTo>
                    <a:pt x="39884" y="11030"/>
                    <a:pt x="39273" y="9524"/>
                    <a:pt x="38337" y="8100"/>
                  </a:cubicBezTo>
                  <a:cubicBezTo>
                    <a:pt x="37361" y="6675"/>
                    <a:pt x="36018" y="5373"/>
                    <a:pt x="34512" y="4396"/>
                  </a:cubicBezTo>
                  <a:cubicBezTo>
                    <a:pt x="30808" y="1995"/>
                    <a:pt x="23809" y="1"/>
                    <a:pt x="16687" y="1"/>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5"/>
            <p:cNvSpPr/>
            <p:nvPr/>
          </p:nvSpPr>
          <p:spPr>
            <a:xfrm>
              <a:off x="2586000" y="2406000"/>
              <a:ext cx="59050" cy="52500"/>
            </a:xfrm>
            <a:custGeom>
              <a:rect b="b" l="l" r="r" t="t"/>
              <a:pathLst>
                <a:path extrusionOk="0" h="2100" w="2362">
                  <a:moveTo>
                    <a:pt x="1970" y="1"/>
                  </a:moveTo>
                  <a:cubicBezTo>
                    <a:pt x="1883" y="1"/>
                    <a:pt x="1792" y="31"/>
                    <a:pt x="1710" y="92"/>
                  </a:cubicBezTo>
                  <a:cubicBezTo>
                    <a:pt x="1303" y="581"/>
                    <a:pt x="815" y="1028"/>
                    <a:pt x="164" y="1476"/>
                  </a:cubicBezTo>
                  <a:cubicBezTo>
                    <a:pt x="42" y="1598"/>
                    <a:pt x="1" y="1801"/>
                    <a:pt x="82" y="1964"/>
                  </a:cubicBezTo>
                  <a:cubicBezTo>
                    <a:pt x="154" y="2060"/>
                    <a:pt x="253" y="2099"/>
                    <a:pt x="356" y="2099"/>
                  </a:cubicBezTo>
                  <a:cubicBezTo>
                    <a:pt x="429" y="2099"/>
                    <a:pt x="503" y="2079"/>
                    <a:pt x="571" y="2046"/>
                  </a:cubicBezTo>
                  <a:cubicBezTo>
                    <a:pt x="1222" y="1557"/>
                    <a:pt x="1792" y="1069"/>
                    <a:pt x="2239" y="581"/>
                  </a:cubicBezTo>
                  <a:cubicBezTo>
                    <a:pt x="2361" y="418"/>
                    <a:pt x="2361" y="214"/>
                    <a:pt x="2199" y="92"/>
                  </a:cubicBezTo>
                  <a:cubicBezTo>
                    <a:pt x="2138" y="31"/>
                    <a:pt x="2056" y="1"/>
                    <a:pt x="1970" y="1"/>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5"/>
            <p:cNvSpPr/>
            <p:nvPr/>
          </p:nvSpPr>
          <p:spPr>
            <a:xfrm>
              <a:off x="2671475" y="1981950"/>
              <a:ext cx="727475" cy="348225"/>
            </a:xfrm>
            <a:custGeom>
              <a:rect b="b" l="l" r="r" t="t"/>
              <a:pathLst>
                <a:path extrusionOk="0" h="13929" w="29099">
                  <a:moveTo>
                    <a:pt x="28714" y="0"/>
                  </a:moveTo>
                  <a:cubicBezTo>
                    <a:pt x="28604" y="0"/>
                    <a:pt x="28500" y="45"/>
                    <a:pt x="28448" y="124"/>
                  </a:cubicBezTo>
                  <a:cubicBezTo>
                    <a:pt x="28407" y="124"/>
                    <a:pt x="27593" y="1345"/>
                    <a:pt x="24256" y="2200"/>
                  </a:cubicBezTo>
                  <a:cubicBezTo>
                    <a:pt x="23890" y="2281"/>
                    <a:pt x="23483" y="2322"/>
                    <a:pt x="23035" y="2322"/>
                  </a:cubicBezTo>
                  <a:cubicBezTo>
                    <a:pt x="20756" y="2322"/>
                    <a:pt x="17337" y="1386"/>
                    <a:pt x="13349" y="1345"/>
                  </a:cubicBezTo>
                  <a:cubicBezTo>
                    <a:pt x="10785" y="1345"/>
                    <a:pt x="8018" y="1752"/>
                    <a:pt x="5128" y="3095"/>
                  </a:cubicBezTo>
                  <a:cubicBezTo>
                    <a:pt x="3745" y="3746"/>
                    <a:pt x="2727" y="4479"/>
                    <a:pt x="2035" y="5293"/>
                  </a:cubicBezTo>
                  <a:cubicBezTo>
                    <a:pt x="977" y="6554"/>
                    <a:pt x="652" y="7938"/>
                    <a:pt x="489" y="9322"/>
                  </a:cubicBezTo>
                  <a:cubicBezTo>
                    <a:pt x="326" y="10705"/>
                    <a:pt x="326" y="12130"/>
                    <a:pt x="41" y="13514"/>
                  </a:cubicBezTo>
                  <a:cubicBezTo>
                    <a:pt x="0" y="13676"/>
                    <a:pt x="123" y="13880"/>
                    <a:pt x="326" y="13920"/>
                  </a:cubicBezTo>
                  <a:cubicBezTo>
                    <a:pt x="347" y="13926"/>
                    <a:pt x="369" y="13928"/>
                    <a:pt x="391" y="13928"/>
                  </a:cubicBezTo>
                  <a:cubicBezTo>
                    <a:pt x="539" y="13928"/>
                    <a:pt x="698" y="13813"/>
                    <a:pt x="733" y="13636"/>
                  </a:cubicBezTo>
                  <a:cubicBezTo>
                    <a:pt x="1099" y="11682"/>
                    <a:pt x="937" y="9769"/>
                    <a:pt x="1384" y="8101"/>
                  </a:cubicBezTo>
                  <a:cubicBezTo>
                    <a:pt x="1588" y="7246"/>
                    <a:pt x="1954" y="6473"/>
                    <a:pt x="2564" y="5740"/>
                  </a:cubicBezTo>
                  <a:cubicBezTo>
                    <a:pt x="3175" y="5008"/>
                    <a:pt x="4070" y="4316"/>
                    <a:pt x="5413" y="3705"/>
                  </a:cubicBezTo>
                  <a:cubicBezTo>
                    <a:pt x="8181" y="2444"/>
                    <a:pt x="10867" y="2037"/>
                    <a:pt x="13349" y="2037"/>
                  </a:cubicBezTo>
                  <a:cubicBezTo>
                    <a:pt x="17215" y="2037"/>
                    <a:pt x="20593" y="2973"/>
                    <a:pt x="23035" y="3014"/>
                  </a:cubicBezTo>
                  <a:cubicBezTo>
                    <a:pt x="23523" y="3014"/>
                    <a:pt x="23971" y="2973"/>
                    <a:pt x="24419" y="2851"/>
                  </a:cubicBezTo>
                  <a:cubicBezTo>
                    <a:pt x="28000" y="1956"/>
                    <a:pt x="28936" y="572"/>
                    <a:pt x="28977" y="531"/>
                  </a:cubicBezTo>
                  <a:cubicBezTo>
                    <a:pt x="29099" y="368"/>
                    <a:pt x="29058" y="165"/>
                    <a:pt x="28895" y="43"/>
                  </a:cubicBezTo>
                  <a:cubicBezTo>
                    <a:pt x="28838" y="14"/>
                    <a:pt x="28775" y="0"/>
                    <a:pt x="28714" y="0"/>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5"/>
            <p:cNvSpPr/>
            <p:nvPr/>
          </p:nvSpPr>
          <p:spPr>
            <a:xfrm>
              <a:off x="2657225" y="2145625"/>
              <a:ext cx="358175" cy="400300"/>
            </a:xfrm>
            <a:custGeom>
              <a:rect b="b" l="l" r="r" t="t"/>
              <a:pathLst>
                <a:path extrusionOk="0" h="16012" w="14327">
                  <a:moveTo>
                    <a:pt x="13971" y="1"/>
                  </a:moveTo>
                  <a:cubicBezTo>
                    <a:pt x="13953" y="1"/>
                    <a:pt x="13936" y="3"/>
                    <a:pt x="13919" y="7"/>
                  </a:cubicBezTo>
                  <a:cubicBezTo>
                    <a:pt x="13838" y="7"/>
                    <a:pt x="10867" y="496"/>
                    <a:pt x="8628" y="4321"/>
                  </a:cubicBezTo>
                  <a:cubicBezTo>
                    <a:pt x="7489" y="6275"/>
                    <a:pt x="7001" y="8635"/>
                    <a:pt x="5983" y="10670"/>
                  </a:cubicBezTo>
                  <a:cubicBezTo>
                    <a:pt x="5495" y="11728"/>
                    <a:pt x="4844" y="12664"/>
                    <a:pt x="3948" y="13478"/>
                  </a:cubicBezTo>
                  <a:cubicBezTo>
                    <a:pt x="3053" y="14251"/>
                    <a:pt x="1873" y="14943"/>
                    <a:pt x="286" y="15350"/>
                  </a:cubicBezTo>
                  <a:cubicBezTo>
                    <a:pt x="123" y="15391"/>
                    <a:pt x="1" y="15594"/>
                    <a:pt x="41" y="15757"/>
                  </a:cubicBezTo>
                  <a:cubicBezTo>
                    <a:pt x="75" y="15927"/>
                    <a:pt x="222" y="16011"/>
                    <a:pt x="365" y="16011"/>
                  </a:cubicBezTo>
                  <a:cubicBezTo>
                    <a:pt x="393" y="16011"/>
                    <a:pt x="421" y="16008"/>
                    <a:pt x="448" y="16001"/>
                  </a:cubicBezTo>
                  <a:cubicBezTo>
                    <a:pt x="2158" y="15554"/>
                    <a:pt x="3419" y="14862"/>
                    <a:pt x="4396" y="13966"/>
                  </a:cubicBezTo>
                  <a:cubicBezTo>
                    <a:pt x="5861" y="12664"/>
                    <a:pt x="6675" y="10996"/>
                    <a:pt x="7285" y="9327"/>
                  </a:cubicBezTo>
                  <a:cubicBezTo>
                    <a:pt x="7937" y="7699"/>
                    <a:pt x="8425" y="6030"/>
                    <a:pt x="9198" y="4687"/>
                  </a:cubicBezTo>
                  <a:cubicBezTo>
                    <a:pt x="10256" y="2856"/>
                    <a:pt x="11477" y="1879"/>
                    <a:pt x="12413" y="1310"/>
                  </a:cubicBezTo>
                  <a:cubicBezTo>
                    <a:pt x="12902" y="1065"/>
                    <a:pt x="13309" y="903"/>
                    <a:pt x="13594" y="781"/>
                  </a:cubicBezTo>
                  <a:cubicBezTo>
                    <a:pt x="13716" y="740"/>
                    <a:pt x="13838" y="740"/>
                    <a:pt x="13919" y="699"/>
                  </a:cubicBezTo>
                  <a:lnTo>
                    <a:pt x="14001" y="699"/>
                  </a:lnTo>
                  <a:cubicBezTo>
                    <a:pt x="14204" y="658"/>
                    <a:pt x="14326" y="496"/>
                    <a:pt x="14285" y="292"/>
                  </a:cubicBezTo>
                  <a:cubicBezTo>
                    <a:pt x="14249" y="147"/>
                    <a:pt x="14115" y="1"/>
                    <a:pt x="13971" y="1"/>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5"/>
            <p:cNvSpPr/>
            <p:nvPr/>
          </p:nvSpPr>
          <p:spPr>
            <a:xfrm>
              <a:off x="2814925" y="2364375"/>
              <a:ext cx="487375" cy="66325"/>
            </a:xfrm>
            <a:custGeom>
              <a:rect b="b" l="l" r="r" t="t"/>
              <a:pathLst>
                <a:path extrusionOk="0" h="2653" w="19495">
                  <a:moveTo>
                    <a:pt x="345" y="1"/>
                  </a:moveTo>
                  <a:cubicBezTo>
                    <a:pt x="172" y="1"/>
                    <a:pt x="41" y="146"/>
                    <a:pt x="41" y="292"/>
                  </a:cubicBezTo>
                  <a:cubicBezTo>
                    <a:pt x="1" y="496"/>
                    <a:pt x="164" y="658"/>
                    <a:pt x="326" y="658"/>
                  </a:cubicBezTo>
                  <a:lnTo>
                    <a:pt x="19088" y="2653"/>
                  </a:lnTo>
                  <a:cubicBezTo>
                    <a:pt x="19291" y="2653"/>
                    <a:pt x="19454" y="2530"/>
                    <a:pt x="19454" y="2327"/>
                  </a:cubicBezTo>
                  <a:cubicBezTo>
                    <a:pt x="19495" y="2164"/>
                    <a:pt x="19373" y="2001"/>
                    <a:pt x="19169" y="1961"/>
                  </a:cubicBezTo>
                  <a:lnTo>
                    <a:pt x="408" y="7"/>
                  </a:lnTo>
                  <a:cubicBezTo>
                    <a:pt x="386" y="3"/>
                    <a:pt x="365" y="1"/>
                    <a:pt x="345"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5"/>
            <p:cNvSpPr/>
            <p:nvPr/>
          </p:nvSpPr>
          <p:spPr>
            <a:xfrm>
              <a:off x="2735575" y="2281825"/>
              <a:ext cx="160775" cy="314125"/>
            </a:xfrm>
            <a:custGeom>
              <a:rect b="b" l="l" r="r" t="t"/>
              <a:pathLst>
                <a:path extrusionOk="0" h="12565" w="6431">
                  <a:moveTo>
                    <a:pt x="3253" y="0"/>
                  </a:moveTo>
                  <a:cubicBezTo>
                    <a:pt x="2204" y="0"/>
                    <a:pt x="1341" y="1697"/>
                    <a:pt x="774" y="4815"/>
                  </a:cubicBezTo>
                  <a:cubicBezTo>
                    <a:pt x="0" y="9292"/>
                    <a:pt x="0" y="11652"/>
                    <a:pt x="1710" y="12303"/>
                  </a:cubicBezTo>
                  <a:cubicBezTo>
                    <a:pt x="2216" y="12496"/>
                    <a:pt x="2723" y="12564"/>
                    <a:pt x="3185" y="12564"/>
                  </a:cubicBezTo>
                  <a:cubicBezTo>
                    <a:pt x="4282" y="12564"/>
                    <a:pt x="5128" y="12181"/>
                    <a:pt x="5128" y="12181"/>
                  </a:cubicBezTo>
                  <a:lnTo>
                    <a:pt x="6186" y="7827"/>
                  </a:lnTo>
                  <a:cubicBezTo>
                    <a:pt x="6186" y="7827"/>
                    <a:pt x="6431" y="3228"/>
                    <a:pt x="4721" y="989"/>
                  </a:cubicBezTo>
                  <a:cubicBezTo>
                    <a:pt x="4203" y="322"/>
                    <a:pt x="3710" y="0"/>
                    <a:pt x="3253" y="0"/>
                  </a:cubicBezTo>
                  <a:close/>
                </a:path>
              </a:pathLst>
            </a:custGeom>
            <a:solidFill>
              <a:srgbClr val="F9CD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5"/>
            <p:cNvSpPr/>
            <p:nvPr/>
          </p:nvSpPr>
          <p:spPr>
            <a:xfrm>
              <a:off x="2734550" y="2272975"/>
              <a:ext cx="163825" cy="331700"/>
            </a:xfrm>
            <a:custGeom>
              <a:rect b="b" l="l" r="r" t="t"/>
              <a:pathLst>
                <a:path extrusionOk="0" h="13268" w="6553">
                  <a:moveTo>
                    <a:pt x="3297" y="0"/>
                  </a:moveTo>
                  <a:cubicBezTo>
                    <a:pt x="2931" y="0"/>
                    <a:pt x="2605" y="163"/>
                    <a:pt x="2320" y="407"/>
                  </a:cubicBezTo>
                  <a:cubicBezTo>
                    <a:pt x="1913" y="774"/>
                    <a:pt x="1547" y="1384"/>
                    <a:pt x="1262" y="2157"/>
                  </a:cubicBezTo>
                  <a:cubicBezTo>
                    <a:pt x="937" y="2931"/>
                    <a:pt x="693" y="3948"/>
                    <a:pt x="489" y="5128"/>
                  </a:cubicBezTo>
                  <a:cubicBezTo>
                    <a:pt x="163" y="6919"/>
                    <a:pt x="1" y="8384"/>
                    <a:pt x="1" y="9564"/>
                  </a:cubicBezTo>
                  <a:cubicBezTo>
                    <a:pt x="1" y="10460"/>
                    <a:pt x="82" y="11151"/>
                    <a:pt x="326" y="11721"/>
                  </a:cubicBezTo>
                  <a:cubicBezTo>
                    <a:pt x="611" y="12332"/>
                    <a:pt x="1059" y="12739"/>
                    <a:pt x="1629" y="12983"/>
                  </a:cubicBezTo>
                  <a:cubicBezTo>
                    <a:pt x="2158" y="13186"/>
                    <a:pt x="2727" y="13268"/>
                    <a:pt x="3216" y="13268"/>
                  </a:cubicBezTo>
                  <a:cubicBezTo>
                    <a:pt x="4396" y="13268"/>
                    <a:pt x="5291" y="12820"/>
                    <a:pt x="5291" y="12820"/>
                  </a:cubicBezTo>
                  <a:cubicBezTo>
                    <a:pt x="5454" y="12739"/>
                    <a:pt x="5535" y="12535"/>
                    <a:pt x="5454" y="12372"/>
                  </a:cubicBezTo>
                  <a:cubicBezTo>
                    <a:pt x="5395" y="12253"/>
                    <a:pt x="5270" y="12178"/>
                    <a:pt x="5143" y="12178"/>
                  </a:cubicBezTo>
                  <a:cubicBezTo>
                    <a:pt x="5097" y="12178"/>
                    <a:pt x="5050" y="12188"/>
                    <a:pt x="5006" y="12210"/>
                  </a:cubicBezTo>
                  <a:cubicBezTo>
                    <a:pt x="4925" y="12250"/>
                    <a:pt x="4152" y="12576"/>
                    <a:pt x="3216" y="12576"/>
                  </a:cubicBezTo>
                  <a:cubicBezTo>
                    <a:pt x="2768" y="12576"/>
                    <a:pt x="2320" y="12494"/>
                    <a:pt x="1873" y="12332"/>
                  </a:cubicBezTo>
                  <a:cubicBezTo>
                    <a:pt x="1425" y="12169"/>
                    <a:pt x="1181" y="11884"/>
                    <a:pt x="977" y="11477"/>
                  </a:cubicBezTo>
                  <a:cubicBezTo>
                    <a:pt x="774" y="11029"/>
                    <a:pt x="652" y="10378"/>
                    <a:pt x="652" y="9564"/>
                  </a:cubicBezTo>
                  <a:cubicBezTo>
                    <a:pt x="652" y="8465"/>
                    <a:pt x="855" y="7041"/>
                    <a:pt x="1181" y="5210"/>
                  </a:cubicBezTo>
                  <a:cubicBezTo>
                    <a:pt x="1425" y="3704"/>
                    <a:pt x="1791" y="2524"/>
                    <a:pt x="2158" y="1750"/>
                  </a:cubicBezTo>
                  <a:cubicBezTo>
                    <a:pt x="2361" y="1384"/>
                    <a:pt x="2565" y="1099"/>
                    <a:pt x="2768" y="936"/>
                  </a:cubicBezTo>
                  <a:cubicBezTo>
                    <a:pt x="2972" y="774"/>
                    <a:pt x="3134" y="692"/>
                    <a:pt x="3297" y="692"/>
                  </a:cubicBezTo>
                  <a:cubicBezTo>
                    <a:pt x="3419" y="692"/>
                    <a:pt x="3623" y="733"/>
                    <a:pt x="3826" y="896"/>
                  </a:cubicBezTo>
                  <a:cubicBezTo>
                    <a:pt x="4030" y="1018"/>
                    <a:pt x="4233" y="1262"/>
                    <a:pt x="4477" y="1588"/>
                  </a:cubicBezTo>
                  <a:cubicBezTo>
                    <a:pt x="5088" y="2361"/>
                    <a:pt x="5454" y="3500"/>
                    <a:pt x="5658" y="4640"/>
                  </a:cubicBezTo>
                  <a:cubicBezTo>
                    <a:pt x="5861" y="5739"/>
                    <a:pt x="5902" y="6838"/>
                    <a:pt x="5902" y="7529"/>
                  </a:cubicBezTo>
                  <a:cubicBezTo>
                    <a:pt x="5902" y="7733"/>
                    <a:pt x="5861" y="7896"/>
                    <a:pt x="5861" y="7977"/>
                  </a:cubicBezTo>
                  <a:cubicBezTo>
                    <a:pt x="5861" y="8099"/>
                    <a:pt x="5861" y="8181"/>
                    <a:pt x="5861" y="8181"/>
                  </a:cubicBezTo>
                  <a:cubicBezTo>
                    <a:pt x="5861" y="8343"/>
                    <a:pt x="5983" y="8506"/>
                    <a:pt x="6187" y="8506"/>
                  </a:cubicBezTo>
                  <a:cubicBezTo>
                    <a:pt x="6208" y="8510"/>
                    <a:pt x="6229" y="8512"/>
                    <a:pt x="6250" y="8512"/>
                  </a:cubicBezTo>
                  <a:cubicBezTo>
                    <a:pt x="6423" y="8512"/>
                    <a:pt x="6553" y="8367"/>
                    <a:pt x="6553" y="8221"/>
                  </a:cubicBezTo>
                  <a:cubicBezTo>
                    <a:pt x="6553" y="8221"/>
                    <a:pt x="6553" y="7936"/>
                    <a:pt x="6553" y="7529"/>
                  </a:cubicBezTo>
                  <a:cubicBezTo>
                    <a:pt x="6553" y="6838"/>
                    <a:pt x="6512" y="5698"/>
                    <a:pt x="6309" y="4518"/>
                  </a:cubicBezTo>
                  <a:cubicBezTo>
                    <a:pt x="6105" y="3338"/>
                    <a:pt x="5739" y="2076"/>
                    <a:pt x="5047" y="1140"/>
                  </a:cubicBezTo>
                  <a:cubicBezTo>
                    <a:pt x="4762" y="814"/>
                    <a:pt x="4477" y="530"/>
                    <a:pt x="4192" y="326"/>
                  </a:cubicBezTo>
                  <a:cubicBezTo>
                    <a:pt x="3908" y="123"/>
                    <a:pt x="3623" y="0"/>
                    <a:pt x="3297" y="0"/>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5"/>
            <p:cNvSpPr/>
            <p:nvPr/>
          </p:nvSpPr>
          <p:spPr>
            <a:xfrm>
              <a:off x="1585875" y="4992575"/>
              <a:ext cx="2500875" cy="466000"/>
            </a:xfrm>
            <a:custGeom>
              <a:rect b="b" l="l" r="r" t="t"/>
              <a:pathLst>
                <a:path extrusionOk="0" h="18640" w="100035">
                  <a:moveTo>
                    <a:pt x="46314" y="0"/>
                  </a:moveTo>
                  <a:cubicBezTo>
                    <a:pt x="45378" y="0"/>
                    <a:pt x="41064" y="1425"/>
                    <a:pt x="31460" y="3541"/>
                  </a:cubicBezTo>
                  <a:cubicBezTo>
                    <a:pt x="29832" y="3892"/>
                    <a:pt x="27988" y="4039"/>
                    <a:pt x="26046" y="4039"/>
                  </a:cubicBezTo>
                  <a:cubicBezTo>
                    <a:pt x="16528" y="4039"/>
                    <a:pt x="4681" y="529"/>
                    <a:pt x="4681" y="529"/>
                  </a:cubicBezTo>
                  <a:cubicBezTo>
                    <a:pt x="4681" y="529"/>
                    <a:pt x="1" y="3988"/>
                    <a:pt x="1" y="10459"/>
                  </a:cubicBezTo>
                  <a:cubicBezTo>
                    <a:pt x="1" y="14529"/>
                    <a:pt x="367" y="17948"/>
                    <a:pt x="855" y="18639"/>
                  </a:cubicBezTo>
                  <a:lnTo>
                    <a:pt x="100034" y="18639"/>
                  </a:lnTo>
                  <a:cubicBezTo>
                    <a:pt x="98447" y="17093"/>
                    <a:pt x="94255" y="13390"/>
                    <a:pt x="89046" y="12169"/>
                  </a:cubicBezTo>
                  <a:cubicBezTo>
                    <a:pt x="82290" y="10541"/>
                    <a:pt x="52866" y="7204"/>
                    <a:pt x="52866" y="7204"/>
                  </a:cubicBezTo>
                  <a:lnTo>
                    <a:pt x="51442" y="1302"/>
                  </a:lnTo>
                  <a:cubicBezTo>
                    <a:pt x="51442" y="1302"/>
                    <a:pt x="47291" y="0"/>
                    <a:pt x="46314"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5"/>
            <p:cNvSpPr/>
            <p:nvPr/>
          </p:nvSpPr>
          <p:spPr>
            <a:xfrm>
              <a:off x="1577750" y="4984425"/>
              <a:ext cx="2518150" cy="483300"/>
            </a:xfrm>
            <a:custGeom>
              <a:rect b="b" l="l" r="r" t="t"/>
              <a:pathLst>
                <a:path extrusionOk="0" h="19332" w="100726">
                  <a:moveTo>
                    <a:pt x="46639" y="652"/>
                  </a:moveTo>
                  <a:cubicBezTo>
                    <a:pt x="46842" y="652"/>
                    <a:pt x="47249" y="733"/>
                    <a:pt x="47778" y="855"/>
                  </a:cubicBezTo>
                  <a:cubicBezTo>
                    <a:pt x="48552" y="1018"/>
                    <a:pt x="49528" y="1303"/>
                    <a:pt x="50302" y="1547"/>
                  </a:cubicBezTo>
                  <a:cubicBezTo>
                    <a:pt x="50809" y="1681"/>
                    <a:pt x="51246" y="1797"/>
                    <a:pt x="51487" y="1861"/>
                  </a:cubicBezTo>
                  <a:lnTo>
                    <a:pt x="51487" y="1861"/>
                  </a:lnTo>
                  <a:lnTo>
                    <a:pt x="52866" y="7611"/>
                  </a:lnTo>
                  <a:cubicBezTo>
                    <a:pt x="52906" y="7733"/>
                    <a:pt x="53028" y="7855"/>
                    <a:pt x="53151" y="7855"/>
                  </a:cubicBezTo>
                  <a:cubicBezTo>
                    <a:pt x="53151" y="7855"/>
                    <a:pt x="53639" y="7896"/>
                    <a:pt x="54453" y="8018"/>
                  </a:cubicBezTo>
                  <a:cubicBezTo>
                    <a:pt x="57302" y="8343"/>
                    <a:pt x="64546" y="9198"/>
                    <a:pt x="71830" y="10134"/>
                  </a:cubicBezTo>
                  <a:cubicBezTo>
                    <a:pt x="79075" y="11070"/>
                    <a:pt x="86359" y="12128"/>
                    <a:pt x="89290" y="12820"/>
                  </a:cubicBezTo>
                  <a:cubicBezTo>
                    <a:pt x="93862" y="13909"/>
                    <a:pt x="97658" y="16907"/>
                    <a:pt x="99523" y="18640"/>
                  </a:cubicBezTo>
                  <a:lnTo>
                    <a:pt x="1383" y="18640"/>
                  </a:lnTo>
                  <a:cubicBezTo>
                    <a:pt x="1314" y="18474"/>
                    <a:pt x="1237" y="18221"/>
                    <a:pt x="1180" y="17907"/>
                  </a:cubicBezTo>
                  <a:cubicBezTo>
                    <a:pt x="895" y="16483"/>
                    <a:pt x="651" y="13838"/>
                    <a:pt x="651" y="10785"/>
                  </a:cubicBezTo>
                  <a:cubicBezTo>
                    <a:pt x="651" y="7652"/>
                    <a:pt x="1791" y="5210"/>
                    <a:pt x="2930" y="3582"/>
                  </a:cubicBezTo>
                  <a:cubicBezTo>
                    <a:pt x="3500" y="2768"/>
                    <a:pt x="4070" y="2158"/>
                    <a:pt x="4517" y="1710"/>
                  </a:cubicBezTo>
                  <a:cubicBezTo>
                    <a:pt x="4721" y="1506"/>
                    <a:pt x="4884" y="1344"/>
                    <a:pt x="5006" y="1262"/>
                  </a:cubicBezTo>
                  <a:lnTo>
                    <a:pt x="5052" y="1227"/>
                  </a:lnTo>
                  <a:lnTo>
                    <a:pt x="5052" y="1227"/>
                  </a:lnTo>
                  <a:cubicBezTo>
                    <a:pt x="6529" y="1642"/>
                    <a:pt x="17422" y="4681"/>
                    <a:pt x="26372" y="4681"/>
                  </a:cubicBezTo>
                  <a:cubicBezTo>
                    <a:pt x="28325" y="4681"/>
                    <a:pt x="30197" y="4518"/>
                    <a:pt x="31866" y="4192"/>
                  </a:cubicBezTo>
                  <a:cubicBezTo>
                    <a:pt x="36668" y="3134"/>
                    <a:pt x="40127" y="2239"/>
                    <a:pt x="42529" y="1628"/>
                  </a:cubicBezTo>
                  <a:cubicBezTo>
                    <a:pt x="43749" y="1344"/>
                    <a:pt x="44686" y="1099"/>
                    <a:pt x="45337" y="896"/>
                  </a:cubicBezTo>
                  <a:cubicBezTo>
                    <a:pt x="46029" y="733"/>
                    <a:pt x="46476" y="652"/>
                    <a:pt x="46639" y="652"/>
                  </a:cubicBezTo>
                  <a:close/>
                  <a:moveTo>
                    <a:pt x="46639" y="1"/>
                  </a:moveTo>
                  <a:cubicBezTo>
                    <a:pt x="46354" y="1"/>
                    <a:pt x="45906" y="82"/>
                    <a:pt x="45174" y="245"/>
                  </a:cubicBezTo>
                  <a:cubicBezTo>
                    <a:pt x="43098" y="774"/>
                    <a:pt x="38907" y="1954"/>
                    <a:pt x="31703" y="3501"/>
                  </a:cubicBezTo>
                  <a:cubicBezTo>
                    <a:pt x="30116" y="3867"/>
                    <a:pt x="28285" y="3989"/>
                    <a:pt x="26372" y="3989"/>
                  </a:cubicBezTo>
                  <a:cubicBezTo>
                    <a:pt x="21651" y="3989"/>
                    <a:pt x="16320" y="3134"/>
                    <a:pt x="12169" y="2280"/>
                  </a:cubicBezTo>
                  <a:cubicBezTo>
                    <a:pt x="10093" y="1832"/>
                    <a:pt x="8343" y="1384"/>
                    <a:pt x="7081" y="1059"/>
                  </a:cubicBezTo>
                  <a:cubicBezTo>
                    <a:pt x="6471" y="896"/>
                    <a:pt x="5942" y="774"/>
                    <a:pt x="5616" y="652"/>
                  </a:cubicBezTo>
                  <a:cubicBezTo>
                    <a:pt x="5291" y="570"/>
                    <a:pt x="5087" y="530"/>
                    <a:pt x="5087" y="530"/>
                  </a:cubicBezTo>
                  <a:cubicBezTo>
                    <a:pt x="5054" y="513"/>
                    <a:pt x="5013" y="503"/>
                    <a:pt x="4971" y="503"/>
                  </a:cubicBezTo>
                  <a:cubicBezTo>
                    <a:pt x="4912" y="503"/>
                    <a:pt x="4850" y="523"/>
                    <a:pt x="4802" y="570"/>
                  </a:cubicBezTo>
                  <a:cubicBezTo>
                    <a:pt x="4762" y="570"/>
                    <a:pt x="3581" y="1466"/>
                    <a:pt x="2401" y="3216"/>
                  </a:cubicBezTo>
                  <a:cubicBezTo>
                    <a:pt x="1180" y="4925"/>
                    <a:pt x="0" y="7489"/>
                    <a:pt x="0" y="10785"/>
                  </a:cubicBezTo>
                  <a:cubicBezTo>
                    <a:pt x="0" y="12861"/>
                    <a:pt x="82" y="14692"/>
                    <a:pt x="244" y="16157"/>
                  </a:cubicBezTo>
                  <a:cubicBezTo>
                    <a:pt x="326" y="16890"/>
                    <a:pt x="407" y="17541"/>
                    <a:pt x="529" y="18029"/>
                  </a:cubicBezTo>
                  <a:cubicBezTo>
                    <a:pt x="611" y="18518"/>
                    <a:pt x="733" y="18884"/>
                    <a:pt x="895" y="19169"/>
                  </a:cubicBezTo>
                  <a:cubicBezTo>
                    <a:pt x="936" y="19250"/>
                    <a:pt x="1058" y="19332"/>
                    <a:pt x="1180" y="19332"/>
                  </a:cubicBezTo>
                  <a:lnTo>
                    <a:pt x="100359" y="19332"/>
                  </a:lnTo>
                  <a:cubicBezTo>
                    <a:pt x="100481" y="19332"/>
                    <a:pt x="100603" y="19210"/>
                    <a:pt x="100644" y="19088"/>
                  </a:cubicBezTo>
                  <a:cubicBezTo>
                    <a:pt x="100725" y="18965"/>
                    <a:pt x="100685" y="18843"/>
                    <a:pt x="100563" y="18721"/>
                  </a:cubicBezTo>
                  <a:cubicBezTo>
                    <a:pt x="98975" y="17134"/>
                    <a:pt x="94784" y="13431"/>
                    <a:pt x="89412" y="12169"/>
                  </a:cubicBezTo>
                  <a:cubicBezTo>
                    <a:pt x="86034" y="11355"/>
                    <a:pt x="76999" y="10093"/>
                    <a:pt x="68819" y="9076"/>
                  </a:cubicBezTo>
                  <a:cubicBezTo>
                    <a:pt x="61526" y="8137"/>
                    <a:pt x="54907" y="7391"/>
                    <a:pt x="53504" y="7234"/>
                  </a:cubicBezTo>
                  <a:lnTo>
                    <a:pt x="53504" y="7234"/>
                  </a:lnTo>
                  <a:lnTo>
                    <a:pt x="52092" y="1547"/>
                  </a:lnTo>
                  <a:cubicBezTo>
                    <a:pt x="52052" y="1425"/>
                    <a:pt x="51970" y="1303"/>
                    <a:pt x="51848" y="1303"/>
                  </a:cubicBezTo>
                  <a:cubicBezTo>
                    <a:pt x="51848" y="1303"/>
                    <a:pt x="50831" y="977"/>
                    <a:pt x="49651" y="652"/>
                  </a:cubicBezTo>
                  <a:cubicBezTo>
                    <a:pt x="49081" y="489"/>
                    <a:pt x="48470" y="326"/>
                    <a:pt x="47941" y="204"/>
                  </a:cubicBezTo>
                  <a:cubicBezTo>
                    <a:pt x="47412" y="82"/>
                    <a:pt x="46965" y="1"/>
                    <a:pt x="46639" y="1"/>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5"/>
            <p:cNvSpPr/>
            <p:nvPr/>
          </p:nvSpPr>
          <p:spPr>
            <a:xfrm>
              <a:off x="1598100" y="2881400"/>
              <a:ext cx="1406100" cy="2341600"/>
            </a:xfrm>
            <a:custGeom>
              <a:rect b="b" l="l" r="r" t="t"/>
              <a:pathLst>
                <a:path extrusionOk="0" h="93664" w="56244">
                  <a:moveTo>
                    <a:pt x="27796" y="0"/>
                  </a:moveTo>
                  <a:cubicBezTo>
                    <a:pt x="27796" y="0"/>
                    <a:pt x="27593" y="122"/>
                    <a:pt x="27308" y="326"/>
                  </a:cubicBezTo>
                  <a:cubicBezTo>
                    <a:pt x="25436" y="1588"/>
                    <a:pt x="18639" y="6308"/>
                    <a:pt x="13471" y="10378"/>
                  </a:cubicBezTo>
                  <a:cubicBezTo>
                    <a:pt x="7448" y="15099"/>
                    <a:pt x="7041" y="23890"/>
                    <a:pt x="6796" y="30686"/>
                  </a:cubicBezTo>
                  <a:cubicBezTo>
                    <a:pt x="6512" y="37523"/>
                    <a:pt x="2116" y="80011"/>
                    <a:pt x="1058" y="85261"/>
                  </a:cubicBezTo>
                  <a:cubicBezTo>
                    <a:pt x="0" y="90511"/>
                    <a:pt x="9401" y="91854"/>
                    <a:pt x="18477" y="93156"/>
                  </a:cubicBezTo>
                  <a:cubicBezTo>
                    <a:pt x="20817" y="93504"/>
                    <a:pt x="23335" y="93664"/>
                    <a:pt x="25880" y="93664"/>
                  </a:cubicBezTo>
                  <a:cubicBezTo>
                    <a:pt x="33159" y="93664"/>
                    <a:pt x="40657" y="92359"/>
                    <a:pt x="44848" y="90430"/>
                  </a:cubicBezTo>
                  <a:cubicBezTo>
                    <a:pt x="50505" y="87784"/>
                    <a:pt x="51807" y="87906"/>
                    <a:pt x="51807" y="85058"/>
                  </a:cubicBezTo>
                  <a:cubicBezTo>
                    <a:pt x="51807" y="82168"/>
                    <a:pt x="51930" y="75575"/>
                    <a:pt x="51930" y="75046"/>
                  </a:cubicBezTo>
                  <a:cubicBezTo>
                    <a:pt x="51930" y="74558"/>
                    <a:pt x="55999" y="42366"/>
                    <a:pt x="55755" y="32924"/>
                  </a:cubicBezTo>
                  <a:cubicBezTo>
                    <a:pt x="55470" y="23483"/>
                    <a:pt x="56243" y="18355"/>
                    <a:pt x="54046" y="13634"/>
                  </a:cubicBezTo>
                  <a:cubicBezTo>
                    <a:pt x="51807" y="8913"/>
                    <a:pt x="46151" y="5250"/>
                    <a:pt x="38662" y="2768"/>
                  </a:cubicBezTo>
                  <a:cubicBezTo>
                    <a:pt x="31174" y="245"/>
                    <a:pt x="27796" y="0"/>
                    <a:pt x="27796" y="0"/>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5"/>
            <p:cNvSpPr/>
            <p:nvPr/>
          </p:nvSpPr>
          <p:spPr>
            <a:xfrm>
              <a:off x="1631675" y="2921075"/>
              <a:ext cx="1264675" cy="2293325"/>
            </a:xfrm>
            <a:custGeom>
              <a:rect b="b" l="l" r="r" t="t"/>
              <a:pathLst>
                <a:path extrusionOk="0" h="91733" w="50587">
                  <a:moveTo>
                    <a:pt x="24744" y="1"/>
                  </a:moveTo>
                  <a:cubicBezTo>
                    <a:pt x="21976" y="1913"/>
                    <a:pt x="16604" y="5698"/>
                    <a:pt x="12331" y="9035"/>
                  </a:cubicBezTo>
                  <a:cubicBezTo>
                    <a:pt x="9401" y="11355"/>
                    <a:pt x="7814" y="14652"/>
                    <a:pt x="6959" y="18233"/>
                  </a:cubicBezTo>
                  <a:cubicBezTo>
                    <a:pt x="6064" y="21855"/>
                    <a:pt x="5901" y="25721"/>
                    <a:pt x="5779" y="29140"/>
                  </a:cubicBezTo>
                  <a:cubicBezTo>
                    <a:pt x="5698" y="31704"/>
                    <a:pt x="5006" y="39273"/>
                    <a:pt x="4110" y="48023"/>
                  </a:cubicBezTo>
                  <a:cubicBezTo>
                    <a:pt x="3256" y="56773"/>
                    <a:pt x="2198" y="66703"/>
                    <a:pt x="1343" y="73947"/>
                  </a:cubicBezTo>
                  <a:cubicBezTo>
                    <a:pt x="814" y="78790"/>
                    <a:pt x="326" y="82412"/>
                    <a:pt x="41" y="83755"/>
                  </a:cubicBezTo>
                  <a:cubicBezTo>
                    <a:pt x="0" y="84000"/>
                    <a:pt x="0" y="84244"/>
                    <a:pt x="0" y="84447"/>
                  </a:cubicBezTo>
                  <a:cubicBezTo>
                    <a:pt x="0" y="85505"/>
                    <a:pt x="448" y="86319"/>
                    <a:pt x="1384" y="87093"/>
                  </a:cubicBezTo>
                  <a:cubicBezTo>
                    <a:pt x="2279" y="87825"/>
                    <a:pt x="3622" y="88436"/>
                    <a:pt x="5250" y="88965"/>
                  </a:cubicBezTo>
                  <a:cubicBezTo>
                    <a:pt x="8506" y="89982"/>
                    <a:pt x="12860" y="90633"/>
                    <a:pt x="17174" y="91244"/>
                  </a:cubicBezTo>
                  <a:cubicBezTo>
                    <a:pt x="19494" y="91569"/>
                    <a:pt x="21976" y="91732"/>
                    <a:pt x="24459" y="91732"/>
                  </a:cubicBezTo>
                  <a:lnTo>
                    <a:pt x="24744" y="91732"/>
                  </a:lnTo>
                  <a:lnTo>
                    <a:pt x="50587" y="70529"/>
                  </a:lnTo>
                  <a:cubicBezTo>
                    <a:pt x="50587" y="70529"/>
                    <a:pt x="50587" y="70529"/>
                    <a:pt x="50587" y="70488"/>
                  </a:cubicBezTo>
                  <a:cubicBezTo>
                    <a:pt x="47738" y="64913"/>
                    <a:pt x="44848" y="59174"/>
                    <a:pt x="42569" y="54616"/>
                  </a:cubicBezTo>
                  <a:cubicBezTo>
                    <a:pt x="42569" y="54779"/>
                    <a:pt x="42447" y="54901"/>
                    <a:pt x="42284" y="54901"/>
                  </a:cubicBezTo>
                  <a:cubicBezTo>
                    <a:pt x="40941" y="55186"/>
                    <a:pt x="39558" y="55267"/>
                    <a:pt x="38255" y="55267"/>
                  </a:cubicBezTo>
                  <a:cubicBezTo>
                    <a:pt x="33494" y="55267"/>
                    <a:pt x="29465" y="53924"/>
                    <a:pt x="29465" y="53884"/>
                  </a:cubicBezTo>
                  <a:cubicBezTo>
                    <a:pt x="29302" y="53843"/>
                    <a:pt x="29180" y="53640"/>
                    <a:pt x="29261" y="53477"/>
                  </a:cubicBezTo>
                  <a:cubicBezTo>
                    <a:pt x="29302" y="53314"/>
                    <a:pt x="29424" y="53233"/>
                    <a:pt x="29587" y="53233"/>
                  </a:cubicBezTo>
                  <a:cubicBezTo>
                    <a:pt x="29587" y="53233"/>
                    <a:pt x="29628" y="53233"/>
                    <a:pt x="29668" y="53273"/>
                  </a:cubicBezTo>
                  <a:cubicBezTo>
                    <a:pt x="29668" y="53273"/>
                    <a:pt x="29750" y="53273"/>
                    <a:pt x="29872" y="53314"/>
                  </a:cubicBezTo>
                  <a:cubicBezTo>
                    <a:pt x="29953" y="53355"/>
                    <a:pt x="30157" y="53395"/>
                    <a:pt x="30360" y="53477"/>
                  </a:cubicBezTo>
                  <a:cubicBezTo>
                    <a:pt x="30808" y="53599"/>
                    <a:pt x="31418" y="53762"/>
                    <a:pt x="32232" y="53924"/>
                  </a:cubicBezTo>
                  <a:cubicBezTo>
                    <a:pt x="33779" y="54291"/>
                    <a:pt x="35936" y="54616"/>
                    <a:pt x="38255" y="54616"/>
                  </a:cubicBezTo>
                  <a:cubicBezTo>
                    <a:pt x="39517" y="54616"/>
                    <a:pt x="40860" y="54494"/>
                    <a:pt x="42162" y="54250"/>
                  </a:cubicBezTo>
                  <a:lnTo>
                    <a:pt x="42244" y="54250"/>
                  </a:lnTo>
                  <a:cubicBezTo>
                    <a:pt x="42284" y="54250"/>
                    <a:pt x="42366" y="54250"/>
                    <a:pt x="42406" y="54291"/>
                  </a:cubicBezTo>
                  <a:cubicBezTo>
                    <a:pt x="42162" y="53843"/>
                    <a:pt x="41959" y="53355"/>
                    <a:pt x="41715" y="52907"/>
                  </a:cubicBezTo>
                  <a:lnTo>
                    <a:pt x="41633" y="52907"/>
                  </a:lnTo>
                  <a:cubicBezTo>
                    <a:pt x="41552" y="52907"/>
                    <a:pt x="41470" y="52907"/>
                    <a:pt x="41430" y="52866"/>
                  </a:cubicBezTo>
                  <a:cubicBezTo>
                    <a:pt x="35366" y="48186"/>
                    <a:pt x="34104" y="45337"/>
                    <a:pt x="34064" y="45297"/>
                  </a:cubicBezTo>
                  <a:cubicBezTo>
                    <a:pt x="34023" y="45093"/>
                    <a:pt x="34104" y="44890"/>
                    <a:pt x="34267" y="44849"/>
                  </a:cubicBezTo>
                  <a:cubicBezTo>
                    <a:pt x="34308" y="44808"/>
                    <a:pt x="34348" y="44808"/>
                    <a:pt x="34389" y="44808"/>
                  </a:cubicBezTo>
                  <a:cubicBezTo>
                    <a:pt x="34511" y="44808"/>
                    <a:pt x="34633" y="44890"/>
                    <a:pt x="34715" y="45012"/>
                  </a:cubicBezTo>
                  <a:lnTo>
                    <a:pt x="34715" y="45052"/>
                  </a:lnTo>
                  <a:lnTo>
                    <a:pt x="34755" y="45134"/>
                  </a:lnTo>
                  <a:cubicBezTo>
                    <a:pt x="34796" y="45215"/>
                    <a:pt x="34877" y="45337"/>
                    <a:pt x="34959" y="45459"/>
                  </a:cubicBezTo>
                  <a:cubicBezTo>
                    <a:pt x="35162" y="45785"/>
                    <a:pt x="35488" y="46273"/>
                    <a:pt x="36017" y="46924"/>
                  </a:cubicBezTo>
                  <a:cubicBezTo>
                    <a:pt x="36953" y="48064"/>
                    <a:pt x="38540" y="49733"/>
                    <a:pt x="41145" y="51767"/>
                  </a:cubicBezTo>
                  <a:cubicBezTo>
                    <a:pt x="39313" y="48064"/>
                    <a:pt x="38093" y="45581"/>
                    <a:pt x="37970" y="45256"/>
                  </a:cubicBezTo>
                  <a:cubicBezTo>
                    <a:pt x="37686" y="44320"/>
                    <a:pt x="36872" y="41145"/>
                    <a:pt x="36872" y="37930"/>
                  </a:cubicBezTo>
                  <a:cubicBezTo>
                    <a:pt x="36872" y="36709"/>
                    <a:pt x="36994" y="35489"/>
                    <a:pt x="37319" y="34349"/>
                  </a:cubicBezTo>
                  <a:cubicBezTo>
                    <a:pt x="38499" y="30442"/>
                    <a:pt x="42203" y="25436"/>
                    <a:pt x="42203" y="25436"/>
                  </a:cubicBezTo>
                  <a:lnTo>
                    <a:pt x="47494" y="15832"/>
                  </a:lnTo>
                  <a:cubicBezTo>
                    <a:pt x="44685" y="11233"/>
                    <a:pt x="39029" y="4844"/>
                    <a:pt x="39029" y="4844"/>
                  </a:cubicBezTo>
                  <a:cubicBezTo>
                    <a:pt x="39029" y="4844"/>
                    <a:pt x="39558" y="4681"/>
                    <a:pt x="39720" y="4314"/>
                  </a:cubicBezTo>
                  <a:cubicBezTo>
                    <a:pt x="34877" y="2483"/>
                    <a:pt x="26901" y="489"/>
                    <a:pt x="24744" y="1"/>
                  </a:cubicBezTo>
                  <a:close/>
                </a:path>
              </a:pathLst>
            </a:custGeom>
            <a:solidFill>
              <a:srgbClr val="477797"/>
            </a:solidFill>
            <a:ln cap="flat" cmpd="sng" w="9525">
              <a:solidFill>
                <a:srgbClr val="47779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5"/>
            <p:cNvSpPr/>
            <p:nvPr/>
          </p:nvSpPr>
          <p:spPr>
            <a:xfrm>
              <a:off x="2061025" y="3553925"/>
              <a:ext cx="189250" cy="494225"/>
            </a:xfrm>
            <a:custGeom>
              <a:rect b="b" l="l" r="r" t="t"/>
              <a:pathLst>
                <a:path extrusionOk="0" h="19769" w="7570">
                  <a:moveTo>
                    <a:pt x="326" y="0"/>
                  </a:moveTo>
                  <a:cubicBezTo>
                    <a:pt x="122" y="41"/>
                    <a:pt x="0" y="204"/>
                    <a:pt x="0" y="367"/>
                  </a:cubicBezTo>
                  <a:cubicBezTo>
                    <a:pt x="0" y="407"/>
                    <a:pt x="1221" y="12087"/>
                    <a:pt x="6919" y="19616"/>
                  </a:cubicBezTo>
                  <a:cubicBezTo>
                    <a:pt x="6968" y="19715"/>
                    <a:pt x="7077" y="19769"/>
                    <a:pt x="7182" y="19769"/>
                  </a:cubicBezTo>
                  <a:cubicBezTo>
                    <a:pt x="7251" y="19769"/>
                    <a:pt x="7318" y="19746"/>
                    <a:pt x="7366" y="19698"/>
                  </a:cubicBezTo>
                  <a:cubicBezTo>
                    <a:pt x="7529" y="19576"/>
                    <a:pt x="7570" y="19372"/>
                    <a:pt x="7448" y="19209"/>
                  </a:cubicBezTo>
                  <a:cubicBezTo>
                    <a:pt x="4680" y="15587"/>
                    <a:pt x="2971" y="10826"/>
                    <a:pt x="1994" y="7000"/>
                  </a:cubicBezTo>
                  <a:cubicBezTo>
                    <a:pt x="1465" y="5087"/>
                    <a:pt x="1140" y="3419"/>
                    <a:pt x="936" y="2239"/>
                  </a:cubicBezTo>
                  <a:cubicBezTo>
                    <a:pt x="855" y="1628"/>
                    <a:pt x="773" y="1140"/>
                    <a:pt x="733" y="814"/>
                  </a:cubicBezTo>
                  <a:cubicBezTo>
                    <a:pt x="692" y="489"/>
                    <a:pt x="692" y="326"/>
                    <a:pt x="692" y="326"/>
                  </a:cubicBezTo>
                  <a:cubicBezTo>
                    <a:pt x="651" y="122"/>
                    <a:pt x="489" y="0"/>
                    <a:pt x="326"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5"/>
            <p:cNvSpPr/>
            <p:nvPr/>
          </p:nvSpPr>
          <p:spPr>
            <a:xfrm>
              <a:off x="2482225" y="4041475"/>
              <a:ext cx="199450" cy="202600"/>
            </a:xfrm>
            <a:custGeom>
              <a:rect b="b" l="l" r="r" t="t"/>
              <a:pathLst>
                <a:path extrusionOk="0" h="8104" w="7978">
                  <a:moveTo>
                    <a:pt x="381" y="1"/>
                  </a:moveTo>
                  <a:cubicBezTo>
                    <a:pt x="335" y="1"/>
                    <a:pt x="289" y="11"/>
                    <a:pt x="245" y="33"/>
                  </a:cubicBezTo>
                  <a:cubicBezTo>
                    <a:pt x="82" y="74"/>
                    <a:pt x="1" y="277"/>
                    <a:pt x="42" y="481"/>
                  </a:cubicBezTo>
                  <a:cubicBezTo>
                    <a:pt x="82" y="521"/>
                    <a:pt x="1344" y="3370"/>
                    <a:pt x="7408" y="8050"/>
                  </a:cubicBezTo>
                  <a:cubicBezTo>
                    <a:pt x="7458" y="8084"/>
                    <a:pt x="7530" y="8104"/>
                    <a:pt x="7602" y="8104"/>
                  </a:cubicBezTo>
                  <a:cubicBezTo>
                    <a:pt x="7704" y="8104"/>
                    <a:pt x="7808" y="8064"/>
                    <a:pt x="7855" y="7969"/>
                  </a:cubicBezTo>
                  <a:cubicBezTo>
                    <a:pt x="7977" y="7806"/>
                    <a:pt x="7937" y="7603"/>
                    <a:pt x="7815" y="7481"/>
                  </a:cubicBezTo>
                  <a:cubicBezTo>
                    <a:pt x="4803" y="5201"/>
                    <a:pt x="3012" y="3370"/>
                    <a:pt x="1995" y="2108"/>
                  </a:cubicBezTo>
                  <a:cubicBezTo>
                    <a:pt x="1466" y="1457"/>
                    <a:pt x="1140" y="969"/>
                    <a:pt x="937" y="643"/>
                  </a:cubicBezTo>
                  <a:cubicBezTo>
                    <a:pt x="855" y="521"/>
                    <a:pt x="774" y="399"/>
                    <a:pt x="733" y="318"/>
                  </a:cubicBezTo>
                  <a:lnTo>
                    <a:pt x="693" y="236"/>
                  </a:lnTo>
                  <a:lnTo>
                    <a:pt x="693" y="196"/>
                  </a:lnTo>
                  <a:cubicBezTo>
                    <a:pt x="633" y="77"/>
                    <a:pt x="508" y="1"/>
                    <a:pt x="381"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5"/>
            <p:cNvSpPr/>
            <p:nvPr/>
          </p:nvSpPr>
          <p:spPr>
            <a:xfrm>
              <a:off x="2361150" y="4252250"/>
              <a:ext cx="335775" cy="50525"/>
            </a:xfrm>
            <a:custGeom>
              <a:rect b="b" l="l" r="r" t="t"/>
              <a:pathLst>
                <a:path extrusionOk="0" h="2021" w="13431">
                  <a:moveTo>
                    <a:pt x="378" y="0"/>
                  </a:moveTo>
                  <a:cubicBezTo>
                    <a:pt x="245" y="0"/>
                    <a:pt x="114" y="103"/>
                    <a:pt x="82" y="230"/>
                  </a:cubicBezTo>
                  <a:cubicBezTo>
                    <a:pt x="1" y="393"/>
                    <a:pt x="123" y="596"/>
                    <a:pt x="286" y="637"/>
                  </a:cubicBezTo>
                  <a:cubicBezTo>
                    <a:pt x="286" y="677"/>
                    <a:pt x="4315" y="2020"/>
                    <a:pt x="9076" y="2020"/>
                  </a:cubicBezTo>
                  <a:cubicBezTo>
                    <a:pt x="10379" y="2020"/>
                    <a:pt x="11762" y="1939"/>
                    <a:pt x="13105" y="1654"/>
                  </a:cubicBezTo>
                  <a:cubicBezTo>
                    <a:pt x="13309" y="1654"/>
                    <a:pt x="13431" y="1451"/>
                    <a:pt x="13390" y="1288"/>
                  </a:cubicBezTo>
                  <a:cubicBezTo>
                    <a:pt x="13355" y="1111"/>
                    <a:pt x="13227" y="995"/>
                    <a:pt x="13060" y="995"/>
                  </a:cubicBezTo>
                  <a:cubicBezTo>
                    <a:pt x="13035" y="995"/>
                    <a:pt x="13010" y="998"/>
                    <a:pt x="12983" y="1003"/>
                  </a:cubicBezTo>
                  <a:cubicBezTo>
                    <a:pt x="11681" y="1247"/>
                    <a:pt x="10338" y="1369"/>
                    <a:pt x="9076" y="1369"/>
                  </a:cubicBezTo>
                  <a:cubicBezTo>
                    <a:pt x="6757" y="1369"/>
                    <a:pt x="4600" y="1044"/>
                    <a:pt x="3053" y="677"/>
                  </a:cubicBezTo>
                  <a:cubicBezTo>
                    <a:pt x="2239" y="515"/>
                    <a:pt x="1629" y="352"/>
                    <a:pt x="1181" y="230"/>
                  </a:cubicBezTo>
                  <a:cubicBezTo>
                    <a:pt x="978" y="148"/>
                    <a:pt x="774" y="108"/>
                    <a:pt x="693" y="67"/>
                  </a:cubicBezTo>
                  <a:cubicBezTo>
                    <a:pt x="571" y="26"/>
                    <a:pt x="489" y="26"/>
                    <a:pt x="489" y="26"/>
                  </a:cubicBezTo>
                  <a:cubicBezTo>
                    <a:pt x="454" y="8"/>
                    <a:pt x="416" y="0"/>
                    <a:pt x="378"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5"/>
            <p:cNvSpPr/>
            <p:nvPr/>
          </p:nvSpPr>
          <p:spPr>
            <a:xfrm>
              <a:off x="2311300" y="4874800"/>
              <a:ext cx="481275" cy="353625"/>
            </a:xfrm>
            <a:custGeom>
              <a:rect b="b" l="l" r="r" t="t"/>
              <a:pathLst>
                <a:path extrusionOk="0" h="14145" w="19251">
                  <a:moveTo>
                    <a:pt x="18884" y="1"/>
                  </a:moveTo>
                  <a:cubicBezTo>
                    <a:pt x="18777" y="1"/>
                    <a:pt x="18673" y="54"/>
                    <a:pt x="18599" y="153"/>
                  </a:cubicBezTo>
                  <a:cubicBezTo>
                    <a:pt x="16035" y="3409"/>
                    <a:pt x="11437" y="6746"/>
                    <a:pt x="7489" y="9269"/>
                  </a:cubicBezTo>
                  <a:cubicBezTo>
                    <a:pt x="5495" y="10531"/>
                    <a:pt x="3663" y="11589"/>
                    <a:pt x="2361" y="12322"/>
                  </a:cubicBezTo>
                  <a:cubicBezTo>
                    <a:pt x="1710" y="12728"/>
                    <a:pt x="1181" y="13013"/>
                    <a:pt x="815" y="13217"/>
                  </a:cubicBezTo>
                  <a:cubicBezTo>
                    <a:pt x="408" y="13380"/>
                    <a:pt x="204" y="13502"/>
                    <a:pt x="204" y="13502"/>
                  </a:cubicBezTo>
                  <a:cubicBezTo>
                    <a:pt x="41" y="13583"/>
                    <a:pt x="1" y="13787"/>
                    <a:pt x="82" y="13949"/>
                  </a:cubicBezTo>
                  <a:cubicBezTo>
                    <a:pt x="142" y="14069"/>
                    <a:pt x="267" y="14144"/>
                    <a:pt x="393" y="14144"/>
                  </a:cubicBezTo>
                  <a:cubicBezTo>
                    <a:pt x="440" y="14144"/>
                    <a:pt x="486" y="14134"/>
                    <a:pt x="530" y="14112"/>
                  </a:cubicBezTo>
                  <a:cubicBezTo>
                    <a:pt x="530" y="14112"/>
                    <a:pt x="3867" y="12403"/>
                    <a:pt x="7855" y="9839"/>
                  </a:cubicBezTo>
                  <a:cubicBezTo>
                    <a:pt x="11844" y="7316"/>
                    <a:pt x="16442" y="3938"/>
                    <a:pt x="19128" y="560"/>
                  </a:cubicBezTo>
                  <a:cubicBezTo>
                    <a:pt x="19250" y="397"/>
                    <a:pt x="19210" y="194"/>
                    <a:pt x="19088" y="72"/>
                  </a:cubicBezTo>
                  <a:cubicBezTo>
                    <a:pt x="19023" y="23"/>
                    <a:pt x="18953" y="1"/>
                    <a:pt x="18884"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5"/>
            <p:cNvSpPr/>
            <p:nvPr/>
          </p:nvSpPr>
          <p:spPr>
            <a:xfrm>
              <a:off x="1614375" y="2872825"/>
              <a:ext cx="1385750" cy="2358850"/>
            </a:xfrm>
            <a:custGeom>
              <a:rect b="b" l="l" r="r" t="t"/>
              <a:pathLst>
                <a:path extrusionOk="0" h="94354" w="55430">
                  <a:moveTo>
                    <a:pt x="27219" y="694"/>
                  </a:moveTo>
                  <a:cubicBezTo>
                    <a:pt x="27233" y="699"/>
                    <a:pt x="27249" y="704"/>
                    <a:pt x="27267" y="710"/>
                  </a:cubicBezTo>
                  <a:cubicBezTo>
                    <a:pt x="28000" y="791"/>
                    <a:pt x="31378" y="1239"/>
                    <a:pt x="37930" y="3396"/>
                  </a:cubicBezTo>
                  <a:cubicBezTo>
                    <a:pt x="45337" y="5878"/>
                    <a:pt x="50912" y="9541"/>
                    <a:pt x="53069" y="14140"/>
                  </a:cubicBezTo>
                  <a:cubicBezTo>
                    <a:pt x="54575" y="17355"/>
                    <a:pt x="54697" y="20773"/>
                    <a:pt x="54697" y="25779"/>
                  </a:cubicBezTo>
                  <a:cubicBezTo>
                    <a:pt x="54697" y="26430"/>
                    <a:pt x="54697" y="27081"/>
                    <a:pt x="54697" y="27773"/>
                  </a:cubicBezTo>
                  <a:cubicBezTo>
                    <a:pt x="54697" y="29442"/>
                    <a:pt x="54697" y="31273"/>
                    <a:pt x="54738" y="33267"/>
                  </a:cubicBezTo>
                  <a:cubicBezTo>
                    <a:pt x="54738" y="33593"/>
                    <a:pt x="54738" y="33878"/>
                    <a:pt x="54738" y="34244"/>
                  </a:cubicBezTo>
                  <a:cubicBezTo>
                    <a:pt x="54778" y="39413"/>
                    <a:pt x="53802" y="49587"/>
                    <a:pt x="52866" y="58500"/>
                  </a:cubicBezTo>
                  <a:cubicBezTo>
                    <a:pt x="52377" y="62976"/>
                    <a:pt x="51889" y="67128"/>
                    <a:pt x="51523" y="70180"/>
                  </a:cubicBezTo>
                  <a:cubicBezTo>
                    <a:pt x="51360" y="71726"/>
                    <a:pt x="51197" y="72988"/>
                    <a:pt x="51116" y="73883"/>
                  </a:cubicBezTo>
                  <a:cubicBezTo>
                    <a:pt x="51034" y="74331"/>
                    <a:pt x="50994" y="74697"/>
                    <a:pt x="50994" y="74941"/>
                  </a:cubicBezTo>
                  <a:cubicBezTo>
                    <a:pt x="50953" y="75063"/>
                    <a:pt x="50953" y="75145"/>
                    <a:pt x="50953" y="75226"/>
                  </a:cubicBezTo>
                  <a:cubicBezTo>
                    <a:pt x="50953" y="75308"/>
                    <a:pt x="50953" y="75348"/>
                    <a:pt x="50953" y="75389"/>
                  </a:cubicBezTo>
                  <a:cubicBezTo>
                    <a:pt x="50953" y="75918"/>
                    <a:pt x="50790" y="82470"/>
                    <a:pt x="50790" y="85401"/>
                  </a:cubicBezTo>
                  <a:cubicBezTo>
                    <a:pt x="50790" y="86092"/>
                    <a:pt x="50709" y="86540"/>
                    <a:pt x="50546" y="86906"/>
                  </a:cubicBezTo>
                  <a:cubicBezTo>
                    <a:pt x="50424" y="87191"/>
                    <a:pt x="50220" y="87435"/>
                    <a:pt x="49936" y="87639"/>
                  </a:cubicBezTo>
                  <a:cubicBezTo>
                    <a:pt x="49040" y="88371"/>
                    <a:pt x="47250" y="88982"/>
                    <a:pt x="44034" y="90447"/>
                  </a:cubicBezTo>
                  <a:cubicBezTo>
                    <a:pt x="39924" y="92360"/>
                    <a:pt x="32436" y="93662"/>
                    <a:pt x="25151" y="93662"/>
                  </a:cubicBezTo>
                  <a:cubicBezTo>
                    <a:pt x="22668" y="93662"/>
                    <a:pt x="20186" y="93499"/>
                    <a:pt x="17866" y="93174"/>
                  </a:cubicBezTo>
                  <a:cubicBezTo>
                    <a:pt x="13552" y="92563"/>
                    <a:pt x="9198" y="91912"/>
                    <a:pt x="5942" y="90895"/>
                  </a:cubicBezTo>
                  <a:cubicBezTo>
                    <a:pt x="4314" y="90366"/>
                    <a:pt x="2971" y="89755"/>
                    <a:pt x="2076" y="89023"/>
                  </a:cubicBezTo>
                  <a:cubicBezTo>
                    <a:pt x="1140" y="88249"/>
                    <a:pt x="692" y="87435"/>
                    <a:pt x="692" y="86377"/>
                  </a:cubicBezTo>
                  <a:cubicBezTo>
                    <a:pt x="692" y="86174"/>
                    <a:pt x="692" y="85930"/>
                    <a:pt x="733" y="85685"/>
                  </a:cubicBezTo>
                  <a:cubicBezTo>
                    <a:pt x="1018" y="84342"/>
                    <a:pt x="1506" y="80720"/>
                    <a:pt x="2035" y="75877"/>
                  </a:cubicBezTo>
                  <a:cubicBezTo>
                    <a:pt x="2890" y="68633"/>
                    <a:pt x="3948" y="58703"/>
                    <a:pt x="4802" y="49953"/>
                  </a:cubicBezTo>
                  <a:cubicBezTo>
                    <a:pt x="5698" y="41203"/>
                    <a:pt x="6390" y="33634"/>
                    <a:pt x="6471" y="31070"/>
                  </a:cubicBezTo>
                  <a:cubicBezTo>
                    <a:pt x="6593" y="27651"/>
                    <a:pt x="6756" y="23785"/>
                    <a:pt x="7651" y="20163"/>
                  </a:cubicBezTo>
                  <a:cubicBezTo>
                    <a:pt x="8506" y="16582"/>
                    <a:pt x="10093" y="13285"/>
                    <a:pt x="13023" y="10965"/>
                  </a:cubicBezTo>
                  <a:cubicBezTo>
                    <a:pt x="18192" y="6936"/>
                    <a:pt x="24988" y="2215"/>
                    <a:pt x="26860" y="954"/>
                  </a:cubicBezTo>
                  <a:cubicBezTo>
                    <a:pt x="27021" y="839"/>
                    <a:pt x="27143" y="750"/>
                    <a:pt x="27219" y="694"/>
                  </a:cubicBezTo>
                  <a:close/>
                  <a:moveTo>
                    <a:pt x="27075" y="1"/>
                  </a:moveTo>
                  <a:cubicBezTo>
                    <a:pt x="27020" y="1"/>
                    <a:pt x="26970" y="30"/>
                    <a:pt x="26942" y="59"/>
                  </a:cubicBezTo>
                  <a:cubicBezTo>
                    <a:pt x="26942" y="59"/>
                    <a:pt x="26779" y="181"/>
                    <a:pt x="26453" y="384"/>
                  </a:cubicBezTo>
                  <a:cubicBezTo>
                    <a:pt x="24622" y="1646"/>
                    <a:pt x="17785" y="6367"/>
                    <a:pt x="12616" y="10436"/>
                  </a:cubicBezTo>
                  <a:cubicBezTo>
                    <a:pt x="9523" y="12878"/>
                    <a:pt x="7895" y="16337"/>
                    <a:pt x="7000" y="20000"/>
                  </a:cubicBezTo>
                  <a:cubicBezTo>
                    <a:pt x="6105" y="23704"/>
                    <a:pt x="5942" y="27611"/>
                    <a:pt x="5779" y="31029"/>
                  </a:cubicBezTo>
                  <a:cubicBezTo>
                    <a:pt x="5657" y="34407"/>
                    <a:pt x="4477" y="46779"/>
                    <a:pt x="3215" y="58866"/>
                  </a:cubicBezTo>
                  <a:cubicBezTo>
                    <a:pt x="2605" y="64930"/>
                    <a:pt x="1954" y="70953"/>
                    <a:pt x="1384" y="75796"/>
                  </a:cubicBezTo>
                  <a:cubicBezTo>
                    <a:pt x="814" y="80598"/>
                    <a:pt x="326" y="84261"/>
                    <a:pt x="82" y="85563"/>
                  </a:cubicBezTo>
                  <a:cubicBezTo>
                    <a:pt x="41" y="85848"/>
                    <a:pt x="0" y="86133"/>
                    <a:pt x="0" y="86377"/>
                  </a:cubicBezTo>
                  <a:cubicBezTo>
                    <a:pt x="0" y="87680"/>
                    <a:pt x="611" y="88697"/>
                    <a:pt x="1628" y="89552"/>
                  </a:cubicBezTo>
                  <a:cubicBezTo>
                    <a:pt x="3175" y="90773"/>
                    <a:pt x="5576" y="91587"/>
                    <a:pt x="8425" y="92278"/>
                  </a:cubicBezTo>
                  <a:cubicBezTo>
                    <a:pt x="11273" y="92930"/>
                    <a:pt x="14529" y="93377"/>
                    <a:pt x="17744" y="93866"/>
                  </a:cubicBezTo>
                  <a:cubicBezTo>
                    <a:pt x="20105" y="94191"/>
                    <a:pt x="22628" y="94354"/>
                    <a:pt x="25151" y="94354"/>
                  </a:cubicBezTo>
                  <a:cubicBezTo>
                    <a:pt x="32517" y="94354"/>
                    <a:pt x="40046" y="93052"/>
                    <a:pt x="44319" y="91058"/>
                  </a:cubicBezTo>
                  <a:cubicBezTo>
                    <a:pt x="47127" y="89755"/>
                    <a:pt x="48877" y="89145"/>
                    <a:pt x="49976" y="88453"/>
                  </a:cubicBezTo>
                  <a:cubicBezTo>
                    <a:pt x="50505" y="88127"/>
                    <a:pt x="50912" y="87720"/>
                    <a:pt x="51156" y="87232"/>
                  </a:cubicBezTo>
                  <a:cubicBezTo>
                    <a:pt x="51401" y="86703"/>
                    <a:pt x="51482" y="86133"/>
                    <a:pt x="51482" y="85401"/>
                  </a:cubicBezTo>
                  <a:cubicBezTo>
                    <a:pt x="51482" y="82568"/>
                    <a:pt x="51599" y="76216"/>
                    <a:pt x="51604" y="75430"/>
                  </a:cubicBezTo>
                  <a:lnTo>
                    <a:pt x="51604" y="75430"/>
                  </a:lnTo>
                  <a:lnTo>
                    <a:pt x="51604" y="75430"/>
                  </a:lnTo>
                  <a:cubicBezTo>
                    <a:pt x="51604" y="75389"/>
                    <a:pt x="51645" y="75226"/>
                    <a:pt x="51645" y="74982"/>
                  </a:cubicBezTo>
                  <a:cubicBezTo>
                    <a:pt x="51889" y="72988"/>
                    <a:pt x="52825" y="65255"/>
                    <a:pt x="53720" y="56790"/>
                  </a:cubicBezTo>
                  <a:cubicBezTo>
                    <a:pt x="54616" y="48325"/>
                    <a:pt x="55430" y="39169"/>
                    <a:pt x="55430" y="34244"/>
                  </a:cubicBezTo>
                  <a:cubicBezTo>
                    <a:pt x="55430" y="33878"/>
                    <a:pt x="55430" y="33552"/>
                    <a:pt x="55430" y="33267"/>
                  </a:cubicBezTo>
                  <a:cubicBezTo>
                    <a:pt x="55348" y="31273"/>
                    <a:pt x="55348" y="29442"/>
                    <a:pt x="55348" y="27773"/>
                  </a:cubicBezTo>
                  <a:cubicBezTo>
                    <a:pt x="55348" y="27081"/>
                    <a:pt x="55348" y="26430"/>
                    <a:pt x="55348" y="25779"/>
                  </a:cubicBezTo>
                  <a:cubicBezTo>
                    <a:pt x="55348" y="20773"/>
                    <a:pt x="55267" y="17233"/>
                    <a:pt x="53680" y="13855"/>
                  </a:cubicBezTo>
                  <a:cubicBezTo>
                    <a:pt x="51360" y="8971"/>
                    <a:pt x="45662" y="5268"/>
                    <a:pt x="38133" y="2785"/>
                  </a:cubicBezTo>
                  <a:cubicBezTo>
                    <a:pt x="30645" y="262"/>
                    <a:pt x="27186" y="18"/>
                    <a:pt x="27145" y="18"/>
                  </a:cubicBezTo>
                  <a:cubicBezTo>
                    <a:pt x="27121" y="6"/>
                    <a:pt x="27097" y="1"/>
                    <a:pt x="27075"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5"/>
            <p:cNvSpPr/>
            <p:nvPr/>
          </p:nvSpPr>
          <p:spPr>
            <a:xfrm>
              <a:off x="2237025" y="2767550"/>
              <a:ext cx="724450" cy="471000"/>
            </a:xfrm>
            <a:custGeom>
              <a:rect b="b" l="l" r="r" t="t"/>
              <a:pathLst>
                <a:path extrusionOk="0" h="18840" w="28978">
                  <a:moveTo>
                    <a:pt x="4563" y="0"/>
                  </a:moveTo>
                  <a:cubicBezTo>
                    <a:pt x="3887" y="0"/>
                    <a:pt x="3541" y="78"/>
                    <a:pt x="3541" y="78"/>
                  </a:cubicBezTo>
                  <a:lnTo>
                    <a:pt x="1" y="5979"/>
                  </a:lnTo>
                  <a:cubicBezTo>
                    <a:pt x="1" y="5979"/>
                    <a:pt x="10623" y="8502"/>
                    <a:pt x="16117" y="10700"/>
                  </a:cubicBezTo>
                  <a:cubicBezTo>
                    <a:pt x="21652" y="12938"/>
                    <a:pt x="28977" y="18839"/>
                    <a:pt x="28977" y="18839"/>
                  </a:cubicBezTo>
                  <a:cubicBezTo>
                    <a:pt x="28977" y="18839"/>
                    <a:pt x="27797" y="12165"/>
                    <a:pt x="26780" y="10455"/>
                  </a:cubicBezTo>
                  <a:cubicBezTo>
                    <a:pt x="25721" y="8746"/>
                    <a:pt x="14815" y="2967"/>
                    <a:pt x="10379" y="1258"/>
                  </a:cubicBezTo>
                  <a:cubicBezTo>
                    <a:pt x="7614" y="202"/>
                    <a:pt x="5656" y="0"/>
                    <a:pt x="4563" y="0"/>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5"/>
            <p:cNvSpPr/>
            <p:nvPr/>
          </p:nvSpPr>
          <p:spPr>
            <a:xfrm>
              <a:off x="2237025" y="2767450"/>
              <a:ext cx="532150" cy="315425"/>
            </a:xfrm>
            <a:custGeom>
              <a:rect b="b" l="l" r="r" t="t"/>
              <a:pathLst>
                <a:path extrusionOk="0" h="12617" w="21286">
                  <a:moveTo>
                    <a:pt x="4559" y="0"/>
                  </a:moveTo>
                  <a:cubicBezTo>
                    <a:pt x="3867" y="0"/>
                    <a:pt x="3541" y="82"/>
                    <a:pt x="3541" y="82"/>
                  </a:cubicBezTo>
                  <a:lnTo>
                    <a:pt x="1" y="5983"/>
                  </a:lnTo>
                  <a:cubicBezTo>
                    <a:pt x="1" y="5983"/>
                    <a:pt x="204" y="6023"/>
                    <a:pt x="530" y="6146"/>
                  </a:cubicBezTo>
                  <a:cubicBezTo>
                    <a:pt x="2768" y="6675"/>
                    <a:pt x="11355" y="8791"/>
                    <a:pt x="16117" y="10704"/>
                  </a:cubicBezTo>
                  <a:cubicBezTo>
                    <a:pt x="16158" y="10704"/>
                    <a:pt x="16158" y="10744"/>
                    <a:pt x="16158" y="10744"/>
                  </a:cubicBezTo>
                  <a:cubicBezTo>
                    <a:pt x="17256" y="11192"/>
                    <a:pt x="18477" y="11802"/>
                    <a:pt x="19658" y="12454"/>
                  </a:cubicBezTo>
                  <a:cubicBezTo>
                    <a:pt x="19739" y="12494"/>
                    <a:pt x="19820" y="12576"/>
                    <a:pt x="19902" y="12616"/>
                  </a:cubicBezTo>
                  <a:cubicBezTo>
                    <a:pt x="20471" y="12372"/>
                    <a:pt x="20838" y="12006"/>
                    <a:pt x="20919" y="11518"/>
                  </a:cubicBezTo>
                  <a:cubicBezTo>
                    <a:pt x="21285" y="8384"/>
                    <a:pt x="15995" y="3948"/>
                    <a:pt x="15710" y="3704"/>
                  </a:cubicBezTo>
                  <a:cubicBezTo>
                    <a:pt x="14570" y="3134"/>
                    <a:pt x="13512" y="2605"/>
                    <a:pt x="12536" y="2198"/>
                  </a:cubicBezTo>
                  <a:cubicBezTo>
                    <a:pt x="11722" y="1832"/>
                    <a:pt x="10989" y="1506"/>
                    <a:pt x="10379" y="1262"/>
                  </a:cubicBezTo>
                  <a:cubicBezTo>
                    <a:pt x="7611" y="204"/>
                    <a:pt x="5658" y="0"/>
                    <a:pt x="4559" y="0"/>
                  </a:cubicBezTo>
                  <a:close/>
                </a:path>
              </a:pathLst>
            </a:custGeom>
            <a:solidFill>
              <a:srgbClr val="477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5"/>
            <p:cNvSpPr/>
            <p:nvPr/>
          </p:nvSpPr>
          <p:spPr>
            <a:xfrm>
              <a:off x="2227875" y="2759300"/>
              <a:ext cx="742750" cy="488050"/>
            </a:xfrm>
            <a:custGeom>
              <a:rect b="b" l="l" r="r" t="t"/>
              <a:pathLst>
                <a:path extrusionOk="0" h="19522" w="29710">
                  <a:moveTo>
                    <a:pt x="4925" y="693"/>
                  </a:moveTo>
                  <a:cubicBezTo>
                    <a:pt x="5983" y="693"/>
                    <a:pt x="7896" y="855"/>
                    <a:pt x="10622" y="1913"/>
                  </a:cubicBezTo>
                  <a:cubicBezTo>
                    <a:pt x="12820" y="2768"/>
                    <a:pt x="16646" y="4640"/>
                    <a:pt x="20064" y="6472"/>
                  </a:cubicBezTo>
                  <a:cubicBezTo>
                    <a:pt x="21733" y="7408"/>
                    <a:pt x="23361" y="8344"/>
                    <a:pt x="24582" y="9158"/>
                  </a:cubicBezTo>
                  <a:cubicBezTo>
                    <a:pt x="25192" y="9565"/>
                    <a:pt x="25721" y="9931"/>
                    <a:pt x="26087" y="10216"/>
                  </a:cubicBezTo>
                  <a:cubicBezTo>
                    <a:pt x="26494" y="10541"/>
                    <a:pt x="26739" y="10826"/>
                    <a:pt x="26861" y="10948"/>
                  </a:cubicBezTo>
                  <a:cubicBezTo>
                    <a:pt x="27064" y="11315"/>
                    <a:pt x="27349" y="12047"/>
                    <a:pt x="27593" y="12902"/>
                  </a:cubicBezTo>
                  <a:cubicBezTo>
                    <a:pt x="28000" y="14204"/>
                    <a:pt x="28326" y="15791"/>
                    <a:pt x="28611" y="17053"/>
                  </a:cubicBezTo>
                  <a:cubicBezTo>
                    <a:pt x="28708" y="17541"/>
                    <a:pt x="28806" y="18003"/>
                    <a:pt x="28862" y="18356"/>
                  </a:cubicBezTo>
                  <a:lnTo>
                    <a:pt x="28862" y="18356"/>
                  </a:lnTo>
                  <a:cubicBezTo>
                    <a:pt x="28092" y="17761"/>
                    <a:pt x="26769" y="16763"/>
                    <a:pt x="25192" y="15669"/>
                  </a:cubicBezTo>
                  <a:cubicBezTo>
                    <a:pt x="22669" y="13919"/>
                    <a:pt x="19413" y="11884"/>
                    <a:pt x="16646" y="10745"/>
                  </a:cubicBezTo>
                  <a:cubicBezTo>
                    <a:pt x="11757" y="8747"/>
                    <a:pt x="2989" y="6592"/>
                    <a:pt x="903" y="6091"/>
                  </a:cubicBezTo>
                  <a:lnTo>
                    <a:pt x="903" y="6091"/>
                  </a:lnTo>
                  <a:lnTo>
                    <a:pt x="4101" y="725"/>
                  </a:lnTo>
                  <a:lnTo>
                    <a:pt x="4101" y="725"/>
                  </a:lnTo>
                  <a:cubicBezTo>
                    <a:pt x="4246" y="713"/>
                    <a:pt x="4525" y="693"/>
                    <a:pt x="4925" y="693"/>
                  </a:cubicBezTo>
                  <a:close/>
                  <a:moveTo>
                    <a:pt x="4925" y="1"/>
                  </a:moveTo>
                  <a:cubicBezTo>
                    <a:pt x="4233" y="1"/>
                    <a:pt x="3867" y="82"/>
                    <a:pt x="3826" y="82"/>
                  </a:cubicBezTo>
                  <a:cubicBezTo>
                    <a:pt x="3745" y="123"/>
                    <a:pt x="3663" y="164"/>
                    <a:pt x="3623" y="245"/>
                  </a:cubicBezTo>
                  <a:lnTo>
                    <a:pt x="82" y="6146"/>
                  </a:lnTo>
                  <a:cubicBezTo>
                    <a:pt x="1" y="6227"/>
                    <a:pt x="1" y="6349"/>
                    <a:pt x="41" y="6472"/>
                  </a:cubicBezTo>
                  <a:cubicBezTo>
                    <a:pt x="82" y="6553"/>
                    <a:pt x="163" y="6634"/>
                    <a:pt x="285" y="6634"/>
                  </a:cubicBezTo>
                  <a:cubicBezTo>
                    <a:pt x="285" y="6634"/>
                    <a:pt x="937" y="6797"/>
                    <a:pt x="2035" y="7082"/>
                  </a:cubicBezTo>
                  <a:cubicBezTo>
                    <a:pt x="5250" y="7896"/>
                    <a:pt x="12291" y="9687"/>
                    <a:pt x="16361" y="11355"/>
                  </a:cubicBezTo>
                  <a:cubicBezTo>
                    <a:pt x="19087" y="12454"/>
                    <a:pt x="22303" y="14489"/>
                    <a:pt x="24826" y="16239"/>
                  </a:cubicBezTo>
                  <a:cubicBezTo>
                    <a:pt x="26047" y="17094"/>
                    <a:pt x="27146" y="17907"/>
                    <a:pt x="27919" y="18477"/>
                  </a:cubicBezTo>
                  <a:cubicBezTo>
                    <a:pt x="28326" y="18803"/>
                    <a:pt x="28611" y="19047"/>
                    <a:pt x="28814" y="19210"/>
                  </a:cubicBezTo>
                  <a:cubicBezTo>
                    <a:pt x="29018" y="19373"/>
                    <a:pt x="29140" y="19454"/>
                    <a:pt x="29140" y="19454"/>
                  </a:cubicBezTo>
                  <a:cubicBezTo>
                    <a:pt x="29211" y="19502"/>
                    <a:pt x="29297" y="19521"/>
                    <a:pt x="29380" y="19521"/>
                  </a:cubicBezTo>
                  <a:cubicBezTo>
                    <a:pt x="29439" y="19521"/>
                    <a:pt x="29496" y="19512"/>
                    <a:pt x="29547" y="19495"/>
                  </a:cubicBezTo>
                  <a:cubicBezTo>
                    <a:pt x="29669" y="19413"/>
                    <a:pt x="29709" y="19251"/>
                    <a:pt x="29709" y="19128"/>
                  </a:cubicBezTo>
                  <a:cubicBezTo>
                    <a:pt x="29709" y="19128"/>
                    <a:pt x="29384" y="17460"/>
                    <a:pt x="28977" y="15547"/>
                  </a:cubicBezTo>
                  <a:cubicBezTo>
                    <a:pt x="28773" y="14611"/>
                    <a:pt x="28529" y="13594"/>
                    <a:pt x="28244" y="12739"/>
                  </a:cubicBezTo>
                  <a:cubicBezTo>
                    <a:pt x="28000" y="11844"/>
                    <a:pt x="27715" y="11070"/>
                    <a:pt x="27430" y="10623"/>
                  </a:cubicBezTo>
                  <a:cubicBezTo>
                    <a:pt x="27227" y="10338"/>
                    <a:pt x="26942" y="10053"/>
                    <a:pt x="26535" y="9687"/>
                  </a:cubicBezTo>
                  <a:cubicBezTo>
                    <a:pt x="25070" y="8547"/>
                    <a:pt x="22140" y="6838"/>
                    <a:pt x="19087" y="5210"/>
                  </a:cubicBezTo>
                  <a:cubicBezTo>
                    <a:pt x="15995" y="3582"/>
                    <a:pt x="12820" y="2036"/>
                    <a:pt x="10867" y="1262"/>
                  </a:cubicBezTo>
                  <a:cubicBezTo>
                    <a:pt x="8059" y="204"/>
                    <a:pt x="6064" y="1"/>
                    <a:pt x="4925"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5"/>
            <p:cNvSpPr/>
            <p:nvPr/>
          </p:nvSpPr>
          <p:spPr>
            <a:xfrm>
              <a:off x="3860850" y="4333950"/>
              <a:ext cx="672550" cy="470425"/>
            </a:xfrm>
            <a:custGeom>
              <a:rect b="b" l="l" r="r" t="t"/>
              <a:pathLst>
                <a:path extrusionOk="0" h="18817" w="26902">
                  <a:moveTo>
                    <a:pt x="18263" y="0"/>
                  </a:moveTo>
                  <a:cubicBezTo>
                    <a:pt x="18210" y="0"/>
                    <a:pt x="18159" y="5"/>
                    <a:pt x="18111" y="14"/>
                  </a:cubicBezTo>
                  <a:cubicBezTo>
                    <a:pt x="16808" y="299"/>
                    <a:pt x="12616" y="2781"/>
                    <a:pt x="12616" y="2781"/>
                  </a:cubicBezTo>
                  <a:cubicBezTo>
                    <a:pt x="12616" y="2781"/>
                    <a:pt x="11680" y="2781"/>
                    <a:pt x="10500" y="2537"/>
                  </a:cubicBezTo>
                  <a:cubicBezTo>
                    <a:pt x="10355" y="2502"/>
                    <a:pt x="10212" y="2484"/>
                    <a:pt x="10069" y="2484"/>
                  </a:cubicBezTo>
                  <a:cubicBezTo>
                    <a:pt x="9052" y="2484"/>
                    <a:pt x="8072" y="3421"/>
                    <a:pt x="6715" y="5956"/>
                  </a:cubicBezTo>
                  <a:cubicBezTo>
                    <a:pt x="5128" y="8845"/>
                    <a:pt x="1710" y="11694"/>
                    <a:pt x="1710" y="11694"/>
                  </a:cubicBezTo>
                  <a:lnTo>
                    <a:pt x="0" y="13403"/>
                  </a:lnTo>
                  <a:lnTo>
                    <a:pt x="774" y="14055"/>
                  </a:lnTo>
                  <a:lnTo>
                    <a:pt x="4721" y="18816"/>
                  </a:lnTo>
                  <a:lnTo>
                    <a:pt x="5372" y="18124"/>
                  </a:lnTo>
                  <a:cubicBezTo>
                    <a:pt x="5372" y="18124"/>
                    <a:pt x="8913" y="18124"/>
                    <a:pt x="11273" y="17351"/>
                  </a:cubicBezTo>
                  <a:cubicBezTo>
                    <a:pt x="13634" y="16578"/>
                    <a:pt x="15099" y="14746"/>
                    <a:pt x="15628" y="14746"/>
                  </a:cubicBezTo>
                  <a:cubicBezTo>
                    <a:pt x="16157" y="14746"/>
                    <a:pt x="19047" y="16171"/>
                    <a:pt x="20349" y="17107"/>
                  </a:cubicBezTo>
                  <a:cubicBezTo>
                    <a:pt x="21167" y="17669"/>
                    <a:pt x="21792" y="17991"/>
                    <a:pt x="22396" y="17991"/>
                  </a:cubicBezTo>
                  <a:cubicBezTo>
                    <a:pt x="22754" y="17991"/>
                    <a:pt x="23104" y="17878"/>
                    <a:pt x="23483" y="17636"/>
                  </a:cubicBezTo>
                  <a:cubicBezTo>
                    <a:pt x="24541" y="16944"/>
                    <a:pt x="22058" y="16171"/>
                    <a:pt x="21407" y="15642"/>
                  </a:cubicBezTo>
                  <a:cubicBezTo>
                    <a:pt x="20756" y="15113"/>
                    <a:pt x="18640" y="12874"/>
                    <a:pt x="18640" y="12874"/>
                  </a:cubicBezTo>
                  <a:lnTo>
                    <a:pt x="22180" y="12223"/>
                  </a:lnTo>
                  <a:cubicBezTo>
                    <a:pt x="22180" y="12223"/>
                    <a:pt x="24012" y="13403"/>
                    <a:pt x="24826" y="13566"/>
                  </a:cubicBezTo>
                  <a:cubicBezTo>
                    <a:pt x="25015" y="13596"/>
                    <a:pt x="25158" y="13611"/>
                    <a:pt x="25276" y="13611"/>
                  </a:cubicBezTo>
                  <a:cubicBezTo>
                    <a:pt x="25638" y="13611"/>
                    <a:pt x="25758" y="13466"/>
                    <a:pt x="26250" y="13159"/>
                  </a:cubicBezTo>
                  <a:cubicBezTo>
                    <a:pt x="26901" y="12752"/>
                    <a:pt x="23483" y="9741"/>
                    <a:pt x="22587" y="9334"/>
                  </a:cubicBezTo>
                  <a:cubicBezTo>
                    <a:pt x="21651" y="8967"/>
                    <a:pt x="18233" y="8967"/>
                    <a:pt x="18233" y="8967"/>
                  </a:cubicBezTo>
                  <a:cubicBezTo>
                    <a:pt x="18233" y="8967"/>
                    <a:pt x="21122" y="7136"/>
                    <a:pt x="21773" y="6851"/>
                  </a:cubicBezTo>
                  <a:cubicBezTo>
                    <a:pt x="21856" y="6822"/>
                    <a:pt x="21946" y="6809"/>
                    <a:pt x="22041" y="6809"/>
                  </a:cubicBezTo>
                  <a:cubicBezTo>
                    <a:pt x="22738" y="6809"/>
                    <a:pt x="23704" y="7502"/>
                    <a:pt x="24134" y="7502"/>
                  </a:cubicBezTo>
                  <a:cubicBezTo>
                    <a:pt x="24405" y="7502"/>
                    <a:pt x="24751" y="7609"/>
                    <a:pt x="25096" y="7609"/>
                  </a:cubicBezTo>
                  <a:cubicBezTo>
                    <a:pt x="25423" y="7609"/>
                    <a:pt x="25748" y="7513"/>
                    <a:pt x="26006" y="7136"/>
                  </a:cubicBezTo>
                  <a:cubicBezTo>
                    <a:pt x="26535" y="6322"/>
                    <a:pt x="22058" y="2904"/>
                    <a:pt x="22058" y="2904"/>
                  </a:cubicBezTo>
                  <a:cubicBezTo>
                    <a:pt x="22058" y="2904"/>
                    <a:pt x="19608" y="0"/>
                    <a:pt x="18263" y="0"/>
                  </a:cubicBezTo>
                  <a:close/>
                </a:path>
              </a:pathLst>
            </a:custGeom>
            <a:solidFill>
              <a:srgbClr val="F9CB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5"/>
            <p:cNvSpPr/>
            <p:nvPr/>
          </p:nvSpPr>
          <p:spPr>
            <a:xfrm>
              <a:off x="3852700" y="4326150"/>
              <a:ext cx="674575" cy="486350"/>
            </a:xfrm>
            <a:custGeom>
              <a:rect b="b" l="l" r="r" t="t"/>
              <a:pathLst>
                <a:path extrusionOk="0" h="19454" w="26983">
                  <a:moveTo>
                    <a:pt x="26332" y="13227"/>
                  </a:moveTo>
                  <a:lnTo>
                    <a:pt x="26337" y="13230"/>
                  </a:lnTo>
                  <a:lnTo>
                    <a:pt x="26337" y="13230"/>
                  </a:lnTo>
                  <a:cubicBezTo>
                    <a:pt x="26337" y="13230"/>
                    <a:pt x="26337" y="13230"/>
                    <a:pt x="26337" y="13230"/>
                  </a:cubicBezTo>
                  <a:lnTo>
                    <a:pt x="26337" y="13230"/>
                  </a:lnTo>
                  <a:lnTo>
                    <a:pt x="26332" y="13227"/>
                  </a:lnTo>
                  <a:close/>
                  <a:moveTo>
                    <a:pt x="18599" y="652"/>
                  </a:moveTo>
                  <a:cubicBezTo>
                    <a:pt x="18803" y="652"/>
                    <a:pt x="19210" y="814"/>
                    <a:pt x="19576" y="1059"/>
                  </a:cubicBezTo>
                  <a:cubicBezTo>
                    <a:pt x="20187" y="1466"/>
                    <a:pt x="20797" y="2035"/>
                    <a:pt x="21285" y="2564"/>
                  </a:cubicBezTo>
                  <a:cubicBezTo>
                    <a:pt x="21530" y="2809"/>
                    <a:pt x="21733" y="3012"/>
                    <a:pt x="21896" y="3175"/>
                  </a:cubicBezTo>
                  <a:cubicBezTo>
                    <a:pt x="21977" y="3256"/>
                    <a:pt x="22018" y="3338"/>
                    <a:pt x="22059" y="3378"/>
                  </a:cubicBezTo>
                  <a:lnTo>
                    <a:pt x="22099" y="3460"/>
                  </a:lnTo>
                  <a:lnTo>
                    <a:pt x="22181" y="3500"/>
                  </a:lnTo>
                  <a:cubicBezTo>
                    <a:pt x="22181" y="3500"/>
                    <a:pt x="22425" y="3704"/>
                    <a:pt x="22791" y="3989"/>
                  </a:cubicBezTo>
                  <a:cubicBezTo>
                    <a:pt x="23361" y="4436"/>
                    <a:pt x="24175" y="5128"/>
                    <a:pt x="24867" y="5779"/>
                  </a:cubicBezTo>
                  <a:cubicBezTo>
                    <a:pt x="25192" y="6146"/>
                    <a:pt x="25518" y="6471"/>
                    <a:pt x="25721" y="6756"/>
                  </a:cubicBezTo>
                  <a:cubicBezTo>
                    <a:pt x="25843" y="6878"/>
                    <a:pt x="25925" y="7000"/>
                    <a:pt x="25966" y="7082"/>
                  </a:cubicBezTo>
                  <a:cubicBezTo>
                    <a:pt x="26006" y="7204"/>
                    <a:pt x="26006" y="7285"/>
                    <a:pt x="26006" y="7285"/>
                  </a:cubicBezTo>
                  <a:lnTo>
                    <a:pt x="26016" y="7285"/>
                  </a:lnTo>
                  <a:cubicBezTo>
                    <a:pt x="25910" y="7421"/>
                    <a:pt x="25833" y="7492"/>
                    <a:pt x="25721" y="7529"/>
                  </a:cubicBezTo>
                  <a:cubicBezTo>
                    <a:pt x="25640" y="7570"/>
                    <a:pt x="25518" y="7570"/>
                    <a:pt x="25396" y="7570"/>
                  </a:cubicBezTo>
                  <a:cubicBezTo>
                    <a:pt x="25152" y="7570"/>
                    <a:pt x="24826" y="7489"/>
                    <a:pt x="24460" y="7489"/>
                  </a:cubicBezTo>
                  <a:cubicBezTo>
                    <a:pt x="24460" y="7489"/>
                    <a:pt x="24338" y="7448"/>
                    <a:pt x="24175" y="7407"/>
                  </a:cubicBezTo>
                  <a:cubicBezTo>
                    <a:pt x="23971" y="7326"/>
                    <a:pt x="23646" y="7163"/>
                    <a:pt x="23361" y="7041"/>
                  </a:cubicBezTo>
                  <a:cubicBezTo>
                    <a:pt x="23035" y="6919"/>
                    <a:pt x="22710" y="6797"/>
                    <a:pt x="22384" y="6797"/>
                  </a:cubicBezTo>
                  <a:cubicBezTo>
                    <a:pt x="22262" y="6797"/>
                    <a:pt x="22140" y="6797"/>
                    <a:pt x="21977" y="6838"/>
                  </a:cubicBezTo>
                  <a:cubicBezTo>
                    <a:pt x="21774" y="6919"/>
                    <a:pt x="21489" y="7082"/>
                    <a:pt x="21123" y="7326"/>
                  </a:cubicBezTo>
                  <a:cubicBezTo>
                    <a:pt x="20024" y="7936"/>
                    <a:pt x="18396" y="8995"/>
                    <a:pt x="18396" y="8995"/>
                  </a:cubicBezTo>
                  <a:cubicBezTo>
                    <a:pt x="18274" y="9076"/>
                    <a:pt x="18192" y="9239"/>
                    <a:pt x="18233" y="9361"/>
                  </a:cubicBezTo>
                  <a:cubicBezTo>
                    <a:pt x="18274" y="9524"/>
                    <a:pt x="18437" y="9605"/>
                    <a:pt x="18559" y="9605"/>
                  </a:cubicBezTo>
                  <a:lnTo>
                    <a:pt x="19128" y="9605"/>
                  </a:lnTo>
                  <a:cubicBezTo>
                    <a:pt x="19617" y="9605"/>
                    <a:pt x="20390" y="9646"/>
                    <a:pt x="21123" y="9686"/>
                  </a:cubicBezTo>
                  <a:cubicBezTo>
                    <a:pt x="21448" y="9727"/>
                    <a:pt x="21814" y="9768"/>
                    <a:pt x="22099" y="9808"/>
                  </a:cubicBezTo>
                  <a:cubicBezTo>
                    <a:pt x="22425" y="9849"/>
                    <a:pt x="22669" y="9931"/>
                    <a:pt x="22791" y="9971"/>
                  </a:cubicBezTo>
                  <a:cubicBezTo>
                    <a:pt x="22913" y="10053"/>
                    <a:pt x="23280" y="10256"/>
                    <a:pt x="23646" y="10541"/>
                  </a:cubicBezTo>
                  <a:cubicBezTo>
                    <a:pt x="24216" y="10989"/>
                    <a:pt x="24907" y="11599"/>
                    <a:pt x="25436" y="12169"/>
                  </a:cubicBezTo>
                  <a:cubicBezTo>
                    <a:pt x="25721" y="12454"/>
                    <a:pt x="25966" y="12698"/>
                    <a:pt x="26128" y="12942"/>
                  </a:cubicBezTo>
                  <a:cubicBezTo>
                    <a:pt x="26210" y="13024"/>
                    <a:pt x="26250" y="13146"/>
                    <a:pt x="26291" y="13186"/>
                  </a:cubicBezTo>
                  <a:lnTo>
                    <a:pt x="26311" y="13245"/>
                  </a:lnTo>
                  <a:lnTo>
                    <a:pt x="26311" y="13245"/>
                  </a:lnTo>
                  <a:cubicBezTo>
                    <a:pt x="26097" y="13370"/>
                    <a:pt x="25990" y="13441"/>
                    <a:pt x="25884" y="13512"/>
                  </a:cubicBezTo>
                  <a:cubicBezTo>
                    <a:pt x="25762" y="13553"/>
                    <a:pt x="25721" y="13553"/>
                    <a:pt x="25599" y="13553"/>
                  </a:cubicBezTo>
                  <a:cubicBezTo>
                    <a:pt x="25518" y="13553"/>
                    <a:pt x="25396" y="13553"/>
                    <a:pt x="25192" y="13512"/>
                  </a:cubicBezTo>
                  <a:cubicBezTo>
                    <a:pt x="25070" y="13512"/>
                    <a:pt x="24785" y="13431"/>
                    <a:pt x="24541" y="13308"/>
                  </a:cubicBezTo>
                  <a:cubicBezTo>
                    <a:pt x="24134" y="13105"/>
                    <a:pt x="23646" y="12861"/>
                    <a:pt x="23320" y="12657"/>
                  </a:cubicBezTo>
                  <a:cubicBezTo>
                    <a:pt x="23117" y="12535"/>
                    <a:pt x="22954" y="12454"/>
                    <a:pt x="22873" y="12372"/>
                  </a:cubicBezTo>
                  <a:cubicBezTo>
                    <a:pt x="22750" y="12291"/>
                    <a:pt x="22710" y="12250"/>
                    <a:pt x="22710" y="12250"/>
                  </a:cubicBezTo>
                  <a:cubicBezTo>
                    <a:pt x="22628" y="12210"/>
                    <a:pt x="22547" y="12210"/>
                    <a:pt x="22466" y="12210"/>
                  </a:cubicBezTo>
                  <a:lnTo>
                    <a:pt x="18925" y="12861"/>
                  </a:lnTo>
                  <a:cubicBezTo>
                    <a:pt x="18803" y="12901"/>
                    <a:pt x="18681" y="12983"/>
                    <a:pt x="18640" y="13105"/>
                  </a:cubicBezTo>
                  <a:cubicBezTo>
                    <a:pt x="18599" y="13227"/>
                    <a:pt x="18640" y="13349"/>
                    <a:pt x="18721" y="13431"/>
                  </a:cubicBezTo>
                  <a:cubicBezTo>
                    <a:pt x="18721" y="13431"/>
                    <a:pt x="19251" y="14000"/>
                    <a:pt x="19861" y="14611"/>
                  </a:cubicBezTo>
                  <a:cubicBezTo>
                    <a:pt x="20471" y="15262"/>
                    <a:pt x="21163" y="15954"/>
                    <a:pt x="21530" y="16239"/>
                  </a:cubicBezTo>
                  <a:cubicBezTo>
                    <a:pt x="21692" y="16361"/>
                    <a:pt x="21896" y="16483"/>
                    <a:pt x="22181" y="16605"/>
                  </a:cubicBezTo>
                  <a:cubicBezTo>
                    <a:pt x="22547" y="16808"/>
                    <a:pt x="22995" y="17012"/>
                    <a:pt x="23280" y="17215"/>
                  </a:cubicBezTo>
                  <a:cubicBezTo>
                    <a:pt x="23442" y="17337"/>
                    <a:pt x="23605" y="17419"/>
                    <a:pt x="23646" y="17500"/>
                  </a:cubicBezTo>
                  <a:lnTo>
                    <a:pt x="23722" y="17576"/>
                  </a:lnTo>
                  <a:lnTo>
                    <a:pt x="23722" y="17576"/>
                  </a:lnTo>
                  <a:cubicBezTo>
                    <a:pt x="23714" y="17588"/>
                    <a:pt x="23694" y="17598"/>
                    <a:pt x="23646" y="17622"/>
                  </a:cubicBezTo>
                  <a:cubicBezTo>
                    <a:pt x="23280" y="17867"/>
                    <a:pt x="22995" y="17948"/>
                    <a:pt x="22710" y="17948"/>
                  </a:cubicBezTo>
                  <a:cubicBezTo>
                    <a:pt x="22466" y="17948"/>
                    <a:pt x="22221" y="17907"/>
                    <a:pt x="21896" y="17744"/>
                  </a:cubicBezTo>
                  <a:cubicBezTo>
                    <a:pt x="21611" y="17622"/>
                    <a:pt x="21285" y="17419"/>
                    <a:pt x="20878" y="17134"/>
                  </a:cubicBezTo>
                  <a:cubicBezTo>
                    <a:pt x="20187" y="16646"/>
                    <a:pt x="19128" y="16076"/>
                    <a:pt x="18152" y="15587"/>
                  </a:cubicBezTo>
                  <a:cubicBezTo>
                    <a:pt x="17704" y="15343"/>
                    <a:pt x="17216" y="15140"/>
                    <a:pt x="16849" y="14977"/>
                  </a:cubicBezTo>
                  <a:cubicBezTo>
                    <a:pt x="16646" y="14896"/>
                    <a:pt x="16483" y="14814"/>
                    <a:pt x="16361" y="14774"/>
                  </a:cubicBezTo>
                  <a:cubicBezTo>
                    <a:pt x="16198" y="14733"/>
                    <a:pt x="16076" y="14692"/>
                    <a:pt x="15954" y="14692"/>
                  </a:cubicBezTo>
                  <a:cubicBezTo>
                    <a:pt x="15791" y="14692"/>
                    <a:pt x="15669" y="14774"/>
                    <a:pt x="15547" y="14814"/>
                  </a:cubicBezTo>
                  <a:cubicBezTo>
                    <a:pt x="15344" y="14936"/>
                    <a:pt x="15140" y="15099"/>
                    <a:pt x="14855" y="15303"/>
                  </a:cubicBezTo>
                  <a:cubicBezTo>
                    <a:pt x="14123" y="15913"/>
                    <a:pt x="12983" y="16849"/>
                    <a:pt x="11518" y="17337"/>
                  </a:cubicBezTo>
                  <a:cubicBezTo>
                    <a:pt x="10379" y="17744"/>
                    <a:pt x="8913" y="17907"/>
                    <a:pt x="7733" y="18029"/>
                  </a:cubicBezTo>
                  <a:cubicBezTo>
                    <a:pt x="7163" y="18070"/>
                    <a:pt x="6675" y="18111"/>
                    <a:pt x="6309" y="18111"/>
                  </a:cubicBezTo>
                  <a:lnTo>
                    <a:pt x="5698" y="18111"/>
                  </a:lnTo>
                  <a:cubicBezTo>
                    <a:pt x="5617" y="18111"/>
                    <a:pt x="5536" y="18151"/>
                    <a:pt x="5454" y="18233"/>
                  </a:cubicBezTo>
                  <a:lnTo>
                    <a:pt x="5088" y="18599"/>
                  </a:lnTo>
                  <a:lnTo>
                    <a:pt x="1384" y="14163"/>
                  </a:lnTo>
                  <a:lnTo>
                    <a:pt x="1344" y="14122"/>
                  </a:lnTo>
                  <a:lnTo>
                    <a:pt x="815" y="13715"/>
                  </a:lnTo>
                  <a:lnTo>
                    <a:pt x="2239" y="12291"/>
                  </a:lnTo>
                  <a:lnTo>
                    <a:pt x="2239" y="12291"/>
                  </a:lnTo>
                  <a:lnTo>
                    <a:pt x="2239" y="12291"/>
                  </a:lnTo>
                  <a:cubicBezTo>
                    <a:pt x="2280" y="12250"/>
                    <a:pt x="5698" y="9402"/>
                    <a:pt x="7326" y="6431"/>
                  </a:cubicBezTo>
                  <a:cubicBezTo>
                    <a:pt x="8018" y="5169"/>
                    <a:pt x="8588" y="4314"/>
                    <a:pt x="9117" y="3785"/>
                  </a:cubicBezTo>
                  <a:cubicBezTo>
                    <a:pt x="9605" y="3297"/>
                    <a:pt x="10012" y="3134"/>
                    <a:pt x="10419" y="3134"/>
                  </a:cubicBezTo>
                  <a:cubicBezTo>
                    <a:pt x="10541" y="3134"/>
                    <a:pt x="10623" y="3134"/>
                    <a:pt x="10745" y="3175"/>
                  </a:cubicBezTo>
                  <a:cubicBezTo>
                    <a:pt x="11966" y="3419"/>
                    <a:pt x="12902" y="3419"/>
                    <a:pt x="12942" y="3419"/>
                  </a:cubicBezTo>
                  <a:lnTo>
                    <a:pt x="13105" y="3378"/>
                  </a:lnTo>
                  <a:cubicBezTo>
                    <a:pt x="13105" y="3378"/>
                    <a:pt x="13349" y="3256"/>
                    <a:pt x="13756" y="3012"/>
                  </a:cubicBezTo>
                  <a:cubicBezTo>
                    <a:pt x="14408" y="2646"/>
                    <a:pt x="15344" y="2117"/>
                    <a:pt x="16280" y="1628"/>
                  </a:cubicBezTo>
                  <a:cubicBezTo>
                    <a:pt x="17175" y="1140"/>
                    <a:pt x="18111" y="733"/>
                    <a:pt x="18518" y="692"/>
                  </a:cubicBezTo>
                  <a:lnTo>
                    <a:pt x="18599" y="652"/>
                  </a:lnTo>
                  <a:close/>
                  <a:moveTo>
                    <a:pt x="18355" y="0"/>
                  </a:moveTo>
                  <a:cubicBezTo>
                    <a:pt x="17989" y="82"/>
                    <a:pt x="17460" y="285"/>
                    <a:pt x="16890" y="570"/>
                  </a:cubicBezTo>
                  <a:cubicBezTo>
                    <a:pt x="15315" y="1303"/>
                    <a:pt x="13246" y="2530"/>
                    <a:pt x="12818" y="2768"/>
                  </a:cubicBezTo>
                  <a:lnTo>
                    <a:pt x="12780" y="2768"/>
                  </a:lnTo>
                  <a:cubicBezTo>
                    <a:pt x="12495" y="2727"/>
                    <a:pt x="11762" y="2686"/>
                    <a:pt x="10908" y="2524"/>
                  </a:cubicBezTo>
                  <a:cubicBezTo>
                    <a:pt x="10745" y="2483"/>
                    <a:pt x="10582" y="2442"/>
                    <a:pt x="10419" y="2442"/>
                  </a:cubicBezTo>
                  <a:cubicBezTo>
                    <a:pt x="9809" y="2442"/>
                    <a:pt x="9198" y="2727"/>
                    <a:pt x="8629" y="3338"/>
                  </a:cubicBezTo>
                  <a:cubicBezTo>
                    <a:pt x="8018" y="3907"/>
                    <a:pt x="7448" y="4803"/>
                    <a:pt x="6716" y="6105"/>
                  </a:cubicBezTo>
                  <a:cubicBezTo>
                    <a:pt x="5983" y="7489"/>
                    <a:pt x="4722" y="8913"/>
                    <a:pt x="3704" y="9971"/>
                  </a:cubicBezTo>
                  <a:cubicBezTo>
                    <a:pt x="3175" y="10500"/>
                    <a:pt x="2687" y="10948"/>
                    <a:pt x="2361" y="11274"/>
                  </a:cubicBezTo>
                  <a:cubicBezTo>
                    <a:pt x="2198" y="11436"/>
                    <a:pt x="2076" y="11558"/>
                    <a:pt x="1954" y="11640"/>
                  </a:cubicBezTo>
                  <a:cubicBezTo>
                    <a:pt x="1873" y="11721"/>
                    <a:pt x="1832" y="11762"/>
                    <a:pt x="1832" y="11762"/>
                  </a:cubicBezTo>
                  <a:lnTo>
                    <a:pt x="1791" y="11803"/>
                  </a:lnTo>
                  <a:lnTo>
                    <a:pt x="82" y="13471"/>
                  </a:lnTo>
                  <a:cubicBezTo>
                    <a:pt x="41" y="13553"/>
                    <a:pt x="1" y="13634"/>
                    <a:pt x="1" y="13756"/>
                  </a:cubicBezTo>
                  <a:cubicBezTo>
                    <a:pt x="1" y="13838"/>
                    <a:pt x="41" y="13919"/>
                    <a:pt x="123" y="14000"/>
                  </a:cubicBezTo>
                  <a:lnTo>
                    <a:pt x="896" y="14611"/>
                  </a:lnTo>
                  <a:lnTo>
                    <a:pt x="4803" y="19332"/>
                  </a:lnTo>
                  <a:cubicBezTo>
                    <a:pt x="4844" y="19413"/>
                    <a:pt x="4925" y="19454"/>
                    <a:pt x="5047" y="19454"/>
                  </a:cubicBezTo>
                  <a:cubicBezTo>
                    <a:pt x="5129" y="19454"/>
                    <a:pt x="5210" y="19413"/>
                    <a:pt x="5291" y="19332"/>
                  </a:cubicBezTo>
                  <a:lnTo>
                    <a:pt x="5822" y="18801"/>
                  </a:lnTo>
                  <a:lnTo>
                    <a:pt x="5822" y="18801"/>
                  </a:lnTo>
                  <a:cubicBezTo>
                    <a:pt x="6107" y="18797"/>
                    <a:pt x="6862" y="18776"/>
                    <a:pt x="7815" y="18680"/>
                  </a:cubicBezTo>
                  <a:cubicBezTo>
                    <a:pt x="8995" y="18599"/>
                    <a:pt x="10501" y="18396"/>
                    <a:pt x="11722" y="17989"/>
                  </a:cubicBezTo>
                  <a:cubicBezTo>
                    <a:pt x="12942" y="17582"/>
                    <a:pt x="13960" y="16890"/>
                    <a:pt x="14692" y="16320"/>
                  </a:cubicBezTo>
                  <a:cubicBezTo>
                    <a:pt x="15059" y="16035"/>
                    <a:pt x="15344" y="15791"/>
                    <a:pt x="15588" y="15628"/>
                  </a:cubicBezTo>
                  <a:cubicBezTo>
                    <a:pt x="15710" y="15506"/>
                    <a:pt x="15791" y="15465"/>
                    <a:pt x="15873" y="15425"/>
                  </a:cubicBezTo>
                  <a:lnTo>
                    <a:pt x="15954" y="15384"/>
                  </a:lnTo>
                  <a:cubicBezTo>
                    <a:pt x="16035" y="15384"/>
                    <a:pt x="16361" y="15506"/>
                    <a:pt x="16687" y="15628"/>
                  </a:cubicBezTo>
                  <a:cubicBezTo>
                    <a:pt x="17785" y="16076"/>
                    <a:pt x="19576" y="17053"/>
                    <a:pt x="20471" y="17663"/>
                  </a:cubicBezTo>
                  <a:cubicBezTo>
                    <a:pt x="20878" y="17989"/>
                    <a:pt x="21285" y="18192"/>
                    <a:pt x="21611" y="18355"/>
                  </a:cubicBezTo>
                  <a:cubicBezTo>
                    <a:pt x="21977" y="18518"/>
                    <a:pt x="22343" y="18640"/>
                    <a:pt x="22710" y="18640"/>
                  </a:cubicBezTo>
                  <a:cubicBezTo>
                    <a:pt x="23157" y="18640"/>
                    <a:pt x="23564" y="18477"/>
                    <a:pt x="24012" y="18233"/>
                  </a:cubicBezTo>
                  <a:cubicBezTo>
                    <a:pt x="24134" y="18151"/>
                    <a:pt x="24216" y="18070"/>
                    <a:pt x="24297" y="17948"/>
                  </a:cubicBezTo>
                  <a:cubicBezTo>
                    <a:pt x="24378" y="17867"/>
                    <a:pt x="24419" y="17704"/>
                    <a:pt x="24419" y="17582"/>
                  </a:cubicBezTo>
                  <a:cubicBezTo>
                    <a:pt x="24419" y="17419"/>
                    <a:pt x="24338" y="17297"/>
                    <a:pt x="24297" y="17175"/>
                  </a:cubicBezTo>
                  <a:cubicBezTo>
                    <a:pt x="24134" y="16971"/>
                    <a:pt x="23971" y="16849"/>
                    <a:pt x="23727" y="16686"/>
                  </a:cubicBezTo>
                  <a:cubicBezTo>
                    <a:pt x="23442" y="16483"/>
                    <a:pt x="23035" y="16320"/>
                    <a:pt x="22710" y="16157"/>
                  </a:cubicBezTo>
                  <a:cubicBezTo>
                    <a:pt x="22384" y="15954"/>
                    <a:pt x="22059" y="15791"/>
                    <a:pt x="21937" y="15710"/>
                  </a:cubicBezTo>
                  <a:cubicBezTo>
                    <a:pt x="21652" y="15465"/>
                    <a:pt x="20960" y="14774"/>
                    <a:pt x="20349" y="14163"/>
                  </a:cubicBezTo>
                  <a:cubicBezTo>
                    <a:pt x="20094" y="13891"/>
                    <a:pt x="19853" y="13640"/>
                    <a:pt x="19659" y="13440"/>
                  </a:cubicBezTo>
                  <a:lnTo>
                    <a:pt x="19659" y="13440"/>
                  </a:lnTo>
                  <a:lnTo>
                    <a:pt x="22486" y="12920"/>
                  </a:lnTo>
                  <a:lnTo>
                    <a:pt x="22486" y="12920"/>
                  </a:lnTo>
                  <a:cubicBezTo>
                    <a:pt x="22662" y="13041"/>
                    <a:pt x="22985" y="13256"/>
                    <a:pt x="23361" y="13471"/>
                  </a:cubicBezTo>
                  <a:cubicBezTo>
                    <a:pt x="23646" y="13593"/>
                    <a:pt x="23971" y="13756"/>
                    <a:pt x="24256" y="13919"/>
                  </a:cubicBezTo>
                  <a:cubicBezTo>
                    <a:pt x="24541" y="14041"/>
                    <a:pt x="24826" y="14163"/>
                    <a:pt x="25070" y="14204"/>
                  </a:cubicBezTo>
                  <a:cubicBezTo>
                    <a:pt x="25274" y="14244"/>
                    <a:pt x="25436" y="14244"/>
                    <a:pt x="25599" y="14244"/>
                  </a:cubicBezTo>
                  <a:cubicBezTo>
                    <a:pt x="25843" y="14244"/>
                    <a:pt x="26047" y="14204"/>
                    <a:pt x="26210" y="14082"/>
                  </a:cubicBezTo>
                  <a:cubicBezTo>
                    <a:pt x="26372" y="14000"/>
                    <a:pt x="26535" y="13919"/>
                    <a:pt x="26739" y="13756"/>
                  </a:cubicBezTo>
                  <a:cubicBezTo>
                    <a:pt x="26820" y="13715"/>
                    <a:pt x="26902" y="13634"/>
                    <a:pt x="26942" y="13553"/>
                  </a:cubicBezTo>
                  <a:cubicBezTo>
                    <a:pt x="26983" y="13471"/>
                    <a:pt x="26983" y="13390"/>
                    <a:pt x="26983" y="13308"/>
                  </a:cubicBezTo>
                  <a:cubicBezTo>
                    <a:pt x="26983" y="13105"/>
                    <a:pt x="26942" y="12942"/>
                    <a:pt x="26820" y="12779"/>
                  </a:cubicBezTo>
                  <a:cubicBezTo>
                    <a:pt x="26657" y="12494"/>
                    <a:pt x="26413" y="12169"/>
                    <a:pt x="26088" y="11843"/>
                  </a:cubicBezTo>
                  <a:cubicBezTo>
                    <a:pt x="25599" y="11314"/>
                    <a:pt x="24989" y="10785"/>
                    <a:pt x="24460" y="10338"/>
                  </a:cubicBezTo>
                  <a:cubicBezTo>
                    <a:pt x="24175" y="10093"/>
                    <a:pt x="23890" y="9890"/>
                    <a:pt x="23646" y="9727"/>
                  </a:cubicBezTo>
                  <a:cubicBezTo>
                    <a:pt x="23402" y="9564"/>
                    <a:pt x="23198" y="9442"/>
                    <a:pt x="23035" y="9361"/>
                  </a:cubicBezTo>
                  <a:cubicBezTo>
                    <a:pt x="22750" y="9239"/>
                    <a:pt x="22343" y="9157"/>
                    <a:pt x="21896" y="9117"/>
                  </a:cubicBezTo>
                  <a:cubicBezTo>
                    <a:pt x="21202" y="9015"/>
                    <a:pt x="20376" y="8964"/>
                    <a:pt x="19719" y="8938"/>
                  </a:cubicBezTo>
                  <a:lnTo>
                    <a:pt x="19719" y="8938"/>
                  </a:lnTo>
                  <a:cubicBezTo>
                    <a:pt x="19893" y="8826"/>
                    <a:pt x="20079" y="8707"/>
                    <a:pt x="20268" y="8588"/>
                  </a:cubicBezTo>
                  <a:cubicBezTo>
                    <a:pt x="20675" y="8343"/>
                    <a:pt x="21082" y="8099"/>
                    <a:pt x="21448" y="7896"/>
                  </a:cubicBezTo>
                  <a:cubicBezTo>
                    <a:pt x="21814" y="7692"/>
                    <a:pt x="22099" y="7529"/>
                    <a:pt x="22262" y="7489"/>
                  </a:cubicBezTo>
                  <a:cubicBezTo>
                    <a:pt x="22262" y="7489"/>
                    <a:pt x="22303" y="7448"/>
                    <a:pt x="22384" y="7448"/>
                  </a:cubicBezTo>
                  <a:cubicBezTo>
                    <a:pt x="22588" y="7448"/>
                    <a:pt x="22995" y="7611"/>
                    <a:pt x="23361" y="7774"/>
                  </a:cubicBezTo>
                  <a:cubicBezTo>
                    <a:pt x="23564" y="7855"/>
                    <a:pt x="23727" y="7977"/>
                    <a:pt x="23931" y="8018"/>
                  </a:cubicBezTo>
                  <a:cubicBezTo>
                    <a:pt x="24093" y="8099"/>
                    <a:pt x="24297" y="8140"/>
                    <a:pt x="24460" y="8181"/>
                  </a:cubicBezTo>
                  <a:cubicBezTo>
                    <a:pt x="24489" y="8175"/>
                    <a:pt x="24520" y="8172"/>
                    <a:pt x="24554" y="8172"/>
                  </a:cubicBezTo>
                  <a:cubicBezTo>
                    <a:pt x="24758" y="8172"/>
                    <a:pt x="25047" y="8262"/>
                    <a:pt x="25396" y="8262"/>
                  </a:cubicBezTo>
                  <a:cubicBezTo>
                    <a:pt x="25599" y="8262"/>
                    <a:pt x="25803" y="8221"/>
                    <a:pt x="26047" y="8140"/>
                  </a:cubicBezTo>
                  <a:cubicBezTo>
                    <a:pt x="26250" y="8018"/>
                    <a:pt x="26454" y="7855"/>
                    <a:pt x="26617" y="7611"/>
                  </a:cubicBezTo>
                  <a:cubicBezTo>
                    <a:pt x="26657" y="7529"/>
                    <a:pt x="26698" y="7407"/>
                    <a:pt x="26698" y="7285"/>
                  </a:cubicBezTo>
                  <a:cubicBezTo>
                    <a:pt x="26698" y="7041"/>
                    <a:pt x="26617" y="6838"/>
                    <a:pt x="26495" y="6634"/>
                  </a:cubicBezTo>
                  <a:cubicBezTo>
                    <a:pt x="26250" y="6268"/>
                    <a:pt x="25925" y="5902"/>
                    <a:pt x="25518" y="5495"/>
                  </a:cubicBezTo>
                  <a:cubicBezTo>
                    <a:pt x="24370" y="4347"/>
                    <a:pt x="22792" y="3128"/>
                    <a:pt x="22606" y="2985"/>
                  </a:cubicBezTo>
                  <a:lnTo>
                    <a:pt x="22606" y="2985"/>
                  </a:lnTo>
                  <a:cubicBezTo>
                    <a:pt x="22489" y="2847"/>
                    <a:pt x="21931" y="2197"/>
                    <a:pt x="21245" y="1547"/>
                  </a:cubicBezTo>
                  <a:cubicBezTo>
                    <a:pt x="20838" y="1140"/>
                    <a:pt x="20390" y="774"/>
                    <a:pt x="19942" y="489"/>
                  </a:cubicBezTo>
                  <a:cubicBezTo>
                    <a:pt x="19495" y="204"/>
                    <a:pt x="19047" y="0"/>
                    <a:pt x="18599"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5"/>
            <p:cNvSpPr/>
            <p:nvPr/>
          </p:nvSpPr>
          <p:spPr>
            <a:xfrm>
              <a:off x="4208800" y="4389225"/>
              <a:ext cx="212675" cy="101775"/>
            </a:xfrm>
            <a:custGeom>
              <a:rect b="b" l="l" r="r" t="t"/>
              <a:pathLst>
                <a:path extrusionOk="0" h="4071" w="8507">
                  <a:moveTo>
                    <a:pt x="6756" y="1"/>
                  </a:moveTo>
                  <a:cubicBezTo>
                    <a:pt x="6512" y="1"/>
                    <a:pt x="6268" y="41"/>
                    <a:pt x="6024" y="123"/>
                  </a:cubicBezTo>
                  <a:cubicBezTo>
                    <a:pt x="5617" y="367"/>
                    <a:pt x="4152" y="1181"/>
                    <a:pt x="2809" y="1954"/>
                  </a:cubicBezTo>
                  <a:cubicBezTo>
                    <a:pt x="1466" y="2727"/>
                    <a:pt x="204" y="3419"/>
                    <a:pt x="204" y="3419"/>
                  </a:cubicBezTo>
                  <a:cubicBezTo>
                    <a:pt x="41" y="3541"/>
                    <a:pt x="1" y="3745"/>
                    <a:pt x="82" y="3908"/>
                  </a:cubicBezTo>
                  <a:cubicBezTo>
                    <a:pt x="164" y="4016"/>
                    <a:pt x="281" y="4070"/>
                    <a:pt x="399" y="4070"/>
                  </a:cubicBezTo>
                  <a:cubicBezTo>
                    <a:pt x="457" y="4070"/>
                    <a:pt x="516" y="4057"/>
                    <a:pt x="571" y="4030"/>
                  </a:cubicBezTo>
                  <a:cubicBezTo>
                    <a:pt x="571" y="4030"/>
                    <a:pt x="855" y="3826"/>
                    <a:pt x="1344" y="3582"/>
                  </a:cubicBezTo>
                  <a:cubicBezTo>
                    <a:pt x="2076" y="3134"/>
                    <a:pt x="3175" y="2524"/>
                    <a:pt x="4152" y="1954"/>
                  </a:cubicBezTo>
                  <a:cubicBezTo>
                    <a:pt x="5169" y="1384"/>
                    <a:pt x="6024" y="896"/>
                    <a:pt x="6309" y="733"/>
                  </a:cubicBezTo>
                  <a:cubicBezTo>
                    <a:pt x="6431" y="693"/>
                    <a:pt x="6594" y="652"/>
                    <a:pt x="6756" y="652"/>
                  </a:cubicBezTo>
                  <a:cubicBezTo>
                    <a:pt x="7041" y="652"/>
                    <a:pt x="7326" y="733"/>
                    <a:pt x="7570" y="815"/>
                  </a:cubicBezTo>
                  <a:cubicBezTo>
                    <a:pt x="7693" y="855"/>
                    <a:pt x="7815" y="937"/>
                    <a:pt x="7855" y="937"/>
                  </a:cubicBezTo>
                  <a:lnTo>
                    <a:pt x="7937" y="977"/>
                  </a:lnTo>
                  <a:lnTo>
                    <a:pt x="7977" y="1018"/>
                  </a:lnTo>
                  <a:cubicBezTo>
                    <a:pt x="8021" y="1040"/>
                    <a:pt x="8068" y="1050"/>
                    <a:pt x="8114" y="1050"/>
                  </a:cubicBezTo>
                  <a:cubicBezTo>
                    <a:pt x="8240" y="1050"/>
                    <a:pt x="8365" y="974"/>
                    <a:pt x="8425" y="855"/>
                  </a:cubicBezTo>
                  <a:cubicBezTo>
                    <a:pt x="8506" y="693"/>
                    <a:pt x="8466" y="489"/>
                    <a:pt x="8303" y="408"/>
                  </a:cubicBezTo>
                  <a:cubicBezTo>
                    <a:pt x="8262" y="408"/>
                    <a:pt x="7570" y="1"/>
                    <a:pt x="6756" y="1"/>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5"/>
            <p:cNvSpPr/>
            <p:nvPr/>
          </p:nvSpPr>
          <p:spPr>
            <a:xfrm>
              <a:off x="4107075" y="4395325"/>
              <a:ext cx="78350" cy="56000"/>
            </a:xfrm>
            <a:custGeom>
              <a:rect b="b" l="l" r="r" t="t"/>
              <a:pathLst>
                <a:path extrusionOk="0" h="2240" w="3134">
                  <a:moveTo>
                    <a:pt x="2736" y="1"/>
                  </a:moveTo>
                  <a:cubicBezTo>
                    <a:pt x="2677" y="1"/>
                    <a:pt x="2618" y="14"/>
                    <a:pt x="2564" y="42"/>
                  </a:cubicBezTo>
                  <a:lnTo>
                    <a:pt x="204" y="1629"/>
                  </a:lnTo>
                  <a:cubicBezTo>
                    <a:pt x="41" y="1710"/>
                    <a:pt x="0" y="1954"/>
                    <a:pt x="122" y="2076"/>
                  </a:cubicBezTo>
                  <a:cubicBezTo>
                    <a:pt x="176" y="2185"/>
                    <a:pt x="285" y="2239"/>
                    <a:pt x="399" y="2239"/>
                  </a:cubicBezTo>
                  <a:cubicBezTo>
                    <a:pt x="457" y="2239"/>
                    <a:pt x="516" y="2226"/>
                    <a:pt x="570" y="2199"/>
                  </a:cubicBezTo>
                  <a:lnTo>
                    <a:pt x="2930" y="611"/>
                  </a:lnTo>
                  <a:cubicBezTo>
                    <a:pt x="3093" y="530"/>
                    <a:pt x="3134" y="286"/>
                    <a:pt x="3052" y="164"/>
                  </a:cubicBezTo>
                  <a:cubicBezTo>
                    <a:pt x="2971" y="55"/>
                    <a:pt x="2853" y="1"/>
                    <a:pt x="2736" y="1"/>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5"/>
            <p:cNvSpPr/>
            <p:nvPr/>
          </p:nvSpPr>
          <p:spPr>
            <a:xfrm>
              <a:off x="3132375" y="4321475"/>
              <a:ext cx="590625" cy="357750"/>
            </a:xfrm>
            <a:custGeom>
              <a:rect b="b" l="l" r="r" t="t"/>
              <a:pathLst>
                <a:path extrusionOk="0" h="14310" w="23625">
                  <a:moveTo>
                    <a:pt x="14225" y="1"/>
                  </a:moveTo>
                  <a:cubicBezTo>
                    <a:pt x="14163" y="1"/>
                    <a:pt x="14101" y="8"/>
                    <a:pt x="14041" y="25"/>
                  </a:cubicBezTo>
                  <a:cubicBezTo>
                    <a:pt x="12983" y="269"/>
                    <a:pt x="12209" y="1042"/>
                    <a:pt x="12209" y="1042"/>
                  </a:cubicBezTo>
                  <a:cubicBezTo>
                    <a:pt x="12209" y="1042"/>
                    <a:pt x="11762" y="795"/>
                    <a:pt x="11144" y="795"/>
                  </a:cubicBezTo>
                  <a:cubicBezTo>
                    <a:pt x="10757" y="795"/>
                    <a:pt x="10303" y="892"/>
                    <a:pt x="9849" y="1205"/>
                  </a:cubicBezTo>
                  <a:cubicBezTo>
                    <a:pt x="8669" y="1978"/>
                    <a:pt x="7489" y="2222"/>
                    <a:pt x="6186" y="3280"/>
                  </a:cubicBezTo>
                  <a:cubicBezTo>
                    <a:pt x="4884" y="4339"/>
                    <a:pt x="1058" y="6821"/>
                    <a:pt x="529" y="7757"/>
                  </a:cubicBezTo>
                  <a:cubicBezTo>
                    <a:pt x="0" y="8652"/>
                    <a:pt x="7244" y="14309"/>
                    <a:pt x="7244" y="14309"/>
                  </a:cubicBezTo>
                  <a:cubicBezTo>
                    <a:pt x="7244" y="14309"/>
                    <a:pt x="15872" y="14187"/>
                    <a:pt x="17215" y="13373"/>
                  </a:cubicBezTo>
                  <a:cubicBezTo>
                    <a:pt x="18517" y="12600"/>
                    <a:pt x="21651" y="10362"/>
                    <a:pt x="21814" y="9466"/>
                  </a:cubicBezTo>
                  <a:cubicBezTo>
                    <a:pt x="21903" y="8786"/>
                    <a:pt x="21497" y="8320"/>
                    <a:pt x="20768" y="8320"/>
                  </a:cubicBezTo>
                  <a:cubicBezTo>
                    <a:pt x="20494" y="8320"/>
                    <a:pt x="20175" y="8386"/>
                    <a:pt x="19820" y="8530"/>
                  </a:cubicBezTo>
                  <a:cubicBezTo>
                    <a:pt x="18517" y="9059"/>
                    <a:pt x="15099" y="10362"/>
                    <a:pt x="14570" y="10362"/>
                  </a:cubicBezTo>
                  <a:cubicBezTo>
                    <a:pt x="14041" y="10362"/>
                    <a:pt x="11802" y="9589"/>
                    <a:pt x="11802" y="9589"/>
                  </a:cubicBezTo>
                  <a:cubicBezTo>
                    <a:pt x="11802" y="9589"/>
                    <a:pt x="15628" y="6170"/>
                    <a:pt x="17215" y="5275"/>
                  </a:cubicBezTo>
                  <a:cubicBezTo>
                    <a:pt x="17887" y="4868"/>
                    <a:pt x="18589" y="4715"/>
                    <a:pt x="19245" y="4715"/>
                  </a:cubicBezTo>
                  <a:cubicBezTo>
                    <a:pt x="20100" y="4715"/>
                    <a:pt x="20877" y="4975"/>
                    <a:pt x="21407" y="5275"/>
                  </a:cubicBezTo>
                  <a:cubicBezTo>
                    <a:pt x="21515" y="5334"/>
                    <a:pt x="21632" y="5361"/>
                    <a:pt x="21752" y="5361"/>
                  </a:cubicBezTo>
                  <a:cubicBezTo>
                    <a:pt x="22618" y="5361"/>
                    <a:pt x="23624" y="3945"/>
                    <a:pt x="22587" y="3158"/>
                  </a:cubicBezTo>
                  <a:cubicBezTo>
                    <a:pt x="21503" y="2298"/>
                    <a:pt x="19971" y="1679"/>
                    <a:pt x="18719" y="1679"/>
                  </a:cubicBezTo>
                  <a:cubicBezTo>
                    <a:pt x="18609" y="1679"/>
                    <a:pt x="18501" y="1683"/>
                    <a:pt x="18395" y="1693"/>
                  </a:cubicBezTo>
                  <a:cubicBezTo>
                    <a:pt x="17052" y="1856"/>
                    <a:pt x="16564" y="2100"/>
                    <a:pt x="16564" y="2100"/>
                  </a:cubicBezTo>
                  <a:cubicBezTo>
                    <a:pt x="16564" y="2100"/>
                    <a:pt x="15261" y="1"/>
                    <a:pt x="14225" y="1"/>
                  </a:cubicBezTo>
                  <a:close/>
                </a:path>
              </a:pathLst>
            </a:custGeom>
            <a:solidFill>
              <a:srgbClr val="F9CD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5"/>
            <p:cNvSpPr/>
            <p:nvPr/>
          </p:nvSpPr>
          <p:spPr>
            <a:xfrm>
              <a:off x="3136450" y="4312925"/>
              <a:ext cx="579950" cy="374425"/>
            </a:xfrm>
            <a:custGeom>
              <a:rect b="b" l="l" r="r" t="t"/>
              <a:pathLst>
                <a:path extrusionOk="0" h="14977" w="23198">
                  <a:moveTo>
                    <a:pt x="14041" y="652"/>
                  </a:moveTo>
                  <a:cubicBezTo>
                    <a:pt x="14203" y="652"/>
                    <a:pt x="14407" y="733"/>
                    <a:pt x="14651" y="936"/>
                  </a:cubicBezTo>
                  <a:cubicBezTo>
                    <a:pt x="15017" y="1181"/>
                    <a:pt x="15384" y="1628"/>
                    <a:pt x="15628" y="1995"/>
                  </a:cubicBezTo>
                  <a:cubicBezTo>
                    <a:pt x="15791" y="2157"/>
                    <a:pt x="15913" y="2320"/>
                    <a:pt x="15953" y="2442"/>
                  </a:cubicBezTo>
                  <a:lnTo>
                    <a:pt x="16075" y="2564"/>
                  </a:lnTo>
                  <a:lnTo>
                    <a:pt x="16075" y="2605"/>
                  </a:lnTo>
                  <a:cubicBezTo>
                    <a:pt x="16165" y="2724"/>
                    <a:pt x="16276" y="2800"/>
                    <a:pt x="16393" y="2800"/>
                  </a:cubicBezTo>
                  <a:cubicBezTo>
                    <a:pt x="16436" y="2800"/>
                    <a:pt x="16479" y="2790"/>
                    <a:pt x="16523" y="2768"/>
                  </a:cubicBezTo>
                  <a:cubicBezTo>
                    <a:pt x="16564" y="2727"/>
                    <a:pt x="17052" y="2524"/>
                    <a:pt x="18232" y="2402"/>
                  </a:cubicBezTo>
                  <a:cubicBezTo>
                    <a:pt x="18354" y="2361"/>
                    <a:pt x="18477" y="2361"/>
                    <a:pt x="18558" y="2361"/>
                  </a:cubicBezTo>
                  <a:cubicBezTo>
                    <a:pt x="19697" y="2361"/>
                    <a:pt x="21203" y="2971"/>
                    <a:pt x="22221" y="3785"/>
                  </a:cubicBezTo>
                  <a:cubicBezTo>
                    <a:pt x="22465" y="3948"/>
                    <a:pt x="22506" y="4152"/>
                    <a:pt x="22506" y="4355"/>
                  </a:cubicBezTo>
                  <a:cubicBezTo>
                    <a:pt x="22546" y="4558"/>
                    <a:pt x="22424" y="4843"/>
                    <a:pt x="22221" y="5047"/>
                  </a:cubicBezTo>
                  <a:cubicBezTo>
                    <a:pt x="22017" y="5250"/>
                    <a:pt x="21773" y="5372"/>
                    <a:pt x="21610" y="5372"/>
                  </a:cubicBezTo>
                  <a:cubicBezTo>
                    <a:pt x="21529" y="5372"/>
                    <a:pt x="21488" y="5332"/>
                    <a:pt x="21407" y="5291"/>
                  </a:cubicBezTo>
                  <a:cubicBezTo>
                    <a:pt x="20837" y="4965"/>
                    <a:pt x="20023" y="4721"/>
                    <a:pt x="19087" y="4721"/>
                  </a:cubicBezTo>
                  <a:cubicBezTo>
                    <a:pt x="18395" y="4721"/>
                    <a:pt x="17622" y="4884"/>
                    <a:pt x="16849" y="5291"/>
                  </a:cubicBezTo>
                  <a:cubicBezTo>
                    <a:pt x="16035" y="5779"/>
                    <a:pt x="14692" y="6878"/>
                    <a:pt x="13552" y="7855"/>
                  </a:cubicBezTo>
                  <a:cubicBezTo>
                    <a:pt x="12372" y="8832"/>
                    <a:pt x="11436" y="9686"/>
                    <a:pt x="11436" y="9686"/>
                  </a:cubicBezTo>
                  <a:cubicBezTo>
                    <a:pt x="11355" y="9768"/>
                    <a:pt x="11314" y="9890"/>
                    <a:pt x="11314" y="10012"/>
                  </a:cubicBezTo>
                  <a:cubicBezTo>
                    <a:pt x="11355" y="10093"/>
                    <a:pt x="11436" y="10215"/>
                    <a:pt x="11558" y="10256"/>
                  </a:cubicBezTo>
                  <a:cubicBezTo>
                    <a:pt x="11558" y="10256"/>
                    <a:pt x="12087" y="10460"/>
                    <a:pt x="12738" y="10663"/>
                  </a:cubicBezTo>
                  <a:cubicBezTo>
                    <a:pt x="13064" y="10744"/>
                    <a:pt x="13389" y="10826"/>
                    <a:pt x="13674" y="10907"/>
                  </a:cubicBezTo>
                  <a:cubicBezTo>
                    <a:pt x="13959" y="10989"/>
                    <a:pt x="14203" y="11070"/>
                    <a:pt x="14407" y="11070"/>
                  </a:cubicBezTo>
                  <a:cubicBezTo>
                    <a:pt x="14529" y="11070"/>
                    <a:pt x="14651" y="11029"/>
                    <a:pt x="14814" y="10989"/>
                  </a:cubicBezTo>
                  <a:cubicBezTo>
                    <a:pt x="15343" y="10867"/>
                    <a:pt x="16320" y="10500"/>
                    <a:pt x="17256" y="10175"/>
                  </a:cubicBezTo>
                  <a:cubicBezTo>
                    <a:pt x="18232" y="9808"/>
                    <a:pt x="19209" y="9442"/>
                    <a:pt x="19779" y="9198"/>
                  </a:cubicBezTo>
                  <a:cubicBezTo>
                    <a:pt x="20104" y="9076"/>
                    <a:pt x="20389" y="8994"/>
                    <a:pt x="20593" y="8994"/>
                  </a:cubicBezTo>
                  <a:cubicBezTo>
                    <a:pt x="20878" y="8994"/>
                    <a:pt x="21040" y="9076"/>
                    <a:pt x="21163" y="9157"/>
                  </a:cubicBezTo>
                  <a:cubicBezTo>
                    <a:pt x="21244" y="9279"/>
                    <a:pt x="21285" y="9401"/>
                    <a:pt x="21325" y="9605"/>
                  </a:cubicBezTo>
                  <a:lnTo>
                    <a:pt x="21285" y="9768"/>
                  </a:lnTo>
                  <a:cubicBezTo>
                    <a:pt x="21285" y="9768"/>
                    <a:pt x="21244" y="9890"/>
                    <a:pt x="21163" y="10012"/>
                  </a:cubicBezTo>
                  <a:cubicBezTo>
                    <a:pt x="20878" y="10460"/>
                    <a:pt x="20064" y="11192"/>
                    <a:pt x="19209" y="11843"/>
                  </a:cubicBezTo>
                  <a:cubicBezTo>
                    <a:pt x="18354" y="12494"/>
                    <a:pt x="17418" y="13105"/>
                    <a:pt x="16849" y="13430"/>
                  </a:cubicBezTo>
                  <a:cubicBezTo>
                    <a:pt x="16767" y="13512"/>
                    <a:pt x="16523" y="13593"/>
                    <a:pt x="16157" y="13675"/>
                  </a:cubicBezTo>
                  <a:cubicBezTo>
                    <a:pt x="14936" y="13919"/>
                    <a:pt x="12657" y="14082"/>
                    <a:pt x="10663" y="14204"/>
                  </a:cubicBezTo>
                  <a:cubicBezTo>
                    <a:pt x="9686" y="14244"/>
                    <a:pt x="8791" y="14285"/>
                    <a:pt x="8139" y="14285"/>
                  </a:cubicBezTo>
                  <a:cubicBezTo>
                    <a:pt x="7739" y="14310"/>
                    <a:pt x="7416" y="14320"/>
                    <a:pt x="7226" y="14323"/>
                  </a:cubicBezTo>
                  <a:lnTo>
                    <a:pt x="7226" y="14323"/>
                  </a:lnTo>
                  <a:cubicBezTo>
                    <a:pt x="7086" y="14220"/>
                    <a:pt x="6707" y="13937"/>
                    <a:pt x="6227" y="13553"/>
                  </a:cubicBezTo>
                  <a:cubicBezTo>
                    <a:pt x="5291" y="12779"/>
                    <a:pt x="3866" y="11599"/>
                    <a:pt x="2686" y="10541"/>
                  </a:cubicBezTo>
                  <a:cubicBezTo>
                    <a:pt x="2116" y="9971"/>
                    <a:pt x="1587" y="9442"/>
                    <a:pt x="1221" y="9035"/>
                  </a:cubicBezTo>
                  <a:cubicBezTo>
                    <a:pt x="1017" y="8791"/>
                    <a:pt x="895" y="8628"/>
                    <a:pt x="814" y="8465"/>
                  </a:cubicBezTo>
                  <a:cubicBezTo>
                    <a:pt x="733" y="8384"/>
                    <a:pt x="733" y="8343"/>
                    <a:pt x="692" y="8262"/>
                  </a:cubicBezTo>
                  <a:lnTo>
                    <a:pt x="692" y="8221"/>
                  </a:lnTo>
                  <a:lnTo>
                    <a:pt x="674" y="8221"/>
                  </a:lnTo>
                  <a:cubicBezTo>
                    <a:pt x="784" y="8048"/>
                    <a:pt x="1093" y="7745"/>
                    <a:pt x="1506" y="7407"/>
                  </a:cubicBezTo>
                  <a:cubicBezTo>
                    <a:pt x="2157" y="6838"/>
                    <a:pt x="3093" y="6186"/>
                    <a:pt x="3988" y="5535"/>
                  </a:cubicBezTo>
                  <a:cubicBezTo>
                    <a:pt x="4884" y="4884"/>
                    <a:pt x="5698" y="4314"/>
                    <a:pt x="6227" y="3907"/>
                  </a:cubicBezTo>
                  <a:cubicBezTo>
                    <a:pt x="7488" y="2890"/>
                    <a:pt x="8628" y="2646"/>
                    <a:pt x="9889" y="1791"/>
                  </a:cubicBezTo>
                  <a:cubicBezTo>
                    <a:pt x="10256" y="1547"/>
                    <a:pt x="10622" y="1465"/>
                    <a:pt x="10948" y="1465"/>
                  </a:cubicBezTo>
                  <a:cubicBezTo>
                    <a:pt x="11232" y="1465"/>
                    <a:pt x="11477" y="1547"/>
                    <a:pt x="11639" y="1588"/>
                  </a:cubicBezTo>
                  <a:cubicBezTo>
                    <a:pt x="11721" y="1628"/>
                    <a:pt x="11802" y="1628"/>
                    <a:pt x="11843" y="1669"/>
                  </a:cubicBezTo>
                  <a:lnTo>
                    <a:pt x="11884" y="1669"/>
                  </a:lnTo>
                  <a:lnTo>
                    <a:pt x="11884" y="1710"/>
                  </a:lnTo>
                  <a:cubicBezTo>
                    <a:pt x="11928" y="1725"/>
                    <a:pt x="11978" y="1734"/>
                    <a:pt x="12030" y="1734"/>
                  </a:cubicBezTo>
                  <a:cubicBezTo>
                    <a:pt x="12119" y="1734"/>
                    <a:pt x="12213" y="1706"/>
                    <a:pt x="12291" y="1628"/>
                  </a:cubicBezTo>
                  <a:cubicBezTo>
                    <a:pt x="12372" y="1547"/>
                    <a:pt x="13105" y="896"/>
                    <a:pt x="13959" y="692"/>
                  </a:cubicBezTo>
                  <a:lnTo>
                    <a:pt x="14041" y="652"/>
                  </a:lnTo>
                  <a:close/>
                  <a:moveTo>
                    <a:pt x="13796" y="0"/>
                  </a:moveTo>
                  <a:cubicBezTo>
                    <a:pt x="12945" y="244"/>
                    <a:pt x="12275" y="760"/>
                    <a:pt x="11974" y="1005"/>
                  </a:cubicBezTo>
                  <a:lnTo>
                    <a:pt x="11974" y="1005"/>
                  </a:lnTo>
                  <a:cubicBezTo>
                    <a:pt x="11756" y="922"/>
                    <a:pt x="11398" y="814"/>
                    <a:pt x="10948" y="814"/>
                  </a:cubicBezTo>
                  <a:cubicBezTo>
                    <a:pt x="10500" y="814"/>
                    <a:pt x="10012" y="896"/>
                    <a:pt x="9482" y="1262"/>
                  </a:cubicBezTo>
                  <a:cubicBezTo>
                    <a:pt x="8384" y="1995"/>
                    <a:pt x="7163" y="2279"/>
                    <a:pt x="5820" y="3378"/>
                  </a:cubicBezTo>
                  <a:cubicBezTo>
                    <a:pt x="5169" y="3867"/>
                    <a:pt x="3866" y="4762"/>
                    <a:pt x="2686" y="5617"/>
                  </a:cubicBezTo>
                  <a:cubicBezTo>
                    <a:pt x="2116" y="6064"/>
                    <a:pt x="1547" y="6512"/>
                    <a:pt x="1058" y="6878"/>
                  </a:cubicBezTo>
                  <a:cubicBezTo>
                    <a:pt x="610" y="7285"/>
                    <a:pt x="244" y="7611"/>
                    <a:pt x="81" y="7936"/>
                  </a:cubicBezTo>
                  <a:cubicBezTo>
                    <a:pt x="41" y="8018"/>
                    <a:pt x="0" y="8099"/>
                    <a:pt x="0" y="8221"/>
                  </a:cubicBezTo>
                  <a:cubicBezTo>
                    <a:pt x="0" y="8343"/>
                    <a:pt x="41" y="8506"/>
                    <a:pt x="122" y="8628"/>
                  </a:cubicBezTo>
                  <a:cubicBezTo>
                    <a:pt x="326" y="9076"/>
                    <a:pt x="855" y="9686"/>
                    <a:pt x="1547" y="10337"/>
                  </a:cubicBezTo>
                  <a:cubicBezTo>
                    <a:pt x="3541" y="12332"/>
                    <a:pt x="6837" y="14896"/>
                    <a:pt x="6837" y="14936"/>
                  </a:cubicBezTo>
                  <a:cubicBezTo>
                    <a:pt x="6919" y="14977"/>
                    <a:pt x="7000" y="14977"/>
                    <a:pt x="7081" y="14977"/>
                  </a:cubicBezTo>
                  <a:cubicBezTo>
                    <a:pt x="7081" y="14977"/>
                    <a:pt x="9238" y="14977"/>
                    <a:pt x="11558" y="14814"/>
                  </a:cubicBezTo>
                  <a:cubicBezTo>
                    <a:pt x="12738" y="14773"/>
                    <a:pt x="13959" y="14651"/>
                    <a:pt x="14977" y="14529"/>
                  </a:cubicBezTo>
                  <a:cubicBezTo>
                    <a:pt x="15465" y="14489"/>
                    <a:pt x="15913" y="14407"/>
                    <a:pt x="16320" y="14326"/>
                  </a:cubicBezTo>
                  <a:cubicBezTo>
                    <a:pt x="16686" y="14244"/>
                    <a:pt x="16971" y="14163"/>
                    <a:pt x="17215" y="14041"/>
                  </a:cubicBezTo>
                  <a:cubicBezTo>
                    <a:pt x="17866" y="13634"/>
                    <a:pt x="19006" y="12861"/>
                    <a:pt x="19982" y="12087"/>
                  </a:cubicBezTo>
                  <a:cubicBezTo>
                    <a:pt x="20471" y="11680"/>
                    <a:pt x="20918" y="11274"/>
                    <a:pt x="21285" y="10907"/>
                  </a:cubicBezTo>
                  <a:cubicBezTo>
                    <a:pt x="21447" y="10744"/>
                    <a:pt x="21610" y="10541"/>
                    <a:pt x="21732" y="10378"/>
                  </a:cubicBezTo>
                  <a:cubicBezTo>
                    <a:pt x="21854" y="10215"/>
                    <a:pt x="21936" y="10053"/>
                    <a:pt x="21976" y="9849"/>
                  </a:cubicBezTo>
                  <a:cubicBezTo>
                    <a:pt x="21976" y="9768"/>
                    <a:pt x="21976" y="9686"/>
                    <a:pt x="21976" y="9605"/>
                  </a:cubicBezTo>
                  <a:cubicBezTo>
                    <a:pt x="21976" y="9239"/>
                    <a:pt x="21854" y="8913"/>
                    <a:pt x="21610" y="8669"/>
                  </a:cubicBezTo>
                  <a:cubicBezTo>
                    <a:pt x="21366" y="8425"/>
                    <a:pt x="21000" y="8343"/>
                    <a:pt x="20593" y="8343"/>
                  </a:cubicBezTo>
                  <a:cubicBezTo>
                    <a:pt x="20267" y="8343"/>
                    <a:pt x="19942" y="8425"/>
                    <a:pt x="19535" y="8547"/>
                  </a:cubicBezTo>
                  <a:cubicBezTo>
                    <a:pt x="18883" y="8832"/>
                    <a:pt x="17703" y="9279"/>
                    <a:pt x="16645" y="9686"/>
                  </a:cubicBezTo>
                  <a:cubicBezTo>
                    <a:pt x="16075" y="9890"/>
                    <a:pt x="15587" y="10053"/>
                    <a:pt x="15180" y="10175"/>
                  </a:cubicBezTo>
                  <a:cubicBezTo>
                    <a:pt x="14977" y="10256"/>
                    <a:pt x="14773" y="10297"/>
                    <a:pt x="14651" y="10337"/>
                  </a:cubicBezTo>
                  <a:cubicBezTo>
                    <a:pt x="14529" y="10378"/>
                    <a:pt x="14407" y="10378"/>
                    <a:pt x="14407" y="10378"/>
                  </a:cubicBezTo>
                  <a:cubicBezTo>
                    <a:pt x="14366" y="10378"/>
                    <a:pt x="14122" y="10337"/>
                    <a:pt x="13837" y="10256"/>
                  </a:cubicBezTo>
                  <a:cubicBezTo>
                    <a:pt x="13430" y="10175"/>
                    <a:pt x="12901" y="10012"/>
                    <a:pt x="12494" y="9849"/>
                  </a:cubicBezTo>
                  <a:cubicBezTo>
                    <a:pt x="12435" y="9831"/>
                    <a:pt x="12378" y="9814"/>
                    <a:pt x="12323" y="9796"/>
                  </a:cubicBezTo>
                  <a:lnTo>
                    <a:pt x="12323" y="9796"/>
                  </a:lnTo>
                  <a:cubicBezTo>
                    <a:pt x="12376" y="9750"/>
                    <a:pt x="12434" y="9699"/>
                    <a:pt x="12494" y="9646"/>
                  </a:cubicBezTo>
                  <a:cubicBezTo>
                    <a:pt x="13064" y="9117"/>
                    <a:pt x="13959" y="8384"/>
                    <a:pt x="14854" y="7651"/>
                  </a:cubicBezTo>
                  <a:cubicBezTo>
                    <a:pt x="15750" y="6919"/>
                    <a:pt x="16645" y="6227"/>
                    <a:pt x="17215" y="5901"/>
                  </a:cubicBezTo>
                  <a:cubicBezTo>
                    <a:pt x="17825" y="5535"/>
                    <a:pt x="18477" y="5372"/>
                    <a:pt x="19087" y="5372"/>
                  </a:cubicBezTo>
                  <a:cubicBezTo>
                    <a:pt x="19860" y="5372"/>
                    <a:pt x="20593" y="5617"/>
                    <a:pt x="21081" y="5901"/>
                  </a:cubicBezTo>
                  <a:cubicBezTo>
                    <a:pt x="21244" y="5983"/>
                    <a:pt x="21447" y="6024"/>
                    <a:pt x="21610" y="6024"/>
                  </a:cubicBezTo>
                  <a:cubicBezTo>
                    <a:pt x="22058" y="6024"/>
                    <a:pt x="22424" y="5820"/>
                    <a:pt x="22709" y="5495"/>
                  </a:cubicBezTo>
                  <a:cubicBezTo>
                    <a:pt x="22994" y="5210"/>
                    <a:pt x="23197" y="4803"/>
                    <a:pt x="23197" y="4355"/>
                  </a:cubicBezTo>
                  <a:cubicBezTo>
                    <a:pt x="23197" y="3948"/>
                    <a:pt x="23035" y="3541"/>
                    <a:pt x="22628" y="3215"/>
                  </a:cubicBezTo>
                  <a:cubicBezTo>
                    <a:pt x="21488" y="2361"/>
                    <a:pt x="19942" y="1710"/>
                    <a:pt x="18558" y="1710"/>
                  </a:cubicBezTo>
                  <a:lnTo>
                    <a:pt x="18192" y="1710"/>
                  </a:lnTo>
                  <a:cubicBezTo>
                    <a:pt x="17337" y="1787"/>
                    <a:pt x="16796" y="1931"/>
                    <a:pt x="16504" y="2036"/>
                  </a:cubicBezTo>
                  <a:lnTo>
                    <a:pt x="16504" y="2036"/>
                  </a:lnTo>
                  <a:cubicBezTo>
                    <a:pt x="16359" y="1821"/>
                    <a:pt x="16137" y="1493"/>
                    <a:pt x="15872" y="1181"/>
                  </a:cubicBezTo>
                  <a:cubicBezTo>
                    <a:pt x="15628" y="896"/>
                    <a:pt x="15343" y="611"/>
                    <a:pt x="15058" y="367"/>
                  </a:cubicBezTo>
                  <a:cubicBezTo>
                    <a:pt x="14773" y="163"/>
                    <a:pt x="14448" y="0"/>
                    <a:pt x="14041"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5"/>
            <p:cNvSpPr/>
            <p:nvPr/>
          </p:nvSpPr>
          <p:spPr>
            <a:xfrm>
              <a:off x="3444725" y="4365825"/>
              <a:ext cx="110925" cy="69225"/>
            </a:xfrm>
            <a:custGeom>
              <a:rect b="b" l="l" r="r" t="t"/>
              <a:pathLst>
                <a:path extrusionOk="0" h="2769" w="4437">
                  <a:moveTo>
                    <a:pt x="4038" y="1"/>
                  </a:moveTo>
                  <a:cubicBezTo>
                    <a:pt x="3980" y="1"/>
                    <a:pt x="3921" y="14"/>
                    <a:pt x="3866" y="41"/>
                  </a:cubicBezTo>
                  <a:lnTo>
                    <a:pt x="204" y="2158"/>
                  </a:lnTo>
                  <a:cubicBezTo>
                    <a:pt x="41" y="2239"/>
                    <a:pt x="0" y="2442"/>
                    <a:pt x="82" y="2605"/>
                  </a:cubicBezTo>
                  <a:cubicBezTo>
                    <a:pt x="136" y="2714"/>
                    <a:pt x="244" y="2768"/>
                    <a:pt x="359" y="2768"/>
                  </a:cubicBezTo>
                  <a:cubicBezTo>
                    <a:pt x="416" y="2768"/>
                    <a:pt x="475" y="2754"/>
                    <a:pt x="529" y="2727"/>
                  </a:cubicBezTo>
                  <a:lnTo>
                    <a:pt x="4233" y="611"/>
                  </a:lnTo>
                  <a:cubicBezTo>
                    <a:pt x="4396" y="530"/>
                    <a:pt x="4436" y="326"/>
                    <a:pt x="4355" y="163"/>
                  </a:cubicBezTo>
                  <a:cubicBezTo>
                    <a:pt x="4273" y="55"/>
                    <a:pt x="4156" y="1"/>
                    <a:pt x="4038" y="1"/>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5"/>
            <p:cNvSpPr/>
            <p:nvPr/>
          </p:nvSpPr>
          <p:spPr>
            <a:xfrm>
              <a:off x="3362300" y="4339625"/>
              <a:ext cx="85500" cy="62600"/>
            </a:xfrm>
            <a:custGeom>
              <a:rect b="b" l="l" r="r" t="t"/>
              <a:pathLst>
                <a:path extrusionOk="0" h="2504" w="3420">
                  <a:moveTo>
                    <a:pt x="3013" y="1"/>
                  </a:moveTo>
                  <a:cubicBezTo>
                    <a:pt x="2944" y="1"/>
                    <a:pt x="2873" y="24"/>
                    <a:pt x="2809" y="72"/>
                  </a:cubicBezTo>
                  <a:lnTo>
                    <a:pt x="204" y="1903"/>
                  </a:lnTo>
                  <a:cubicBezTo>
                    <a:pt x="41" y="1985"/>
                    <a:pt x="1" y="2188"/>
                    <a:pt x="123" y="2351"/>
                  </a:cubicBezTo>
                  <a:cubicBezTo>
                    <a:pt x="172" y="2450"/>
                    <a:pt x="281" y="2503"/>
                    <a:pt x="387" y="2503"/>
                  </a:cubicBezTo>
                  <a:cubicBezTo>
                    <a:pt x="455" y="2503"/>
                    <a:pt x="522" y="2481"/>
                    <a:pt x="571" y="2432"/>
                  </a:cubicBezTo>
                  <a:lnTo>
                    <a:pt x="3216" y="601"/>
                  </a:lnTo>
                  <a:cubicBezTo>
                    <a:pt x="3379" y="520"/>
                    <a:pt x="3419" y="275"/>
                    <a:pt x="3297" y="153"/>
                  </a:cubicBezTo>
                  <a:cubicBezTo>
                    <a:pt x="3223" y="55"/>
                    <a:pt x="3120" y="1"/>
                    <a:pt x="3013" y="1"/>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5"/>
            <p:cNvSpPr/>
            <p:nvPr/>
          </p:nvSpPr>
          <p:spPr>
            <a:xfrm>
              <a:off x="2535150" y="3264975"/>
              <a:ext cx="1519025" cy="2054400"/>
            </a:xfrm>
            <a:custGeom>
              <a:rect b="b" l="l" r="r" t="t"/>
              <a:pathLst>
                <a:path extrusionOk="0" h="82176" w="60761">
                  <a:moveTo>
                    <a:pt x="12494" y="0"/>
                  </a:moveTo>
                  <a:lnTo>
                    <a:pt x="6064" y="11680"/>
                  </a:lnTo>
                  <a:cubicBezTo>
                    <a:pt x="6064" y="11680"/>
                    <a:pt x="2360" y="16686"/>
                    <a:pt x="1180" y="20593"/>
                  </a:cubicBezTo>
                  <a:cubicBezTo>
                    <a:pt x="0" y="24541"/>
                    <a:pt x="1465" y="30198"/>
                    <a:pt x="1831" y="31500"/>
                  </a:cubicBezTo>
                  <a:cubicBezTo>
                    <a:pt x="2238" y="32802"/>
                    <a:pt x="23238" y="74151"/>
                    <a:pt x="25476" y="78220"/>
                  </a:cubicBezTo>
                  <a:cubicBezTo>
                    <a:pt x="27137" y="81239"/>
                    <a:pt x="28931" y="82175"/>
                    <a:pt x="30495" y="82175"/>
                  </a:cubicBezTo>
                  <a:cubicBezTo>
                    <a:pt x="31039" y="82175"/>
                    <a:pt x="31556" y="82062"/>
                    <a:pt x="32029" y="81883"/>
                  </a:cubicBezTo>
                  <a:cubicBezTo>
                    <a:pt x="33860" y="81232"/>
                    <a:pt x="54982" y="66133"/>
                    <a:pt x="55796" y="65360"/>
                  </a:cubicBezTo>
                  <a:cubicBezTo>
                    <a:pt x="56569" y="64587"/>
                    <a:pt x="60110" y="61575"/>
                    <a:pt x="60110" y="61575"/>
                  </a:cubicBezTo>
                  <a:cubicBezTo>
                    <a:pt x="60110" y="61575"/>
                    <a:pt x="60761" y="57343"/>
                    <a:pt x="57871" y="55145"/>
                  </a:cubicBezTo>
                  <a:cubicBezTo>
                    <a:pt x="56465" y="54056"/>
                    <a:pt x="55406" y="53776"/>
                    <a:pt x="54689" y="53776"/>
                  </a:cubicBezTo>
                  <a:cubicBezTo>
                    <a:pt x="53933" y="53776"/>
                    <a:pt x="53557" y="54087"/>
                    <a:pt x="53557" y="54087"/>
                  </a:cubicBezTo>
                  <a:lnTo>
                    <a:pt x="35203" y="59052"/>
                  </a:lnTo>
                  <a:cubicBezTo>
                    <a:pt x="35203" y="59052"/>
                    <a:pt x="24825" y="23360"/>
                    <a:pt x="23645" y="16523"/>
                  </a:cubicBezTo>
                  <a:cubicBezTo>
                    <a:pt x="22465" y="9727"/>
                    <a:pt x="24296" y="10093"/>
                    <a:pt x="20633" y="6430"/>
                  </a:cubicBezTo>
                  <a:cubicBezTo>
                    <a:pt x="16930" y="2768"/>
                    <a:pt x="12494" y="0"/>
                    <a:pt x="12494" y="0"/>
                  </a:cubicBezTo>
                  <a:close/>
                </a:path>
              </a:pathLst>
            </a:custGeom>
            <a:solidFill>
              <a:srgbClr val="77C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5"/>
            <p:cNvSpPr/>
            <p:nvPr/>
          </p:nvSpPr>
          <p:spPr>
            <a:xfrm>
              <a:off x="2553450" y="3316850"/>
              <a:ext cx="1490550" cy="2002325"/>
            </a:xfrm>
            <a:custGeom>
              <a:rect b="b" l="l" r="r" t="t"/>
              <a:pathLst>
                <a:path extrusionOk="0" h="80093" w="59622">
                  <a:moveTo>
                    <a:pt x="10623" y="1"/>
                  </a:moveTo>
                  <a:lnTo>
                    <a:pt x="5332" y="9605"/>
                  </a:lnTo>
                  <a:cubicBezTo>
                    <a:pt x="5332" y="9605"/>
                    <a:pt x="1628" y="14611"/>
                    <a:pt x="448" y="18518"/>
                  </a:cubicBezTo>
                  <a:cubicBezTo>
                    <a:pt x="123" y="19658"/>
                    <a:pt x="1" y="20878"/>
                    <a:pt x="1" y="22099"/>
                  </a:cubicBezTo>
                  <a:cubicBezTo>
                    <a:pt x="1" y="25314"/>
                    <a:pt x="815" y="28489"/>
                    <a:pt x="1099" y="29425"/>
                  </a:cubicBezTo>
                  <a:cubicBezTo>
                    <a:pt x="1222" y="29750"/>
                    <a:pt x="2442" y="32233"/>
                    <a:pt x="4274" y="35936"/>
                  </a:cubicBezTo>
                  <a:cubicBezTo>
                    <a:pt x="4477" y="36303"/>
                    <a:pt x="4640" y="36710"/>
                    <a:pt x="4844" y="37076"/>
                  </a:cubicBezTo>
                  <a:cubicBezTo>
                    <a:pt x="5088" y="37524"/>
                    <a:pt x="5291" y="38012"/>
                    <a:pt x="5535" y="38460"/>
                  </a:cubicBezTo>
                  <a:cubicBezTo>
                    <a:pt x="5576" y="38582"/>
                    <a:pt x="5658" y="38663"/>
                    <a:pt x="5698" y="38785"/>
                  </a:cubicBezTo>
                  <a:cubicBezTo>
                    <a:pt x="7977" y="43384"/>
                    <a:pt x="10907" y="49082"/>
                    <a:pt x="13716" y="54698"/>
                  </a:cubicBezTo>
                  <a:lnTo>
                    <a:pt x="13878" y="54576"/>
                  </a:lnTo>
                  <a:cubicBezTo>
                    <a:pt x="13878" y="54576"/>
                    <a:pt x="14163" y="55308"/>
                    <a:pt x="14652" y="56489"/>
                  </a:cubicBezTo>
                  <a:cubicBezTo>
                    <a:pt x="19291" y="65645"/>
                    <a:pt x="23605" y="74029"/>
                    <a:pt x="24663" y="76023"/>
                  </a:cubicBezTo>
                  <a:cubicBezTo>
                    <a:pt x="26006" y="77855"/>
                    <a:pt x="27308" y="79279"/>
                    <a:pt x="28448" y="79889"/>
                  </a:cubicBezTo>
                  <a:cubicBezTo>
                    <a:pt x="28936" y="80052"/>
                    <a:pt x="29343" y="80093"/>
                    <a:pt x="29791" y="80093"/>
                  </a:cubicBezTo>
                  <a:cubicBezTo>
                    <a:pt x="29994" y="80093"/>
                    <a:pt x="30198" y="80093"/>
                    <a:pt x="30361" y="80052"/>
                  </a:cubicBezTo>
                  <a:cubicBezTo>
                    <a:pt x="30401" y="80052"/>
                    <a:pt x="30442" y="80052"/>
                    <a:pt x="30442" y="80012"/>
                  </a:cubicBezTo>
                  <a:cubicBezTo>
                    <a:pt x="35814" y="76634"/>
                    <a:pt x="54372" y="63977"/>
                    <a:pt x="55064" y="63285"/>
                  </a:cubicBezTo>
                  <a:cubicBezTo>
                    <a:pt x="55308" y="63041"/>
                    <a:pt x="55878" y="62512"/>
                    <a:pt x="56529" y="61942"/>
                  </a:cubicBezTo>
                  <a:cubicBezTo>
                    <a:pt x="56773" y="61738"/>
                    <a:pt x="57058" y="61494"/>
                    <a:pt x="57302" y="61250"/>
                  </a:cubicBezTo>
                  <a:cubicBezTo>
                    <a:pt x="57750" y="60884"/>
                    <a:pt x="58157" y="60558"/>
                    <a:pt x="58482" y="60273"/>
                  </a:cubicBezTo>
                  <a:cubicBezTo>
                    <a:pt x="58849" y="59948"/>
                    <a:pt x="59133" y="59704"/>
                    <a:pt x="59296" y="59582"/>
                  </a:cubicBezTo>
                  <a:cubicBezTo>
                    <a:pt x="59337" y="59500"/>
                    <a:pt x="59378" y="59500"/>
                    <a:pt x="59378" y="59500"/>
                  </a:cubicBezTo>
                  <a:cubicBezTo>
                    <a:pt x="59378" y="59459"/>
                    <a:pt x="59622" y="58035"/>
                    <a:pt x="59215" y="56407"/>
                  </a:cubicBezTo>
                  <a:cubicBezTo>
                    <a:pt x="51849" y="59337"/>
                    <a:pt x="36709" y="65401"/>
                    <a:pt x="35814" y="66297"/>
                  </a:cubicBezTo>
                  <a:cubicBezTo>
                    <a:pt x="35570" y="66541"/>
                    <a:pt x="35407" y="66622"/>
                    <a:pt x="35285" y="66622"/>
                  </a:cubicBezTo>
                  <a:cubicBezTo>
                    <a:pt x="34837" y="66622"/>
                    <a:pt x="35244" y="64954"/>
                    <a:pt x="35244" y="63081"/>
                  </a:cubicBezTo>
                  <a:cubicBezTo>
                    <a:pt x="35244" y="62715"/>
                    <a:pt x="35163" y="62552"/>
                    <a:pt x="35000" y="62552"/>
                  </a:cubicBezTo>
                  <a:cubicBezTo>
                    <a:pt x="34227" y="62552"/>
                    <a:pt x="31622" y="67395"/>
                    <a:pt x="31134" y="68616"/>
                  </a:cubicBezTo>
                  <a:cubicBezTo>
                    <a:pt x="31052" y="68779"/>
                    <a:pt x="30971" y="68861"/>
                    <a:pt x="30890" y="68861"/>
                  </a:cubicBezTo>
                  <a:cubicBezTo>
                    <a:pt x="30239" y="68861"/>
                    <a:pt x="29180" y="64221"/>
                    <a:pt x="28773" y="62186"/>
                  </a:cubicBezTo>
                  <a:cubicBezTo>
                    <a:pt x="28366" y="59907"/>
                    <a:pt x="21489" y="42285"/>
                    <a:pt x="19413" y="34105"/>
                  </a:cubicBezTo>
                  <a:cubicBezTo>
                    <a:pt x="17378" y="25884"/>
                    <a:pt x="13756" y="6105"/>
                    <a:pt x="11518" y="1629"/>
                  </a:cubicBezTo>
                  <a:cubicBezTo>
                    <a:pt x="11274" y="1100"/>
                    <a:pt x="10948" y="571"/>
                    <a:pt x="10623" y="1"/>
                  </a:cubicBezTo>
                  <a:close/>
                </a:path>
              </a:pathLst>
            </a:custGeom>
            <a:solidFill>
              <a:srgbClr val="477797"/>
            </a:solidFill>
            <a:ln cap="flat" cmpd="sng" w="9525">
              <a:solidFill>
                <a:srgbClr val="47779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5"/>
            <p:cNvSpPr/>
            <p:nvPr/>
          </p:nvSpPr>
          <p:spPr>
            <a:xfrm>
              <a:off x="2545325" y="3256325"/>
              <a:ext cx="1502750" cy="2072025"/>
            </a:xfrm>
            <a:custGeom>
              <a:rect b="b" l="l" r="r" t="t"/>
              <a:pathLst>
                <a:path extrusionOk="0" h="82881" w="60110">
                  <a:moveTo>
                    <a:pt x="12072" y="1"/>
                  </a:moveTo>
                  <a:cubicBezTo>
                    <a:pt x="11960" y="1"/>
                    <a:pt x="11855" y="63"/>
                    <a:pt x="11802" y="143"/>
                  </a:cubicBezTo>
                  <a:cubicBezTo>
                    <a:pt x="11680" y="306"/>
                    <a:pt x="11721" y="509"/>
                    <a:pt x="11884" y="631"/>
                  </a:cubicBezTo>
                  <a:cubicBezTo>
                    <a:pt x="11884" y="631"/>
                    <a:pt x="11965" y="672"/>
                    <a:pt x="12087" y="753"/>
                  </a:cubicBezTo>
                  <a:cubicBezTo>
                    <a:pt x="12982" y="1323"/>
                    <a:pt x="16767" y="3846"/>
                    <a:pt x="19982" y="7021"/>
                  </a:cubicBezTo>
                  <a:cubicBezTo>
                    <a:pt x="20878" y="7916"/>
                    <a:pt x="21447" y="8567"/>
                    <a:pt x="21773" y="9137"/>
                  </a:cubicBezTo>
                  <a:cubicBezTo>
                    <a:pt x="22017" y="9544"/>
                    <a:pt x="22180" y="9910"/>
                    <a:pt x="22261" y="10276"/>
                  </a:cubicBezTo>
                  <a:cubicBezTo>
                    <a:pt x="22506" y="11457"/>
                    <a:pt x="22221" y="13084"/>
                    <a:pt x="22912" y="16951"/>
                  </a:cubicBezTo>
                  <a:cubicBezTo>
                    <a:pt x="23197" y="18660"/>
                    <a:pt x="24052" y="22201"/>
                    <a:pt x="25192" y="26515"/>
                  </a:cubicBezTo>
                  <a:cubicBezTo>
                    <a:pt x="28610" y="39416"/>
                    <a:pt x="34470" y="59520"/>
                    <a:pt x="34470" y="59520"/>
                  </a:cubicBezTo>
                  <a:cubicBezTo>
                    <a:pt x="34502" y="59647"/>
                    <a:pt x="34608" y="59749"/>
                    <a:pt x="34750" y="59749"/>
                  </a:cubicBezTo>
                  <a:cubicBezTo>
                    <a:pt x="34790" y="59749"/>
                    <a:pt x="34833" y="59741"/>
                    <a:pt x="34877" y="59723"/>
                  </a:cubicBezTo>
                  <a:lnTo>
                    <a:pt x="53232" y="54758"/>
                  </a:lnTo>
                  <a:lnTo>
                    <a:pt x="53354" y="54677"/>
                  </a:lnTo>
                  <a:cubicBezTo>
                    <a:pt x="53395" y="54677"/>
                    <a:pt x="53720" y="54433"/>
                    <a:pt x="54290" y="54433"/>
                  </a:cubicBezTo>
                  <a:cubicBezTo>
                    <a:pt x="54941" y="54433"/>
                    <a:pt x="55918" y="54677"/>
                    <a:pt x="57261" y="55735"/>
                  </a:cubicBezTo>
                  <a:cubicBezTo>
                    <a:pt x="58197" y="56468"/>
                    <a:pt x="58726" y="57404"/>
                    <a:pt x="59051" y="58340"/>
                  </a:cubicBezTo>
                  <a:cubicBezTo>
                    <a:pt x="59377" y="59276"/>
                    <a:pt x="59418" y="60212"/>
                    <a:pt x="59418" y="60863"/>
                  </a:cubicBezTo>
                  <a:cubicBezTo>
                    <a:pt x="59418" y="61148"/>
                    <a:pt x="59418" y="61433"/>
                    <a:pt x="59418" y="61596"/>
                  </a:cubicBezTo>
                  <a:cubicBezTo>
                    <a:pt x="59418" y="61642"/>
                    <a:pt x="59404" y="61689"/>
                    <a:pt x="59393" y="61728"/>
                  </a:cubicBezTo>
                  <a:lnTo>
                    <a:pt x="59393" y="61728"/>
                  </a:lnTo>
                  <a:cubicBezTo>
                    <a:pt x="59128" y="61957"/>
                    <a:pt x="58403" y="62585"/>
                    <a:pt x="57627" y="63264"/>
                  </a:cubicBezTo>
                  <a:cubicBezTo>
                    <a:pt x="56650" y="64119"/>
                    <a:pt x="55552" y="65055"/>
                    <a:pt x="55145" y="65462"/>
                  </a:cubicBezTo>
                  <a:cubicBezTo>
                    <a:pt x="55104" y="65502"/>
                    <a:pt x="54982" y="65584"/>
                    <a:pt x="54778" y="65747"/>
                  </a:cubicBezTo>
                  <a:cubicBezTo>
                    <a:pt x="53313" y="66886"/>
                    <a:pt x="47901" y="70793"/>
                    <a:pt x="42651" y="74497"/>
                  </a:cubicBezTo>
                  <a:cubicBezTo>
                    <a:pt x="40005" y="76328"/>
                    <a:pt x="37441" y="78119"/>
                    <a:pt x="35406" y="79502"/>
                  </a:cubicBezTo>
                  <a:cubicBezTo>
                    <a:pt x="34389" y="80194"/>
                    <a:pt x="33494" y="80764"/>
                    <a:pt x="32843" y="81171"/>
                  </a:cubicBezTo>
                  <a:cubicBezTo>
                    <a:pt x="32476" y="81374"/>
                    <a:pt x="32191" y="81578"/>
                    <a:pt x="31988" y="81700"/>
                  </a:cubicBezTo>
                  <a:cubicBezTo>
                    <a:pt x="31744" y="81822"/>
                    <a:pt x="31581" y="81903"/>
                    <a:pt x="31500" y="81944"/>
                  </a:cubicBezTo>
                  <a:cubicBezTo>
                    <a:pt x="31093" y="82066"/>
                    <a:pt x="30604" y="82188"/>
                    <a:pt x="30116" y="82188"/>
                  </a:cubicBezTo>
                  <a:cubicBezTo>
                    <a:pt x="29383" y="82188"/>
                    <a:pt x="28610" y="81985"/>
                    <a:pt x="27796" y="81415"/>
                  </a:cubicBezTo>
                  <a:cubicBezTo>
                    <a:pt x="27023" y="80845"/>
                    <a:pt x="26168" y="79909"/>
                    <a:pt x="25354" y="78404"/>
                  </a:cubicBezTo>
                  <a:cubicBezTo>
                    <a:pt x="24255" y="76369"/>
                    <a:pt x="18436" y="65014"/>
                    <a:pt x="12860" y="54026"/>
                  </a:cubicBezTo>
                  <a:cubicBezTo>
                    <a:pt x="10093" y="48532"/>
                    <a:pt x="7366" y="43119"/>
                    <a:pt x="5291" y="38968"/>
                  </a:cubicBezTo>
                  <a:cubicBezTo>
                    <a:pt x="4273" y="36933"/>
                    <a:pt x="3378" y="35183"/>
                    <a:pt x="2767" y="33921"/>
                  </a:cubicBezTo>
                  <a:cubicBezTo>
                    <a:pt x="2483" y="33270"/>
                    <a:pt x="2238" y="32782"/>
                    <a:pt x="2035" y="32416"/>
                  </a:cubicBezTo>
                  <a:cubicBezTo>
                    <a:pt x="1953" y="32212"/>
                    <a:pt x="1913" y="32049"/>
                    <a:pt x="1831" y="31968"/>
                  </a:cubicBezTo>
                  <a:cubicBezTo>
                    <a:pt x="1791" y="31846"/>
                    <a:pt x="1750" y="31765"/>
                    <a:pt x="1750" y="31765"/>
                  </a:cubicBezTo>
                  <a:cubicBezTo>
                    <a:pt x="1506" y="30828"/>
                    <a:pt x="651" y="27654"/>
                    <a:pt x="651" y="24520"/>
                  </a:cubicBezTo>
                  <a:cubicBezTo>
                    <a:pt x="651" y="23299"/>
                    <a:pt x="773" y="22119"/>
                    <a:pt x="1099" y="21061"/>
                  </a:cubicBezTo>
                  <a:cubicBezTo>
                    <a:pt x="1669" y="19148"/>
                    <a:pt x="2890" y="16910"/>
                    <a:pt x="3948" y="15201"/>
                  </a:cubicBezTo>
                  <a:cubicBezTo>
                    <a:pt x="4477" y="14346"/>
                    <a:pt x="4965" y="13573"/>
                    <a:pt x="5331" y="13044"/>
                  </a:cubicBezTo>
                  <a:cubicBezTo>
                    <a:pt x="5494" y="12800"/>
                    <a:pt x="5657" y="12596"/>
                    <a:pt x="5779" y="12433"/>
                  </a:cubicBezTo>
                  <a:cubicBezTo>
                    <a:pt x="5860" y="12311"/>
                    <a:pt x="5901" y="12230"/>
                    <a:pt x="5901" y="12230"/>
                  </a:cubicBezTo>
                  <a:cubicBezTo>
                    <a:pt x="6023" y="12067"/>
                    <a:pt x="5983" y="11864"/>
                    <a:pt x="5860" y="11741"/>
                  </a:cubicBezTo>
                  <a:cubicBezTo>
                    <a:pt x="5793" y="11708"/>
                    <a:pt x="5719" y="11688"/>
                    <a:pt x="5646" y="11688"/>
                  </a:cubicBezTo>
                  <a:cubicBezTo>
                    <a:pt x="5543" y="11688"/>
                    <a:pt x="5444" y="11728"/>
                    <a:pt x="5372" y="11823"/>
                  </a:cubicBezTo>
                  <a:cubicBezTo>
                    <a:pt x="5372" y="11823"/>
                    <a:pt x="1669" y="16829"/>
                    <a:pt x="448" y="20858"/>
                  </a:cubicBezTo>
                  <a:cubicBezTo>
                    <a:pt x="122" y="21997"/>
                    <a:pt x="0" y="23259"/>
                    <a:pt x="0" y="24520"/>
                  </a:cubicBezTo>
                  <a:cubicBezTo>
                    <a:pt x="0" y="27776"/>
                    <a:pt x="814" y="30991"/>
                    <a:pt x="1099" y="31927"/>
                  </a:cubicBezTo>
                  <a:cubicBezTo>
                    <a:pt x="1140" y="32009"/>
                    <a:pt x="1180" y="32090"/>
                    <a:pt x="1221" y="32212"/>
                  </a:cubicBezTo>
                  <a:cubicBezTo>
                    <a:pt x="1628" y="33148"/>
                    <a:pt x="3174" y="36241"/>
                    <a:pt x="5291" y="40474"/>
                  </a:cubicBezTo>
                  <a:cubicBezTo>
                    <a:pt x="11599" y="53131"/>
                    <a:pt x="23157" y="75758"/>
                    <a:pt x="24785" y="78729"/>
                  </a:cubicBezTo>
                  <a:cubicBezTo>
                    <a:pt x="25598" y="80276"/>
                    <a:pt x="26494" y="81293"/>
                    <a:pt x="27430" y="81944"/>
                  </a:cubicBezTo>
                  <a:cubicBezTo>
                    <a:pt x="28325" y="82595"/>
                    <a:pt x="29261" y="82880"/>
                    <a:pt x="30116" y="82880"/>
                  </a:cubicBezTo>
                  <a:cubicBezTo>
                    <a:pt x="30686" y="82880"/>
                    <a:pt x="31255" y="82758"/>
                    <a:pt x="31744" y="82555"/>
                  </a:cubicBezTo>
                  <a:cubicBezTo>
                    <a:pt x="31907" y="82514"/>
                    <a:pt x="32110" y="82392"/>
                    <a:pt x="32354" y="82270"/>
                  </a:cubicBezTo>
                  <a:cubicBezTo>
                    <a:pt x="33331" y="81700"/>
                    <a:pt x="35203" y="80438"/>
                    <a:pt x="37523" y="78892"/>
                  </a:cubicBezTo>
                  <a:cubicBezTo>
                    <a:pt x="40982" y="76531"/>
                    <a:pt x="45337" y="73438"/>
                    <a:pt x="48918" y="70875"/>
                  </a:cubicBezTo>
                  <a:cubicBezTo>
                    <a:pt x="50709" y="69572"/>
                    <a:pt x="52296" y="68433"/>
                    <a:pt x="53517" y="67578"/>
                  </a:cubicBezTo>
                  <a:cubicBezTo>
                    <a:pt x="54086" y="67130"/>
                    <a:pt x="54575" y="66764"/>
                    <a:pt x="54941" y="66520"/>
                  </a:cubicBezTo>
                  <a:cubicBezTo>
                    <a:pt x="55104" y="66357"/>
                    <a:pt x="55267" y="66235"/>
                    <a:pt x="55389" y="66154"/>
                  </a:cubicBezTo>
                  <a:cubicBezTo>
                    <a:pt x="55470" y="66072"/>
                    <a:pt x="55552" y="65991"/>
                    <a:pt x="55633" y="65950"/>
                  </a:cubicBezTo>
                  <a:cubicBezTo>
                    <a:pt x="55999" y="65584"/>
                    <a:pt x="57098" y="64607"/>
                    <a:pt x="58075" y="63753"/>
                  </a:cubicBezTo>
                  <a:cubicBezTo>
                    <a:pt x="59051" y="62898"/>
                    <a:pt x="59947" y="62165"/>
                    <a:pt x="59947" y="62165"/>
                  </a:cubicBezTo>
                  <a:cubicBezTo>
                    <a:pt x="59988" y="62125"/>
                    <a:pt x="60028" y="62043"/>
                    <a:pt x="60028" y="61962"/>
                  </a:cubicBezTo>
                  <a:cubicBezTo>
                    <a:pt x="60069" y="61962"/>
                    <a:pt x="60110" y="61514"/>
                    <a:pt x="60110" y="60863"/>
                  </a:cubicBezTo>
                  <a:cubicBezTo>
                    <a:pt x="60110" y="60130"/>
                    <a:pt x="60028" y="59154"/>
                    <a:pt x="59703" y="58096"/>
                  </a:cubicBezTo>
                  <a:cubicBezTo>
                    <a:pt x="59336" y="57078"/>
                    <a:pt x="58726" y="56020"/>
                    <a:pt x="57708" y="55206"/>
                  </a:cubicBezTo>
                  <a:cubicBezTo>
                    <a:pt x="56243" y="54107"/>
                    <a:pt x="55104" y="53782"/>
                    <a:pt x="54290" y="53782"/>
                  </a:cubicBezTo>
                  <a:cubicBezTo>
                    <a:pt x="53490" y="53782"/>
                    <a:pt x="53047" y="54067"/>
                    <a:pt x="52960" y="54137"/>
                  </a:cubicBezTo>
                  <a:lnTo>
                    <a:pt x="52960" y="54137"/>
                  </a:lnTo>
                  <a:lnTo>
                    <a:pt x="35024" y="58978"/>
                  </a:lnTo>
                  <a:lnTo>
                    <a:pt x="35024" y="58978"/>
                  </a:lnTo>
                  <a:cubicBezTo>
                    <a:pt x="34948" y="58714"/>
                    <a:pt x="34829" y="58302"/>
                    <a:pt x="34674" y="57770"/>
                  </a:cubicBezTo>
                  <a:cubicBezTo>
                    <a:pt x="33657" y="54311"/>
                    <a:pt x="31133" y="45561"/>
                    <a:pt x="28732" y="36933"/>
                  </a:cubicBezTo>
                  <a:cubicBezTo>
                    <a:pt x="26331" y="28305"/>
                    <a:pt x="24052" y="19759"/>
                    <a:pt x="23564" y="16829"/>
                  </a:cubicBezTo>
                  <a:cubicBezTo>
                    <a:pt x="22994" y="13451"/>
                    <a:pt x="23157" y="11904"/>
                    <a:pt x="22994" y="10602"/>
                  </a:cubicBezTo>
                  <a:cubicBezTo>
                    <a:pt x="22912" y="9991"/>
                    <a:pt x="22750" y="9381"/>
                    <a:pt x="22343" y="8771"/>
                  </a:cubicBezTo>
                  <a:cubicBezTo>
                    <a:pt x="21976" y="8160"/>
                    <a:pt x="21366" y="7468"/>
                    <a:pt x="20430" y="6532"/>
                  </a:cubicBezTo>
                  <a:cubicBezTo>
                    <a:pt x="16727" y="2829"/>
                    <a:pt x="12250" y="61"/>
                    <a:pt x="12250" y="61"/>
                  </a:cubicBezTo>
                  <a:cubicBezTo>
                    <a:pt x="12193" y="19"/>
                    <a:pt x="12131" y="1"/>
                    <a:pt x="12072"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5"/>
            <p:cNvSpPr/>
            <p:nvPr/>
          </p:nvSpPr>
          <p:spPr>
            <a:xfrm>
              <a:off x="3802850" y="4638300"/>
              <a:ext cx="175025" cy="233225"/>
            </a:xfrm>
            <a:custGeom>
              <a:rect b="b" l="l" r="r" t="t"/>
              <a:pathLst>
                <a:path extrusionOk="0" h="9329" w="7001">
                  <a:moveTo>
                    <a:pt x="331" y="1"/>
                  </a:moveTo>
                  <a:cubicBezTo>
                    <a:pt x="164" y="1"/>
                    <a:pt x="36" y="116"/>
                    <a:pt x="1" y="293"/>
                  </a:cubicBezTo>
                  <a:cubicBezTo>
                    <a:pt x="1" y="456"/>
                    <a:pt x="123" y="619"/>
                    <a:pt x="326" y="660"/>
                  </a:cubicBezTo>
                  <a:cubicBezTo>
                    <a:pt x="448" y="700"/>
                    <a:pt x="1913" y="904"/>
                    <a:pt x="3297" y="2084"/>
                  </a:cubicBezTo>
                  <a:cubicBezTo>
                    <a:pt x="4721" y="3224"/>
                    <a:pt x="6146" y="5258"/>
                    <a:pt x="6309" y="9003"/>
                  </a:cubicBezTo>
                  <a:cubicBezTo>
                    <a:pt x="6309" y="9206"/>
                    <a:pt x="6471" y="9328"/>
                    <a:pt x="6675" y="9328"/>
                  </a:cubicBezTo>
                  <a:cubicBezTo>
                    <a:pt x="6838" y="9328"/>
                    <a:pt x="7001" y="9165"/>
                    <a:pt x="7001" y="8962"/>
                  </a:cubicBezTo>
                  <a:cubicBezTo>
                    <a:pt x="6838" y="4933"/>
                    <a:pt x="5210" y="2654"/>
                    <a:pt x="3582" y="1433"/>
                  </a:cubicBezTo>
                  <a:cubicBezTo>
                    <a:pt x="1995" y="212"/>
                    <a:pt x="448" y="8"/>
                    <a:pt x="408" y="8"/>
                  </a:cubicBezTo>
                  <a:cubicBezTo>
                    <a:pt x="381" y="3"/>
                    <a:pt x="356" y="1"/>
                    <a:pt x="331"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5"/>
            <p:cNvSpPr/>
            <p:nvPr/>
          </p:nvSpPr>
          <p:spPr>
            <a:xfrm>
              <a:off x="975425" y="2808800"/>
              <a:ext cx="1312500" cy="2649775"/>
            </a:xfrm>
            <a:custGeom>
              <a:rect b="b" l="l" r="r" t="t"/>
              <a:pathLst>
                <a:path extrusionOk="0" h="105991" w="52500">
                  <a:moveTo>
                    <a:pt x="1258" y="1"/>
                  </a:moveTo>
                  <a:cubicBezTo>
                    <a:pt x="1053" y="1"/>
                    <a:pt x="936" y="15"/>
                    <a:pt x="936" y="15"/>
                  </a:cubicBezTo>
                  <a:lnTo>
                    <a:pt x="0" y="2579"/>
                  </a:lnTo>
                  <a:lnTo>
                    <a:pt x="15180" y="44009"/>
                  </a:lnTo>
                  <a:lnTo>
                    <a:pt x="49488" y="105990"/>
                  </a:lnTo>
                  <a:lnTo>
                    <a:pt x="52500" y="105990"/>
                  </a:lnTo>
                  <a:cubicBezTo>
                    <a:pt x="47860" y="97281"/>
                    <a:pt x="22140" y="49218"/>
                    <a:pt x="21244" y="47061"/>
                  </a:cubicBezTo>
                  <a:cubicBezTo>
                    <a:pt x="20308" y="44660"/>
                    <a:pt x="18843" y="44660"/>
                    <a:pt x="18355" y="43683"/>
                  </a:cubicBezTo>
                  <a:cubicBezTo>
                    <a:pt x="17907" y="42747"/>
                    <a:pt x="18518" y="38555"/>
                    <a:pt x="18355" y="35869"/>
                  </a:cubicBezTo>
                  <a:cubicBezTo>
                    <a:pt x="18233" y="33142"/>
                    <a:pt x="9401" y="7869"/>
                    <a:pt x="7000" y="3718"/>
                  </a:cubicBezTo>
                  <a:cubicBezTo>
                    <a:pt x="5059" y="304"/>
                    <a:pt x="2208" y="1"/>
                    <a:pt x="125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5"/>
            <p:cNvSpPr/>
            <p:nvPr/>
          </p:nvSpPr>
          <p:spPr>
            <a:xfrm>
              <a:off x="966275" y="2801025"/>
              <a:ext cx="1330800" cy="2666700"/>
            </a:xfrm>
            <a:custGeom>
              <a:rect b="b" l="l" r="r" t="t"/>
              <a:pathLst>
                <a:path extrusionOk="0" h="106668" w="53232">
                  <a:moveTo>
                    <a:pt x="1669" y="651"/>
                  </a:moveTo>
                  <a:cubicBezTo>
                    <a:pt x="2116" y="651"/>
                    <a:pt x="3012" y="733"/>
                    <a:pt x="4029" y="1221"/>
                  </a:cubicBezTo>
                  <a:cubicBezTo>
                    <a:pt x="5006" y="1669"/>
                    <a:pt x="6145" y="2564"/>
                    <a:pt x="7081" y="4192"/>
                  </a:cubicBezTo>
                  <a:cubicBezTo>
                    <a:pt x="7651" y="5169"/>
                    <a:pt x="8669" y="7570"/>
                    <a:pt x="9849" y="10541"/>
                  </a:cubicBezTo>
                  <a:cubicBezTo>
                    <a:pt x="11558" y="15018"/>
                    <a:pt x="13674" y="20959"/>
                    <a:pt x="15384" y="26006"/>
                  </a:cubicBezTo>
                  <a:cubicBezTo>
                    <a:pt x="16238" y="28529"/>
                    <a:pt x="16971" y="30849"/>
                    <a:pt x="17500" y="32639"/>
                  </a:cubicBezTo>
                  <a:cubicBezTo>
                    <a:pt x="17785" y="33535"/>
                    <a:pt x="17988" y="34308"/>
                    <a:pt x="18151" y="34919"/>
                  </a:cubicBezTo>
                  <a:cubicBezTo>
                    <a:pt x="18314" y="35529"/>
                    <a:pt x="18395" y="35977"/>
                    <a:pt x="18395" y="36180"/>
                  </a:cubicBezTo>
                  <a:cubicBezTo>
                    <a:pt x="18436" y="36506"/>
                    <a:pt x="18436" y="36831"/>
                    <a:pt x="18436" y="37157"/>
                  </a:cubicBezTo>
                  <a:cubicBezTo>
                    <a:pt x="18436" y="38948"/>
                    <a:pt x="18232" y="41064"/>
                    <a:pt x="18232" y="42529"/>
                  </a:cubicBezTo>
                  <a:cubicBezTo>
                    <a:pt x="18232" y="42854"/>
                    <a:pt x="18232" y="43180"/>
                    <a:pt x="18273" y="43465"/>
                  </a:cubicBezTo>
                  <a:cubicBezTo>
                    <a:pt x="18314" y="43709"/>
                    <a:pt x="18355" y="43953"/>
                    <a:pt x="18436" y="44157"/>
                  </a:cubicBezTo>
                  <a:cubicBezTo>
                    <a:pt x="18599" y="44442"/>
                    <a:pt x="18802" y="44686"/>
                    <a:pt x="19046" y="44849"/>
                  </a:cubicBezTo>
                  <a:cubicBezTo>
                    <a:pt x="19413" y="45134"/>
                    <a:pt x="19779" y="45378"/>
                    <a:pt x="20186" y="45744"/>
                  </a:cubicBezTo>
                  <a:cubicBezTo>
                    <a:pt x="20552" y="46110"/>
                    <a:pt x="20959" y="46639"/>
                    <a:pt x="21285" y="47494"/>
                  </a:cubicBezTo>
                  <a:cubicBezTo>
                    <a:pt x="21366" y="47657"/>
                    <a:pt x="21529" y="47942"/>
                    <a:pt x="21773" y="48430"/>
                  </a:cubicBezTo>
                  <a:cubicBezTo>
                    <a:pt x="25248" y="55420"/>
                    <a:pt x="47383" y="96750"/>
                    <a:pt x="52319" y="105976"/>
                  </a:cubicBezTo>
                  <a:lnTo>
                    <a:pt x="50049" y="105976"/>
                  </a:lnTo>
                  <a:lnTo>
                    <a:pt x="15872" y="44197"/>
                  </a:lnTo>
                  <a:lnTo>
                    <a:pt x="692" y="2890"/>
                  </a:lnTo>
                  <a:lnTo>
                    <a:pt x="1547" y="659"/>
                  </a:lnTo>
                  <a:lnTo>
                    <a:pt x="1547" y="659"/>
                  </a:lnTo>
                  <a:cubicBezTo>
                    <a:pt x="1584" y="654"/>
                    <a:pt x="1625" y="651"/>
                    <a:pt x="1669" y="651"/>
                  </a:cubicBezTo>
                  <a:close/>
                  <a:moveTo>
                    <a:pt x="1262" y="0"/>
                  </a:moveTo>
                  <a:cubicBezTo>
                    <a:pt x="1140" y="41"/>
                    <a:pt x="1018" y="122"/>
                    <a:pt x="977" y="204"/>
                  </a:cubicBezTo>
                  <a:lnTo>
                    <a:pt x="41" y="2768"/>
                  </a:lnTo>
                  <a:cubicBezTo>
                    <a:pt x="0" y="2849"/>
                    <a:pt x="0" y="2931"/>
                    <a:pt x="41" y="3012"/>
                  </a:cubicBezTo>
                  <a:lnTo>
                    <a:pt x="15221" y="44442"/>
                  </a:lnTo>
                  <a:lnTo>
                    <a:pt x="15262" y="44482"/>
                  </a:lnTo>
                  <a:lnTo>
                    <a:pt x="49529" y="106464"/>
                  </a:lnTo>
                  <a:cubicBezTo>
                    <a:pt x="49610" y="106586"/>
                    <a:pt x="49732" y="106668"/>
                    <a:pt x="49854" y="106668"/>
                  </a:cubicBezTo>
                  <a:lnTo>
                    <a:pt x="52866" y="106668"/>
                  </a:lnTo>
                  <a:cubicBezTo>
                    <a:pt x="52988" y="106668"/>
                    <a:pt x="53110" y="106586"/>
                    <a:pt x="53191" y="106464"/>
                  </a:cubicBezTo>
                  <a:cubicBezTo>
                    <a:pt x="53232" y="106383"/>
                    <a:pt x="53232" y="106261"/>
                    <a:pt x="53191" y="106139"/>
                  </a:cubicBezTo>
                  <a:cubicBezTo>
                    <a:pt x="50872" y="101784"/>
                    <a:pt x="43261" y="87621"/>
                    <a:pt x="36139" y="74232"/>
                  </a:cubicBezTo>
                  <a:cubicBezTo>
                    <a:pt x="32558" y="67558"/>
                    <a:pt x="29139" y="61046"/>
                    <a:pt x="26535" y="56122"/>
                  </a:cubicBezTo>
                  <a:cubicBezTo>
                    <a:pt x="25232" y="53639"/>
                    <a:pt x="24134" y="51564"/>
                    <a:pt x="23320" y="50017"/>
                  </a:cubicBezTo>
                  <a:cubicBezTo>
                    <a:pt x="22913" y="49244"/>
                    <a:pt x="22587" y="48593"/>
                    <a:pt x="22384" y="48145"/>
                  </a:cubicBezTo>
                  <a:cubicBezTo>
                    <a:pt x="22139" y="47657"/>
                    <a:pt x="21977" y="47331"/>
                    <a:pt x="21936" y="47250"/>
                  </a:cubicBezTo>
                  <a:cubicBezTo>
                    <a:pt x="21448" y="45988"/>
                    <a:pt x="20796" y="45296"/>
                    <a:pt x="20227" y="44889"/>
                  </a:cubicBezTo>
                  <a:cubicBezTo>
                    <a:pt x="19942" y="44645"/>
                    <a:pt x="19657" y="44482"/>
                    <a:pt x="19453" y="44320"/>
                  </a:cubicBezTo>
                  <a:cubicBezTo>
                    <a:pt x="19250" y="44157"/>
                    <a:pt x="19128" y="44035"/>
                    <a:pt x="19046" y="43831"/>
                  </a:cubicBezTo>
                  <a:cubicBezTo>
                    <a:pt x="19006" y="43791"/>
                    <a:pt x="18965" y="43628"/>
                    <a:pt x="18924" y="43384"/>
                  </a:cubicBezTo>
                  <a:cubicBezTo>
                    <a:pt x="18924" y="43139"/>
                    <a:pt x="18884" y="42854"/>
                    <a:pt x="18884" y="42529"/>
                  </a:cubicBezTo>
                  <a:cubicBezTo>
                    <a:pt x="18884" y="41105"/>
                    <a:pt x="19087" y="38988"/>
                    <a:pt x="19087" y="37157"/>
                  </a:cubicBezTo>
                  <a:cubicBezTo>
                    <a:pt x="19087" y="36831"/>
                    <a:pt x="19087" y="36465"/>
                    <a:pt x="19087" y="36139"/>
                  </a:cubicBezTo>
                  <a:cubicBezTo>
                    <a:pt x="19046" y="35732"/>
                    <a:pt x="18884" y="35041"/>
                    <a:pt x="18639" y="34105"/>
                  </a:cubicBezTo>
                  <a:cubicBezTo>
                    <a:pt x="17703" y="30727"/>
                    <a:pt x="15506" y="24093"/>
                    <a:pt x="13267" y="17826"/>
                  </a:cubicBezTo>
                  <a:cubicBezTo>
                    <a:pt x="12128" y="14692"/>
                    <a:pt x="11029" y="11680"/>
                    <a:pt x="10052" y="9198"/>
                  </a:cubicBezTo>
                  <a:cubicBezTo>
                    <a:pt x="9035" y="6715"/>
                    <a:pt x="8221" y="4803"/>
                    <a:pt x="7692" y="3867"/>
                  </a:cubicBezTo>
                  <a:cubicBezTo>
                    <a:pt x="6674" y="2117"/>
                    <a:pt x="5413" y="1140"/>
                    <a:pt x="4314" y="611"/>
                  </a:cubicBezTo>
                  <a:cubicBezTo>
                    <a:pt x="3175" y="82"/>
                    <a:pt x="2198" y="0"/>
                    <a:pt x="1669"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5"/>
            <p:cNvSpPr/>
            <p:nvPr/>
          </p:nvSpPr>
          <p:spPr>
            <a:xfrm>
              <a:off x="474850" y="2774800"/>
              <a:ext cx="1737800" cy="2683775"/>
            </a:xfrm>
            <a:custGeom>
              <a:rect b="b" l="l" r="r" t="t"/>
              <a:pathLst>
                <a:path extrusionOk="0" h="107351" w="69512">
                  <a:moveTo>
                    <a:pt x="12680" y="0"/>
                  </a:moveTo>
                  <a:cubicBezTo>
                    <a:pt x="9524" y="0"/>
                    <a:pt x="6256" y="324"/>
                    <a:pt x="4314" y="927"/>
                  </a:cubicBezTo>
                  <a:cubicBezTo>
                    <a:pt x="163" y="2189"/>
                    <a:pt x="0" y="2677"/>
                    <a:pt x="163" y="5404"/>
                  </a:cubicBezTo>
                  <a:cubicBezTo>
                    <a:pt x="326" y="8090"/>
                    <a:pt x="3663" y="33404"/>
                    <a:pt x="9931" y="47933"/>
                  </a:cubicBezTo>
                  <a:cubicBezTo>
                    <a:pt x="16239" y="62502"/>
                    <a:pt x="34186" y="103362"/>
                    <a:pt x="35692" y="107350"/>
                  </a:cubicBezTo>
                  <a:lnTo>
                    <a:pt x="69511" y="107350"/>
                  </a:lnTo>
                  <a:cubicBezTo>
                    <a:pt x="65523" y="100228"/>
                    <a:pt x="41918" y="57578"/>
                    <a:pt x="36953" y="44107"/>
                  </a:cubicBezTo>
                  <a:cubicBezTo>
                    <a:pt x="31541" y="29375"/>
                    <a:pt x="23035" y="3166"/>
                    <a:pt x="20959" y="1375"/>
                  </a:cubicBezTo>
                  <a:cubicBezTo>
                    <a:pt x="19845" y="435"/>
                    <a:pt x="16338" y="0"/>
                    <a:pt x="12680" y="0"/>
                  </a:cubicBezTo>
                  <a:close/>
                </a:path>
              </a:pathLst>
            </a:custGeom>
            <a:solidFill>
              <a:srgbClr val="6029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5"/>
            <p:cNvSpPr/>
            <p:nvPr/>
          </p:nvSpPr>
          <p:spPr>
            <a:xfrm>
              <a:off x="469775" y="2766425"/>
              <a:ext cx="1751000" cy="2701300"/>
            </a:xfrm>
            <a:custGeom>
              <a:rect b="b" l="l" r="r" t="t"/>
              <a:pathLst>
                <a:path extrusionOk="0" h="108052" w="70040">
                  <a:moveTo>
                    <a:pt x="12820" y="692"/>
                  </a:moveTo>
                  <a:cubicBezTo>
                    <a:pt x="14651" y="692"/>
                    <a:pt x="16442" y="774"/>
                    <a:pt x="17907" y="1018"/>
                  </a:cubicBezTo>
                  <a:cubicBezTo>
                    <a:pt x="18639" y="1140"/>
                    <a:pt x="19290" y="1262"/>
                    <a:pt x="19819" y="1425"/>
                  </a:cubicBezTo>
                  <a:cubicBezTo>
                    <a:pt x="20349" y="1588"/>
                    <a:pt x="20715" y="1791"/>
                    <a:pt x="20959" y="1995"/>
                  </a:cubicBezTo>
                  <a:cubicBezTo>
                    <a:pt x="21040" y="2035"/>
                    <a:pt x="21162" y="2239"/>
                    <a:pt x="21325" y="2524"/>
                  </a:cubicBezTo>
                  <a:cubicBezTo>
                    <a:pt x="21976" y="3541"/>
                    <a:pt x="22953" y="5861"/>
                    <a:pt x="24133" y="8954"/>
                  </a:cubicBezTo>
                  <a:cubicBezTo>
                    <a:pt x="27674" y="18152"/>
                    <a:pt x="33005" y="34186"/>
                    <a:pt x="36831" y="44564"/>
                  </a:cubicBezTo>
                  <a:cubicBezTo>
                    <a:pt x="39354" y="51320"/>
                    <a:pt x="46476" y="65360"/>
                    <a:pt x="53517" y="78587"/>
                  </a:cubicBezTo>
                  <a:cubicBezTo>
                    <a:pt x="60228" y="91267"/>
                    <a:pt x="66826" y="103237"/>
                    <a:pt x="69117" y="107360"/>
                  </a:cubicBezTo>
                  <a:lnTo>
                    <a:pt x="36104" y="107360"/>
                  </a:lnTo>
                  <a:cubicBezTo>
                    <a:pt x="35648" y="106153"/>
                    <a:pt x="34312" y="102978"/>
                    <a:pt x="32436" y="98651"/>
                  </a:cubicBezTo>
                  <a:cubicBezTo>
                    <a:pt x="26453" y="84773"/>
                    <a:pt x="15180" y="59093"/>
                    <a:pt x="10459" y="48145"/>
                  </a:cubicBezTo>
                  <a:cubicBezTo>
                    <a:pt x="7325" y="40901"/>
                    <a:pt x="4924" y="30971"/>
                    <a:pt x="3296" y="22506"/>
                  </a:cubicBezTo>
                  <a:cubicBezTo>
                    <a:pt x="2483" y="18274"/>
                    <a:pt x="1872" y="14407"/>
                    <a:pt x="1424" y="11437"/>
                  </a:cubicBezTo>
                  <a:cubicBezTo>
                    <a:pt x="977" y="8466"/>
                    <a:pt x="773" y="6349"/>
                    <a:pt x="733" y="5698"/>
                  </a:cubicBezTo>
                  <a:cubicBezTo>
                    <a:pt x="692" y="5332"/>
                    <a:pt x="692" y="5006"/>
                    <a:pt x="692" y="4721"/>
                  </a:cubicBezTo>
                  <a:cubicBezTo>
                    <a:pt x="692" y="4274"/>
                    <a:pt x="733" y="3908"/>
                    <a:pt x="814" y="3663"/>
                  </a:cubicBezTo>
                  <a:cubicBezTo>
                    <a:pt x="936" y="3256"/>
                    <a:pt x="1221" y="2971"/>
                    <a:pt x="1791" y="2646"/>
                  </a:cubicBezTo>
                  <a:cubicBezTo>
                    <a:pt x="2401" y="2320"/>
                    <a:pt x="3296" y="1995"/>
                    <a:pt x="4639" y="1588"/>
                  </a:cubicBezTo>
                  <a:cubicBezTo>
                    <a:pt x="6471" y="1018"/>
                    <a:pt x="9727" y="692"/>
                    <a:pt x="12820" y="692"/>
                  </a:cubicBezTo>
                  <a:close/>
                  <a:moveTo>
                    <a:pt x="12820" y="1"/>
                  </a:moveTo>
                  <a:cubicBezTo>
                    <a:pt x="9645" y="1"/>
                    <a:pt x="6430" y="326"/>
                    <a:pt x="4436" y="937"/>
                  </a:cubicBezTo>
                  <a:cubicBezTo>
                    <a:pt x="2645" y="1466"/>
                    <a:pt x="1546" y="1873"/>
                    <a:pt x="895" y="2442"/>
                  </a:cubicBezTo>
                  <a:cubicBezTo>
                    <a:pt x="529" y="2727"/>
                    <a:pt x="285" y="3053"/>
                    <a:pt x="163" y="3419"/>
                  </a:cubicBezTo>
                  <a:cubicBezTo>
                    <a:pt x="41" y="3826"/>
                    <a:pt x="0" y="4233"/>
                    <a:pt x="0" y="4721"/>
                  </a:cubicBezTo>
                  <a:cubicBezTo>
                    <a:pt x="0" y="5006"/>
                    <a:pt x="0" y="5373"/>
                    <a:pt x="41" y="5739"/>
                  </a:cubicBezTo>
                  <a:cubicBezTo>
                    <a:pt x="81" y="6431"/>
                    <a:pt x="326" y="8547"/>
                    <a:pt x="733" y="11518"/>
                  </a:cubicBezTo>
                  <a:cubicBezTo>
                    <a:pt x="2035" y="20471"/>
                    <a:pt x="5087" y="37442"/>
                    <a:pt x="9849" y="48390"/>
                  </a:cubicBezTo>
                  <a:cubicBezTo>
                    <a:pt x="12982" y="55715"/>
                    <a:pt x="19046" y="69552"/>
                    <a:pt x="24500" y="82087"/>
                  </a:cubicBezTo>
                  <a:cubicBezTo>
                    <a:pt x="27226" y="88354"/>
                    <a:pt x="29831" y="94296"/>
                    <a:pt x="31825" y="98895"/>
                  </a:cubicBezTo>
                  <a:cubicBezTo>
                    <a:pt x="33779" y="103534"/>
                    <a:pt x="35203" y="106831"/>
                    <a:pt x="35569" y="107808"/>
                  </a:cubicBezTo>
                  <a:cubicBezTo>
                    <a:pt x="35610" y="107930"/>
                    <a:pt x="35732" y="108052"/>
                    <a:pt x="35895" y="108052"/>
                  </a:cubicBezTo>
                  <a:lnTo>
                    <a:pt x="69714" y="108052"/>
                  </a:lnTo>
                  <a:cubicBezTo>
                    <a:pt x="69795" y="108052"/>
                    <a:pt x="69918" y="107970"/>
                    <a:pt x="69999" y="107848"/>
                  </a:cubicBezTo>
                  <a:cubicBezTo>
                    <a:pt x="70040" y="107767"/>
                    <a:pt x="70040" y="107645"/>
                    <a:pt x="69999" y="107523"/>
                  </a:cubicBezTo>
                  <a:cubicBezTo>
                    <a:pt x="68005" y="103941"/>
                    <a:pt x="61127" y="91488"/>
                    <a:pt x="54086" y="78261"/>
                  </a:cubicBezTo>
                  <a:cubicBezTo>
                    <a:pt x="47087" y="65035"/>
                    <a:pt x="39965" y="50994"/>
                    <a:pt x="37482" y="44320"/>
                  </a:cubicBezTo>
                  <a:cubicBezTo>
                    <a:pt x="34755" y="36954"/>
                    <a:pt x="31296" y="26739"/>
                    <a:pt x="28244" y="18111"/>
                  </a:cubicBezTo>
                  <a:cubicBezTo>
                    <a:pt x="26697" y="13797"/>
                    <a:pt x="25273" y="9890"/>
                    <a:pt x="24093" y="6960"/>
                  </a:cubicBezTo>
                  <a:cubicBezTo>
                    <a:pt x="23523" y="5454"/>
                    <a:pt x="22994" y="4233"/>
                    <a:pt x="22546" y="3297"/>
                  </a:cubicBezTo>
                  <a:cubicBezTo>
                    <a:pt x="22302" y="2849"/>
                    <a:pt x="22099" y="2483"/>
                    <a:pt x="21936" y="2158"/>
                  </a:cubicBezTo>
                  <a:cubicBezTo>
                    <a:pt x="21732" y="1832"/>
                    <a:pt x="21569" y="1628"/>
                    <a:pt x="21407" y="1466"/>
                  </a:cubicBezTo>
                  <a:cubicBezTo>
                    <a:pt x="21040" y="1181"/>
                    <a:pt x="20593" y="977"/>
                    <a:pt x="20023" y="774"/>
                  </a:cubicBezTo>
                  <a:cubicBezTo>
                    <a:pt x="18314" y="245"/>
                    <a:pt x="15587" y="1"/>
                    <a:pt x="12820" y="1"/>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5"/>
            <p:cNvSpPr/>
            <p:nvPr/>
          </p:nvSpPr>
          <p:spPr>
            <a:xfrm>
              <a:off x="1026300" y="5458550"/>
              <a:ext cx="6114750" cy="25"/>
            </a:xfrm>
            <a:custGeom>
              <a:rect b="b" l="l" r="r" t="t"/>
              <a:pathLst>
                <a:path extrusionOk="0" h="1" w="244590">
                  <a:moveTo>
                    <a:pt x="0" y="0"/>
                  </a:moveTo>
                  <a:lnTo>
                    <a:pt x="244590" y="0"/>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5"/>
            <p:cNvSpPr/>
            <p:nvPr/>
          </p:nvSpPr>
          <p:spPr>
            <a:xfrm>
              <a:off x="1017150" y="5450400"/>
              <a:ext cx="6132050" cy="17325"/>
            </a:xfrm>
            <a:custGeom>
              <a:rect b="b" l="l" r="r" t="t"/>
              <a:pathLst>
                <a:path extrusionOk="0" h="693" w="245282">
                  <a:moveTo>
                    <a:pt x="366" y="1"/>
                  </a:moveTo>
                  <a:cubicBezTo>
                    <a:pt x="163" y="1"/>
                    <a:pt x="0" y="164"/>
                    <a:pt x="0" y="326"/>
                  </a:cubicBezTo>
                  <a:cubicBezTo>
                    <a:pt x="0" y="530"/>
                    <a:pt x="163" y="693"/>
                    <a:pt x="366" y="693"/>
                  </a:cubicBezTo>
                  <a:lnTo>
                    <a:pt x="244956" y="693"/>
                  </a:lnTo>
                  <a:cubicBezTo>
                    <a:pt x="245159" y="693"/>
                    <a:pt x="245281" y="530"/>
                    <a:pt x="245281" y="326"/>
                  </a:cubicBezTo>
                  <a:cubicBezTo>
                    <a:pt x="245281" y="164"/>
                    <a:pt x="245159" y="1"/>
                    <a:pt x="244956"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2" name="Google Shape;292;p15"/>
          <p:cNvSpPr txBox="1"/>
          <p:nvPr/>
        </p:nvSpPr>
        <p:spPr>
          <a:xfrm>
            <a:off x="4663725" y="595125"/>
            <a:ext cx="642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293" name="Google Shape;293;p15"/>
          <p:cNvSpPr txBox="1"/>
          <p:nvPr/>
        </p:nvSpPr>
        <p:spPr>
          <a:xfrm>
            <a:off x="5142850" y="194925"/>
            <a:ext cx="35814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000" u="sng">
                <a:solidFill>
                  <a:srgbClr val="FFFFFF"/>
                </a:solidFill>
                <a:latin typeface="Lora"/>
                <a:ea typeface="Lora"/>
                <a:cs typeface="Lora"/>
                <a:sym typeface="Lora"/>
              </a:rPr>
              <a:t>Introduction</a:t>
            </a:r>
            <a:endParaRPr b="1" sz="4000" u="sng">
              <a:solidFill>
                <a:srgbClr val="FFFFFF"/>
              </a:solidFill>
              <a:latin typeface="Lora"/>
              <a:ea typeface="Lora"/>
              <a:cs typeface="Lora"/>
              <a:sym typeface="Lora"/>
            </a:endParaRPr>
          </a:p>
        </p:txBody>
      </p:sp>
      <p:sp>
        <p:nvSpPr>
          <p:cNvPr id="294" name="Google Shape;294;p15"/>
          <p:cNvSpPr txBox="1"/>
          <p:nvPr/>
        </p:nvSpPr>
        <p:spPr>
          <a:xfrm>
            <a:off x="5354775" y="1101225"/>
            <a:ext cx="3581400" cy="184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lt1"/>
                </a:solidFill>
                <a:latin typeface="Lora Regular"/>
                <a:ea typeface="Lora Regular"/>
                <a:cs typeface="Lora Regular"/>
                <a:sym typeface="Lora Regular"/>
              </a:rPr>
              <a:t>Our system is a web application which helps in online job recruitment process, which would meet the </a:t>
            </a:r>
            <a:r>
              <a:rPr lang="en" sz="1800">
                <a:solidFill>
                  <a:schemeClr val="lt1"/>
                </a:solidFill>
                <a:latin typeface="Lora Regular"/>
                <a:ea typeface="Lora Regular"/>
                <a:cs typeface="Lora Regular"/>
                <a:sym typeface="Lora Regular"/>
              </a:rPr>
              <a:t>requirements</a:t>
            </a:r>
            <a:r>
              <a:rPr lang="en" sz="1800">
                <a:solidFill>
                  <a:schemeClr val="lt1"/>
                </a:solidFill>
                <a:latin typeface="Lora Regular"/>
                <a:ea typeface="Lora Regular"/>
                <a:cs typeface="Lora Regular"/>
                <a:sym typeface="Lora Regular"/>
              </a:rPr>
              <a:t> of companies and also the job </a:t>
            </a:r>
            <a:r>
              <a:rPr lang="en" sz="1800">
                <a:solidFill>
                  <a:schemeClr val="lt1"/>
                </a:solidFill>
                <a:latin typeface="Lora Regular"/>
                <a:ea typeface="Lora Regular"/>
                <a:cs typeface="Lora Regular"/>
                <a:sym typeface="Lora Regular"/>
              </a:rPr>
              <a:t>seekers</a:t>
            </a:r>
            <a:r>
              <a:rPr lang="en" sz="1800">
                <a:solidFill>
                  <a:schemeClr val="lt1"/>
                </a:solidFill>
                <a:latin typeface="Lora Regular"/>
                <a:ea typeface="Lora Regular"/>
                <a:cs typeface="Lora Regular"/>
                <a:sym typeface="Lora Regular"/>
              </a:rPr>
              <a:t>.</a:t>
            </a:r>
            <a:endParaRPr sz="1800">
              <a:solidFill>
                <a:schemeClr val="lt1"/>
              </a:solidFill>
              <a:latin typeface="Lora Regular"/>
              <a:ea typeface="Lora Regular"/>
              <a:cs typeface="Lora Regular"/>
              <a:sym typeface="Lora Regul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394EC3"/>
            </a:gs>
            <a:gs pos="100000">
              <a:srgbClr val="20295A"/>
            </a:gs>
          </a:gsLst>
          <a:lin ang="5400012" scaled="0"/>
        </a:gradFill>
      </p:bgPr>
    </p:bg>
    <p:spTree>
      <p:nvGrpSpPr>
        <p:cNvPr id="298" name="Shape 298"/>
        <p:cNvGrpSpPr/>
        <p:nvPr/>
      </p:nvGrpSpPr>
      <p:grpSpPr>
        <a:xfrm>
          <a:off x="0" y="0"/>
          <a:ext cx="0" cy="0"/>
          <a:chOff x="0" y="0"/>
          <a:chExt cx="0" cy="0"/>
        </a:xfrm>
      </p:grpSpPr>
      <p:pic>
        <p:nvPicPr>
          <p:cNvPr id="299" name="Google Shape;299;p16"/>
          <p:cNvPicPr preferRelativeResize="0"/>
          <p:nvPr/>
        </p:nvPicPr>
        <p:blipFill>
          <a:blip r:embed="rId3">
            <a:alphaModFix/>
          </a:blip>
          <a:stretch>
            <a:fillRect/>
          </a:stretch>
        </p:blipFill>
        <p:spPr>
          <a:xfrm>
            <a:off x="6158200" y="914125"/>
            <a:ext cx="2985801" cy="2985801"/>
          </a:xfrm>
          <a:prstGeom prst="rect">
            <a:avLst/>
          </a:prstGeom>
          <a:noFill/>
          <a:ln>
            <a:noFill/>
          </a:ln>
        </p:spPr>
      </p:pic>
      <p:sp>
        <p:nvSpPr>
          <p:cNvPr id="300" name="Google Shape;300;p16"/>
          <p:cNvSpPr txBox="1"/>
          <p:nvPr/>
        </p:nvSpPr>
        <p:spPr>
          <a:xfrm>
            <a:off x="378750" y="266600"/>
            <a:ext cx="49971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000" u="sng">
                <a:solidFill>
                  <a:schemeClr val="lt1"/>
                </a:solidFill>
                <a:latin typeface="Lora"/>
                <a:ea typeface="Lora"/>
                <a:cs typeface="Lora"/>
                <a:sym typeface="Lora"/>
              </a:rPr>
              <a:t>Problem Statement</a:t>
            </a:r>
            <a:endParaRPr b="1" sz="4000" u="sng">
              <a:solidFill>
                <a:schemeClr val="lt1"/>
              </a:solidFill>
              <a:latin typeface="Lora"/>
              <a:ea typeface="Lora"/>
              <a:cs typeface="Lora"/>
              <a:sym typeface="Lora"/>
            </a:endParaRPr>
          </a:p>
        </p:txBody>
      </p:sp>
      <p:sp>
        <p:nvSpPr>
          <p:cNvPr id="301" name="Google Shape;301;p16"/>
          <p:cNvSpPr txBox="1"/>
          <p:nvPr/>
        </p:nvSpPr>
        <p:spPr>
          <a:xfrm>
            <a:off x="378750" y="1067975"/>
            <a:ext cx="5116200" cy="26781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800">
                <a:solidFill>
                  <a:schemeClr val="lt1"/>
                </a:solidFill>
                <a:latin typeface="Lora Regular"/>
                <a:ea typeface="Lora Regular"/>
                <a:cs typeface="Lora Regular"/>
                <a:sym typeface="Lora Regular"/>
              </a:rPr>
              <a:t>In the present time, many people are not getting jobs according to their abilities. Many of them are sacked from the company after</a:t>
            </a:r>
            <a:endParaRPr sz="1800">
              <a:solidFill>
                <a:schemeClr val="lt1"/>
              </a:solidFill>
              <a:latin typeface="Lora Regular"/>
              <a:ea typeface="Lora Regular"/>
              <a:cs typeface="Lora Regular"/>
              <a:sym typeface="Lora Regular"/>
            </a:endParaRPr>
          </a:p>
          <a:p>
            <a:pPr indent="0" lvl="0" marL="0" rtl="0" algn="just">
              <a:spcBef>
                <a:spcPts val="0"/>
              </a:spcBef>
              <a:spcAft>
                <a:spcPts val="0"/>
              </a:spcAft>
              <a:buNone/>
            </a:pPr>
            <a:r>
              <a:rPr lang="en" sz="1800">
                <a:solidFill>
                  <a:schemeClr val="lt1"/>
                </a:solidFill>
                <a:latin typeface="Lora Regular"/>
                <a:ea typeface="Lora Regular"/>
                <a:cs typeface="Lora Regular"/>
                <a:sym typeface="Lora Regular"/>
              </a:rPr>
              <a:t>one or two years because they are not happy with their performance. These problems are because of the unavailability of a proper platform on which recruiters and job seekers can properly interact with each other.</a:t>
            </a:r>
            <a:endParaRPr sz="1800">
              <a:solidFill>
                <a:schemeClr val="lt1"/>
              </a:solidFill>
              <a:latin typeface="Lora Regular"/>
              <a:ea typeface="Lora Regular"/>
              <a:cs typeface="Lora Regular"/>
              <a:sym typeface="Lora Regular"/>
            </a:endParaRPr>
          </a:p>
          <a:p>
            <a:pPr indent="0" lvl="0" marL="0" rtl="0" algn="just">
              <a:spcBef>
                <a:spcPts val="0"/>
              </a:spcBef>
              <a:spcAft>
                <a:spcPts val="0"/>
              </a:spcAft>
              <a:buNone/>
            </a:pPr>
            <a:r>
              <a:t/>
            </a:r>
            <a:endParaRPr sz="1800">
              <a:solidFill>
                <a:schemeClr val="lt1"/>
              </a:solidFill>
              <a:latin typeface="Lora Regular"/>
              <a:ea typeface="Lora Regular"/>
              <a:cs typeface="Lora Regular"/>
              <a:sym typeface="Lora Regul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17"/>
          <p:cNvSpPr txBox="1"/>
          <p:nvPr>
            <p:ph type="title"/>
          </p:nvPr>
        </p:nvSpPr>
        <p:spPr>
          <a:xfrm>
            <a:off x="2162250" y="0"/>
            <a:ext cx="48195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4000" u="sng">
                <a:latin typeface="Lora"/>
                <a:ea typeface="Lora"/>
                <a:cs typeface="Lora"/>
                <a:sym typeface="Lora"/>
              </a:rPr>
              <a:t>Statistical </a:t>
            </a:r>
            <a:r>
              <a:rPr b="1" lang="en" sz="4000" u="sng">
                <a:latin typeface="Lora"/>
                <a:ea typeface="Lora"/>
                <a:cs typeface="Lora"/>
                <a:sym typeface="Lora"/>
              </a:rPr>
              <a:t>Analysis</a:t>
            </a:r>
            <a:endParaRPr b="1" sz="4000" u="sng">
              <a:latin typeface="Lora"/>
              <a:ea typeface="Lora"/>
              <a:cs typeface="Lora"/>
              <a:sym typeface="Lora"/>
            </a:endParaRPr>
          </a:p>
        </p:txBody>
      </p:sp>
      <p:pic>
        <p:nvPicPr>
          <p:cNvPr id="307" name="Google Shape;307;p17" title="Chart"/>
          <p:cNvPicPr preferRelativeResize="0"/>
          <p:nvPr/>
        </p:nvPicPr>
        <p:blipFill>
          <a:blip r:embed="rId3">
            <a:alphaModFix/>
          </a:blip>
          <a:stretch>
            <a:fillRect/>
          </a:stretch>
        </p:blipFill>
        <p:spPr>
          <a:xfrm>
            <a:off x="319900" y="914750"/>
            <a:ext cx="5877900" cy="3634500"/>
          </a:xfrm>
          <a:prstGeom prst="rect">
            <a:avLst/>
          </a:prstGeom>
          <a:noFill/>
          <a:ln>
            <a:noFill/>
          </a:ln>
        </p:spPr>
      </p:pic>
      <p:sp>
        <p:nvSpPr>
          <p:cNvPr id="308" name="Google Shape;308;p17"/>
          <p:cNvSpPr txBox="1"/>
          <p:nvPr/>
        </p:nvSpPr>
        <p:spPr>
          <a:xfrm>
            <a:off x="6703425" y="1048525"/>
            <a:ext cx="2141700" cy="184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Lora Regular"/>
                <a:ea typeface="Lora Regular"/>
                <a:cs typeface="Lora Regular"/>
                <a:sym typeface="Lora Regular"/>
              </a:rPr>
              <a:t>In Year 2020, Growth in Online Recruitment was seen in comparison of past years.</a:t>
            </a:r>
            <a:endParaRPr sz="1800">
              <a:latin typeface="Lora Regular"/>
              <a:ea typeface="Lora Regular"/>
              <a:cs typeface="Lora Regular"/>
              <a:sym typeface="Lora Regul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18"/>
          <p:cNvSpPr txBox="1"/>
          <p:nvPr>
            <p:ph type="title"/>
          </p:nvPr>
        </p:nvSpPr>
        <p:spPr>
          <a:xfrm>
            <a:off x="2225100" y="0"/>
            <a:ext cx="46938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4000" u="sng"/>
              <a:t>Statistical Analysis</a:t>
            </a:r>
            <a:endParaRPr b="1" sz="4000" u="sng"/>
          </a:p>
        </p:txBody>
      </p:sp>
      <p:pic>
        <p:nvPicPr>
          <p:cNvPr id="314" name="Google Shape;314;p18" title="Before Year 2020"/>
          <p:cNvPicPr preferRelativeResize="0"/>
          <p:nvPr/>
        </p:nvPicPr>
        <p:blipFill>
          <a:blip r:embed="rId3">
            <a:alphaModFix/>
          </a:blip>
          <a:stretch>
            <a:fillRect/>
          </a:stretch>
        </p:blipFill>
        <p:spPr>
          <a:xfrm>
            <a:off x="322126" y="1375625"/>
            <a:ext cx="4097475" cy="2533600"/>
          </a:xfrm>
          <a:prstGeom prst="rect">
            <a:avLst/>
          </a:prstGeom>
          <a:noFill/>
          <a:ln>
            <a:noFill/>
          </a:ln>
        </p:spPr>
      </p:pic>
      <p:pic>
        <p:nvPicPr>
          <p:cNvPr id="315" name="Google Shape;315;p18" title="Chart"/>
          <p:cNvPicPr preferRelativeResize="0"/>
          <p:nvPr/>
        </p:nvPicPr>
        <p:blipFill>
          <a:blip r:embed="rId4">
            <a:alphaModFix/>
          </a:blip>
          <a:stretch>
            <a:fillRect/>
          </a:stretch>
        </p:blipFill>
        <p:spPr>
          <a:xfrm>
            <a:off x="4724400" y="1375625"/>
            <a:ext cx="4097475" cy="253360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394EC3"/>
            </a:gs>
            <a:gs pos="100000">
              <a:srgbClr val="20295A"/>
            </a:gs>
          </a:gsLst>
          <a:lin ang="5400012" scaled="0"/>
        </a:gradFill>
      </p:bgPr>
    </p:bg>
    <p:spTree>
      <p:nvGrpSpPr>
        <p:cNvPr id="319" name="Shape 319"/>
        <p:cNvGrpSpPr/>
        <p:nvPr/>
      </p:nvGrpSpPr>
      <p:grpSpPr>
        <a:xfrm>
          <a:off x="0" y="0"/>
          <a:ext cx="0" cy="0"/>
          <a:chOff x="0" y="0"/>
          <a:chExt cx="0" cy="0"/>
        </a:xfrm>
      </p:grpSpPr>
      <p:sp>
        <p:nvSpPr>
          <p:cNvPr id="320" name="Google Shape;320;p19"/>
          <p:cNvSpPr txBox="1"/>
          <p:nvPr>
            <p:ph type="title"/>
          </p:nvPr>
        </p:nvSpPr>
        <p:spPr>
          <a:xfrm>
            <a:off x="2344650" y="241950"/>
            <a:ext cx="44547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4000" u="sng">
                <a:solidFill>
                  <a:schemeClr val="lt1"/>
                </a:solidFill>
                <a:latin typeface="Lora"/>
                <a:ea typeface="Lora"/>
                <a:cs typeface="Lora"/>
                <a:sym typeface="Lora"/>
              </a:rPr>
              <a:t>Proposed System</a:t>
            </a:r>
            <a:endParaRPr b="1" sz="4000" u="sng">
              <a:solidFill>
                <a:schemeClr val="lt1"/>
              </a:solidFill>
              <a:latin typeface="Lora"/>
              <a:ea typeface="Lora"/>
              <a:cs typeface="Lora"/>
              <a:sym typeface="Lora"/>
            </a:endParaRPr>
          </a:p>
          <a:p>
            <a:pPr indent="0" lvl="0" marL="0" rtl="0" algn="l">
              <a:spcBef>
                <a:spcPts val="0"/>
              </a:spcBef>
              <a:spcAft>
                <a:spcPts val="0"/>
              </a:spcAft>
              <a:buSzPts val="990"/>
              <a:buNone/>
            </a:pPr>
            <a:r>
              <a:t/>
            </a:r>
            <a:endParaRPr b="1" sz="4000" u="sng">
              <a:solidFill>
                <a:schemeClr val="lt1"/>
              </a:solidFill>
              <a:latin typeface="Lora"/>
              <a:ea typeface="Lora"/>
              <a:cs typeface="Lora"/>
              <a:sym typeface="Lora"/>
            </a:endParaRPr>
          </a:p>
        </p:txBody>
      </p:sp>
      <p:sp>
        <p:nvSpPr>
          <p:cNvPr id="321" name="Google Shape;321;p19"/>
          <p:cNvSpPr txBox="1"/>
          <p:nvPr>
            <p:ph idx="1" type="body"/>
          </p:nvPr>
        </p:nvSpPr>
        <p:spPr>
          <a:xfrm>
            <a:off x="4479600" y="1625800"/>
            <a:ext cx="4664400" cy="22347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1200"/>
              </a:spcAft>
              <a:buSzPts val="935"/>
              <a:buNone/>
            </a:pPr>
            <a:r>
              <a:rPr lang="en" sz="1829">
                <a:solidFill>
                  <a:schemeClr val="lt1"/>
                </a:solidFill>
                <a:latin typeface="Lora Regular"/>
                <a:ea typeface="Lora Regular"/>
                <a:cs typeface="Lora Regular"/>
                <a:sym typeface="Lora Regular"/>
              </a:rPr>
              <a:t>According to our Problem Statement and data analysis, We have proposed a Web Platform, for all the job seekers and Company HRs, so that they could be present on the same  platform and help out each other in order to fulfill each others' requirements.   </a:t>
            </a:r>
            <a:endParaRPr sz="1829">
              <a:solidFill>
                <a:schemeClr val="lt1"/>
              </a:solidFill>
              <a:latin typeface="Lora Regular"/>
              <a:ea typeface="Lora Regular"/>
              <a:cs typeface="Lora Regular"/>
              <a:sym typeface="Lora Regular"/>
            </a:endParaRPr>
          </a:p>
        </p:txBody>
      </p:sp>
      <p:pic>
        <p:nvPicPr>
          <p:cNvPr id="322" name="Google Shape;322;p19"/>
          <p:cNvPicPr preferRelativeResize="0"/>
          <p:nvPr/>
        </p:nvPicPr>
        <p:blipFill>
          <a:blip r:embed="rId3">
            <a:alphaModFix/>
          </a:blip>
          <a:stretch>
            <a:fillRect/>
          </a:stretch>
        </p:blipFill>
        <p:spPr>
          <a:xfrm>
            <a:off x="0" y="1911575"/>
            <a:ext cx="4773101" cy="29699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26" name="Shape 326"/>
        <p:cNvGrpSpPr/>
        <p:nvPr/>
      </p:nvGrpSpPr>
      <p:grpSpPr>
        <a:xfrm>
          <a:off x="0" y="0"/>
          <a:ext cx="0" cy="0"/>
          <a:chOff x="0" y="0"/>
          <a:chExt cx="0" cy="0"/>
        </a:xfrm>
      </p:grpSpPr>
      <p:pic>
        <p:nvPicPr>
          <p:cNvPr id="327" name="Google Shape;327;p20"/>
          <p:cNvPicPr preferRelativeResize="0"/>
          <p:nvPr/>
        </p:nvPicPr>
        <p:blipFill rotWithShape="1">
          <a:blip r:embed="rId3">
            <a:alphaModFix/>
          </a:blip>
          <a:srcRect b="6219" l="0" r="0" t="5191"/>
          <a:stretch/>
        </p:blipFill>
        <p:spPr>
          <a:xfrm>
            <a:off x="384245" y="477925"/>
            <a:ext cx="4094451" cy="4286251"/>
          </a:xfrm>
          <a:prstGeom prst="rect">
            <a:avLst/>
          </a:prstGeom>
          <a:noFill/>
          <a:ln>
            <a:noFill/>
          </a:ln>
        </p:spPr>
      </p:pic>
      <p:sp>
        <p:nvSpPr>
          <p:cNvPr id="328" name="Google Shape;328;p20"/>
          <p:cNvSpPr txBox="1"/>
          <p:nvPr>
            <p:ph idx="4294967295" type="title"/>
          </p:nvPr>
        </p:nvSpPr>
        <p:spPr>
          <a:xfrm>
            <a:off x="4845000" y="269150"/>
            <a:ext cx="42534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u="sng">
                <a:latin typeface="Lora"/>
                <a:ea typeface="Lora"/>
                <a:cs typeface="Lora"/>
                <a:sym typeface="Lora"/>
              </a:rPr>
              <a:t>System </a:t>
            </a:r>
            <a:r>
              <a:rPr b="1" lang="en" u="sng">
                <a:latin typeface="Lora"/>
                <a:ea typeface="Lora"/>
                <a:cs typeface="Lora"/>
                <a:sym typeface="Lora"/>
              </a:rPr>
              <a:t>Architecture</a:t>
            </a:r>
            <a:endParaRPr b="1" u="sng">
              <a:latin typeface="Lora"/>
              <a:ea typeface="Lora"/>
              <a:cs typeface="Lora"/>
              <a:sym typeface="Lora"/>
            </a:endParaRPr>
          </a:p>
        </p:txBody>
      </p:sp>
      <p:sp>
        <p:nvSpPr>
          <p:cNvPr id="329" name="Google Shape;329;p20"/>
          <p:cNvSpPr txBox="1"/>
          <p:nvPr/>
        </p:nvSpPr>
        <p:spPr>
          <a:xfrm>
            <a:off x="4939875" y="1004800"/>
            <a:ext cx="3846900" cy="323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Lora Regular"/>
                <a:ea typeface="Lora Regular"/>
                <a:cs typeface="Lora Regular"/>
                <a:sym typeface="Lora Regular"/>
              </a:rPr>
              <a:t>A system architecture is the conceptual model that defines the structure, behavior, and more views of a system.</a:t>
            </a:r>
            <a:endParaRPr sz="1800">
              <a:latin typeface="Lora Regular"/>
              <a:ea typeface="Lora Regular"/>
              <a:cs typeface="Lora Regular"/>
              <a:sym typeface="Lora Regular"/>
            </a:endParaRPr>
          </a:p>
          <a:p>
            <a:pPr indent="0" lvl="0" marL="0" rtl="0" algn="l">
              <a:spcBef>
                <a:spcPts val="0"/>
              </a:spcBef>
              <a:spcAft>
                <a:spcPts val="0"/>
              </a:spcAft>
              <a:buNone/>
            </a:pPr>
            <a:r>
              <a:t/>
            </a:r>
            <a:endParaRPr sz="1800">
              <a:latin typeface="Lora Regular"/>
              <a:ea typeface="Lora Regular"/>
              <a:cs typeface="Lora Regular"/>
              <a:sym typeface="Lora Regular"/>
            </a:endParaRPr>
          </a:p>
          <a:p>
            <a:pPr indent="0" lvl="0" marL="0" rtl="0" algn="l">
              <a:spcBef>
                <a:spcPts val="0"/>
              </a:spcBef>
              <a:spcAft>
                <a:spcPts val="0"/>
              </a:spcAft>
              <a:buNone/>
            </a:pPr>
            <a:r>
              <a:t/>
            </a:r>
            <a:endParaRPr sz="1800">
              <a:latin typeface="Lora Regular"/>
              <a:ea typeface="Lora Regular"/>
              <a:cs typeface="Lora Regular"/>
              <a:sym typeface="Lora Regular"/>
            </a:endParaRPr>
          </a:p>
          <a:p>
            <a:pPr indent="0" lvl="0" marL="0" rtl="0" algn="l">
              <a:spcBef>
                <a:spcPts val="0"/>
              </a:spcBef>
              <a:spcAft>
                <a:spcPts val="0"/>
              </a:spcAft>
              <a:buNone/>
            </a:pPr>
            <a:r>
              <a:rPr lang="en" sz="1800">
                <a:latin typeface="Lora Regular"/>
                <a:ea typeface="Lora Regular"/>
                <a:cs typeface="Lora Regular"/>
                <a:sym typeface="Lora Regular"/>
              </a:rPr>
              <a:t>A system architecture can consist of system components and the sub-systems developed, that will work together to implement the overall system.</a:t>
            </a:r>
            <a:endParaRPr sz="1800">
              <a:latin typeface="Lora Regular"/>
              <a:ea typeface="Lora Regular"/>
              <a:cs typeface="Lora Regular"/>
              <a:sym typeface="Lora Regul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394EC3"/>
            </a:gs>
            <a:gs pos="100000">
              <a:srgbClr val="20295A"/>
            </a:gs>
          </a:gsLst>
          <a:lin ang="5400012" scaled="0"/>
        </a:gradFill>
      </p:bgPr>
    </p:bg>
    <p:spTree>
      <p:nvGrpSpPr>
        <p:cNvPr id="333" name="Shape 333"/>
        <p:cNvGrpSpPr/>
        <p:nvPr/>
      </p:nvGrpSpPr>
      <p:grpSpPr>
        <a:xfrm>
          <a:off x="0" y="0"/>
          <a:ext cx="0" cy="0"/>
          <a:chOff x="0" y="0"/>
          <a:chExt cx="0" cy="0"/>
        </a:xfrm>
      </p:grpSpPr>
      <p:sp>
        <p:nvSpPr>
          <p:cNvPr id="334" name="Google Shape;334;p21"/>
          <p:cNvSpPr txBox="1"/>
          <p:nvPr>
            <p:ph type="title"/>
          </p:nvPr>
        </p:nvSpPr>
        <p:spPr>
          <a:xfrm>
            <a:off x="2154350" y="75300"/>
            <a:ext cx="49743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u="sng">
                <a:solidFill>
                  <a:schemeClr val="lt1"/>
                </a:solidFill>
                <a:latin typeface="Lora"/>
                <a:ea typeface="Lora"/>
                <a:cs typeface="Lora"/>
                <a:sym typeface="Lora"/>
              </a:rPr>
              <a:t>System Required/Props</a:t>
            </a:r>
            <a:endParaRPr b="1" u="sng">
              <a:solidFill>
                <a:schemeClr val="lt1"/>
              </a:solidFill>
              <a:latin typeface="Lora"/>
              <a:ea typeface="Lora"/>
              <a:cs typeface="Lora"/>
              <a:sym typeface="Lora"/>
            </a:endParaRPr>
          </a:p>
        </p:txBody>
      </p:sp>
      <p:sp>
        <p:nvSpPr>
          <p:cNvPr id="335" name="Google Shape;335;p21"/>
          <p:cNvSpPr txBox="1"/>
          <p:nvPr>
            <p:ph idx="1" type="body"/>
          </p:nvPr>
        </p:nvSpPr>
        <p:spPr>
          <a:xfrm>
            <a:off x="381200" y="1229875"/>
            <a:ext cx="8520600" cy="33390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b="1" lang="en" sz="2000">
                <a:solidFill>
                  <a:schemeClr val="lt1"/>
                </a:solidFill>
                <a:latin typeface="Lora"/>
                <a:ea typeface="Lora"/>
                <a:cs typeface="Lora"/>
                <a:sym typeface="Lora"/>
              </a:rPr>
              <a:t>List of hardware used: </a:t>
            </a:r>
            <a:endParaRPr b="1" sz="2000">
              <a:solidFill>
                <a:schemeClr val="lt1"/>
              </a:solidFill>
              <a:latin typeface="Lora"/>
              <a:ea typeface="Lora"/>
              <a:cs typeface="Lora"/>
              <a:sym typeface="Lora"/>
            </a:endParaRPr>
          </a:p>
          <a:p>
            <a:pPr indent="0" lvl="0" marL="457200" rtl="0" algn="l">
              <a:spcBef>
                <a:spcPts val="1200"/>
              </a:spcBef>
              <a:spcAft>
                <a:spcPts val="1200"/>
              </a:spcAft>
              <a:buNone/>
            </a:pPr>
            <a:r>
              <a:t/>
            </a:r>
            <a:endParaRPr b="1" sz="2000">
              <a:solidFill>
                <a:schemeClr val="lt1"/>
              </a:solidFill>
              <a:latin typeface="Lora"/>
              <a:ea typeface="Lora"/>
              <a:cs typeface="Lora"/>
              <a:sym typeface="Lora"/>
            </a:endParaRPr>
          </a:p>
        </p:txBody>
      </p:sp>
      <p:graphicFrame>
        <p:nvGraphicFramePr>
          <p:cNvPr id="336" name="Google Shape;336;p21"/>
          <p:cNvGraphicFramePr/>
          <p:nvPr/>
        </p:nvGraphicFramePr>
        <p:xfrm>
          <a:off x="952500" y="1809750"/>
          <a:ext cx="3000000" cy="3000000"/>
        </p:xfrm>
        <a:graphic>
          <a:graphicData uri="http://schemas.openxmlformats.org/drawingml/2006/table">
            <a:tbl>
              <a:tblPr>
                <a:noFill/>
                <a:tableStyleId>{96BEF461-C23F-4FC9-8B98-A7DDA1E70578}</a:tableStyleId>
              </a:tblPr>
              <a:tblGrid>
                <a:gridCol w="3659225"/>
                <a:gridCol w="3579775"/>
              </a:tblGrid>
              <a:tr h="375700">
                <a:tc>
                  <a:txBody>
                    <a:bodyPr/>
                    <a:lstStyle/>
                    <a:p>
                      <a:pPr indent="0" lvl="0" marL="0" rtl="0" algn="l">
                        <a:spcBef>
                          <a:spcPts val="0"/>
                        </a:spcBef>
                        <a:spcAft>
                          <a:spcPts val="0"/>
                        </a:spcAft>
                        <a:buNone/>
                      </a:pPr>
                      <a:r>
                        <a:rPr b="1" lang="en">
                          <a:solidFill>
                            <a:schemeClr val="lt1"/>
                          </a:solidFill>
                          <a:latin typeface="Lora"/>
                          <a:ea typeface="Lora"/>
                          <a:cs typeface="Lora"/>
                          <a:sym typeface="Lora"/>
                        </a:rPr>
                        <a:t>Hardware Device</a:t>
                      </a:r>
                      <a:endParaRPr b="1">
                        <a:solidFill>
                          <a:schemeClr val="lt1"/>
                        </a:solidFill>
                        <a:latin typeface="Lora"/>
                        <a:ea typeface="Lora"/>
                        <a:cs typeface="Lora"/>
                        <a:sym typeface="Lora"/>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3C78D8"/>
                    </a:solidFill>
                  </a:tcPr>
                </a:tc>
                <a:tc>
                  <a:txBody>
                    <a:bodyPr/>
                    <a:lstStyle/>
                    <a:p>
                      <a:pPr indent="0" lvl="0" marL="0" rtl="0" algn="ctr">
                        <a:spcBef>
                          <a:spcPts val="0"/>
                        </a:spcBef>
                        <a:spcAft>
                          <a:spcPts val="0"/>
                        </a:spcAft>
                        <a:buNone/>
                      </a:pPr>
                      <a:r>
                        <a:rPr b="1" lang="en">
                          <a:solidFill>
                            <a:schemeClr val="lt1"/>
                          </a:solidFill>
                          <a:latin typeface="Lora"/>
                          <a:ea typeface="Lora"/>
                          <a:cs typeface="Lora"/>
                          <a:sym typeface="Lora"/>
                        </a:rPr>
                        <a:t>C</a:t>
                      </a:r>
                      <a:r>
                        <a:rPr b="1" lang="en">
                          <a:solidFill>
                            <a:schemeClr val="lt1"/>
                          </a:solidFill>
                          <a:latin typeface="Lora"/>
                          <a:ea typeface="Lora"/>
                          <a:cs typeface="Lora"/>
                          <a:sym typeface="Lora"/>
                        </a:rPr>
                        <a:t>onfiguration</a:t>
                      </a:r>
                      <a:endParaRPr b="1">
                        <a:solidFill>
                          <a:schemeClr val="lt1"/>
                        </a:solidFill>
                        <a:latin typeface="Lora"/>
                        <a:ea typeface="Lora"/>
                        <a:cs typeface="Lora"/>
                        <a:sym typeface="Lora"/>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464025">
                <a:tc>
                  <a:txBody>
                    <a:bodyPr/>
                    <a:lstStyle/>
                    <a:p>
                      <a:pPr indent="0" lvl="0" marL="0" rtl="0" algn="l">
                        <a:spcBef>
                          <a:spcPts val="0"/>
                        </a:spcBef>
                        <a:spcAft>
                          <a:spcPts val="0"/>
                        </a:spcAft>
                        <a:buNone/>
                      </a:pPr>
                      <a:r>
                        <a:rPr lang="en">
                          <a:solidFill>
                            <a:schemeClr val="lt1"/>
                          </a:solidFill>
                          <a:latin typeface="Lora Regular"/>
                          <a:ea typeface="Lora Regular"/>
                          <a:cs typeface="Lora Regular"/>
                          <a:sym typeface="Lora Regular"/>
                        </a:rPr>
                        <a:t>System</a:t>
                      </a:r>
                      <a:endParaRPr>
                        <a:solidFill>
                          <a:schemeClr val="lt1"/>
                        </a:solidFill>
                        <a:latin typeface="Lora Regular"/>
                        <a:ea typeface="Lora Regular"/>
                        <a:cs typeface="Lora Regular"/>
                        <a:sym typeface="Lora Regul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lt1"/>
                          </a:solidFill>
                          <a:latin typeface="Lora Regular"/>
                          <a:ea typeface="Lora Regular"/>
                          <a:cs typeface="Lora Regular"/>
                          <a:sym typeface="Lora Regular"/>
                        </a:rPr>
                        <a:t>64 bit</a:t>
                      </a:r>
                      <a:endParaRPr>
                        <a:solidFill>
                          <a:schemeClr val="lt1"/>
                        </a:solidFill>
                        <a:latin typeface="Lora Regular"/>
                        <a:ea typeface="Lora Regular"/>
                        <a:cs typeface="Lora Regular"/>
                        <a:sym typeface="Lora Regul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3C78D8"/>
                    </a:solidFill>
                  </a:tcPr>
                </a:tc>
              </a:tr>
              <a:tr h="499525">
                <a:tc>
                  <a:txBody>
                    <a:bodyPr/>
                    <a:lstStyle/>
                    <a:p>
                      <a:pPr indent="0" lvl="0" marL="0" rtl="0" algn="l">
                        <a:spcBef>
                          <a:spcPts val="0"/>
                        </a:spcBef>
                        <a:spcAft>
                          <a:spcPts val="0"/>
                        </a:spcAft>
                        <a:buNone/>
                      </a:pPr>
                      <a:r>
                        <a:rPr lang="en">
                          <a:solidFill>
                            <a:schemeClr val="lt1"/>
                          </a:solidFill>
                          <a:latin typeface="Lora Regular"/>
                          <a:ea typeface="Lora Regular"/>
                          <a:cs typeface="Lora Regular"/>
                          <a:sym typeface="Lora Regular"/>
                        </a:rPr>
                        <a:t>HDD</a:t>
                      </a:r>
                      <a:endParaRPr>
                        <a:solidFill>
                          <a:schemeClr val="lt1"/>
                        </a:solidFill>
                        <a:latin typeface="Lora Regular"/>
                        <a:ea typeface="Lora Regular"/>
                        <a:cs typeface="Lora Regular"/>
                        <a:sym typeface="Lora Regul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3C78D8"/>
                    </a:solidFill>
                  </a:tcPr>
                </a:tc>
                <a:tc>
                  <a:txBody>
                    <a:bodyPr/>
                    <a:lstStyle/>
                    <a:p>
                      <a:pPr indent="0" lvl="0" marL="0" rtl="0" algn="ctr">
                        <a:spcBef>
                          <a:spcPts val="0"/>
                        </a:spcBef>
                        <a:spcAft>
                          <a:spcPts val="0"/>
                        </a:spcAft>
                        <a:buNone/>
                      </a:pPr>
                      <a:r>
                        <a:rPr lang="en">
                          <a:solidFill>
                            <a:schemeClr val="lt1"/>
                          </a:solidFill>
                          <a:latin typeface="Lora Regular"/>
                          <a:ea typeface="Lora Regular"/>
                          <a:cs typeface="Lora Regular"/>
                          <a:sym typeface="Lora Regular"/>
                        </a:rPr>
                        <a:t>1 tb</a:t>
                      </a:r>
                      <a:endParaRPr>
                        <a:solidFill>
                          <a:schemeClr val="lt1"/>
                        </a:solidFill>
                        <a:latin typeface="Lora Regular"/>
                        <a:ea typeface="Lora Regular"/>
                        <a:cs typeface="Lora Regular"/>
                        <a:sym typeface="Lora Regul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480050">
                <a:tc>
                  <a:txBody>
                    <a:bodyPr/>
                    <a:lstStyle/>
                    <a:p>
                      <a:pPr indent="0" lvl="0" marL="0" rtl="0" algn="l">
                        <a:spcBef>
                          <a:spcPts val="0"/>
                        </a:spcBef>
                        <a:spcAft>
                          <a:spcPts val="0"/>
                        </a:spcAft>
                        <a:buNone/>
                      </a:pPr>
                      <a:r>
                        <a:rPr lang="en">
                          <a:solidFill>
                            <a:schemeClr val="lt1"/>
                          </a:solidFill>
                          <a:latin typeface="Lora Regular"/>
                          <a:ea typeface="Lora Regular"/>
                          <a:cs typeface="Lora Regular"/>
                          <a:sym typeface="Lora Regular"/>
                        </a:rPr>
                        <a:t>RAM</a:t>
                      </a:r>
                      <a:endParaRPr>
                        <a:solidFill>
                          <a:schemeClr val="lt1"/>
                        </a:solidFill>
                        <a:latin typeface="Lora Regular"/>
                        <a:ea typeface="Lora Regular"/>
                        <a:cs typeface="Lora Regular"/>
                        <a:sym typeface="Lora Regul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lt1"/>
                          </a:solidFill>
                          <a:latin typeface="Lora Regular"/>
                          <a:ea typeface="Lora Regular"/>
                          <a:cs typeface="Lora Regular"/>
                          <a:sym typeface="Lora Regular"/>
                        </a:rPr>
                        <a:t>8 gb</a:t>
                      </a:r>
                      <a:endParaRPr>
                        <a:solidFill>
                          <a:schemeClr val="lt1"/>
                        </a:solidFill>
                        <a:latin typeface="Lora Regular"/>
                        <a:ea typeface="Lora Regular"/>
                        <a:cs typeface="Lora Regular"/>
                        <a:sym typeface="Lora Regul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3C78D8"/>
                    </a:solidFill>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