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ddakesh@yahoo.co.in" userId="38a97c43a76fd5cc" providerId="LiveId" clId="{F8F7A2FA-C5C6-451A-A62D-45181F5BFBD4}"/>
    <pc:docChg chg="addSld modSld">
      <pc:chgData name="guddakesh@yahoo.co.in" userId="38a97c43a76fd5cc" providerId="LiveId" clId="{F8F7A2FA-C5C6-451A-A62D-45181F5BFBD4}" dt="2024-11-27T08:36:42.521" v="2" actId="20577"/>
      <pc:docMkLst>
        <pc:docMk/>
      </pc:docMkLst>
      <pc:sldChg chg="modSp new mod">
        <pc:chgData name="guddakesh@yahoo.co.in" userId="38a97c43a76fd5cc" providerId="LiveId" clId="{F8F7A2FA-C5C6-451A-A62D-45181F5BFBD4}" dt="2024-11-27T08:36:42.521" v="2" actId="20577"/>
        <pc:sldMkLst>
          <pc:docMk/>
          <pc:sldMk cId="524917972" sldId="256"/>
        </pc:sldMkLst>
        <pc:spChg chg="mod">
          <ac:chgData name="guddakesh@yahoo.co.in" userId="38a97c43a76fd5cc" providerId="LiveId" clId="{F8F7A2FA-C5C6-451A-A62D-45181F5BFBD4}" dt="2024-11-27T08:36:42.521" v="2" actId="20577"/>
          <ac:spMkLst>
            <pc:docMk/>
            <pc:sldMk cId="524917972" sldId="256"/>
            <ac:spMk id="2" creationId="{F6F72BDB-A43E-B558-C10A-1BC62E5C2D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6F2D-6CE4-7933-38A0-73900C0E2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6108B-74CC-D41E-C1A2-803F06860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D746-9FFA-2050-3908-765809362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AD1AD-D77A-AEF0-4BC8-6E269A26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85DF5-DBB6-9A4C-02B1-32B10E60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75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E9BE-85D5-08B1-E22B-85033FB1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B25DD-E58D-EA7A-93E7-F04822330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E149-E5CC-E232-7CCF-C320F721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8CFE-C1DA-9041-9DE5-6944736C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56AB9-8DC5-D6D7-E536-1E417F53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6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E1ADA-5A98-6202-A92C-2BD4D1CC4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92DF4-2C86-461E-87A5-CACA44D1E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A0745-DA6E-6F76-35A6-81DE1453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9A19A-B6BA-FF15-5E62-0E3D41AB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798A-1726-C7C2-2094-8277E42C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3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C66F-508A-9A70-16CA-117DB1F2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EAAE-6457-8CB6-61C7-1AF37D54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3923-FB6C-9A02-AF0A-5A31DA73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FB9AD-014A-BF61-D3A3-4392603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124A3-FAD9-E5DE-0322-943E21B7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37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3B70-84D1-8762-2E7D-518312FBB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8FFF1-B84A-2E65-7781-39D9EA9BF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C39FC-8A5B-97CB-1A5D-C142125F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1AB8-C40D-02C0-A736-FC228CC3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4264-FB9A-0DFD-0987-7DEBEF61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95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FCDA-7E20-DD45-4802-6ADB0C72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B9A8-B2DE-EB2F-270F-D66BC7DFB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6004C-A50B-DC17-72EF-C410E3DFE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4A975-78EB-2794-658E-143DF961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FBCE1-A2C2-1A4A-CC32-ED9D2FF1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89B59-E50A-2D4C-2AAA-347C7D90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8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F528-3160-0865-813E-0373A061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F8535-AE48-B732-05E4-B465A789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049B1-86CD-060B-A20E-8E83C529B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E1F74-8D05-B5C2-D724-3B894554E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89E23-17BE-EFB0-AAA5-238AB8256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AB383-5452-6F83-7496-BD9CED881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025C57-16B1-A8CC-9F00-163FF61F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E514E-37BC-15C7-D3F6-54AEAEA4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78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D1A8-0FE6-4CAE-93D6-95C569D17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1015D-C892-012A-8211-19DB9707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F37EA-2812-2077-C4A5-2D4CE6A6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03CCF-4C84-3D6D-C75A-DD8D2AE3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5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025C4-4C2D-465C-BFEB-1B3A5F47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53245-503B-F866-CFD6-B24771E3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DA199-67DC-761C-87AC-89AEF0AA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9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0440-D8A1-1DB8-9974-C1C67F44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A8C3-A7FC-AB3C-BCA6-FEFD8EAD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A6E9E-3335-5094-3C02-498AB8126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3040F-2509-3921-0FCA-8CA97A4B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846F2-1A83-B1FC-98DA-182DFF3A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B8964-22DA-E22B-DA64-8F5D34AE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34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0230-A120-331F-9F06-B495BA45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7353C-6D3A-D63A-9E93-598B7FB1E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99101-C65F-9884-F2D5-19853389F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0FA9C-6A8B-0A5B-85A3-42347CF5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74016-E7AF-4528-6173-669BB2A8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ED193-14F6-BB5D-8C10-6CB731A4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2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A7FE3-B5EE-6CE4-5B0D-3231837D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F8B4C-0EBF-26A8-39B3-E6766EE98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73A84-B7FF-BF80-F281-2B5DF3862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982BC-77B5-4280-AF73-0FCDC371DC5E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F65B2-C89C-3A4B-BE09-D0B2CF27B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3B36-0539-4462-397F-7F76A3229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22F7-C8A4-4D6D-86D6-1592956F39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00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2BDB-A43E-B558-C10A-1BC62E5C2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6208-2483-B609-4239-3E9CEE404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91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guddakesh@yahoo.co.in</dc:creator>
  <cp:lastModifiedBy>guddakesh@yahoo.co.in</cp:lastModifiedBy>
  <cp:revision>1</cp:revision>
  <dcterms:created xsi:type="dcterms:W3CDTF">2024-11-27T08:36:39Z</dcterms:created>
  <dcterms:modified xsi:type="dcterms:W3CDTF">2024-11-27T08:36:45Z</dcterms:modified>
</cp:coreProperties>
</file>