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Open Sans ExtraBold"/>
      <p:bold r:id="rId16"/>
      <p:boldItalic r:id="rId17"/>
    </p:embeddedFont>
    <p:embeddedFont>
      <p:font typeface="Open Sans Light"/>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D912B31-A367-4281-9FF2-0CB7EA280E56}">
  <a:tblStyle styleId="{3D912B31-A367-4281-9FF2-0CB7EA280E56}" styleName="Table_0">
    <a:wholeTbl>
      <a:tcTxStyle b="off" i="off">
        <a:font>
          <a:latin typeface="Arial"/>
          <a:ea typeface="Arial"/>
          <a:cs typeface="Arial"/>
        </a:font>
        <a:srgbClr val="000000"/>
      </a:tcTxStyle>
      <a:tcStyle>
        <a:tcBdr>
          <a:left>
            <a:ln cap="flat" cmpd="sng" w="9525">
              <a:solidFill>
                <a:srgbClr val="0097A7"/>
              </a:solidFill>
              <a:prstDash val="solid"/>
              <a:round/>
              <a:headEnd len="sm" w="sm" type="none"/>
              <a:tailEnd len="sm" w="sm" type="none"/>
            </a:ln>
          </a:left>
          <a:right>
            <a:ln cap="flat" cmpd="sng" w="9525">
              <a:solidFill>
                <a:srgbClr val="0097A7"/>
              </a:solidFill>
              <a:prstDash val="solid"/>
              <a:round/>
              <a:headEnd len="sm" w="sm" type="none"/>
              <a:tailEnd len="sm" w="sm" type="none"/>
            </a:ln>
          </a:right>
          <a:top>
            <a:ln cap="flat" cmpd="sng" w="9525">
              <a:solidFill>
                <a:srgbClr val="0097A7"/>
              </a:solidFill>
              <a:prstDash val="solid"/>
              <a:round/>
              <a:headEnd len="sm" w="sm" type="none"/>
              <a:tailEnd len="sm" w="sm" type="none"/>
            </a:ln>
          </a:top>
          <a:bottom>
            <a:ln cap="flat" cmpd="sng" w="9525">
              <a:solidFill>
                <a:srgbClr val="0097A7"/>
              </a:solidFill>
              <a:prstDash val="solid"/>
              <a:round/>
              <a:headEnd len="sm" w="sm" type="none"/>
              <a:tailEnd len="sm" w="sm" type="none"/>
            </a:ln>
          </a:bottom>
          <a:insideH>
            <a:ln cap="flat" cmpd="sng" w="9525">
              <a:solidFill>
                <a:srgbClr val="0097A7"/>
              </a:solidFill>
              <a:prstDash val="solid"/>
              <a:round/>
              <a:headEnd len="sm" w="sm" type="none"/>
              <a:tailEnd len="sm" w="sm" type="none"/>
            </a:ln>
          </a:insideH>
          <a:insideV>
            <a:ln cap="flat" cmpd="sng" w="9525">
              <a:solidFill>
                <a:srgbClr val="0097A7"/>
              </a:solidFill>
              <a:prstDash val="solid"/>
              <a:round/>
              <a:headEnd len="sm" w="sm" type="none"/>
              <a:tailEnd len="sm" w="sm" type="none"/>
            </a:ln>
          </a:insideV>
        </a:tcBdr>
        <a:fill>
          <a:solidFill>
            <a:srgbClr val="FFFFFF">
              <a:alpha val="0"/>
            </a:srgbClr>
          </a:solidFill>
        </a:fill>
      </a:tcStyle>
    </a:wholeTbl>
    <a:band1H>
      <a:tcTxStyle b="off" i="off"/>
      <a:tcStyle>
        <a:fill>
          <a:solidFill>
            <a:srgbClr val="0097A7">
              <a:alpha val="40000"/>
            </a:srgbClr>
          </a:solidFill>
        </a:fill>
      </a:tcStyle>
    </a:band1H>
    <a:band2H>
      <a:tcTxStyle b="off" i="off"/>
    </a:band2H>
    <a:band1V>
      <a:tcTxStyle b="off" i="off"/>
      <a:tcStyle>
        <a:tcBdr>
          <a:top>
            <a:ln cap="flat" cmpd="sng" w="9525">
              <a:solidFill>
                <a:srgbClr val="0097A7"/>
              </a:solidFill>
              <a:prstDash val="solid"/>
              <a:round/>
              <a:headEnd len="sm" w="sm" type="none"/>
              <a:tailEnd len="sm" w="sm" type="none"/>
            </a:ln>
          </a:top>
          <a:bottom>
            <a:ln cap="flat" cmpd="sng" w="9525">
              <a:solidFill>
                <a:srgbClr val="0097A7"/>
              </a:solidFill>
              <a:prstDash val="solid"/>
              <a:round/>
              <a:headEnd len="sm" w="sm" type="none"/>
              <a:tailEnd len="sm" w="sm" type="none"/>
            </a:ln>
          </a:bottom>
        </a:tcBdr>
        <a:fill>
          <a:solidFill>
            <a:srgbClr val="0097A7">
              <a:alpha val="40000"/>
            </a:srgbClr>
          </a:solidFill>
        </a:fill>
      </a:tcStyle>
    </a:band1V>
    <a:band2V>
      <a:tcTxStyle b="off" i="off"/>
    </a:band2V>
    <a:lastCol>
      <a:tcTxStyle b="on" i="off"/>
      <a:tcStyle>
        <a:tcBdr>
          <a:left>
            <a:ln cap="flat" cmpd="sng" w="9525">
              <a:solidFill>
                <a:srgbClr val="0097A7"/>
              </a:solidFill>
              <a:prstDash val="solid"/>
              <a:round/>
              <a:headEnd len="sm" w="sm" type="none"/>
              <a:tailEnd len="sm" w="sm" type="none"/>
            </a:ln>
          </a:left>
          <a:right>
            <a:ln cap="flat" cmpd="sng" w="9525">
              <a:solidFill>
                <a:srgbClr val="0097A7"/>
              </a:solidFill>
              <a:prstDash val="solid"/>
              <a:round/>
              <a:headEnd len="sm" w="sm" type="none"/>
              <a:tailEnd len="sm" w="sm" type="none"/>
            </a:ln>
          </a:right>
          <a:top>
            <a:ln cap="flat" cmpd="sng" w="9525">
              <a:solidFill>
                <a:srgbClr val="0097A7"/>
              </a:solidFill>
              <a:prstDash val="solid"/>
              <a:round/>
              <a:headEnd len="sm" w="sm" type="none"/>
              <a:tailEnd len="sm" w="sm" type="none"/>
            </a:ln>
          </a:top>
          <a:bottom>
            <a:ln cap="flat" cmpd="sng" w="9525">
              <a:solidFill>
                <a:srgbClr val="0097A7"/>
              </a:solidFill>
              <a:prstDash val="solid"/>
              <a:round/>
              <a:headEnd len="sm" w="sm" type="none"/>
              <a:tailEnd len="sm" w="sm" type="none"/>
            </a:ln>
          </a:bottom>
          <a:insideH>
            <a:ln cap="flat" cmpd="sng" w="9525">
              <a:solidFill>
                <a:srgbClr val="0097A7"/>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lastCol>
    <a:firstCol>
      <a:tcTxStyle b="on" i="off"/>
      <a:tcStyle>
        <a:tcBdr>
          <a:left>
            <a:ln cap="flat" cmpd="sng" w="9525">
              <a:solidFill>
                <a:srgbClr val="0097A7"/>
              </a:solidFill>
              <a:prstDash val="solid"/>
              <a:round/>
              <a:headEnd len="sm" w="sm" type="none"/>
              <a:tailEnd len="sm" w="sm" type="none"/>
            </a:ln>
          </a:left>
          <a:right>
            <a:ln cap="flat" cmpd="sng" w="9525">
              <a:solidFill>
                <a:srgbClr val="0097A7"/>
              </a:solidFill>
              <a:prstDash val="solid"/>
              <a:round/>
              <a:headEnd len="sm" w="sm" type="none"/>
              <a:tailEnd len="sm" w="sm" type="none"/>
            </a:ln>
          </a:right>
          <a:top>
            <a:ln cap="flat" cmpd="sng" w="9525">
              <a:solidFill>
                <a:srgbClr val="0097A7"/>
              </a:solidFill>
              <a:prstDash val="solid"/>
              <a:round/>
              <a:headEnd len="sm" w="sm" type="none"/>
              <a:tailEnd len="sm" w="sm" type="none"/>
            </a:ln>
          </a:top>
          <a:bottom>
            <a:ln cap="flat" cmpd="sng" w="9525">
              <a:solidFill>
                <a:srgbClr val="0097A7"/>
              </a:solidFill>
              <a:prstDash val="solid"/>
              <a:round/>
              <a:headEnd len="sm" w="sm" type="none"/>
              <a:tailEnd len="sm" w="sm" type="none"/>
            </a:ln>
          </a:bottom>
          <a:insideH>
            <a:ln cap="flat" cmpd="sng" w="9525">
              <a:solidFill>
                <a:srgbClr val="0097A7"/>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firstCol>
    <a:lastRow>
      <a:tcTxStyle b="on" i="off"/>
      <a:tcStyle>
        <a:tcBdr>
          <a:left>
            <a:ln cap="flat" cmpd="sng" w="9525">
              <a:solidFill>
                <a:srgbClr val="0097A7"/>
              </a:solidFill>
              <a:prstDash val="solid"/>
              <a:round/>
              <a:headEnd len="sm" w="sm" type="none"/>
              <a:tailEnd len="sm" w="sm" type="none"/>
            </a:ln>
          </a:left>
          <a:right>
            <a:ln cap="flat" cmpd="sng" w="9525">
              <a:solidFill>
                <a:srgbClr val="0097A7"/>
              </a:solidFill>
              <a:prstDash val="solid"/>
              <a:round/>
              <a:headEnd len="sm" w="sm" type="none"/>
              <a:tailEnd len="sm" w="sm" type="none"/>
            </a:ln>
          </a:right>
          <a:top>
            <a:ln cap="flat" cmpd="sng" w="9525">
              <a:solidFill>
                <a:srgbClr val="0097A7"/>
              </a:solidFill>
              <a:prstDash val="solid"/>
              <a:round/>
              <a:headEnd len="sm" w="sm" type="none"/>
              <a:tailEnd len="sm" w="sm" type="none"/>
            </a:ln>
          </a:top>
          <a:bottom>
            <a:ln cap="flat" cmpd="sng" w="9525">
              <a:solidFill>
                <a:srgbClr val="0097A7"/>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lastRow>
    <a:seCell>
      <a:tcTxStyle b="off" i="off"/>
    </a:seCell>
    <a:swCell>
      <a:tcTxStyle b="off" i="off"/>
    </a:swCell>
    <a:firstRow>
      <a:tcTxStyle b="on" i="off">
        <a:font>
          <a:latin typeface="Arial"/>
          <a:ea typeface="Arial"/>
          <a:cs typeface="Arial"/>
        </a:font>
        <a:srgbClr val="FFFFFF"/>
      </a:tcTxStyle>
      <a:tcStyle>
        <a:tcBdr>
          <a:left>
            <a:ln cap="flat" cmpd="sng" w="9525">
              <a:solidFill>
                <a:srgbClr val="0097A7"/>
              </a:solidFill>
              <a:prstDash val="solid"/>
              <a:round/>
              <a:headEnd len="sm" w="sm" type="none"/>
              <a:tailEnd len="sm" w="sm" type="none"/>
            </a:ln>
          </a:left>
          <a:right>
            <a:ln cap="flat" cmpd="sng" w="9525">
              <a:solidFill>
                <a:srgbClr val="0097A7"/>
              </a:solidFill>
              <a:prstDash val="solid"/>
              <a:round/>
              <a:headEnd len="sm" w="sm" type="none"/>
              <a:tailEnd len="sm" w="sm" type="none"/>
            </a:ln>
          </a:right>
          <a:top>
            <a:ln cap="flat" cmpd="sng" w="9525">
              <a:solidFill>
                <a:srgbClr val="0097A7"/>
              </a:solidFill>
              <a:prstDash val="solid"/>
              <a:round/>
              <a:headEnd len="sm" w="sm" type="none"/>
              <a:tailEnd len="sm" w="sm" type="none"/>
            </a:ln>
          </a:top>
          <a:bottom>
            <a:ln cap="flat" cmpd="sng" w="9525">
              <a:solidFill>
                <a:srgbClr val="FFFFFF"/>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0097A7"/>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OpenSansLight-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OpenSansLight-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penSansExtraBold-boldItalic.fntdata"/><Relationship Id="rId16" Type="http://schemas.openxmlformats.org/officeDocument/2006/relationships/font" Target="fonts/OpenSansExtraBold-bold.fntdata"/><Relationship Id="rId5" Type="http://schemas.openxmlformats.org/officeDocument/2006/relationships/notesMaster" Target="notesMasters/notesMaster1.xml"/><Relationship Id="rId19" Type="http://schemas.openxmlformats.org/officeDocument/2006/relationships/font" Target="fonts/OpenSansLight-bold.fntdata"/><Relationship Id="rId6" Type="http://schemas.openxmlformats.org/officeDocument/2006/relationships/slide" Target="slides/slide1.xml"/><Relationship Id="rId18" Type="http://schemas.openxmlformats.org/officeDocument/2006/relationships/font" Target="fonts/OpenSansLight-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400" u="none" cap="none" strike="noStrike">
                <a:latin typeface="Arial"/>
                <a:ea typeface="Arial"/>
                <a:cs typeface="Arial"/>
                <a:sym typeface="Arial"/>
              </a:defRPr>
            </a:lvl1pPr>
            <a:lvl2pPr indent="-228600" lvl="1" marL="914400" marR="0" rtl="0" algn="l">
              <a:spcBef>
                <a:spcPts val="0"/>
              </a:spcBef>
              <a:spcAft>
                <a:spcPts val="0"/>
              </a:spcAft>
              <a:buSzPts val="1400"/>
              <a:buNone/>
              <a:defRPr b="0" i="0" sz="1400" u="none" cap="none" strike="noStrike">
                <a:latin typeface="Arial"/>
                <a:ea typeface="Arial"/>
                <a:cs typeface="Arial"/>
                <a:sym typeface="Arial"/>
              </a:defRPr>
            </a:lvl2pPr>
            <a:lvl3pPr indent="-228600" lvl="2" marL="1371600" marR="0" rtl="0" algn="l">
              <a:spcBef>
                <a:spcPts val="0"/>
              </a:spcBef>
              <a:spcAft>
                <a:spcPts val="0"/>
              </a:spcAft>
              <a:buSzPts val="1400"/>
              <a:buNone/>
              <a:defRPr b="0" i="0" sz="1400" u="none" cap="none" strike="noStrike">
                <a:latin typeface="Arial"/>
                <a:ea typeface="Arial"/>
                <a:cs typeface="Arial"/>
                <a:sym typeface="Arial"/>
              </a:defRPr>
            </a:lvl3pPr>
            <a:lvl4pPr indent="-228600" lvl="3" marL="1828800" marR="0" rtl="0" algn="l">
              <a:spcBef>
                <a:spcPts val="0"/>
              </a:spcBef>
              <a:spcAft>
                <a:spcPts val="0"/>
              </a:spcAft>
              <a:buSzPts val="1400"/>
              <a:buNone/>
              <a:defRPr b="0" i="0" sz="1400" u="none" cap="none" strike="noStrike">
                <a:latin typeface="Arial"/>
                <a:ea typeface="Arial"/>
                <a:cs typeface="Arial"/>
                <a:sym typeface="Arial"/>
              </a:defRPr>
            </a:lvl4pPr>
            <a:lvl5pPr indent="-228600" lvl="4" marL="2286000" marR="0" rtl="0" algn="l">
              <a:spcBef>
                <a:spcPts val="0"/>
              </a:spcBef>
              <a:spcAft>
                <a:spcPts val="0"/>
              </a:spcAft>
              <a:buSzPts val="1400"/>
              <a:buNone/>
              <a:defRPr b="0" i="0" sz="1400" u="none" cap="none" strike="noStrike">
                <a:latin typeface="Arial"/>
                <a:ea typeface="Arial"/>
                <a:cs typeface="Arial"/>
                <a:sym typeface="Arial"/>
              </a:defRPr>
            </a:lvl5pPr>
            <a:lvl6pPr indent="-228600" lvl="5" marL="2743200" marR="0" rtl="0" algn="l">
              <a:spcBef>
                <a:spcPts val="0"/>
              </a:spcBef>
              <a:spcAft>
                <a:spcPts val="0"/>
              </a:spcAft>
              <a:buSzPts val="1400"/>
              <a:buNone/>
              <a:defRPr b="0" i="0" sz="1400" u="none" cap="none" strike="noStrike">
                <a:latin typeface="Arial"/>
                <a:ea typeface="Arial"/>
                <a:cs typeface="Arial"/>
                <a:sym typeface="Arial"/>
              </a:defRPr>
            </a:lvl6pPr>
            <a:lvl7pPr indent="-228600" lvl="6" marL="3200400" marR="0" rtl="0" algn="l">
              <a:spcBef>
                <a:spcPts val="0"/>
              </a:spcBef>
              <a:spcAft>
                <a:spcPts val="0"/>
              </a:spcAft>
              <a:buSzPts val="1400"/>
              <a:buNone/>
              <a:defRPr b="0" i="0" sz="1400" u="none" cap="none" strike="noStrike">
                <a:latin typeface="Arial"/>
                <a:ea typeface="Arial"/>
                <a:cs typeface="Arial"/>
                <a:sym typeface="Arial"/>
              </a:defRPr>
            </a:lvl7pPr>
            <a:lvl8pPr indent="-228600" lvl="7" marL="3657600" marR="0" rtl="0" algn="l">
              <a:spcBef>
                <a:spcPts val="0"/>
              </a:spcBef>
              <a:spcAft>
                <a:spcPts val="0"/>
              </a:spcAft>
              <a:buSzPts val="1400"/>
              <a:buNone/>
              <a:defRPr b="0" i="0" sz="1400" u="none" cap="none" strike="noStrike">
                <a:latin typeface="Arial"/>
                <a:ea typeface="Arial"/>
                <a:cs typeface="Arial"/>
                <a:sym typeface="Arial"/>
              </a:defRPr>
            </a:lvl8pPr>
            <a:lvl9pPr indent="-228600" lvl="8" marL="4114800" marR="0" rtl="0" algn="l">
              <a:spcBef>
                <a:spcPts val="0"/>
              </a:spcBef>
              <a:spcAft>
                <a:spcPts val="0"/>
              </a:spcAft>
              <a:buSzPts val="1400"/>
              <a:buNone/>
              <a:defRPr b="0" i="0" sz="1400" u="none" cap="none" strike="noStrike">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 name="Google Shape;5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25ee1ffb7c_0_7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g225ee1ffb7c_0_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 name="Google Shape;6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25ee1ffb7c_0_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g225ee1ffb7c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25ee1ffb7c_0_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 name="Google Shape;75;g225ee1ffb7c_0_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25ee1ffb7c_0_2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g225ee1ffb7c_0_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25ee1ffb7c_0_3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g225ee1ffb7c_0_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25ee1ffb7c_0_4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g225ee1ffb7c_0_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25ee1ffb7c_0_5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g225ee1ffb7c_0_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25ee1ffb7c_0_6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g225ee1ffb7c_0_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title"/>
          </p:nvPr>
        </p:nvSpPr>
        <p:spPr>
          <a:xfrm>
            <a:off x="311708" y="744574"/>
            <a:ext cx="8520601" cy="2052601"/>
          </a:xfrm>
          <a:prstGeom prst="rect">
            <a:avLst/>
          </a:prstGeom>
          <a:noFill/>
          <a:ln>
            <a:noFill/>
          </a:ln>
        </p:spPr>
        <p:txBody>
          <a:bodyPr anchorCtr="0" anchor="b" bIns="91400" lIns="91400" spcFirstLastPara="1" rIns="91400" wrap="square" tIns="91400">
            <a:normAutofit/>
          </a:bodyPr>
          <a:lstStyle>
            <a:lvl1pPr lvl="0" algn="ctr">
              <a:lnSpc>
                <a:spcPct val="100000"/>
              </a:lnSpc>
              <a:spcBef>
                <a:spcPts val="0"/>
              </a:spcBef>
              <a:spcAft>
                <a:spcPts val="0"/>
              </a:spcAft>
              <a:buClr>
                <a:srgbClr val="000000"/>
              </a:buClr>
              <a:buSzPts val="5200"/>
              <a:buFont typeface="Arial"/>
              <a:buNone/>
              <a:defRPr sz="5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1" name="Google Shape;11;p2"/>
          <p:cNvSpPr txBox="1"/>
          <p:nvPr>
            <p:ph idx="1" type="body"/>
          </p:nvPr>
        </p:nvSpPr>
        <p:spPr>
          <a:xfrm>
            <a:off x="311699" y="2834125"/>
            <a:ext cx="8520602" cy="792601"/>
          </a:xfrm>
          <a:prstGeom prst="rect">
            <a:avLst/>
          </a:prstGeom>
          <a:noFill/>
          <a:ln>
            <a:noFill/>
          </a:ln>
        </p:spPr>
        <p:txBody>
          <a:bodyPr anchorCtr="0" anchor="t" bIns="91400" lIns="91400" spcFirstLastPara="1" rIns="91400" wrap="square" tIns="91400">
            <a:normAutofit/>
          </a:bodyPr>
          <a:lstStyle>
            <a:lvl1pPr indent="-228600" lvl="0" marL="457200" algn="ctr">
              <a:lnSpc>
                <a:spcPct val="100000"/>
              </a:lnSpc>
              <a:spcBef>
                <a:spcPts val="0"/>
              </a:spcBef>
              <a:spcAft>
                <a:spcPts val="0"/>
              </a:spcAft>
              <a:buClr>
                <a:srgbClr val="585858"/>
              </a:buClr>
              <a:buSzPts val="2800"/>
              <a:buFont typeface="Arial"/>
              <a:buNone/>
              <a:defRPr sz="2800"/>
            </a:lvl1pPr>
            <a:lvl2pPr indent="-228600" lvl="1" marL="914400" algn="ctr">
              <a:lnSpc>
                <a:spcPct val="100000"/>
              </a:lnSpc>
              <a:spcBef>
                <a:spcPts val="0"/>
              </a:spcBef>
              <a:spcAft>
                <a:spcPts val="0"/>
              </a:spcAft>
              <a:buClr>
                <a:srgbClr val="585858"/>
              </a:buClr>
              <a:buSzPts val="2800"/>
              <a:buFont typeface="Arial"/>
              <a:buNone/>
              <a:defRPr sz="2800"/>
            </a:lvl2pPr>
            <a:lvl3pPr indent="-228600" lvl="2" marL="1371600" algn="ctr">
              <a:lnSpc>
                <a:spcPct val="100000"/>
              </a:lnSpc>
              <a:spcBef>
                <a:spcPts val="0"/>
              </a:spcBef>
              <a:spcAft>
                <a:spcPts val="0"/>
              </a:spcAft>
              <a:buClr>
                <a:srgbClr val="585858"/>
              </a:buClr>
              <a:buSzPts val="2800"/>
              <a:buFont typeface="Arial"/>
              <a:buNone/>
              <a:defRPr sz="2800"/>
            </a:lvl3pPr>
            <a:lvl4pPr indent="-228600" lvl="3" marL="1828800" algn="ctr">
              <a:lnSpc>
                <a:spcPct val="100000"/>
              </a:lnSpc>
              <a:spcBef>
                <a:spcPts val="0"/>
              </a:spcBef>
              <a:spcAft>
                <a:spcPts val="0"/>
              </a:spcAft>
              <a:buClr>
                <a:srgbClr val="585858"/>
              </a:buClr>
              <a:buSzPts val="2800"/>
              <a:buFont typeface="Arial"/>
              <a:buNone/>
              <a:defRPr sz="2800"/>
            </a:lvl4pPr>
            <a:lvl5pPr indent="-228600" lvl="4" marL="2286000" algn="ctr">
              <a:lnSpc>
                <a:spcPct val="100000"/>
              </a:lnSpc>
              <a:spcBef>
                <a:spcPts val="0"/>
              </a:spcBef>
              <a:spcAft>
                <a:spcPts val="0"/>
              </a:spcAft>
              <a:buClr>
                <a:srgbClr val="585858"/>
              </a:buClr>
              <a:buSzPts val="2800"/>
              <a:buFont typeface="Arial"/>
              <a:buNone/>
              <a:defRPr sz="2800"/>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12" name="Google Shape;12;p2"/>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_NUMBER">
  <p:cSld name="BIG_NUMBER">
    <p:spTree>
      <p:nvGrpSpPr>
        <p:cNvPr id="44" name="Shape 44"/>
        <p:cNvGrpSpPr/>
        <p:nvPr/>
      </p:nvGrpSpPr>
      <p:grpSpPr>
        <a:xfrm>
          <a:off x="0" y="0"/>
          <a:ext cx="0" cy="0"/>
          <a:chOff x="0" y="0"/>
          <a:chExt cx="0" cy="0"/>
        </a:xfrm>
      </p:grpSpPr>
      <p:sp>
        <p:nvSpPr>
          <p:cNvPr id="45" name="Google Shape;45;p11"/>
          <p:cNvSpPr txBox="1"/>
          <p:nvPr>
            <p:ph type="title"/>
          </p:nvPr>
        </p:nvSpPr>
        <p:spPr>
          <a:xfrm>
            <a:off x="311699" y="1106125"/>
            <a:ext cx="8520602" cy="1963500"/>
          </a:xfrm>
          <a:prstGeom prst="rect">
            <a:avLst/>
          </a:prstGeom>
          <a:noFill/>
          <a:ln>
            <a:noFill/>
          </a:ln>
        </p:spPr>
        <p:txBody>
          <a:bodyPr anchorCtr="0" anchor="b" bIns="91400" lIns="91400" spcFirstLastPara="1" rIns="91400" wrap="square" tIns="91400">
            <a:normAutofit/>
          </a:bodyPr>
          <a:lstStyle>
            <a:lvl1pPr lvl="0" algn="ctr">
              <a:lnSpc>
                <a:spcPct val="100000"/>
              </a:lnSpc>
              <a:spcBef>
                <a:spcPts val="0"/>
              </a:spcBef>
              <a:spcAft>
                <a:spcPts val="0"/>
              </a:spcAft>
              <a:buClr>
                <a:srgbClr val="000000"/>
              </a:buClr>
              <a:buSzPts val="12000"/>
              <a:buFont typeface="Arial"/>
              <a:buNone/>
              <a:defRPr sz="120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46" name="Google Shape;46;p11"/>
          <p:cNvSpPr txBox="1"/>
          <p:nvPr>
            <p:ph idx="1" type="body"/>
          </p:nvPr>
        </p:nvSpPr>
        <p:spPr>
          <a:xfrm>
            <a:off x="311699" y="3152225"/>
            <a:ext cx="8520602" cy="1300800"/>
          </a:xfrm>
          <a:prstGeom prst="rect">
            <a:avLst/>
          </a:prstGeom>
          <a:noFill/>
          <a:ln>
            <a:noFill/>
          </a:ln>
        </p:spPr>
        <p:txBody>
          <a:bodyPr anchorCtr="0" anchor="t" bIns="91400" lIns="91400" spcFirstLastPara="1" rIns="91400" wrap="square" tIns="91400">
            <a:normAutofit/>
          </a:bodyPr>
          <a:lstStyle>
            <a:lvl1pPr indent="-342900" lvl="0" marL="457200" algn="ctr">
              <a:lnSpc>
                <a:spcPct val="115000"/>
              </a:lnSpc>
              <a:spcBef>
                <a:spcPts val="0"/>
              </a:spcBef>
              <a:spcAft>
                <a:spcPts val="0"/>
              </a:spcAft>
              <a:buSzPts val="1800"/>
              <a:buChar char="●"/>
              <a:defRPr/>
            </a:lvl1pPr>
            <a:lvl2pPr indent="-342900" lvl="1" marL="914400" algn="ctr">
              <a:lnSpc>
                <a:spcPct val="115000"/>
              </a:lnSpc>
              <a:spcBef>
                <a:spcPts val="0"/>
              </a:spcBef>
              <a:spcAft>
                <a:spcPts val="0"/>
              </a:spcAft>
              <a:buSzPts val="1800"/>
              <a:buChar char="○"/>
              <a:defRPr/>
            </a:lvl2pPr>
            <a:lvl3pPr indent="-342900" lvl="2" marL="1371600" algn="ctr">
              <a:lnSpc>
                <a:spcPct val="115000"/>
              </a:lnSpc>
              <a:spcBef>
                <a:spcPts val="0"/>
              </a:spcBef>
              <a:spcAft>
                <a:spcPts val="0"/>
              </a:spcAft>
              <a:buSzPts val="1800"/>
              <a:buChar char="■"/>
              <a:defRPr/>
            </a:lvl3pPr>
            <a:lvl4pPr indent="-342900" lvl="3" marL="1828800" algn="ctr">
              <a:lnSpc>
                <a:spcPct val="115000"/>
              </a:lnSpc>
              <a:spcBef>
                <a:spcPts val="0"/>
              </a:spcBef>
              <a:spcAft>
                <a:spcPts val="0"/>
              </a:spcAft>
              <a:buSzPts val="1800"/>
              <a:buChar char="●"/>
              <a:defRPr/>
            </a:lvl4pPr>
            <a:lvl5pPr indent="-342900" lvl="4" marL="2286000" algn="ctr">
              <a:lnSpc>
                <a:spcPct val="115000"/>
              </a:lnSpc>
              <a:spcBef>
                <a:spcPts val="0"/>
              </a:spcBef>
              <a:spcAft>
                <a:spcPts val="0"/>
              </a:spcAft>
              <a:buSzPts val="1800"/>
              <a:buChar char="○"/>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47" name="Google Shape;47;p11"/>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5" name="Google Shape;15;p3"/>
          <p:cNvSpPr txBox="1"/>
          <p:nvPr>
            <p:ph idx="1" type="body"/>
          </p:nvPr>
        </p:nvSpPr>
        <p:spPr>
          <a:xfrm>
            <a:off x="311699" y="1152475"/>
            <a:ext cx="8520602" cy="3416400"/>
          </a:xfrm>
          <a:prstGeom prst="rect">
            <a:avLst/>
          </a:prstGeom>
          <a:noFill/>
          <a:ln>
            <a:noFill/>
          </a:ln>
        </p:spPr>
        <p:txBody>
          <a:bodyPr anchorCtr="0" anchor="t" bIns="91400" lIns="91400" spcFirstLastPara="1" rIns="91400" wrap="square" tIns="91400">
            <a:normAutofit/>
          </a:bodyPr>
          <a:lstStyle>
            <a:lvl1pPr indent="-342900" lvl="0" marL="457200" algn="l">
              <a:lnSpc>
                <a:spcPct val="115000"/>
              </a:lnSpc>
              <a:spcBef>
                <a:spcPts val="0"/>
              </a:spcBef>
              <a:spcAft>
                <a:spcPts val="0"/>
              </a:spcAft>
              <a:buSzPts val="1800"/>
              <a:buChar char="●"/>
              <a:defRPr/>
            </a:lvl1pPr>
            <a:lvl2pPr indent="-342900" lvl="1" marL="914400" algn="l">
              <a:lnSpc>
                <a:spcPct val="115000"/>
              </a:lnSpc>
              <a:spcBef>
                <a:spcPts val="0"/>
              </a:spcBef>
              <a:spcAft>
                <a:spcPts val="0"/>
              </a:spcAft>
              <a:buSzPts val="1800"/>
              <a:buChar char="○"/>
              <a:defRPr/>
            </a:lvl2pPr>
            <a:lvl3pPr indent="-342900" lvl="2" marL="1371600" algn="l">
              <a:lnSpc>
                <a:spcPct val="115000"/>
              </a:lnSpc>
              <a:spcBef>
                <a:spcPts val="0"/>
              </a:spcBef>
              <a:spcAft>
                <a:spcPts val="0"/>
              </a:spcAft>
              <a:buSzPts val="1800"/>
              <a:buChar char="■"/>
              <a:defRPr/>
            </a:lvl3pPr>
            <a:lvl4pPr indent="-342900" lvl="3" marL="1828800" algn="l">
              <a:lnSpc>
                <a:spcPct val="115000"/>
              </a:lnSpc>
              <a:spcBef>
                <a:spcPts val="0"/>
              </a:spcBef>
              <a:spcAft>
                <a:spcPts val="0"/>
              </a:spcAft>
              <a:buSzPts val="1800"/>
              <a:buChar char="●"/>
              <a:defRPr/>
            </a:lvl4pPr>
            <a:lvl5pPr indent="-342900" lvl="4" marL="2286000" algn="l">
              <a:lnSpc>
                <a:spcPct val="115000"/>
              </a:lnSpc>
              <a:spcBef>
                <a:spcPts val="0"/>
              </a:spcBef>
              <a:spcAft>
                <a:spcPts val="0"/>
              </a:spcAft>
              <a:buSzPts val="1800"/>
              <a:buChar char="○"/>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16" name="Google Shape;16;p3"/>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699" y="2150849"/>
            <a:ext cx="8520602" cy="841801"/>
          </a:xfrm>
          <a:prstGeom prst="rect">
            <a:avLst/>
          </a:prstGeom>
          <a:noFill/>
          <a:ln>
            <a:noFill/>
          </a:ln>
        </p:spPr>
        <p:txBody>
          <a:bodyPr anchorCtr="0" anchor="ctr" bIns="91400" lIns="91400" spcFirstLastPara="1" rIns="91400" wrap="square" tIns="91400">
            <a:normAutofit/>
          </a:bodyPr>
          <a:lstStyle>
            <a:lvl1pPr lvl="0" algn="ctr">
              <a:lnSpc>
                <a:spcPct val="100000"/>
              </a:lnSpc>
              <a:spcBef>
                <a:spcPts val="0"/>
              </a:spcBef>
              <a:spcAft>
                <a:spcPts val="0"/>
              </a:spcAft>
              <a:buClr>
                <a:srgbClr val="000000"/>
              </a:buClr>
              <a:buSzPts val="3600"/>
              <a:buFont typeface="Arial"/>
              <a:buNone/>
              <a:defRPr sz="36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9" name="Google Shape;19;p4"/>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TWO_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22" name="Google Shape;22;p5"/>
          <p:cNvSpPr txBox="1"/>
          <p:nvPr>
            <p:ph idx="1" type="body"/>
          </p:nvPr>
        </p:nvSpPr>
        <p:spPr>
          <a:xfrm>
            <a:off x="311699" y="1152475"/>
            <a:ext cx="3999902" cy="3416400"/>
          </a:xfrm>
          <a:prstGeom prst="rect">
            <a:avLst/>
          </a:prstGeom>
          <a:noFill/>
          <a:ln>
            <a:noFill/>
          </a:ln>
        </p:spPr>
        <p:txBody>
          <a:bodyPr anchorCtr="0" anchor="t" bIns="91400" lIns="91400" spcFirstLastPara="1" rIns="91400" wrap="square" tIns="91400">
            <a:normAutofit/>
          </a:bodyPr>
          <a:lstStyle>
            <a:lvl1pPr indent="-317500" lvl="0" marL="457200" algn="l">
              <a:lnSpc>
                <a:spcPct val="115000"/>
              </a:lnSpc>
              <a:spcBef>
                <a:spcPts val="0"/>
              </a:spcBef>
              <a:spcAft>
                <a:spcPts val="0"/>
              </a:spcAft>
              <a:buSzPts val="1400"/>
              <a:buChar char="●"/>
              <a:defRPr sz="1400"/>
            </a:lvl1pPr>
            <a:lvl2pPr indent="-317500" lvl="1" marL="914400" algn="l">
              <a:lnSpc>
                <a:spcPct val="115000"/>
              </a:lnSpc>
              <a:spcBef>
                <a:spcPts val="0"/>
              </a:spcBef>
              <a:spcAft>
                <a:spcPts val="0"/>
              </a:spcAft>
              <a:buSzPts val="1400"/>
              <a:buChar char="○"/>
              <a:defRPr sz="1400"/>
            </a:lvl2pPr>
            <a:lvl3pPr indent="-317500" lvl="2" marL="1371600" algn="l">
              <a:lnSpc>
                <a:spcPct val="115000"/>
              </a:lnSpc>
              <a:spcBef>
                <a:spcPts val="0"/>
              </a:spcBef>
              <a:spcAft>
                <a:spcPts val="0"/>
              </a:spcAft>
              <a:buSzPts val="1400"/>
              <a:buChar char="■"/>
              <a:defRPr sz="1400"/>
            </a:lvl3pPr>
            <a:lvl4pPr indent="-317500" lvl="3" marL="1828800" algn="l">
              <a:lnSpc>
                <a:spcPct val="115000"/>
              </a:lnSpc>
              <a:spcBef>
                <a:spcPts val="0"/>
              </a:spcBef>
              <a:spcAft>
                <a:spcPts val="0"/>
              </a:spcAft>
              <a:buSzPts val="1400"/>
              <a:buChar char="●"/>
              <a:defRPr sz="1400"/>
            </a:lvl4pPr>
            <a:lvl5pPr indent="-317500" lvl="4" marL="2286000" algn="l">
              <a:lnSpc>
                <a:spcPct val="115000"/>
              </a:lnSpc>
              <a:spcBef>
                <a:spcPts val="0"/>
              </a:spcBef>
              <a:spcAft>
                <a:spcPts val="0"/>
              </a:spcAft>
              <a:buSzPts val="1400"/>
              <a:buChar char="○"/>
              <a:defRPr sz="1400"/>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23" name="Google Shape;23;p5"/>
          <p:cNvSpPr txBox="1"/>
          <p:nvPr>
            <p:ph idx="2" type="body"/>
          </p:nvPr>
        </p:nvSpPr>
        <p:spPr>
          <a:xfrm>
            <a:off x="4832399" y="1152475"/>
            <a:ext cx="3999902" cy="3416400"/>
          </a:xfrm>
          <a:prstGeom prst="rect">
            <a:avLst/>
          </a:prstGeom>
          <a:noFill/>
          <a:ln>
            <a:noFill/>
          </a:ln>
        </p:spPr>
        <p:txBody>
          <a:bodyPr anchorCtr="0" anchor="t" bIns="91400" lIns="91400" spcFirstLastPara="1" rIns="91400" wrap="square" tIns="91400">
            <a:normAutofit/>
          </a:bodyPr>
          <a:lstStyle>
            <a:lvl1pPr indent="-342900" lvl="0" marL="457200" algn="l">
              <a:lnSpc>
                <a:spcPct val="115000"/>
              </a:lnSpc>
              <a:spcBef>
                <a:spcPts val="0"/>
              </a:spcBef>
              <a:spcAft>
                <a:spcPts val="0"/>
              </a:spcAft>
              <a:buSzPts val="1800"/>
              <a:buChar char="●"/>
              <a:defRPr/>
            </a:lvl1pPr>
            <a:lvl2pPr indent="-342900" lvl="1" marL="914400" algn="l">
              <a:lnSpc>
                <a:spcPct val="115000"/>
              </a:lnSpc>
              <a:spcBef>
                <a:spcPts val="0"/>
              </a:spcBef>
              <a:spcAft>
                <a:spcPts val="0"/>
              </a:spcAft>
              <a:buSzPts val="1800"/>
              <a:buChar char="○"/>
              <a:defRPr/>
            </a:lvl2pPr>
            <a:lvl3pPr indent="-342900" lvl="2" marL="1371600" algn="l">
              <a:lnSpc>
                <a:spcPct val="115000"/>
              </a:lnSpc>
              <a:spcBef>
                <a:spcPts val="0"/>
              </a:spcBef>
              <a:spcAft>
                <a:spcPts val="0"/>
              </a:spcAft>
              <a:buSzPts val="1800"/>
              <a:buChar char="■"/>
              <a:defRPr/>
            </a:lvl3pPr>
            <a:lvl4pPr indent="-342900" lvl="3" marL="1828800" algn="l">
              <a:lnSpc>
                <a:spcPct val="115000"/>
              </a:lnSpc>
              <a:spcBef>
                <a:spcPts val="0"/>
              </a:spcBef>
              <a:spcAft>
                <a:spcPts val="0"/>
              </a:spcAft>
              <a:buSzPts val="1800"/>
              <a:buChar char="●"/>
              <a:defRPr/>
            </a:lvl4pPr>
            <a:lvl5pPr indent="-342900" lvl="4" marL="2286000" algn="l">
              <a:lnSpc>
                <a:spcPct val="115000"/>
              </a:lnSpc>
              <a:spcBef>
                <a:spcPts val="0"/>
              </a:spcBef>
              <a:spcAft>
                <a:spcPts val="0"/>
              </a:spcAft>
              <a:buSzPts val="1800"/>
              <a:buChar char="○"/>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24" name="Google Shape;24;p5"/>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27" name="Google Shape;27;p6"/>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_COLUMN_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699" y="555600"/>
            <a:ext cx="2808001" cy="755700"/>
          </a:xfrm>
          <a:prstGeom prst="rect">
            <a:avLst/>
          </a:prstGeom>
          <a:noFill/>
          <a:ln>
            <a:noFill/>
          </a:ln>
        </p:spPr>
        <p:txBody>
          <a:bodyPr anchorCtr="0" anchor="b" bIns="91400" lIns="91400" spcFirstLastPara="1" rIns="91400" wrap="square" tIns="91400">
            <a:normAutofit/>
          </a:bodyPr>
          <a:lstStyle>
            <a:lvl1pPr lvl="0" algn="l">
              <a:lnSpc>
                <a:spcPct val="100000"/>
              </a:lnSpc>
              <a:spcBef>
                <a:spcPts val="0"/>
              </a:spcBef>
              <a:spcAft>
                <a:spcPts val="0"/>
              </a:spcAft>
              <a:buClr>
                <a:srgbClr val="000000"/>
              </a:buClr>
              <a:buSzPts val="2400"/>
              <a:buFont typeface="Arial"/>
              <a:buNone/>
              <a:defRPr sz="24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30" name="Google Shape;30;p7"/>
          <p:cNvSpPr txBox="1"/>
          <p:nvPr>
            <p:ph idx="1" type="body"/>
          </p:nvPr>
        </p:nvSpPr>
        <p:spPr>
          <a:xfrm>
            <a:off x="311699" y="1389599"/>
            <a:ext cx="2808001" cy="3179401"/>
          </a:xfrm>
          <a:prstGeom prst="rect">
            <a:avLst/>
          </a:prstGeom>
          <a:noFill/>
          <a:ln>
            <a:noFill/>
          </a:ln>
        </p:spPr>
        <p:txBody>
          <a:bodyPr anchorCtr="0" anchor="t" bIns="91400" lIns="91400" spcFirstLastPara="1" rIns="91400" wrap="square" tIns="91400">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31" name="Google Shape;31;p7"/>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_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49"/>
            <a:ext cx="6367801" cy="4090801"/>
          </a:xfrm>
          <a:prstGeom prst="rect">
            <a:avLst/>
          </a:prstGeom>
          <a:noFill/>
          <a:ln>
            <a:noFill/>
          </a:ln>
        </p:spPr>
        <p:txBody>
          <a:bodyPr anchorCtr="0" anchor="ctr" bIns="91400" lIns="91400" spcFirstLastPara="1" rIns="91400" wrap="square" tIns="91400">
            <a:normAutofit/>
          </a:bodyPr>
          <a:lstStyle>
            <a:lvl1pPr lvl="0" algn="l">
              <a:lnSpc>
                <a:spcPct val="100000"/>
              </a:lnSpc>
              <a:spcBef>
                <a:spcPts val="0"/>
              </a:spcBef>
              <a:spcAft>
                <a:spcPts val="0"/>
              </a:spcAft>
              <a:buClr>
                <a:srgbClr val="000000"/>
              </a:buClr>
              <a:buSzPts val="4800"/>
              <a:buFont typeface="Arial"/>
              <a:buNone/>
              <a:defRPr sz="48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34" name="Google Shape;34;p8"/>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TITLE_AND_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1"/>
          </a:xfrm>
          <a:prstGeom prst="rect">
            <a:avLst/>
          </a:prstGeom>
          <a:solidFill>
            <a:srgbClr val="EEEEEE"/>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1"/>
          </a:xfrm>
          <a:prstGeom prst="rect">
            <a:avLst/>
          </a:prstGeom>
          <a:noFill/>
          <a:ln>
            <a:noFill/>
          </a:ln>
        </p:spPr>
        <p:txBody>
          <a:bodyPr anchorCtr="0" anchor="b" bIns="91400" lIns="91400" spcFirstLastPara="1" rIns="91400" wrap="square" tIns="91400">
            <a:normAutofit/>
          </a:bodyPr>
          <a:lstStyle>
            <a:lvl1pPr lvl="0" algn="ctr">
              <a:lnSpc>
                <a:spcPct val="100000"/>
              </a:lnSpc>
              <a:spcBef>
                <a:spcPts val="0"/>
              </a:spcBef>
              <a:spcAft>
                <a:spcPts val="0"/>
              </a:spcAft>
              <a:buClr>
                <a:srgbClr val="000000"/>
              </a:buClr>
              <a:buSzPts val="4200"/>
              <a:buFont typeface="Arial"/>
              <a:buNone/>
              <a:defRPr sz="4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38" name="Google Shape;38;p9"/>
          <p:cNvSpPr txBox="1"/>
          <p:nvPr>
            <p:ph idx="1" type="body"/>
          </p:nvPr>
        </p:nvSpPr>
        <p:spPr>
          <a:xfrm>
            <a:off x="265500" y="2803075"/>
            <a:ext cx="4045200" cy="1235101"/>
          </a:xfrm>
          <a:prstGeom prst="rect">
            <a:avLst/>
          </a:prstGeom>
          <a:noFill/>
          <a:ln>
            <a:noFill/>
          </a:ln>
        </p:spPr>
        <p:txBody>
          <a:bodyPr anchorCtr="0" anchor="t" bIns="91400" lIns="91400" spcFirstLastPara="1" rIns="91400" wrap="square" tIns="91400">
            <a:normAutofit/>
          </a:bodyPr>
          <a:lstStyle>
            <a:lvl1pPr indent="-228600" lvl="0" marL="457200" algn="ctr">
              <a:lnSpc>
                <a:spcPct val="100000"/>
              </a:lnSpc>
              <a:spcBef>
                <a:spcPts val="0"/>
              </a:spcBef>
              <a:spcAft>
                <a:spcPts val="0"/>
              </a:spcAft>
              <a:buClr>
                <a:srgbClr val="585858"/>
              </a:buClr>
              <a:buSzPts val="2100"/>
              <a:buFont typeface="Arial"/>
              <a:buNone/>
              <a:defRPr sz="2100"/>
            </a:lvl1pPr>
            <a:lvl2pPr indent="-228600" lvl="1" marL="914400" algn="ctr">
              <a:lnSpc>
                <a:spcPct val="100000"/>
              </a:lnSpc>
              <a:spcBef>
                <a:spcPts val="0"/>
              </a:spcBef>
              <a:spcAft>
                <a:spcPts val="0"/>
              </a:spcAft>
              <a:buClr>
                <a:srgbClr val="585858"/>
              </a:buClr>
              <a:buSzPts val="2100"/>
              <a:buFont typeface="Arial"/>
              <a:buNone/>
              <a:defRPr sz="2100"/>
            </a:lvl2pPr>
            <a:lvl3pPr indent="-228600" lvl="2" marL="1371600" algn="ctr">
              <a:lnSpc>
                <a:spcPct val="100000"/>
              </a:lnSpc>
              <a:spcBef>
                <a:spcPts val="0"/>
              </a:spcBef>
              <a:spcAft>
                <a:spcPts val="0"/>
              </a:spcAft>
              <a:buClr>
                <a:srgbClr val="585858"/>
              </a:buClr>
              <a:buSzPts val="2100"/>
              <a:buFont typeface="Arial"/>
              <a:buNone/>
              <a:defRPr sz="2100"/>
            </a:lvl3pPr>
            <a:lvl4pPr indent="-228600" lvl="3" marL="1828800" algn="ctr">
              <a:lnSpc>
                <a:spcPct val="100000"/>
              </a:lnSpc>
              <a:spcBef>
                <a:spcPts val="0"/>
              </a:spcBef>
              <a:spcAft>
                <a:spcPts val="0"/>
              </a:spcAft>
              <a:buClr>
                <a:srgbClr val="585858"/>
              </a:buClr>
              <a:buSzPts val="2100"/>
              <a:buFont typeface="Arial"/>
              <a:buNone/>
              <a:defRPr sz="2100"/>
            </a:lvl4pPr>
            <a:lvl5pPr indent="-228600" lvl="4" marL="2286000" algn="ctr">
              <a:lnSpc>
                <a:spcPct val="100000"/>
              </a:lnSpc>
              <a:spcBef>
                <a:spcPts val="0"/>
              </a:spcBef>
              <a:spcAft>
                <a:spcPts val="0"/>
              </a:spcAft>
              <a:buClr>
                <a:srgbClr val="585858"/>
              </a:buClr>
              <a:buSzPts val="2100"/>
              <a:buFont typeface="Arial"/>
              <a:buNone/>
              <a:defRPr sz="2100"/>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39" name="Google Shape;39;p9"/>
          <p:cNvSpPr txBox="1"/>
          <p:nvPr>
            <p:ph idx="2" type="body"/>
          </p:nvPr>
        </p:nvSpPr>
        <p:spPr>
          <a:xfrm>
            <a:off x="4939500" y="724074"/>
            <a:ext cx="3837000" cy="3695102"/>
          </a:xfrm>
          <a:prstGeom prst="rect">
            <a:avLst/>
          </a:prstGeom>
          <a:noFill/>
          <a:ln>
            <a:noFill/>
          </a:ln>
        </p:spPr>
        <p:txBody>
          <a:bodyPr anchorCtr="0" anchor="ctr" bIns="91400" lIns="91400" spcFirstLastPara="1" rIns="91400" wrap="square" tIns="91400">
            <a:normAutofit/>
          </a:bodyPr>
          <a:lstStyle>
            <a:lvl1pPr indent="-342900" lvl="0" marL="457200" algn="l">
              <a:lnSpc>
                <a:spcPct val="115000"/>
              </a:lnSpc>
              <a:spcBef>
                <a:spcPts val="0"/>
              </a:spcBef>
              <a:spcAft>
                <a:spcPts val="0"/>
              </a:spcAft>
              <a:buSzPts val="1800"/>
              <a:buChar char="●"/>
              <a:defRPr/>
            </a:lvl1pPr>
            <a:lvl2pPr indent="-342900" lvl="1" marL="914400" algn="l">
              <a:lnSpc>
                <a:spcPct val="115000"/>
              </a:lnSpc>
              <a:spcBef>
                <a:spcPts val="0"/>
              </a:spcBef>
              <a:spcAft>
                <a:spcPts val="0"/>
              </a:spcAft>
              <a:buSzPts val="1800"/>
              <a:buChar char="○"/>
              <a:defRPr/>
            </a:lvl2pPr>
            <a:lvl3pPr indent="-342900" lvl="2" marL="1371600" algn="l">
              <a:lnSpc>
                <a:spcPct val="115000"/>
              </a:lnSpc>
              <a:spcBef>
                <a:spcPts val="0"/>
              </a:spcBef>
              <a:spcAft>
                <a:spcPts val="0"/>
              </a:spcAft>
              <a:buSzPts val="1800"/>
              <a:buChar char="■"/>
              <a:defRPr/>
            </a:lvl3pPr>
            <a:lvl4pPr indent="-342900" lvl="3" marL="1828800" algn="l">
              <a:lnSpc>
                <a:spcPct val="115000"/>
              </a:lnSpc>
              <a:spcBef>
                <a:spcPts val="0"/>
              </a:spcBef>
              <a:spcAft>
                <a:spcPts val="0"/>
              </a:spcAft>
              <a:buSzPts val="1800"/>
              <a:buChar char="●"/>
              <a:defRPr/>
            </a:lvl4pPr>
            <a:lvl5pPr indent="-342900" lvl="4" marL="2286000" algn="l">
              <a:lnSpc>
                <a:spcPct val="115000"/>
              </a:lnSpc>
              <a:spcBef>
                <a:spcPts val="0"/>
              </a:spcBef>
              <a:spcAft>
                <a:spcPts val="0"/>
              </a:spcAft>
              <a:buSzPts val="1800"/>
              <a:buChar char="○"/>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40" name="Google Shape;40;p9"/>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_ONLY">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699" y="4230575"/>
            <a:ext cx="5998802" cy="605101"/>
          </a:xfrm>
          <a:prstGeom prst="rect">
            <a:avLst/>
          </a:prstGeom>
          <a:noFill/>
          <a:ln>
            <a:noFill/>
          </a:ln>
        </p:spPr>
        <p:txBody>
          <a:bodyPr anchorCtr="0" anchor="ctr" bIns="91400" lIns="91400" spcFirstLastPara="1" rIns="91400" wrap="square" tIns="91400">
            <a:normAutofit/>
          </a:bodyPr>
          <a:lstStyle>
            <a:lvl1pPr indent="-228600" lvl="0" marL="457200" algn="l">
              <a:lnSpc>
                <a:spcPct val="100000"/>
              </a:lnSpc>
              <a:spcBef>
                <a:spcPts val="0"/>
              </a:spcBef>
              <a:spcAft>
                <a:spcPts val="0"/>
              </a:spcAft>
              <a:buClr>
                <a:srgbClr val="585858"/>
              </a:buClr>
              <a:buSzPts val="1800"/>
              <a:buNone/>
              <a:defRPr/>
            </a:lvl1pPr>
          </a:lstStyle>
          <a:p/>
        </p:txBody>
      </p:sp>
      <p:sp>
        <p:nvSpPr>
          <p:cNvPr id="43" name="Google Shape;43;p10"/>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rmAutofit/>
          </a:bodyPr>
          <a:lstStyle>
            <a:lvl1pPr lvl="0"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311699" y="1152475"/>
            <a:ext cx="8520602" cy="3416400"/>
          </a:xfrm>
          <a:prstGeom prst="rect">
            <a:avLst/>
          </a:prstGeom>
          <a:noFill/>
          <a:ln>
            <a:noFill/>
          </a:ln>
        </p:spPr>
        <p:txBody>
          <a:bodyPr anchorCtr="0" anchor="t" bIns="91400" lIns="91400" spcFirstLastPara="1" rIns="91400" wrap="square" tIns="91400">
            <a:normAutofit/>
          </a:bodyPr>
          <a:lstStyle>
            <a:lvl1pPr indent="-342900" lvl="0" marL="4572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1pPr>
            <a:lvl2pPr indent="-342900" lvl="1" marL="9144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2pPr>
            <a:lvl3pPr indent="-342900" lvl="2" marL="13716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3pPr>
            <a:lvl4pPr indent="-342900" lvl="3" marL="18288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4pPr>
            <a:lvl5pPr indent="-342900" lvl="4" marL="22860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5pPr>
            <a:lvl6pPr indent="-342900" lvl="5" marL="27432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6pPr>
            <a:lvl7pPr indent="-342900" lvl="6" marL="32004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7pPr>
            <a:lvl8pPr indent="-342900" lvl="7" marL="36576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8pPr>
            <a:lvl9pPr indent="-342900" lvl="8" marL="41148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9pPr>
          </a:lstStyle>
          <a:p/>
        </p:txBody>
      </p:sp>
      <p:sp>
        <p:nvSpPr>
          <p:cNvPr id="8" name="Google Shape;8;p1"/>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1pPr>
            <a:lvl2pPr indent="0" lvl="1"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2pPr>
            <a:lvl3pPr indent="0" lvl="2"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3pPr>
            <a:lvl4pPr indent="0" lvl="3"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4pPr>
            <a:lvl5pPr indent="0" lvl="4"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5pPr>
            <a:lvl6pPr indent="0" lvl="5"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6pPr>
            <a:lvl7pPr indent="0" lvl="6"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7pPr>
            <a:lvl8pPr indent="0" lvl="7"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8pPr>
            <a:lvl9pPr indent="0" lvl="8"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flipH="1" rot="10800000">
            <a:off x="-1" y="0"/>
            <a:ext cx="9163201" cy="5148001"/>
          </a:xfrm>
          <a:custGeom>
            <a:rect b="b" l="l" r="r" t="t"/>
            <a:pathLst>
              <a:path extrusionOk="0" h="21600" w="2160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3"/>
          <p:cNvSpPr/>
          <p:nvPr/>
        </p:nvSpPr>
        <p:spPr>
          <a:xfrm>
            <a:off x="537899" y="1895175"/>
            <a:ext cx="3953102" cy="1376651"/>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3500"/>
              <a:buFont typeface="Open Sans ExtraBold"/>
              <a:buNone/>
            </a:pPr>
            <a:r>
              <a:rPr b="0" i="0" lang="en-US" sz="3500" u="none" cap="none" strike="noStrike">
                <a:solidFill>
                  <a:srgbClr val="FFFFFF"/>
                </a:solidFill>
                <a:latin typeface="Open Sans ExtraBold"/>
                <a:ea typeface="Open Sans ExtraBold"/>
                <a:cs typeface="Open Sans ExtraBold"/>
                <a:sym typeface="Open Sans ExtraBold"/>
              </a:rPr>
              <a:t>Sprocket Central Pty Ltd</a:t>
            </a:r>
            <a:endParaRPr/>
          </a:p>
        </p:txBody>
      </p:sp>
      <p:sp>
        <p:nvSpPr>
          <p:cNvPr id="56" name="Google Shape;56;p13"/>
          <p:cNvSpPr/>
          <p:nvPr/>
        </p:nvSpPr>
        <p:spPr>
          <a:xfrm>
            <a:off x="537900" y="3315475"/>
            <a:ext cx="5550600" cy="525751"/>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2000"/>
              <a:buFont typeface="Open Sans Light"/>
              <a:buNone/>
            </a:pPr>
            <a:r>
              <a:rPr b="0" i="0" lang="en-US" sz="2000" u="none" cap="none" strike="noStrike">
                <a:solidFill>
                  <a:srgbClr val="FFFFFF"/>
                </a:solidFill>
                <a:latin typeface="Open Sans Light"/>
                <a:ea typeface="Open Sans Light"/>
                <a:cs typeface="Open Sans Light"/>
                <a:sym typeface="Open Sans Light"/>
              </a:rPr>
              <a:t>Data analytics approach</a:t>
            </a:r>
            <a:endParaRPr/>
          </a:p>
        </p:txBody>
      </p:sp>
      <p:pic>
        <p:nvPicPr>
          <p:cNvPr descr="Shape 57" id="57" name="Google Shape;57;p13"/>
          <p:cNvPicPr preferRelativeResize="0"/>
          <p:nvPr/>
        </p:nvPicPr>
        <p:blipFill rotWithShape="1">
          <a:blip r:embed="rId3">
            <a:alphaModFix/>
          </a:blip>
          <a:srcRect b="0" l="0" r="0" t="0"/>
          <a:stretch/>
        </p:blipFill>
        <p:spPr>
          <a:xfrm>
            <a:off x="614100" y="1275524"/>
            <a:ext cx="1982300" cy="238701"/>
          </a:xfrm>
          <a:prstGeom prst="rect">
            <a:avLst/>
          </a:prstGeom>
          <a:noFill/>
          <a:ln>
            <a:noFill/>
          </a:ln>
        </p:spPr>
      </p:pic>
      <p:sp>
        <p:nvSpPr>
          <p:cNvPr id="58" name="Google Shape;58;p13"/>
          <p:cNvSpPr/>
          <p:nvPr/>
        </p:nvSpPr>
        <p:spPr>
          <a:xfrm>
            <a:off x="537900" y="3666599"/>
            <a:ext cx="6249600" cy="3987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1200"/>
              <a:buFont typeface="Open Sans Light"/>
              <a:buNone/>
            </a:pPr>
            <a:r>
              <a:rPr lang="en-US" sz="1200">
                <a:solidFill>
                  <a:srgbClr val="FFFFFF"/>
                </a:solidFill>
                <a:latin typeface="Open Sans Light"/>
                <a:ea typeface="Open Sans Light"/>
                <a:cs typeface="Open Sans Light"/>
                <a:sym typeface="Open Sans Light"/>
              </a:rPr>
              <a:t>Presented by: Astha Tripathi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p:nvPr/>
        </p:nvSpPr>
        <p:spPr>
          <a:xfrm flipH="1" rot="10800000">
            <a:off x="-1" y="19"/>
            <a:ext cx="9163206" cy="5147982"/>
          </a:xfrm>
          <a:custGeom>
            <a:rect b="b" l="l" r="r" t="t"/>
            <a:pathLst>
              <a:path extrusionOk="0" h="21600" w="2160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22"/>
          <p:cNvSpPr/>
          <p:nvPr/>
        </p:nvSpPr>
        <p:spPr>
          <a:xfrm>
            <a:off x="537899" y="2905875"/>
            <a:ext cx="3953100" cy="13767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3500"/>
              <a:buFont typeface="Open Sans ExtraBold"/>
              <a:buNone/>
            </a:pPr>
            <a:r>
              <a:rPr lang="en-US" sz="3500">
                <a:solidFill>
                  <a:srgbClr val="FFFFFF"/>
                </a:solidFill>
                <a:latin typeface="Open Sans ExtraBold"/>
                <a:ea typeface="Open Sans ExtraBold"/>
                <a:cs typeface="Open Sans ExtraBold"/>
                <a:sym typeface="Open Sans ExtraBold"/>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4"/>
          <p:cNvSpPr/>
          <p:nvPr/>
        </p:nvSpPr>
        <p:spPr>
          <a:xfrm>
            <a:off x="205025" y="263974"/>
            <a:ext cx="8565600" cy="466642"/>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2000"/>
              <a:buFont typeface="Arial"/>
              <a:buNone/>
            </a:pPr>
            <a:r>
              <a:rPr b="1" lang="en-US" sz="2000">
                <a:solidFill>
                  <a:srgbClr val="FFFFFF"/>
                </a:solidFill>
              </a:rPr>
              <a:t>AGENDA</a:t>
            </a:r>
            <a:endParaRPr/>
          </a:p>
        </p:txBody>
      </p:sp>
      <p:sp>
        <p:nvSpPr>
          <p:cNvPr id="65" name="Google Shape;65;p14"/>
          <p:cNvSpPr/>
          <p:nvPr/>
        </p:nvSpPr>
        <p:spPr>
          <a:xfrm>
            <a:off x="343874" y="1211200"/>
            <a:ext cx="5459402" cy="1708756"/>
          </a:xfrm>
          <a:prstGeom prst="rect">
            <a:avLst/>
          </a:prstGeom>
          <a:noFill/>
          <a:ln>
            <a:noFill/>
          </a:ln>
        </p:spPr>
        <p:txBody>
          <a:bodyPr anchorCtr="0" anchor="t" bIns="91400" lIns="91400" spcFirstLastPara="1" rIns="91400" wrap="square" tIns="91400">
            <a:noAutofit/>
          </a:bodyPr>
          <a:lstStyle/>
          <a:p>
            <a:pPr indent="-381000" lvl="0" marL="457200" marR="0" rtl="0" algn="l">
              <a:lnSpc>
                <a:spcPct val="115000"/>
              </a:lnSpc>
              <a:spcBef>
                <a:spcPts val="0"/>
              </a:spcBef>
              <a:spcAft>
                <a:spcPts val="0"/>
              </a:spcAft>
              <a:buClr>
                <a:srgbClr val="000000"/>
              </a:buClr>
              <a:buSzPts val="2400"/>
              <a:buFont typeface="Times New Roman"/>
              <a:buChar char="●"/>
            </a:pPr>
            <a:r>
              <a:rPr i="0" lang="en-US" sz="2400" u="none" cap="none" strike="noStrike">
                <a:solidFill>
                  <a:srgbClr val="000000"/>
                </a:solidFill>
                <a:latin typeface="Times New Roman"/>
                <a:ea typeface="Times New Roman"/>
                <a:cs typeface="Times New Roman"/>
                <a:sym typeface="Times New Roman"/>
              </a:rPr>
              <a:t>Introduction</a:t>
            </a:r>
            <a:endParaRPr sz="2400">
              <a:latin typeface="Times New Roman"/>
              <a:ea typeface="Times New Roman"/>
              <a:cs typeface="Times New Roman"/>
              <a:sym typeface="Times New Roman"/>
            </a:endParaRPr>
          </a:p>
          <a:p>
            <a:pPr indent="-381000" lvl="0" marL="457200" marR="0" rtl="0" algn="l">
              <a:lnSpc>
                <a:spcPct val="115000"/>
              </a:lnSpc>
              <a:spcBef>
                <a:spcPts val="0"/>
              </a:spcBef>
              <a:spcAft>
                <a:spcPts val="0"/>
              </a:spcAft>
              <a:buClr>
                <a:srgbClr val="000000"/>
              </a:buClr>
              <a:buSzPts val="2400"/>
              <a:buFont typeface="Times New Roman"/>
              <a:buChar char="●"/>
            </a:pPr>
            <a:r>
              <a:rPr i="0" lang="en-US" sz="2400" u="none" cap="none" strike="noStrike">
                <a:solidFill>
                  <a:srgbClr val="000000"/>
                </a:solidFill>
                <a:latin typeface="Times New Roman"/>
                <a:ea typeface="Times New Roman"/>
                <a:cs typeface="Times New Roman"/>
                <a:sym typeface="Times New Roman"/>
              </a:rPr>
              <a:t>Data Exploration</a:t>
            </a:r>
            <a:endParaRPr sz="2400">
              <a:latin typeface="Times New Roman"/>
              <a:ea typeface="Times New Roman"/>
              <a:cs typeface="Times New Roman"/>
              <a:sym typeface="Times New Roman"/>
            </a:endParaRPr>
          </a:p>
          <a:p>
            <a:pPr indent="-381000" lvl="0" marL="457200" marR="0" rtl="0" algn="l">
              <a:lnSpc>
                <a:spcPct val="115000"/>
              </a:lnSpc>
              <a:spcBef>
                <a:spcPts val="0"/>
              </a:spcBef>
              <a:spcAft>
                <a:spcPts val="0"/>
              </a:spcAft>
              <a:buClr>
                <a:srgbClr val="000000"/>
              </a:buClr>
              <a:buSzPts val="2400"/>
              <a:buFont typeface="Times New Roman"/>
              <a:buChar char="●"/>
            </a:pPr>
            <a:r>
              <a:rPr i="0" lang="en-US" sz="2400" u="none" cap="none" strike="noStrike">
                <a:solidFill>
                  <a:srgbClr val="000000"/>
                </a:solidFill>
                <a:latin typeface="Times New Roman"/>
                <a:ea typeface="Times New Roman"/>
                <a:cs typeface="Times New Roman"/>
                <a:sym typeface="Times New Roman"/>
              </a:rPr>
              <a:t>Model Development</a:t>
            </a:r>
            <a:endParaRPr sz="2400">
              <a:latin typeface="Times New Roman"/>
              <a:ea typeface="Times New Roman"/>
              <a:cs typeface="Times New Roman"/>
              <a:sym typeface="Times New Roman"/>
            </a:endParaRPr>
          </a:p>
          <a:p>
            <a:pPr indent="-381000" lvl="0" marL="457200" marR="0" rtl="0" algn="l">
              <a:lnSpc>
                <a:spcPct val="115000"/>
              </a:lnSpc>
              <a:spcBef>
                <a:spcPts val="0"/>
              </a:spcBef>
              <a:spcAft>
                <a:spcPts val="0"/>
              </a:spcAft>
              <a:buClr>
                <a:srgbClr val="000000"/>
              </a:buClr>
              <a:buSzPts val="2400"/>
              <a:buFont typeface="Times New Roman"/>
              <a:buChar char="●"/>
            </a:pPr>
            <a:r>
              <a:rPr i="0" lang="en-US" sz="2400" u="none" cap="none" strike="noStrike">
                <a:solidFill>
                  <a:srgbClr val="000000"/>
                </a:solidFill>
                <a:latin typeface="Times New Roman"/>
                <a:ea typeface="Times New Roman"/>
                <a:cs typeface="Times New Roman"/>
                <a:sym typeface="Times New Roman"/>
              </a:rPr>
              <a:t>Interpretation</a:t>
            </a:r>
            <a:endParaRPr sz="24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5"/>
          <p:cNvSpPr/>
          <p:nvPr/>
        </p:nvSpPr>
        <p:spPr>
          <a:xfrm>
            <a:off x="205025" y="263974"/>
            <a:ext cx="8565600" cy="4665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2000"/>
              <a:buFont typeface="Arial"/>
              <a:buNone/>
            </a:pPr>
            <a:r>
              <a:rPr b="1" lang="en-US" sz="2000">
                <a:solidFill>
                  <a:srgbClr val="FFFFFF"/>
                </a:solidFill>
              </a:rPr>
              <a:t>INTRODUCTION</a:t>
            </a:r>
            <a:endParaRPr/>
          </a:p>
        </p:txBody>
      </p:sp>
      <p:sp>
        <p:nvSpPr>
          <p:cNvPr id="72" name="Google Shape;72;p15"/>
          <p:cNvSpPr/>
          <p:nvPr/>
        </p:nvSpPr>
        <p:spPr>
          <a:xfrm>
            <a:off x="343876" y="1211200"/>
            <a:ext cx="8343900" cy="3644100"/>
          </a:xfrm>
          <a:prstGeom prst="rect">
            <a:avLst/>
          </a:prstGeom>
          <a:noFill/>
          <a:ln>
            <a:noFill/>
          </a:ln>
        </p:spPr>
        <p:txBody>
          <a:bodyPr anchorCtr="0" anchor="t" bIns="91400" lIns="91400" spcFirstLastPara="1" rIns="91400" wrap="square" tIns="91400">
            <a:noAutofit/>
          </a:bodyPr>
          <a:lstStyle/>
          <a:p>
            <a:pPr indent="-330200" lvl="0" marL="457200" marR="0" rtl="0" algn="l">
              <a:lnSpc>
                <a:spcPct val="115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The New Customer List Table is used for the analysis here. </a:t>
            </a:r>
            <a:endParaRPr sz="1600">
              <a:latin typeface="Times New Roman"/>
              <a:ea typeface="Times New Roman"/>
              <a:cs typeface="Times New Roman"/>
              <a:sym typeface="Times New Roman"/>
            </a:endParaRPr>
          </a:p>
          <a:p>
            <a:pPr indent="-330200" lvl="0" marL="457200" marR="0" rtl="0" algn="l">
              <a:lnSpc>
                <a:spcPct val="115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The aims includes </a:t>
            </a:r>
            <a:r>
              <a:rPr lang="en-US" sz="1600">
                <a:solidFill>
                  <a:srgbClr val="333333"/>
                </a:solidFill>
                <a:highlight>
                  <a:srgbClr val="FFFFFF"/>
                </a:highlight>
                <a:latin typeface="Times New Roman"/>
                <a:ea typeface="Times New Roman"/>
                <a:cs typeface="Times New Roman"/>
                <a:sym typeface="Times New Roman"/>
              </a:rPr>
              <a:t>recommend the new customers to be targeted to drive the most value for the organisation. </a:t>
            </a:r>
            <a:endParaRPr sz="1600">
              <a:solidFill>
                <a:srgbClr val="333333"/>
              </a:solidFill>
              <a:highlight>
                <a:srgbClr val="FFFFFF"/>
              </a:highlight>
              <a:latin typeface="Times New Roman"/>
              <a:ea typeface="Times New Roman"/>
              <a:cs typeface="Times New Roman"/>
              <a:sym typeface="Times New Roman"/>
            </a:endParaRPr>
          </a:p>
          <a:p>
            <a:pPr indent="-330200" lvl="0" marL="457200" marR="0" rtl="0" algn="l">
              <a:lnSpc>
                <a:spcPct val="115000"/>
              </a:lnSpc>
              <a:spcBef>
                <a:spcPts val="0"/>
              </a:spcBef>
              <a:spcAft>
                <a:spcPts val="0"/>
              </a:spcAft>
              <a:buClr>
                <a:srgbClr val="333333"/>
              </a:buClr>
              <a:buSzPts val="1600"/>
              <a:buFont typeface="Times New Roman"/>
              <a:buChar char="●"/>
            </a:pPr>
            <a:r>
              <a:rPr lang="en-US" sz="1600">
                <a:solidFill>
                  <a:srgbClr val="333333"/>
                </a:solidFill>
                <a:highlight>
                  <a:srgbClr val="FFFFFF"/>
                </a:highlight>
                <a:latin typeface="Times New Roman"/>
                <a:ea typeface="Times New Roman"/>
                <a:cs typeface="Times New Roman"/>
                <a:sym typeface="Times New Roman"/>
              </a:rPr>
              <a:t>Working with three phases namely, </a:t>
            </a:r>
            <a:r>
              <a:rPr b="1" lang="en-US" sz="1600">
                <a:solidFill>
                  <a:srgbClr val="333333"/>
                </a:solidFill>
                <a:highlight>
                  <a:srgbClr val="FFFFFF"/>
                </a:highlight>
                <a:latin typeface="Times New Roman"/>
                <a:ea typeface="Times New Roman"/>
                <a:cs typeface="Times New Roman"/>
                <a:sym typeface="Times New Roman"/>
              </a:rPr>
              <a:t>Data Exploration</a:t>
            </a:r>
            <a:r>
              <a:rPr lang="en-US" sz="1600">
                <a:solidFill>
                  <a:srgbClr val="333333"/>
                </a:solidFill>
                <a:highlight>
                  <a:srgbClr val="FFFFFF"/>
                </a:highlight>
                <a:latin typeface="Times New Roman"/>
                <a:ea typeface="Times New Roman"/>
                <a:cs typeface="Times New Roman"/>
                <a:sym typeface="Times New Roman"/>
              </a:rPr>
              <a:t>, </a:t>
            </a:r>
            <a:r>
              <a:rPr b="1" lang="en-US" sz="1600">
                <a:solidFill>
                  <a:srgbClr val="333333"/>
                </a:solidFill>
                <a:highlight>
                  <a:srgbClr val="FFFFFF"/>
                </a:highlight>
                <a:latin typeface="Times New Roman"/>
                <a:ea typeface="Times New Roman"/>
                <a:cs typeface="Times New Roman"/>
                <a:sym typeface="Times New Roman"/>
              </a:rPr>
              <a:t>Model Development</a:t>
            </a:r>
            <a:r>
              <a:rPr lang="en-US" sz="1600">
                <a:solidFill>
                  <a:srgbClr val="333333"/>
                </a:solidFill>
                <a:highlight>
                  <a:srgbClr val="FFFFFF"/>
                </a:highlight>
                <a:latin typeface="Times New Roman"/>
                <a:ea typeface="Times New Roman"/>
                <a:cs typeface="Times New Roman"/>
                <a:sym typeface="Times New Roman"/>
              </a:rPr>
              <a:t> and </a:t>
            </a:r>
            <a:r>
              <a:rPr b="1" lang="en-US" sz="1600">
                <a:solidFill>
                  <a:srgbClr val="333333"/>
                </a:solidFill>
                <a:highlight>
                  <a:srgbClr val="FFFFFF"/>
                </a:highlight>
                <a:latin typeface="Times New Roman"/>
                <a:ea typeface="Times New Roman"/>
                <a:cs typeface="Times New Roman"/>
                <a:sym typeface="Times New Roman"/>
              </a:rPr>
              <a:t>Interpretation</a:t>
            </a:r>
            <a:r>
              <a:rPr lang="en-US" sz="1600">
                <a:solidFill>
                  <a:srgbClr val="333333"/>
                </a:solidFill>
                <a:highlight>
                  <a:srgbClr val="FFFFFF"/>
                </a:highlight>
                <a:latin typeface="Times New Roman"/>
                <a:ea typeface="Times New Roman"/>
                <a:cs typeface="Times New Roman"/>
                <a:sym typeface="Times New Roman"/>
              </a:rPr>
              <a:t>.</a:t>
            </a:r>
            <a:endParaRPr sz="1600">
              <a:solidFill>
                <a:srgbClr val="333333"/>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6"/>
          <p:cNvSpPr/>
          <p:nvPr/>
        </p:nvSpPr>
        <p:spPr>
          <a:xfrm>
            <a:off x="205025" y="263974"/>
            <a:ext cx="8565600" cy="4665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2000"/>
              <a:buFont typeface="Arial"/>
              <a:buNone/>
            </a:pPr>
            <a:r>
              <a:rPr b="1" lang="en-US" sz="2000">
                <a:solidFill>
                  <a:srgbClr val="FFFFFF"/>
                </a:solidFill>
              </a:rPr>
              <a:t>DATA EXPLORATION</a:t>
            </a:r>
            <a:endParaRPr/>
          </a:p>
        </p:txBody>
      </p:sp>
      <p:sp>
        <p:nvSpPr>
          <p:cNvPr id="79" name="Google Shape;79;p16"/>
          <p:cNvSpPr/>
          <p:nvPr/>
        </p:nvSpPr>
        <p:spPr>
          <a:xfrm>
            <a:off x="343876" y="1211200"/>
            <a:ext cx="8343900" cy="3644100"/>
          </a:xfrm>
          <a:prstGeom prst="rect">
            <a:avLst/>
          </a:prstGeom>
          <a:noFill/>
          <a:ln>
            <a:noFill/>
          </a:ln>
        </p:spPr>
        <p:txBody>
          <a:bodyPr anchorCtr="0" anchor="t" bIns="91400" lIns="91400" spcFirstLastPara="1" rIns="91400" wrap="square" tIns="91400">
            <a:noAutofit/>
          </a:bodyPr>
          <a:lstStyle/>
          <a:p>
            <a:pPr indent="0" lvl="0" marL="457200" rtl="0" algn="l">
              <a:lnSpc>
                <a:spcPct val="115000"/>
              </a:lnSpc>
              <a:spcBef>
                <a:spcPts val="0"/>
              </a:spcBef>
              <a:spcAft>
                <a:spcPts val="0"/>
              </a:spcAft>
              <a:buNone/>
            </a:pPr>
            <a:r>
              <a:rPr lang="en-US" sz="1600">
                <a:solidFill>
                  <a:schemeClr val="dk1"/>
                </a:solidFill>
                <a:latin typeface="Times New Roman"/>
                <a:ea typeface="Times New Roman"/>
                <a:cs typeface="Times New Roman"/>
                <a:sym typeface="Times New Roman"/>
              </a:rPr>
              <a:t>The data exploration can be done on the following basis:</a:t>
            </a:r>
            <a:endParaRPr sz="16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Age distribution</a:t>
            </a:r>
            <a:endParaRPr sz="1600">
              <a:solidFill>
                <a:schemeClr val="dk1"/>
              </a:solidFill>
              <a:latin typeface="Times New Roman"/>
              <a:ea typeface="Times New Roman"/>
              <a:cs typeface="Times New Roman"/>
              <a:sym typeface="Times New Roman"/>
            </a:endParaRPr>
          </a:p>
          <a:p>
            <a:pPr indent="0" lvl="0" marL="914400" rtl="0" algn="l">
              <a:lnSpc>
                <a:spcPct val="115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Bike Purchase</a:t>
            </a:r>
            <a:endParaRPr sz="1600">
              <a:solidFill>
                <a:schemeClr val="dk1"/>
              </a:solidFill>
              <a:latin typeface="Times New Roman"/>
              <a:ea typeface="Times New Roman"/>
              <a:cs typeface="Times New Roman"/>
              <a:sym typeface="Times New Roman"/>
            </a:endParaRPr>
          </a:p>
          <a:p>
            <a:pPr indent="0" lvl="0" marL="914400" rtl="0" algn="l">
              <a:lnSpc>
                <a:spcPct val="115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Job Industry</a:t>
            </a:r>
            <a:endParaRPr sz="1600">
              <a:solidFill>
                <a:schemeClr val="dk1"/>
              </a:solidFill>
              <a:latin typeface="Times New Roman"/>
              <a:ea typeface="Times New Roman"/>
              <a:cs typeface="Times New Roman"/>
              <a:sym typeface="Times New Roman"/>
            </a:endParaRPr>
          </a:p>
          <a:p>
            <a:pPr indent="0" lvl="0" marL="914400" rtl="0" algn="l">
              <a:lnSpc>
                <a:spcPct val="115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Number of cars owned</a:t>
            </a:r>
            <a:endParaRPr sz="16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7"/>
          <p:cNvSpPr/>
          <p:nvPr/>
        </p:nvSpPr>
        <p:spPr>
          <a:xfrm>
            <a:off x="205025" y="263974"/>
            <a:ext cx="8565600" cy="4665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2000"/>
              <a:buFont typeface="Arial"/>
              <a:buNone/>
            </a:pPr>
            <a:r>
              <a:rPr b="1" lang="en-US" sz="2000">
                <a:solidFill>
                  <a:srgbClr val="FFFFFF"/>
                </a:solidFill>
              </a:rPr>
              <a:t>Age Distribution</a:t>
            </a:r>
            <a:endParaRPr/>
          </a:p>
        </p:txBody>
      </p:sp>
      <p:sp>
        <p:nvSpPr>
          <p:cNvPr id="86" name="Google Shape;86;p17"/>
          <p:cNvSpPr/>
          <p:nvPr/>
        </p:nvSpPr>
        <p:spPr>
          <a:xfrm>
            <a:off x="343875" y="1211200"/>
            <a:ext cx="4398300" cy="3644100"/>
          </a:xfrm>
          <a:prstGeom prst="rect">
            <a:avLst/>
          </a:prstGeom>
          <a:noFill/>
          <a:ln>
            <a:noFill/>
          </a:ln>
        </p:spPr>
        <p:txBody>
          <a:bodyPr anchorCtr="0" anchor="t" bIns="91400" lIns="91400" spcFirstLastPara="1" rIns="91400" wrap="square" tIns="91400">
            <a:noAutofit/>
          </a:bodyPr>
          <a:lstStyle/>
          <a:p>
            <a:pPr indent="-330200" lvl="0" marL="457200" rtl="0" algn="l">
              <a:lnSpc>
                <a:spcPct val="115000"/>
              </a:lnSpc>
              <a:spcBef>
                <a:spcPts val="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The new customers mostly belong to age groups 40-49, 50-59 and 60-69 years.</a:t>
            </a:r>
            <a:endParaRPr sz="1600">
              <a:latin typeface="Times New Roman"/>
              <a:ea typeface="Times New Roman"/>
              <a:cs typeface="Times New Roman"/>
              <a:sym typeface="Times New Roman"/>
            </a:endParaRPr>
          </a:p>
          <a:p>
            <a:pPr indent="-330200" lvl="0" marL="457200" rtl="0" algn="l">
              <a:lnSpc>
                <a:spcPct val="115000"/>
              </a:lnSpc>
              <a:spcBef>
                <a:spcPts val="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There are minimum customers in age group 10-19 years and 90-99 years for the valid reasons.</a:t>
            </a:r>
            <a:endParaRPr sz="1600">
              <a:latin typeface="Times New Roman"/>
              <a:ea typeface="Times New Roman"/>
              <a:cs typeface="Times New Roman"/>
              <a:sym typeface="Times New Roman"/>
            </a:endParaRPr>
          </a:p>
          <a:p>
            <a:pPr indent="-330200" lvl="0" marL="457200" rtl="0" algn="l">
              <a:lnSpc>
                <a:spcPct val="115000"/>
              </a:lnSpc>
              <a:spcBef>
                <a:spcPts val="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There is highest count in the age group from 40-49 years with female ratio slightly greater than male ratio.</a:t>
            </a:r>
            <a:endParaRPr sz="1600">
              <a:latin typeface="Times New Roman"/>
              <a:ea typeface="Times New Roman"/>
              <a:cs typeface="Times New Roman"/>
              <a:sym typeface="Times New Roman"/>
            </a:endParaRPr>
          </a:p>
          <a:p>
            <a:pPr indent="0" lvl="0" marL="914400" rtl="0" algn="l">
              <a:lnSpc>
                <a:spcPct val="115000"/>
              </a:lnSpc>
              <a:spcBef>
                <a:spcPts val="0"/>
              </a:spcBef>
              <a:spcAft>
                <a:spcPts val="0"/>
              </a:spcAft>
              <a:buNone/>
            </a:pPr>
            <a:r>
              <a:t/>
            </a:r>
            <a:endParaRPr sz="16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600">
                <a:latin typeface="Times New Roman"/>
                <a:ea typeface="Times New Roman"/>
                <a:cs typeface="Times New Roman"/>
                <a:sym typeface="Times New Roman"/>
              </a:rPr>
              <a:t>Therefore, the focus should much more inclined towards females of age groups 40-49 years.</a:t>
            </a:r>
            <a:endParaRPr sz="1600">
              <a:latin typeface="Times New Roman"/>
              <a:ea typeface="Times New Roman"/>
              <a:cs typeface="Times New Roman"/>
              <a:sym typeface="Times New Roman"/>
            </a:endParaRPr>
          </a:p>
        </p:txBody>
      </p:sp>
      <p:pic>
        <p:nvPicPr>
          <p:cNvPr id="87" name="Google Shape;87;p17"/>
          <p:cNvPicPr preferRelativeResize="0"/>
          <p:nvPr/>
        </p:nvPicPr>
        <p:blipFill rotWithShape="1">
          <a:blip r:embed="rId3">
            <a:alphaModFix/>
          </a:blip>
          <a:srcRect b="0" l="0" r="0" t="0"/>
          <a:stretch/>
        </p:blipFill>
        <p:spPr>
          <a:xfrm>
            <a:off x="4818350" y="930600"/>
            <a:ext cx="4284025" cy="2042825"/>
          </a:xfrm>
          <a:prstGeom prst="rect">
            <a:avLst/>
          </a:prstGeom>
          <a:noFill/>
          <a:ln cap="flat" cmpd="sng" w="9525">
            <a:solidFill>
              <a:srgbClr val="000000"/>
            </a:solidFill>
            <a:prstDash val="solid"/>
            <a:round/>
            <a:headEnd len="sm" w="sm" type="none"/>
            <a:tailEnd len="sm" w="sm" type="none"/>
          </a:ln>
        </p:spPr>
      </p:pic>
      <p:pic>
        <p:nvPicPr>
          <p:cNvPr id="88" name="Google Shape;88;p17"/>
          <p:cNvPicPr preferRelativeResize="0"/>
          <p:nvPr/>
        </p:nvPicPr>
        <p:blipFill rotWithShape="1">
          <a:blip r:embed="rId4">
            <a:alphaModFix/>
          </a:blip>
          <a:srcRect b="0" l="0" r="0" t="0"/>
          <a:stretch/>
        </p:blipFill>
        <p:spPr>
          <a:xfrm>
            <a:off x="4809826" y="3060550"/>
            <a:ext cx="4284025" cy="204282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8"/>
          <p:cNvSpPr/>
          <p:nvPr/>
        </p:nvSpPr>
        <p:spPr>
          <a:xfrm>
            <a:off x="205025" y="263974"/>
            <a:ext cx="8565600" cy="4665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2000"/>
              <a:buFont typeface="Arial"/>
              <a:buNone/>
            </a:pPr>
            <a:r>
              <a:rPr b="1" lang="en-US" sz="2000">
                <a:solidFill>
                  <a:srgbClr val="FFFFFF"/>
                </a:solidFill>
              </a:rPr>
              <a:t>Job Industry</a:t>
            </a:r>
            <a:endParaRPr/>
          </a:p>
        </p:txBody>
      </p:sp>
      <p:sp>
        <p:nvSpPr>
          <p:cNvPr id="95" name="Google Shape;95;p18"/>
          <p:cNvSpPr/>
          <p:nvPr/>
        </p:nvSpPr>
        <p:spPr>
          <a:xfrm>
            <a:off x="343875" y="1211200"/>
            <a:ext cx="4398300" cy="3644100"/>
          </a:xfrm>
          <a:prstGeom prst="rect">
            <a:avLst/>
          </a:prstGeom>
          <a:noFill/>
          <a:ln>
            <a:noFill/>
          </a:ln>
        </p:spPr>
        <p:txBody>
          <a:bodyPr anchorCtr="0" anchor="t" bIns="91400" lIns="91400" spcFirstLastPara="1" rIns="91400" wrap="square" tIns="91400">
            <a:noAutofit/>
          </a:bodyPr>
          <a:lstStyle/>
          <a:p>
            <a:pPr indent="0" lvl="0" marL="457200" rtl="0" algn="l">
              <a:lnSpc>
                <a:spcPct val="115000"/>
              </a:lnSpc>
              <a:spcBef>
                <a:spcPts val="0"/>
              </a:spcBef>
              <a:spcAft>
                <a:spcPts val="0"/>
              </a:spcAft>
              <a:buNone/>
            </a:pPr>
            <a:r>
              <a:t/>
            </a:r>
            <a:endParaRPr sz="1600">
              <a:latin typeface="Times New Roman"/>
              <a:ea typeface="Times New Roman"/>
              <a:cs typeface="Times New Roman"/>
              <a:sym typeface="Times New Roman"/>
            </a:endParaRPr>
          </a:p>
          <a:p>
            <a:pPr indent="-330200" lvl="0" marL="457200" rtl="0" algn="l">
              <a:lnSpc>
                <a:spcPct val="115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Based on first chart; Financial Services, Health and Manufacturing are the highest revenue generating sectors.</a:t>
            </a:r>
            <a:endParaRPr sz="16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6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600">
              <a:latin typeface="Times New Roman"/>
              <a:ea typeface="Times New Roman"/>
              <a:cs typeface="Times New Roman"/>
              <a:sym typeface="Times New Roman"/>
            </a:endParaRPr>
          </a:p>
          <a:p>
            <a:pPr indent="-330200" lvl="0" marL="457200" rtl="0" algn="l">
              <a:lnSpc>
                <a:spcPct val="115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Even the second chart shows the same trends of Manufacturing, Financial Services and Health sectors followed by Retail and Property. </a:t>
            </a:r>
            <a:endParaRPr sz="1600">
              <a:latin typeface="Times New Roman"/>
              <a:ea typeface="Times New Roman"/>
              <a:cs typeface="Times New Roman"/>
              <a:sym typeface="Times New Roman"/>
            </a:endParaRPr>
          </a:p>
        </p:txBody>
      </p:sp>
      <p:pic>
        <p:nvPicPr>
          <p:cNvPr id="96" name="Google Shape;96;p18"/>
          <p:cNvPicPr preferRelativeResize="0"/>
          <p:nvPr/>
        </p:nvPicPr>
        <p:blipFill rotWithShape="1">
          <a:blip r:embed="rId3">
            <a:alphaModFix/>
          </a:blip>
          <a:srcRect b="0" l="0" r="0" t="0"/>
          <a:stretch/>
        </p:blipFill>
        <p:spPr>
          <a:xfrm>
            <a:off x="4742163" y="1010675"/>
            <a:ext cx="4350324" cy="1947925"/>
          </a:xfrm>
          <a:prstGeom prst="rect">
            <a:avLst/>
          </a:prstGeom>
          <a:noFill/>
          <a:ln>
            <a:noFill/>
          </a:ln>
        </p:spPr>
      </p:pic>
      <p:pic>
        <p:nvPicPr>
          <p:cNvPr id="97" name="Google Shape;97;p18"/>
          <p:cNvPicPr preferRelativeResize="0"/>
          <p:nvPr/>
        </p:nvPicPr>
        <p:blipFill rotWithShape="1">
          <a:blip r:embed="rId4">
            <a:alphaModFix/>
          </a:blip>
          <a:srcRect b="0" l="0" r="0" t="0"/>
          <a:stretch/>
        </p:blipFill>
        <p:spPr>
          <a:xfrm>
            <a:off x="4664025" y="2973725"/>
            <a:ext cx="4350324" cy="2106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9"/>
          <p:cNvSpPr/>
          <p:nvPr/>
        </p:nvSpPr>
        <p:spPr>
          <a:xfrm>
            <a:off x="205025" y="263974"/>
            <a:ext cx="8565600" cy="4665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2000"/>
              <a:buFont typeface="Arial"/>
              <a:buNone/>
            </a:pPr>
            <a:r>
              <a:rPr b="1" lang="en-US" sz="2000">
                <a:solidFill>
                  <a:srgbClr val="FFFFFF"/>
                </a:solidFill>
              </a:rPr>
              <a:t>Job Industry</a:t>
            </a:r>
            <a:endParaRPr/>
          </a:p>
        </p:txBody>
      </p:sp>
      <p:sp>
        <p:nvSpPr>
          <p:cNvPr id="104" name="Google Shape;104;p19"/>
          <p:cNvSpPr/>
          <p:nvPr/>
        </p:nvSpPr>
        <p:spPr>
          <a:xfrm>
            <a:off x="313850" y="870975"/>
            <a:ext cx="4398300" cy="4086300"/>
          </a:xfrm>
          <a:prstGeom prst="rect">
            <a:avLst/>
          </a:prstGeom>
          <a:noFill/>
          <a:ln>
            <a:noFill/>
          </a:ln>
        </p:spPr>
        <p:txBody>
          <a:bodyPr anchorCtr="0" anchor="t" bIns="91400" lIns="91400" spcFirstLastPara="1" rIns="91400" wrap="square" tIns="91400">
            <a:noAutofit/>
          </a:bodyPr>
          <a:lstStyle/>
          <a:p>
            <a:pPr indent="-330200" lvl="0" marL="457200" rtl="0" algn="l">
              <a:lnSpc>
                <a:spcPct val="115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Out of three states, New South Wales, could be potential market opportunities for the company.</a:t>
            </a:r>
            <a:endParaRPr sz="16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It has the biggest potential since the number of people who own vehicles is nearly equal to the number of individuals who do not own cars, which means there is room for new customers there.</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VIC and QLD has more customers that own car than who don’t but we can try to have something so that those owns car will buy bikes.</a:t>
            </a:r>
            <a:endParaRPr sz="1600">
              <a:latin typeface="Times New Roman"/>
              <a:ea typeface="Times New Roman"/>
              <a:cs typeface="Times New Roman"/>
              <a:sym typeface="Times New Roman"/>
            </a:endParaRPr>
          </a:p>
        </p:txBody>
      </p:sp>
      <p:pic>
        <p:nvPicPr>
          <p:cNvPr descr="A picture containing screenshot&#10;&#10;Description automatically generated" id="105" name="Google Shape;105;p19"/>
          <p:cNvPicPr preferRelativeResize="0"/>
          <p:nvPr/>
        </p:nvPicPr>
        <p:blipFill rotWithShape="1">
          <a:blip r:embed="rId3">
            <a:alphaModFix/>
          </a:blip>
          <a:srcRect b="0" l="0" r="0" t="0"/>
          <a:stretch/>
        </p:blipFill>
        <p:spPr>
          <a:xfrm>
            <a:off x="4664025" y="1375475"/>
            <a:ext cx="4381650" cy="3182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20"/>
          <p:cNvSpPr/>
          <p:nvPr/>
        </p:nvSpPr>
        <p:spPr>
          <a:xfrm>
            <a:off x="205025" y="263974"/>
            <a:ext cx="8565600" cy="4665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2000"/>
              <a:buFont typeface="Arial"/>
              <a:buNone/>
            </a:pPr>
            <a:r>
              <a:rPr b="1" lang="en-US" sz="2000">
                <a:solidFill>
                  <a:srgbClr val="FFFFFF"/>
                </a:solidFill>
              </a:rPr>
              <a:t>MODEL DEVELOPMENT</a:t>
            </a:r>
            <a:endParaRPr/>
          </a:p>
        </p:txBody>
      </p:sp>
      <p:sp>
        <p:nvSpPr>
          <p:cNvPr id="112" name="Google Shape;112;p20"/>
          <p:cNvSpPr/>
          <p:nvPr/>
        </p:nvSpPr>
        <p:spPr>
          <a:xfrm>
            <a:off x="343876" y="1211200"/>
            <a:ext cx="8343900" cy="3644100"/>
          </a:xfrm>
          <a:prstGeom prst="rect">
            <a:avLst/>
          </a:prstGeom>
          <a:noFill/>
          <a:ln>
            <a:noFill/>
          </a:ln>
        </p:spPr>
        <p:txBody>
          <a:bodyPr anchorCtr="0" anchor="t" bIns="91400" lIns="91400" spcFirstLastPara="1" rIns="91400" wrap="square" tIns="91400">
            <a:noAutofit/>
          </a:bodyPr>
          <a:lstStyle/>
          <a:p>
            <a:pPr indent="0" lvl="0" marL="914400" marR="0" rtl="0" algn="l">
              <a:lnSpc>
                <a:spcPct val="115000"/>
              </a:lnSpc>
              <a:spcBef>
                <a:spcPts val="0"/>
              </a:spcBef>
              <a:spcAft>
                <a:spcPts val="0"/>
              </a:spcAft>
              <a:buNone/>
            </a:pPr>
            <a:r>
              <a:rPr b="1" lang="en-US" sz="1600">
                <a:latin typeface="Times New Roman"/>
                <a:ea typeface="Times New Roman"/>
                <a:cs typeface="Times New Roman"/>
                <a:sym typeface="Times New Roman"/>
              </a:rPr>
              <a:t>Target for customer classification: New Customers Maximisation</a:t>
            </a:r>
            <a:endParaRPr b="1" sz="1600">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sz="1600">
              <a:latin typeface="Times New Roman"/>
              <a:ea typeface="Times New Roman"/>
              <a:cs typeface="Times New Roman"/>
              <a:sym typeface="Times New Roman"/>
            </a:endParaRPr>
          </a:p>
          <a:p>
            <a:pPr indent="0" lvl="0" marL="457200" marR="0" rtl="0" algn="l">
              <a:lnSpc>
                <a:spcPct val="115000"/>
              </a:lnSpc>
              <a:spcBef>
                <a:spcPts val="0"/>
              </a:spcBef>
              <a:spcAft>
                <a:spcPts val="0"/>
              </a:spcAft>
              <a:buNone/>
            </a:pPr>
            <a:r>
              <a:rPr lang="en-US" sz="1600">
                <a:latin typeface="Times New Roman"/>
                <a:ea typeface="Times New Roman"/>
                <a:cs typeface="Times New Roman"/>
                <a:sym typeface="Times New Roman"/>
              </a:rPr>
              <a:t>The following factors contribute to the </a:t>
            </a:r>
            <a:r>
              <a:rPr lang="en-US" sz="1600">
                <a:latin typeface="Times New Roman"/>
                <a:ea typeface="Times New Roman"/>
                <a:cs typeface="Times New Roman"/>
                <a:sym typeface="Times New Roman"/>
              </a:rPr>
              <a:t>greater</a:t>
            </a:r>
            <a:r>
              <a:rPr lang="en-US" sz="1600">
                <a:latin typeface="Times New Roman"/>
                <a:ea typeface="Times New Roman"/>
                <a:cs typeface="Times New Roman"/>
                <a:sym typeface="Times New Roman"/>
              </a:rPr>
              <a:t> customers:</a:t>
            </a:r>
            <a:endParaRPr sz="1600">
              <a:latin typeface="Times New Roman"/>
              <a:ea typeface="Times New Roman"/>
              <a:cs typeface="Times New Roman"/>
              <a:sym typeface="Times New Roman"/>
            </a:endParaRPr>
          </a:p>
          <a:p>
            <a:pPr indent="0" lvl="0" marL="457200" marR="0" rtl="0" algn="l">
              <a:lnSpc>
                <a:spcPct val="115000"/>
              </a:lnSpc>
              <a:spcBef>
                <a:spcPts val="0"/>
              </a:spcBef>
              <a:spcAft>
                <a:spcPts val="0"/>
              </a:spcAft>
              <a:buNone/>
            </a:pPr>
            <a:r>
              <a:t/>
            </a:r>
            <a:endParaRPr sz="1600">
              <a:latin typeface="Times New Roman"/>
              <a:ea typeface="Times New Roman"/>
              <a:cs typeface="Times New Roman"/>
              <a:sym typeface="Times New Roman"/>
            </a:endParaRPr>
          </a:p>
          <a:p>
            <a:pPr indent="-330200" lvl="0" marL="457200" marR="0" rtl="0" algn="l">
              <a:lnSpc>
                <a:spcPct val="115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Age group 40-49 years </a:t>
            </a:r>
            <a:endParaRPr sz="1600">
              <a:latin typeface="Times New Roman"/>
              <a:ea typeface="Times New Roman"/>
              <a:cs typeface="Times New Roman"/>
              <a:sym typeface="Times New Roman"/>
            </a:endParaRPr>
          </a:p>
          <a:p>
            <a:pPr indent="-330200" lvl="0" marL="457200" marR="0" rtl="0" algn="l">
              <a:lnSpc>
                <a:spcPct val="115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More females as </a:t>
            </a:r>
            <a:r>
              <a:rPr lang="en-US" sz="1600">
                <a:latin typeface="Times New Roman"/>
                <a:ea typeface="Times New Roman"/>
                <a:cs typeface="Times New Roman"/>
                <a:sym typeface="Times New Roman"/>
              </a:rPr>
              <a:t>compared</a:t>
            </a:r>
            <a:r>
              <a:rPr lang="en-US" sz="1600">
                <a:latin typeface="Times New Roman"/>
                <a:ea typeface="Times New Roman"/>
                <a:cs typeface="Times New Roman"/>
                <a:sym typeface="Times New Roman"/>
              </a:rPr>
              <a:t> to males.</a:t>
            </a:r>
            <a:endParaRPr sz="1600">
              <a:latin typeface="Times New Roman"/>
              <a:ea typeface="Times New Roman"/>
              <a:cs typeface="Times New Roman"/>
              <a:sym typeface="Times New Roman"/>
            </a:endParaRPr>
          </a:p>
          <a:p>
            <a:pPr indent="-330200" lvl="0" marL="457200" marR="0" rtl="0" algn="l">
              <a:lnSpc>
                <a:spcPct val="115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Manufacturing, Financial Services and Health sectors</a:t>
            </a:r>
            <a:endParaRPr sz="1600">
              <a:latin typeface="Times New Roman"/>
              <a:ea typeface="Times New Roman"/>
              <a:cs typeface="Times New Roman"/>
              <a:sym typeface="Times New Roman"/>
            </a:endParaRPr>
          </a:p>
          <a:p>
            <a:pPr indent="-330200" lvl="0" marL="457200" marR="0" rtl="0" algn="l">
              <a:lnSpc>
                <a:spcPct val="115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Currently living in New South Wales and Victoria.</a:t>
            </a:r>
            <a:endParaRPr sz="1600">
              <a:latin typeface="Times New Roman"/>
              <a:ea typeface="Times New Roman"/>
              <a:cs typeface="Times New Roman"/>
              <a:sym typeface="Times New Roman"/>
            </a:endParaRPr>
          </a:p>
          <a:p>
            <a:pPr indent="0" lvl="0" marL="457200" marR="0" rtl="0" algn="l">
              <a:lnSpc>
                <a:spcPct val="115000"/>
              </a:lnSpc>
              <a:spcBef>
                <a:spcPts val="0"/>
              </a:spcBef>
              <a:spcAft>
                <a:spcPts val="0"/>
              </a:spcAft>
              <a:buNone/>
            </a:pPr>
            <a:r>
              <a:t/>
            </a:r>
            <a:endParaRPr sz="1600">
              <a:latin typeface="Times New Roman"/>
              <a:ea typeface="Times New Roman"/>
              <a:cs typeface="Times New Roman"/>
              <a:sym typeface="Times New Roman"/>
            </a:endParaRPr>
          </a:p>
          <a:p>
            <a:pPr indent="0" lvl="0" marL="457200" marR="0" rtl="0" algn="l">
              <a:lnSpc>
                <a:spcPct val="115000"/>
              </a:lnSpc>
              <a:spcBef>
                <a:spcPts val="0"/>
              </a:spcBef>
              <a:spcAft>
                <a:spcPts val="0"/>
              </a:spcAft>
              <a:buNone/>
            </a:pPr>
            <a:r>
              <a:t/>
            </a:r>
            <a:endParaRPr sz="1600">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sz="16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1"/>
          <p:cNvSpPr/>
          <p:nvPr/>
        </p:nvSpPr>
        <p:spPr>
          <a:xfrm>
            <a:off x="205025" y="263974"/>
            <a:ext cx="8565600" cy="4665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2000"/>
              <a:buFont typeface="Arial"/>
              <a:buNone/>
            </a:pPr>
            <a:r>
              <a:rPr b="1" lang="en-US" sz="2000">
                <a:solidFill>
                  <a:srgbClr val="FFFFFF"/>
                </a:solidFill>
              </a:rPr>
              <a:t>INTERPRETATION</a:t>
            </a:r>
            <a:endParaRPr/>
          </a:p>
        </p:txBody>
      </p:sp>
      <p:sp>
        <p:nvSpPr>
          <p:cNvPr id="119" name="Google Shape;119;p21"/>
          <p:cNvSpPr/>
          <p:nvPr/>
        </p:nvSpPr>
        <p:spPr>
          <a:xfrm>
            <a:off x="343875" y="922625"/>
            <a:ext cx="8343900" cy="3932700"/>
          </a:xfrm>
          <a:prstGeom prst="rect">
            <a:avLst/>
          </a:prstGeom>
          <a:noFill/>
          <a:ln>
            <a:noFill/>
          </a:ln>
        </p:spPr>
        <p:txBody>
          <a:bodyPr anchorCtr="0" anchor="t" bIns="91400" lIns="91400" spcFirstLastPara="1" rIns="91400" wrap="square" tIns="91400">
            <a:noAutofit/>
          </a:bodyPr>
          <a:lstStyle/>
          <a:p>
            <a:pPr indent="0" lvl="0" marL="0" marR="0" rtl="0" algn="ctr">
              <a:lnSpc>
                <a:spcPct val="115000"/>
              </a:lnSpc>
              <a:spcBef>
                <a:spcPts val="0"/>
              </a:spcBef>
              <a:spcAft>
                <a:spcPts val="0"/>
              </a:spcAft>
              <a:buNone/>
            </a:pPr>
            <a:r>
              <a:rPr b="1" lang="en-US" sz="1700">
                <a:latin typeface="Times New Roman"/>
                <a:ea typeface="Times New Roman"/>
                <a:cs typeface="Times New Roman"/>
                <a:sym typeface="Times New Roman"/>
              </a:rPr>
              <a:t>Highest valued customers summary table</a:t>
            </a:r>
            <a:endParaRPr b="1" sz="1700">
              <a:latin typeface="Times New Roman"/>
              <a:ea typeface="Times New Roman"/>
              <a:cs typeface="Times New Roman"/>
              <a:sym typeface="Times New Roman"/>
            </a:endParaRPr>
          </a:p>
        </p:txBody>
      </p:sp>
      <p:graphicFrame>
        <p:nvGraphicFramePr>
          <p:cNvPr id="120" name="Google Shape;120;p21"/>
          <p:cNvGraphicFramePr/>
          <p:nvPr/>
        </p:nvGraphicFramePr>
        <p:xfrm>
          <a:off x="113820" y="1592266"/>
          <a:ext cx="3000000" cy="3000000"/>
        </p:xfrm>
        <a:graphic>
          <a:graphicData uri="http://schemas.openxmlformats.org/drawingml/2006/table">
            <a:tbl>
              <a:tblPr bandRow="1" firstRow="1">
                <a:noFill/>
                <a:tableStyleId>{3D912B31-A367-4281-9FF2-0CB7EA280E56}</a:tableStyleId>
              </a:tblPr>
              <a:tblGrid>
                <a:gridCol w="1005775"/>
                <a:gridCol w="1536100"/>
                <a:gridCol w="587175"/>
                <a:gridCol w="1796100"/>
                <a:gridCol w="1429525"/>
                <a:gridCol w="980825"/>
                <a:gridCol w="1561050"/>
              </a:tblGrid>
              <a:tr h="753850">
                <a:tc>
                  <a:txBody>
                    <a:bodyPr/>
                    <a:lstStyle/>
                    <a:p>
                      <a:pPr indent="0" lvl="0" marL="0" marR="0" rtl="0" algn="ctr">
                        <a:lnSpc>
                          <a:spcPct val="100000"/>
                        </a:lnSpc>
                        <a:spcBef>
                          <a:spcPts val="0"/>
                        </a:spcBef>
                        <a:spcAft>
                          <a:spcPts val="0"/>
                        </a:spcAft>
                        <a:buClr>
                          <a:srgbClr val="FFFF00"/>
                        </a:buClr>
                        <a:buSzPts val="1000"/>
                        <a:buFont typeface="Arial"/>
                        <a:buNone/>
                      </a:pPr>
                      <a:r>
                        <a:rPr lang="en-US" sz="1000" u="none" cap="none" strike="noStrike">
                          <a:solidFill>
                            <a:schemeClr val="dk1"/>
                          </a:solidFill>
                        </a:rPr>
                        <a:t>Customer ID</a:t>
                      </a:r>
                      <a:endParaRPr sz="1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FFFF00"/>
                        </a:buClr>
                        <a:buSzPts val="1000"/>
                        <a:buFont typeface="Arial"/>
                        <a:buNone/>
                      </a:pPr>
                      <a:r>
                        <a:rPr lang="en-US" sz="1000" u="none" cap="none" strike="noStrike">
                          <a:solidFill>
                            <a:schemeClr val="dk1"/>
                          </a:solidFill>
                        </a:rPr>
                        <a:t>Bike Related Purchases for the last 3 years</a:t>
                      </a:r>
                      <a:endParaRPr sz="1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FFFF00"/>
                        </a:buClr>
                        <a:buSzPts val="1000"/>
                        <a:buFont typeface="Arial"/>
                        <a:buNone/>
                      </a:pPr>
                      <a:r>
                        <a:rPr lang="en-US" sz="1000" u="none" cap="none" strike="noStrike">
                          <a:solidFill>
                            <a:schemeClr val="dk1"/>
                          </a:solidFill>
                        </a:rPr>
                        <a:t>Age</a:t>
                      </a:r>
                      <a:endParaRPr sz="1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FFFF00"/>
                        </a:buClr>
                        <a:buSzPts val="1000"/>
                        <a:buFont typeface="Arial"/>
                        <a:buNone/>
                      </a:pPr>
                      <a:r>
                        <a:rPr lang="en-US" sz="1000" u="none" cap="none" strike="noStrike">
                          <a:solidFill>
                            <a:schemeClr val="dk1"/>
                          </a:solidFill>
                        </a:rPr>
                        <a:t>Job Industry</a:t>
                      </a:r>
                      <a:endParaRPr sz="1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FFFF00"/>
                        </a:buClr>
                        <a:buSzPts val="1000"/>
                        <a:buFont typeface="Arial"/>
                        <a:buNone/>
                      </a:pPr>
                      <a:r>
                        <a:rPr lang="en-US" sz="1000" u="none" cap="none" strike="noStrike">
                          <a:solidFill>
                            <a:schemeClr val="dk1"/>
                          </a:solidFill>
                        </a:rPr>
                        <a:t>Wealth Segment</a:t>
                      </a:r>
                      <a:endParaRPr sz="1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FFFF00"/>
                        </a:buClr>
                        <a:buSzPts val="1000"/>
                        <a:buFont typeface="Arial"/>
                        <a:buNone/>
                      </a:pPr>
                      <a:r>
                        <a:rPr lang="en-US" sz="1000" u="none" cap="none" strike="noStrike">
                          <a:solidFill>
                            <a:schemeClr val="dk1"/>
                          </a:solidFill>
                        </a:rPr>
                        <a:t>Owns Cars</a:t>
                      </a:r>
                      <a:endParaRPr sz="1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FFFF00"/>
                        </a:buClr>
                        <a:buSzPts val="1000"/>
                        <a:buFont typeface="Arial"/>
                        <a:buNone/>
                      </a:pPr>
                      <a:r>
                        <a:rPr lang="en-US" sz="1000" u="none" cap="none" strike="noStrike">
                          <a:solidFill>
                            <a:schemeClr val="dk1"/>
                          </a:solidFill>
                        </a:rPr>
                        <a:t>State</a:t>
                      </a:r>
                      <a:endParaRPr sz="1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521125">
                <a:tc>
                  <a:txBody>
                    <a:bodyPr/>
                    <a:lstStyle/>
                    <a:p>
                      <a:pPr indent="0" lvl="0" marL="0" marR="0" rtl="0" algn="ctr">
                        <a:lnSpc>
                          <a:spcPct val="100000"/>
                        </a:lnSpc>
                        <a:spcBef>
                          <a:spcPts val="0"/>
                        </a:spcBef>
                        <a:spcAft>
                          <a:spcPts val="0"/>
                        </a:spcAft>
                        <a:buClr>
                          <a:srgbClr val="FFFFFF"/>
                        </a:buClr>
                        <a:buSzPts val="1000"/>
                        <a:buFont typeface="Arial"/>
                        <a:buNone/>
                      </a:pPr>
                      <a:r>
                        <a:rPr b="1" i="0" lang="en-US" sz="1000" u="none" cap="none" strike="noStrike">
                          <a:solidFill>
                            <a:schemeClr val="dk1"/>
                          </a:solidFill>
                          <a:latin typeface="Arial"/>
                          <a:ea typeface="Arial"/>
                          <a:cs typeface="Arial"/>
                          <a:sym typeface="Arial"/>
                        </a:rPr>
                        <a:t>1842</a:t>
                      </a:r>
                      <a:endParaRPr b="1" sz="1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n-US" sz="1000" u="none" cap="none" strike="noStrike">
                          <a:solidFill>
                            <a:schemeClr val="dk1"/>
                          </a:solidFill>
                        </a:rPr>
                        <a:t>445</a:t>
                      </a:r>
                      <a:endParaRPr sz="1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n-US" sz="1000" u="none" cap="none" strike="noStrike">
                          <a:solidFill>
                            <a:schemeClr val="dk1"/>
                          </a:solidFill>
                        </a:rPr>
                        <a:t>44</a:t>
                      </a:r>
                      <a:endParaRPr sz="1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Financial Services</a:t>
                      </a:r>
                      <a:endParaRPr sz="1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Mass Customer</a:t>
                      </a:r>
                      <a:endParaRPr sz="1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n-US" sz="1000" u="none" cap="none" strike="noStrike">
                          <a:solidFill>
                            <a:schemeClr val="dk1"/>
                          </a:solidFill>
                        </a:rPr>
                        <a:t>No</a:t>
                      </a:r>
                      <a:endParaRPr sz="1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New South Wales</a:t>
                      </a:r>
                      <a:endParaRPr sz="1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556825">
                <a:tc>
                  <a:txBody>
                    <a:bodyPr/>
                    <a:lstStyle/>
                    <a:p>
                      <a:pPr indent="0" lvl="0" marL="0" marR="0" rtl="0" algn="ctr">
                        <a:lnSpc>
                          <a:spcPct val="100000"/>
                        </a:lnSpc>
                        <a:spcBef>
                          <a:spcPts val="0"/>
                        </a:spcBef>
                        <a:spcAft>
                          <a:spcPts val="0"/>
                        </a:spcAft>
                        <a:buClr>
                          <a:srgbClr val="FFFFFF"/>
                        </a:buClr>
                        <a:buSzPts val="1000"/>
                        <a:buFont typeface="Arial"/>
                        <a:buNone/>
                      </a:pPr>
                      <a:r>
                        <a:rPr b="1" i="0" lang="en-US" sz="1000" u="none" cap="none" strike="noStrike">
                          <a:solidFill>
                            <a:schemeClr val="dk1"/>
                          </a:solidFill>
                          <a:latin typeface="Arial"/>
                          <a:ea typeface="Arial"/>
                          <a:cs typeface="Arial"/>
                          <a:sym typeface="Arial"/>
                        </a:rPr>
                        <a:t>2001</a:t>
                      </a:r>
                      <a:endParaRPr b="1" sz="1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n-US" sz="1000" u="none" cap="none" strike="noStrike">
                          <a:solidFill>
                            <a:schemeClr val="dk1"/>
                          </a:solidFill>
                        </a:rPr>
                        <a:t>168</a:t>
                      </a:r>
                      <a:endParaRPr sz="1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n-US" sz="1000" u="none" cap="none" strike="noStrike">
                          <a:solidFill>
                            <a:schemeClr val="dk1"/>
                          </a:solidFill>
                        </a:rPr>
                        <a:t>44</a:t>
                      </a:r>
                      <a:endParaRPr sz="1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Manufacturing</a:t>
                      </a:r>
                      <a:endParaRPr sz="1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Mass Customer</a:t>
                      </a:r>
                      <a:endParaRPr sz="1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n-US" sz="1000" u="none" cap="none" strike="noStrike">
                          <a:solidFill>
                            <a:schemeClr val="dk1"/>
                          </a:solidFill>
                        </a:rPr>
                        <a:t>Yes</a:t>
                      </a:r>
                      <a:endParaRPr sz="1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New South Wales</a:t>
                      </a:r>
                      <a:endParaRPr sz="1000" u="none" cap="none" strike="noStrike">
                        <a:solidFill>
                          <a:schemeClr val="dk1"/>
                        </a:solidFill>
                      </a:endParaRPr>
                    </a:p>
                    <a:p>
                      <a:pPr indent="0" lvl="0" marL="0" marR="0" rtl="0" algn="ctr">
                        <a:lnSpc>
                          <a:spcPct val="100000"/>
                        </a:lnSpc>
                        <a:spcBef>
                          <a:spcPts val="0"/>
                        </a:spcBef>
                        <a:spcAft>
                          <a:spcPts val="0"/>
                        </a:spcAft>
                        <a:buClr>
                          <a:srgbClr val="000000"/>
                        </a:buClr>
                        <a:buSzPts val="1000"/>
                        <a:buFont typeface="Arial"/>
                        <a:buNone/>
                      </a:pPr>
                      <a:r>
                        <a:t/>
                      </a:r>
                      <a:endParaRPr sz="1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521125">
                <a:tc>
                  <a:txBody>
                    <a:bodyPr/>
                    <a:lstStyle/>
                    <a:p>
                      <a:pPr indent="0" lvl="0" marL="0" marR="0" rtl="0" algn="ctr">
                        <a:lnSpc>
                          <a:spcPct val="100000"/>
                        </a:lnSpc>
                        <a:spcBef>
                          <a:spcPts val="0"/>
                        </a:spcBef>
                        <a:spcAft>
                          <a:spcPts val="0"/>
                        </a:spcAft>
                        <a:buClr>
                          <a:srgbClr val="FFFFFF"/>
                        </a:buClr>
                        <a:buSzPts val="1000"/>
                        <a:buFont typeface="Arial"/>
                        <a:buNone/>
                      </a:pPr>
                      <a:r>
                        <a:rPr b="1" i="0" lang="en-US" sz="1000" u="none" cap="none" strike="noStrike">
                          <a:solidFill>
                            <a:schemeClr val="dk1"/>
                          </a:solidFill>
                          <a:latin typeface="Arial"/>
                          <a:ea typeface="Arial"/>
                          <a:cs typeface="Arial"/>
                          <a:sym typeface="Arial"/>
                        </a:rPr>
                        <a:t>650</a:t>
                      </a:r>
                      <a:endParaRPr b="1" sz="1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n-US" sz="1000" u="none" cap="none" strike="noStrike">
                          <a:solidFill>
                            <a:schemeClr val="dk1"/>
                          </a:solidFill>
                        </a:rPr>
                        <a:t>486</a:t>
                      </a:r>
                      <a:endParaRPr sz="1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n-US" sz="1000" u="none" cap="none" strike="noStrike">
                          <a:solidFill>
                            <a:schemeClr val="dk1"/>
                          </a:solidFill>
                        </a:rPr>
                        <a:t>44</a:t>
                      </a:r>
                      <a:endParaRPr sz="1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Health</a:t>
                      </a:r>
                      <a:endParaRPr sz="1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Mass Customer</a:t>
                      </a:r>
                      <a:endParaRPr sz="1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n-US" sz="1000" u="none" cap="none" strike="noStrike">
                          <a:solidFill>
                            <a:schemeClr val="dk1"/>
                          </a:solidFill>
                        </a:rPr>
                        <a:t>No</a:t>
                      </a:r>
                      <a:endParaRPr sz="1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n-US" sz="1000" u="none" cap="none" strike="noStrike">
                          <a:solidFill>
                            <a:schemeClr val="dk1"/>
                          </a:solidFill>
                        </a:rPr>
                        <a:t>New South Wales</a:t>
                      </a:r>
                      <a:endParaRPr sz="1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521125">
                <a:tc>
                  <a:txBody>
                    <a:bodyPr/>
                    <a:lstStyle/>
                    <a:p>
                      <a:pPr indent="0" lvl="0" marL="0" marR="0" rtl="0" algn="ctr">
                        <a:lnSpc>
                          <a:spcPct val="100000"/>
                        </a:lnSpc>
                        <a:spcBef>
                          <a:spcPts val="0"/>
                        </a:spcBef>
                        <a:spcAft>
                          <a:spcPts val="0"/>
                        </a:spcAft>
                        <a:buClr>
                          <a:srgbClr val="FFFFFF"/>
                        </a:buClr>
                        <a:buSzPts val="1000"/>
                        <a:buFont typeface="Arial"/>
                        <a:buNone/>
                      </a:pPr>
                      <a:r>
                        <a:rPr b="1" i="0" lang="en-US" sz="1000" u="none" cap="none" strike="noStrike">
                          <a:solidFill>
                            <a:schemeClr val="dk1"/>
                          </a:solidFill>
                          <a:latin typeface="Arial"/>
                          <a:ea typeface="Arial"/>
                          <a:cs typeface="Arial"/>
                          <a:sym typeface="Arial"/>
                        </a:rPr>
                        <a:t>3297</a:t>
                      </a:r>
                      <a:endParaRPr b="1" sz="1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n-US" sz="1000" u="none" cap="none" strike="noStrike">
                          <a:solidFill>
                            <a:schemeClr val="dk1"/>
                          </a:solidFill>
                        </a:rPr>
                        <a:t>234</a:t>
                      </a:r>
                      <a:endParaRPr sz="1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n-US" sz="1000" u="none" cap="none" strike="noStrike">
                          <a:solidFill>
                            <a:schemeClr val="dk1"/>
                          </a:solidFill>
                        </a:rPr>
                        <a:t>46</a:t>
                      </a:r>
                      <a:endParaRPr sz="1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Manufacturing</a:t>
                      </a:r>
                      <a:endParaRPr sz="1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Mass Customer</a:t>
                      </a:r>
                      <a:endParaRPr sz="1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n-US" sz="1000" u="none" cap="none" strike="noStrike">
                          <a:solidFill>
                            <a:schemeClr val="dk1"/>
                          </a:solidFill>
                        </a:rPr>
                        <a:t>No</a:t>
                      </a:r>
                      <a:endParaRPr sz="1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n-US" sz="1000" u="none" cap="none" strike="noStrike">
                          <a:solidFill>
                            <a:schemeClr val="dk1"/>
                          </a:solidFill>
                        </a:rPr>
                        <a:t>Victoria</a:t>
                      </a:r>
                      <a:endParaRPr sz="1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556825">
                <a:tc>
                  <a:txBody>
                    <a:bodyPr/>
                    <a:lstStyle/>
                    <a:p>
                      <a:pPr indent="0" lvl="0" marL="0" marR="0" rtl="0" algn="ctr">
                        <a:lnSpc>
                          <a:spcPct val="100000"/>
                        </a:lnSpc>
                        <a:spcBef>
                          <a:spcPts val="0"/>
                        </a:spcBef>
                        <a:spcAft>
                          <a:spcPts val="0"/>
                        </a:spcAft>
                        <a:buClr>
                          <a:srgbClr val="FFFFFF"/>
                        </a:buClr>
                        <a:buSzPts val="1000"/>
                        <a:buFont typeface="Arial"/>
                        <a:buNone/>
                      </a:pPr>
                      <a:r>
                        <a:rPr b="1" i="0" lang="en-US" sz="1000" u="none" cap="none" strike="noStrike">
                          <a:solidFill>
                            <a:schemeClr val="dk1"/>
                          </a:solidFill>
                          <a:latin typeface="Arial"/>
                          <a:ea typeface="Arial"/>
                          <a:cs typeface="Arial"/>
                          <a:sym typeface="Arial"/>
                        </a:rPr>
                        <a:t>50</a:t>
                      </a:r>
                      <a:endParaRPr b="1" sz="1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n-US" sz="1000" u="none" cap="none" strike="noStrike">
                          <a:solidFill>
                            <a:schemeClr val="dk1"/>
                          </a:solidFill>
                        </a:rPr>
                        <a:t>266</a:t>
                      </a:r>
                      <a:endParaRPr sz="1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n-US" sz="1000" u="none" cap="none" strike="noStrike">
                          <a:solidFill>
                            <a:schemeClr val="dk1"/>
                          </a:solidFill>
                        </a:rPr>
                        <a:t>41</a:t>
                      </a:r>
                      <a:endParaRPr sz="1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Manufacturing</a:t>
                      </a:r>
                      <a:endParaRPr sz="1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Mass Customer</a:t>
                      </a:r>
                      <a:endParaRPr sz="1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lang="en-US" sz="1000" u="none" cap="none" strike="noStrike">
                          <a:solidFill>
                            <a:schemeClr val="dk1"/>
                          </a:solidFill>
                        </a:rPr>
                        <a:t>Yes</a:t>
                      </a:r>
                      <a:endParaRPr sz="1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New South Wales</a:t>
                      </a:r>
                      <a:endParaRPr sz="1000" u="none" cap="none" strike="noStrike">
                        <a:solidFill>
                          <a:schemeClr val="dk1"/>
                        </a:solidFill>
                      </a:endParaRPr>
                    </a:p>
                    <a:p>
                      <a:pPr indent="0" lvl="0" marL="0" marR="0" rtl="0" algn="ctr">
                        <a:lnSpc>
                          <a:spcPct val="100000"/>
                        </a:lnSpc>
                        <a:spcBef>
                          <a:spcPts val="0"/>
                        </a:spcBef>
                        <a:spcAft>
                          <a:spcPts val="0"/>
                        </a:spcAft>
                        <a:buClr>
                          <a:srgbClr val="000000"/>
                        </a:buClr>
                        <a:buSzPts val="1000"/>
                        <a:buFont typeface="Arial"/>
                        <a:buNone/>
                      </a:pPr>
                      <a:r>
                        <a:t/>
                      </a:r>
                      <a:endParaRPr sz="1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