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5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F358-4F8B-4B4C-B924-0BD5AA07EAF0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B2C7-9DAF-42CF-9ADF-C6B7FD5C5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990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F358-4F8B-4B4C-B924-0BD5AA07EAF0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B2C7-9DAF-42CF-9ADF-C6B7FD5C5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41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F358-4F8B-4B4C-B924-0BD5AA07EAF0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B2C7-9DAF-42CF-9ADF-C6B7FD5C5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372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F358-4F8B-4B4C-B924-0BD5AA07EAF0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B2C7-9DAF-42CF-9ADF-C6B7FD5C5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178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F358-4F8B-4B4C-B924-0BD5AA07EAF0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B2C7-9DAF-42CF-9ADF-C6B7FD5C5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58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F358-4F8B-4B4C-B924-0BD5AA07EAF0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B2C7-9DAF-42CF-9ADF-C6B7FD5C5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465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F358-4F8B-4B4C-B924-0BD5AA07EAF0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B2C7-9DAF-42CF-9ADF-C6B7FD5C5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628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F358-4F8B-4B4C-B924-0BD5AA07EAF0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B2C7-9DAF-42CF-9ADF-C6B7FD5C5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564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F358-4F8B-4B4C-B924-0BD5AA07EAF0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B2C7-9DAF-42CF-9ADF-C6B7FD5C5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147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F358-4F8B-4B4C-B924-0BD5AA07EAF0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B2C7-9DAF-42CF-9ADF-C6B7FD5C5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14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F358-4F8B-4B4C-B924-0BD5AA07EAF0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B2C7-9DAF-42CF-9ADF-C6B7FD5C5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7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CF358-4F8B-4B4C-B924-0BD5AA07EAF0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2B2C7-9DAF-42CF-9ADF-C6B7FD5C5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546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Sweden - Up North, Down to Ear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0251" y="1124198"/>
            <a:ext cx="72196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Sweden</a:t>
            </a:r>
            <a:endParaRPr lang="en-IN" sz="66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97838" y="5134570"/>
            <a:ext cx="42581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Presented By: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Astha</a:t>
            </a:r>
          </a:p>
          <a:p>
            <a:r>
              <a:rPr lang="en-US" sz="2000" b="1" dirty="0" err="1" smtClean="0">
                <a:solidFill>
                  <a:schemeClr val="bg1"/>
                </a:solidFill>
              </a:rPr>
              <a:t>Samanway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Sahoo</a:t>
            </a:r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1028" name="Picture 4" descr="Sweden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9885528" y="582688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Presented By: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Astha</a:t>
            </a:r>
          </a:p>
          <a:p>
            <a:r>
              <a:rPr lang="en-US" b="1" dirty="0" err="1" smtClean="0">
                <a:solidFill>
                  <a:schemeClr val="bg1"/>
                </a:solidFill>
              </a:rPr>
              <a:t>Samanway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Sahoo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2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 descr="9,555,893449,964 km²20 km²PopulationAreaDensity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0"/>
            <a:ext cx="121729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12943" y="2182008"/>
            <a:ext cx="42717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/>
              <a:t>Tack!</a:t>
            </a:r>
            <a:endParaRPr lang="en-IN" sz="6600" b="1" dirty="0"/>
          </a:p>
        </p:txBody>
      </p:sp>
    </p:spTree>
    <p:extLst>
      <p:ext uri="{BB962C8B-B14F-4D97-AF65-F5344CB8AC3E}">
        <p14:creationId xmlns:p14="http://schemas.microsoft.com/office/powerpoint/2010/main" val="2328110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 descr="Sweden 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785" y="5049672"/>
            <a:ext cx="348017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</a:rPr>
              <a:t>History</a:t>
            </a:r>
            <a:endParaRPr lang="en-IN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878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8" name="Picture 4" descr=" is 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-13648"/>
            <a:ext cx="12172950" cy="687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05267" y="230188"/>
            <a:ext cx="5340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Visible Aspects</a:t>
            </a:r>
            <a:endParaRPr lang="en-IN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092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 descr="legalized—with support from the Church of Sweden.            Sweden’s top rankings over the years as one of the least&#10;   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30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1194" y="365125"/>
            <a:ext cx="8543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Education and Family insurance</a:t>
            </a:r>
            <a:endParaRPr lang="en-IN" sz="4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106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eduCation and researCh                                        but still tax-financed—independent schools in many         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37628" y="196909"/>
            <a:ext cx="4135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Equality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2288367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5122" name="Picture 2" descr=" among 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0"/>
            <a:ext cx="121729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128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9705" y="3033259"/>
            <a:ext cx="10515600" cy="1325563"/>
          </a:xfrm>
        </p:spPr>
        <p:txBody>
          <a:bodyPr/>
          <a:lstStyle/>
          <a:p>
            <a:r>
              <a:rPr lang="en-US" b="1" dirty="0" smtClean="0"/>
              <a:t>Few Famous People</a:t>
            </a:r>
            <a:endParaRPr lang="en-IN" b="1" dirty="0"/>
          </a:p>
        </p:txBody>
      </p:sp>
      <p:pic>
        <p:nvPicPr>
          <p:cNvPr id="12290" name="Picture 2" descr="Avici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4" y="550317"/>
            <a:ext cx="2857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PewDiePi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595" y="4213793"/>
            <a:ext cx="2857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Greta Thunber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595" y="617538"/>
            <a:ext cx="2857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 descr="Zlatan Ibrahimović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07" y="4213793"/>
            <a:ext cx="2857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0" descr="Image result for alfred nob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12" descr="Image result for alfred nobe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2302" name="Picture 14" descr="Alfred Nobe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140" y="550316"/>
            <a:ext cx="2857500" cy="238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6" descr="Image result for abba grou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18" descr="Image result for abba grou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2308" name="Picture 20" descr="ABBA - TopPop 1974 5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283" y="4213793"/>
            <a:ext cx="2862357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246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d3bwu0f92zgi29.cloudfront.net/wp-content/uploads/2013/06/adjustable-wrench-1024x57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05015" cy="2934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8 Inventions You Never Knew Were Swedis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454" y="2175800"/>
            <a:ext cx="33337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Dynamit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329" y="38100"/>
            <a:ext cx="2478443" cy="201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Image result for inventions of swede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42" y="3642390"/>
            <a:ext cx="4599295" cy="2764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 descr="Image result for inventions of swede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0784" y="243171"/>
            <a:ext cx="3415874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 descr="Image result for inventions of swede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699" y="3748765"/>
            <a:ext cx="5131558" cy="2990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23331" y="243171"/>
            <a:ext cx="57184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Inventions and Patents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1588153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 descr="Recycling center in Swed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1138" y="154142"/>
            <a:ext cx="75745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5">
                    <a:lumMod val="75000"/>
                  </a:schemeClr>
                </a:solidFill>
              </a:rPr>
              <a:t>Environmental Practices</a:t>
            </a:r>
            <a:endParaRPr lang="en-IN" sz="4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009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31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Few Famous People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., Astha</dc:creator>
  <cp:lastModifiedBy>., Astha</cp:lastModifiedBy>
  <cp:revision>8</cp:revision>
  <dcterms:created xsi:type="dcterms:W3CDTF">2019-11-05T06:09:38Z</dcterms:created>
  <dcterms:modified xsi:type="dcterms:W3CDTF">2019-11-05T10:36:45Z</dcterms:modified>
</cp:coreProperties>
</file>