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04" r:id="rId3"/>
    <p:sldId id="314" r:id="rId4"/>
    <p:sldId id="315" r:id="rId5"/>
    <p:sldId id="316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22" autoAdjust="0"/>
  </p:normalViewPr>
  <p:slideViewPr>
    <p:cSldViewPr>
      <p:cViewPr varScale="1">
        <p:scale>
          <a:sx n="42" d="100"/>
          <a:sy n="42" d="100"/>
        </p:scale>
        <p:origin x="46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6"/>
            <a:ext cx="10172700" cy="52022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3747166"/>
            <a:ext cx="91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Overflow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Shadow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Flex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Web Fonts</a:t>
            </a:r>
            <a:endParaRPr lang="en-IN" sz="40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1025041" y="2147951"/>
            <a:ext cx="16870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 position property specifies the type of positioning method used for an element.</a:t>
            </a:r>
            <a:br>
              <a:rPr lang="en-US" sz="3600" dirty="0"/>
            </a:br>
            <a:endParaRPr lang="en-US" sz="3600" dirty="0"/>
          </a:p>
          <a:p>
            <a:pPr algn="l"/>
            <a:r>
              <a:rPr lang="en-US" sz="3600" dirty="0"/>
              <a:t>There are five different position values:</a:t>
            </a:r>
          </a:p>
          <a:p>
            <a:r>
              <a:rPr lang="en-US" sz="3600" dirty="0"/>
              <a:t>static</a:t>
            </a:r>
          </a:p>
          <a:p>
            <a:r>
              <a:rPr lang="en-US" sz="3600" dirty="0"/>
              <a:t>relative</a:t>
            </a:r>
          </a:p>
          <a:p>
            <a:r>
              <a:rPr lang="en-US" sz="3600" dirty="0"/>
              <a:t>fixed</a:t>
            </a:r>
          </a:p>
          <a:p>
            <a:r>
              <a:rPr lang="en-US" sz="3600" dirty="0"/>
              <a:t>absolute</a:t>
            </a:r>
          </a:p>
          <a:p>
            <a:r>
              <a:rPr lang="en-US" sz="3600" dirty="0"/>
              <a:t>sticky</a:t>
            </a:r>
          </a:p>
          <a:p>
            <a:br>
              <a:rPr lang="en-US" sz="3600" dirty="0">
                <a:latin typeface="Consolas" panose="020B0609020204030204" pitchFamily="49" charset="0"/>
              </a:rPr>
            </a:b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Overflow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AF6F5-3B13-B781-E854-A66747CA51E7}"/>
              </a:ext>
            </a:extLst>
          </p:cNvPr>
          <p:cNvSpPr txBox="1"/>
          <p:nvPr/>
        </p:nvSpPr>
        <p:spPr>
          <a:xfrm>
            <a:off x="998220" y="2101784"/>
            <a:ext cx="16215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 CSS overflow property controls what happens to content that is too big to fit into an area.</a:t>
            </a:r>
          </a:p>
          <a:p>
            <a:r>
              <a:rPr lang="en-US" sz="3600" dirty="0"/>
              <a:t>The overflow property specifies whether to clip the content or to add scrollbars when the content of an element is too big to fit in the specified area.</a:t>
            </a:r>
          </a:p>
          <a:p>
            <a:br>
              <a:rPr lang="en-US" sz="3600" dirty="0"/>
            </a:br>
            <a:r>
              <a:rPr lang="en-US" sz="3600" dirty="0"/>
              <a:t>The overflow property has the following values:</a:t>
            </a:r>
            <a:br>
              <a:rPr lang="en-US" sz="3600" dirty="0"/>
            </a:br>
            <a:r>
              <a:rPr lang="en-US" sz="3600" dirty="0"/>
              <a:t>visible </a:t>
            </a:r>
          </a:p>
          <a:p>
            <a:r>
              <a:rPr lang="en-US" sz="3600" dirty="0"/>
              <a:t>hidden </a:t>
            </a:r>
          </a:p>
          <a:p>
            <a:r>
              <a:rPr lang="en-US" sz="3600" dirty="0"/>
              <a:t>scroll </a:t>
            </a:r>
          </a:p>
          <a:p>
            <a:r>
              <a:rPr lang="en-US" sz="3600" dirty="0"/>
              <a:t>auto </a:t>
            </a:r>
          </a:p>
        </p:txBody>
      </p:sp>
    </p:spTree>
    <p:extLst>
      <p:ext uri="{BB962C8B-B14F-4D97-AF65-F5344CB8AC3E}">
        <p14:creationId xmlns:p14="http://schemas.microsoft.com/office/powerpoint/2010/main" val="20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Shadows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C8AEC-C99B-3633-D1DC-26C1501E46FC}"/>
              </a:ext>
            </a:extLst>
          </p:cNvPr>
          <p:cNvSpPr txBox="1"/>
          <p:nvPr/>
        </p:nvSpPr>
        <p:spPr>
          <a:xfrm>
            <a:off x="1043940" y="2014999"/>
            <a:ext cx="1693433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</a:rPr>
              <a:t>With CSS you can add shadow to text and to elements.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In these chapters you will learn about the following properties: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Text-shadow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Box-shadow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r>
              <a:rPr lang="en-US" sz="4000" b="1" dirty="0">
                <a:solidFill>
                  <a:srgbClr val="000000"/>
                </a:solidFill>
              </a:rPr>
              <a:t>Text Effects</a:t>
            </a:r>
          </a:p>
        </p:txBody>
      </p:sp>
    </p:spTree>
    <p:extLst>
      <p:ext uri="{BB962C8B-B14F-4D97-AF65-F5344CB8AC3E}">
        <p14:creationId xmlns:p14="http://schemas.microsoft.com/office/powerpoint/2010/main" val="164276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Web Fonts</a:t>
            </a:r>
            <a:endParaRPr lang="en-IN" sz="4200" b="1" dirty="0"/>
          </a:p>
          <a:p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66668-32E2-AC0B-4FA0-55F8F1210C0D}"/>
              </a:ext>
            </a:extLst>
          </p:cNvPr>
          <p:cNvSpPr txBox="1"/>
          <p:nvPr/>
        </p:nvSpPr>
        <p:spPr>
          <a:xfrm>
            <a:off x="996874" y="2078924"/>
            <a:ext cx="17321606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Web fonts allow Web designers to use fonts that are not installed on the user's computer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When you have found/bought the font you wish to use, just include the font file on your web server, and it will be automatically downloaded to the user when needed.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Your "own" fonts are defined within the CSS @font-face rule.</a:t>
            </a:r>
          </a:p>
        </p:txBody>
      </p:sp>
    </p:spTree>
    <p:extLst>
      <p:ext uri="{BB962C8B-B14F-4D97-AF65-F5344CB8AC3E}">
        <p14:creationId xmlns:p14="http://schemas.microsoft.com/office/powerpoint/2010/main" val="405952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195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58</cp:revision>
  <dcterms:created xsi:type="dcterms:W3CDTF">2006-08-16T00:00:00Z</dcterms:created>
  <dcterms:modified xsi:type="dcterms:W3CDTF">2022-12-13T17:09:13Z</dcterms:modified>
  <dc:identifier>DAFBHbFhJSU</dc:identifier>
</cp:coreProperties>
</file>