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3B29C94-9F46-6A4B-8FA8-C5F0C921CC1C}">
          <p14:sldIdLst>
            <p14:sldId id="256"/>
            <p14:sldId id="257"/>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694"/>
  </p:normalViewPr>
  <p:slideViewPr>
    <p:cSldViewPr snapToGrid="0" snapToObjects="1">
      <p:cViewPr>
        <p:scale>
          <a:sx n="80" d="100"/>
          <a:sy n="80" d="100"/>
        </p:scale>
        <p:origin x="1800"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0A8F4D-E153-4B66-8C9A-7296AC7C2D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C69EF1-3BE2-4CEE-8506-AFF11EC47D04}">
      <dgm:prSet/>
      <dgm:spPr/>
      <dgm:t>
        <a:bodyPr/>
        <a:lstStyle/>
        <a:p>
          <a:pPr>
            <a:lnSpc>
              <a:spcPct val="100000"/>
            </a:lnSpc>
          </a:pPr>
          <a:r>
            <a:rPr lang="en-US"/>
            <a:t>Project Scope</a:t>
          </a:r>
        </a:p>
      </dgm:t>
    </dgm:pt>
    <dgm:pt modelId="{8C5927C8-E0A0-4855-9CA4-72AB5FA897C2}" type="parTrans" cxnId="{9D4D33E0-C24C-409E-B68F-DA8E08336E18}">
      <dgm:prSet/>
      <dgm:spPr/>
      <dgm:t>
        <a:bodyPr/>
        <a:lstStyle/>
        <a:p>
          <a:endParaRPr lang="en-US"/>
        </a:p>
      </dgm:t>
    </dgm:pt>
    <dgm:pt modelId="{CDB06673-A020-4D29-9EE7-DFFF963E3591}" type="sibTrans" cxnId="{9D4D33E0-C24C-409E-B68F-DA8E08336E18}">
      <dgm:prSet/>
      <dgm:spPr/>
      <dgm:t>
        <a:bodyPr/>
        <a:lstStyle/>
        <a:p>
          <a:endParaRPr lang="en-US"/>
        </a:p>
      </dgm:t>
    </dgm:pt>
    <dgm:pt modelId="{A09D44CF-91EF-4919-836E-EDB19126DA4A}">
      <dgm:prSet/>
      <dgm:spPr/>
      <dgm:t>
        <a:bodyPr/>
        <a:lstStyle/>
        <a:p>
          <a:pPr>
            <a:lnSpc>
              <a:spcPct val="100000"/>
            </a:lnSpc>
          </a:pPr>
          <a:r>
            <a:rPr lang="en-US"/>
            <a:t>Challenges </a:t>
          </a:r>
        </a:p>
      </dgm:t>
    </dgm:pt>
    <dgm:pt modelId="{B478D7A2-9BF2-4503-946A-A5BC0B6EC3C9}" type="parTrans" cxnId="{7075CDEA-D63E-40EA-A65F-7B0290351BE4}">
      <dgm:prSet/>
      <dgm:spPr/>
      <dgm:t>
        <a:bodyPr/>
        <a:lstStyle/>
        <a:p>
          <a:endParaRPr lang="en-US"/>
        </a:p>
      </dgm:t>
    </dgm:pt>
    <dgm:pt modelId="{8CC5BC1C-298F-487A-AD09-FBD0A7167D2B}" type="sibTrans" cxnId="{7075CDEA-D63E-40EA-A65F-7B0290351BE4}">
      <dgm:prSet/>
      <dgm:spPr/>
      <dgm:t>
        <a:bodyPr/>
        <a:lstStyle/>
        <a:p>
          <a:endParaRPr lang="en-US"/>
        </a:p>
      </dgm:t>
    </dgm:pt>
    <dgm:pt modelId="{EDA303B4-955A-4877-8CFF-0391A11D58A3}">
      <dgm:prSet/>
      <dgm:spPr/>
      <dgm:t>
        <a:bodyPr/>
        <a:lstStyle/>
        <a:p>
          <a:pPr>
            <a:lnSpc>
              <a:spcPct val="100000"/>
            </a:lnSpc>
          </a:pPr>
          <a:r>
            <a:rPr lang="en-US"/>
            <a:t>Technical Solution</a:t>
          </a:r>
        </a:p>
      </dgm:t>
    </dgm:pt>
    <dgm:pt modelId="{AE6F0CCD-4540-4C4E-80C5-51CE0705455B}" type="parTrans" cxnId="{882070DD-3AC3-4D23-90EC-50B4B23D893F}">
      <dgm:prSet/>
      <dgm:spPr/>
      <dgm:t>
        <a:bodyPr/>
        <a:lstStyle/>
        <a:p>
          <a:endParaRPr lang="en-US"/>
        </a:p>
      </dgm:t>
    </dgm:pt>
    <dgm:pt modelId="{269AA479-3DC5-4288-880F-FBA8AE2FAB92}" type="sibTrans" cxnId="{882070DD-3AC3-4D23-90EC-50B4B23D893F}">
      <dgm:prSet/>
      <dgm:spPr/>
      <dgm:t>
        <a:bodyPr/>
        <a:lstStyle/>
        <a:p>
          <a:endParaRPr lang="en-US"/>
        </a:p>
      </dgm:t>
    </dgm:pt>
    <dgm:pt modelId="{D9A42DBB-9A76-4EF8-A0C0-774C32531DEB}">
      <dgm:prSet/>
      <dgm:spPr/>
      <dgm:t>
        <a:bodyPr/>
        <a:lstStyle/>
        <a:p>
          <a:pPr>
            <a:lnSpc>
              <a:spcPct val="100000"/>
            </a:lnSpc>
          </a:pPr>
          <a:r>
            <a:rPr lang="en-US" dirty="0"/>
            <a:t>Use case </a:t>
          </a:r>
        </a:p>
      </dgm:t>
    </dgm:pt>
    <dgm:pt modelId="{70B5BD82-D431-47A3-8E8D-90676304F45B}" type="parTrans" cxnId="{AA4DF730-653E-4914-8A2B-58B6273B0E55}">
      <dgm:prSet/>
      <dgm:spPr/>
      <dgm:t>
        <a:bodyPr/>
        <a:lstStyle/>
        <a:p>
          <a:endParaRPr lang="en-US"/>
        </a:p>
      </dgm:t>
    </dgm:pt>
    <dgm:pt modelId="{B20DD75E-B0FA-4196-8D52-7B7266C9E4EA}" type="sibTrans" cxnId="{AA4DF730-653E-4914-8A2B-58B6273B0E55}">
      <dgm:prSet/>
      <dgm:spPr/>
      <dgm:t>
        <a:bodyPr/>
        <a:lstStyle/>
        <a:p>
          <a:endParaRPr lang="en-US"/>
        </a:p>
      </dgm:t>
    </dgm:pt>
    <dgm:pt modelId="{68C5F66F-7EC1-4248-9B55-27D55EF52D1B}" type="pres">
      <dgm:prSet presAssocID="{CB0A8F4D-E153-4B66-8C9A-7296AC7C2D1A}" presName="root" presStyleCnt="0">
        <dgm:presLayoutVars>
          <dgm:dir/>
          <dgm:resizeHandles val="exact"/>
        </dgm:presLayoutVars>
      </dgm:prSet>
      <dgm:spPr/>
    </dgm:pt>
    <dgm:pt modelId="{169BB827-3C09-4520-84A1-3B5278957E86}" type="pres">
      <dgm:prSet presAssocID="{20C69EF1-3BE2-4CEE-8506-AFF11EC47D04}" presName="compNode" presStyleCnt="0"/>
      <dgm:spPr/>
    </dgm:pt>
    <dgm:pt modelId="{6DE32F71-5BE5-4DF0-BFB4-979552968E13}" type="pres">
      <dgm:prSet presAssocID="{20C69EF1-3BE2-4CEE-8506-AFF11EC47D04}" presName="bgRect" presStyleLbl="bgShp" presStyleIdx="0" presStyleCnt="4"/>
      <dgm:spPr/>
    </dgm:pt>
    <dgm:pt modelId="{AE10BEDA-29C3-440C-BBC7-FCF3E743E8AA}" type="pres">
      <dgm:prSet presAssocID="{20C69EF1-3BE2-4CEE-8506-AFF11EC47D0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a:ext>
      </dgm:extLst>
    </dgm:pt>
    <dgm:pt modelId="{A41D1311-FDD6-4194-8613-B03BD66017A9}" type="pres">
      <dgm:prSet presAssocID="{20C69EF1-3BE2-4CEE-8506-AFF11EC47D04}" presName="spaceRect" presStyleCnt="0"/>
      <dgm:spPr/>
    </dgm:pt>
    <dgm:pt modelId="{E2D854AD-0812-4327-8C7A-267EDBC58D7E}" type="pres">
      <dgm:prSet presAssocID="{20C69EF1-3BE2-4CEE-8506-AFF11EC47D04}" presName="parTx" presStyleLbl="revTx" presStyleIdx="0" presStyleCnt="4">
        <dgm:presLayoutVars>
          <dgm:chMax val="0"/>
          <dgm:chPref val="0"/>
        </dgm:presLayoutVars>
      </dgm:prSet>
      <dgm:spPr/>
    </dgm:pt>
    <dgm:pt modelId="{E2E0DFF6-5F37-4B0B-9DA5-D27D204EEC10}" type="pres">
      <dgm:prSet presAssocID="{CDB06673-A020-4D29-9EE7-DFFF963E3591}" presName="sibTrans" presStyleCnt="0"/>
      <dgm:spPr/>
    </dgm:pt>
    <dgm:pt modelId="{E1A0241E-C4C3-4188-8A6B-F994D6907350}" type="pres">
      <dgm:prSet presAssocID="{A09D44CF-91EF-4919-836E-EDB19126DA4A}" presName="compNode" presStyleCnt="0"/>
      <dgm:spPr/>
    </dgm:pt>
    <dgm:pt modelId="{77D3EF5A-59CF-4128-B185-1584B1E40C51}" type="pres">
      <dgm:prSet presAssocID="{A09D44CF-91EF-4919-836E-EDB19126DA4A}" presName="bgRect" presStyleLbl="bgShp" presStyleIdx="1" presStyleCnt="4"/>
      <dgm:spPr/>
    </dgm:pt>
    <dgm:pt modelId="{E801D6BD-A367-4966-B303-68A35D2D289B}" type="pres">
      <dgm:prSet presAssocID="{A09D44CF-91EF-4919-836E-EDB19126DA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DAB1B634-268A-42BF-921F-2D5978279880}" type="pres">
      <dgm:prSet presAssocID="{A09D44CF-91EF-4919-836E-EDB19126DA4A}" presName="spaceRect" presStyleCnt="0"/>
      <dgm:spPr/>
    </dgm:pt>
    <dgm:pt modelId="{48553FA9-0AD3-48F9-AA5D-DF8A7777A5C8}" type="pres">
      <dgm:prSet presAssocID="{A09D44CF-91EF-4919-836E-EDB19126DA4A}" presName="parTx" presStyleLbl="revTx" presStyleIdx="1" presStyleCnt="4">
        <dgm:presLayoutVars>
          <dgm:chMax val="0"/>
          <dgm:chPref val="0"/>
        </dgm:presLayoutVars>
      </dgm:prSet>
      <dgm:spPr/>
    </dgm:pt>
    <dgm:pt modelId="{F47B67DA-B66F-4631-8BC9-BDF3D17AE08E}" type="pres">
      <dgm:prSet presAssocID="{8CC5BC1C-298F-487A-AD09-FBD0A7167D2B}" presName="sibTrans" presStyleCnt="0"/>
      <dgm:spPr/>
    </dgm:pt>
    <dgm:pt modelId="{FDCC31F8-A2D6-4B12-A51E-6407B796CA69}" type="pres">
      <dgm:prSet presAssocID="{EDA303B4-955A-4877-8CFF-0391A11D58A3}" presName="compNode" presStyleCnt="0"/>
      <dgm:spPr/>
    </dgm:pt>
    <dgm:pt modelId="{F624F69F-0593-40C2-844B-7B320279EB28}" type="pres">
      <dgm:prSet presAssocID="{EDA303B4-955A-4877-8CFF-0391A11D58A3}" presName="bgRect" presStyleLbl="bgShp" presStyleIdx="2" presStyleCnt="4"/>
      <dgm:spPr/>
    </dgm:pt>
    <dgm:pt modelId="{89E601ED-D14A-4F85-B03B-5B85C6214535}" type="pres">
      <dgm:prSet presAssocID="{EDA303B4-955A-4877-8CFF-0391A11D58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87AB4AFB-5E2A-493F-8C28-3DC9A0DF904F}" type="pres">
      <dgm:prSet presAssocID="{EDA303B4-955A-4877-8CFF-0391A11D58A3}" presName="spaceRect" presStyleCnt="0"/>
      <dgm:spPr/>
    </dgm:pt>
    <dgm:pt modelId="{CF7B014E-6C87-4A7E-8A24-528EE30FCC32}" type="pres">
      <dgm:prSet presAssocID="{EDA303B4-955A-4877-8CFF-0391A11D58A3}" presName="parTx" presStyleLbl="revTx" presStyleIdx="2" presStyleCnt="4">
        <dgm:presLayoutVars>
          <dgm:chMax val="0"/>
          <dgm:chPref val="0"/>
        </dgm:presLayoutVars>
      </dgm:prSet>
      <dgm:spPr/>
    </dgm:pt>
    <dgm:pt modelId="{03ED6124-E2CC-4025-A101-FEED52A2791F}" type="pres">
      <dgm:prSet presAssocID="{269AA479-3DC5-4288-880F-FBA8AE2FAB92}" presName="sibTrans" presStyleCnt="0"/>
      <dgm:spPr/>
    </dgm:pt>
    <dgm:pt modelId="{4C524A55-AF3D-45AC-A3B5-124A1271B496}" type="pres">
      <dgm:prSet presAssocID="{D9A42DBB-9A76-4EF8-A0C0-774C32531DEB}" presName="compNode" presStyleCnt="0"/>
      <dgm:spPr/>
    </dgm:pt>
    <dgm:pt modelId="{2A4FF0A8-18ED-4BED-95F5-DA688EBF6794}" type="pres">
      <dgm:prSet presAssocID="{D9A42DBB-9A76-4EF8-A0C0-774C32531DEB}" presName="bgRect" presStyleLbl="bgShp" presStyleIdx="3" presStyleCnt="4"/>
      <dgm:spPr/>
    </dgm:pt>
    <dgm:pt modelId="{D9EC9E8F-CAAC-49F8-A2FE-509EA8DD9C74}" type="pres">
      <dgm:prSet presAssocID="{D9A42DBB-9A76-4EF8-A0C0-774C32531D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Zoom in"/>
        </a:ext>
      </dgm:extLst>
    </dgm:pt>
    <dgm:pt modelId="{6BA6A89E-A118-4402-AB2F-BE8437E73523}" type="pres">
      <dgm:prSet presAssocID="{D9A42DBB-9A76-4EF8-A0C0-774C32531DEB}" presName="spaceRect" presStyleCnt="0"/>
      <dgm:spPr/>
    </dgm:pt>
    <dgm:pt modelId="{2B1DCAB1-CD2D-4BDD-B231-FC4427CF0180}" type="pres">
      <dgm:prSet presAssocID="{D9A42DBB-9A76-4EF8-A0C0-774C32531DEB}" presName="parTx" presStyleLbl="revTx" presStyleIdx="3" presStyleCnt="4">
        <dgm:presLayoutVars>
          <dgm:chMax val="0"/>
          <dgm:chPref val="0"/>
        </dgm:presLayoutVars>
      </dgm:prSet>
      <dgm:spPr/>
    </dgm:pt>
  </dgm:ptLst>
  <dgm:cxnLst>
    <dgm:cxn modelId="{AA4DF730-653E-4914-8A2B-58B6273B0E55}" srcId="{CB0A8F4D-E153-4B66-8C9A-7296AC7C2D1A}" destId="{D9A42DBB-9A76-4EF8-A0C0-774C32531DEB}" srcOrd="3" destOrd="0" parTransId="{70B5BD82-D431-47A3-8E8D-90676304F45B}" sibTransId="{B20DD75E-B0FA-4196-8D52-7B7266C9E4EA}"/>
    <dgm:cxn modelId="{9C14D43C-053D-6142-B26B-D959375BD47A}" type="presOf" srcId="{CB0A8F4D-E153-4B66-8C9A-7296AC7C2D1A}" destId="{68C5F66F-7EC1-4248-9B55-27D55EF52D1B}" srcOrd="0" destOrd="0" presId="urn:microsoft.com/office/officeart/2018/2/layout/IconVerticalSolidList"/>
    <dgm:cxn modelId="{465A1859-3FFA-7846-AAB3-33334F69BFEF}" type="presOf" srcId="{D9A42DBB-9A76-4EF8-A0C0-774C32531DEB}" destId="{2B1DCAB1-CD2D-4BDD-B231-FC4427CF0180}" srcOrd="0" destOrd="0" presId="urn:microsoft.com/office/officeart/2018/2/layout/IconVerticalSolidList"/>
    <dgm:cxn modelId="{2614316C-DC89-4543-B55E-7F7AC2FC08DB}" type="presOf" srcId="{EDA303B4-955A-4877-8CFF-0391A11D58A3}" destId="{CF7B014E-6C87-4A7E-8A24-528EE30FCC32}" srcOrd="0" destOrd="0" presId="urn:microsoft.com/office/officeart/2018/2/layout/IconVerticalSolidList"/>
    <dgm:cxn modelId="{016A2C80-7379-EC4A-8DEC-9F9406EBABDF}" type="presOf" srcId="{20C69EF1-3BE2-4CEE-8506-AFF11EC47D04}" destId="{E2D854AD-0812-4327-8C7A-267EDBC58D7E}" srcOrd="0" destOrd="0" presId="urn:microsoft.com/office/officeart/2018/2/layout/IconVerticalSolidList"/>
    <dgm:cxn modelId="{882070DD-3AC3-4D23-90EC-50B4B23D893F}" srcId="{CB0A8F4D-E153-4B66-8C9A-7296AC7C2D1A}" destId="{EDA303B4-955A-4877-8CFF-0391A11D58A3}" srcOrd="2" destOrd="0" parTransId="{AE6F0CCD-4540-4C4E-80C5-51CE0705455B}" sibTransId="{269AA479-3DC5-4288-880F-FBA8AE2FAB92}"/>
    <dgm:cxn modelId="{9D4D33E0-C24C-409E-B68F-DA8E08336E18}" srcId="{CB0A8F4D-E153-4B66-8C9A-7296AC7C2D1A}" destId="{20C69EF1-3BE2-4CEE-8506-AFF11EC47D04}" srcOrd="0" destOrd="0" parTransId="{8C5927C8-E0A0-4855-9CA4-72AB5FA897C2}" sibTransId="{CDB06673-A020-4D29-9EE7-DFFF963E3591}"/>
    <dgm:cxn modelId="{7075CDEA-D63E-40EA-A65F-7B0290351BE4}" srcId="{CB0A8F4D-E153-4B66-8C9A-7296AC7C2D1A}" destId="{A09D44CF-91EF-4919-836E-EDB19126DA4A}" srcOrd="1" destOrd="0" parTransId="{B478D7A2-9BF2-4503-946A-A5BC0B6EC3C9}" sibTransId="{8CC5BC1C-298F-487A-AD09-FBD0A7167D2B}"/>
    <dgm:cxn modelId="{9E0A96FE-0B56-E444-A7DF-A727EF36CEDC}" type="presOf" srcId="{A09D44CF-91EF-4919-836E-EDB19126DA4A}" destId="{48553FA9-0AD3-48F9-AA5D-DF8A7777A5C8}" srcOrd="0" destOrd="0" presId="urn:microsoft.com/office/officeart/2018/2/layout/IconVerticalSolidList"/>
    <dgm:cxn modelId="{2F27D292-5329-6843-8C37-EABFEBFA617A}" type="presParOf" srcId="{68C5F66F-7EC1-4248-9B55-27D55EF52D1B}" destId="{169BB827-3C09-4520-84A1-3B5278957E86}" srcOrd="0" destOrd="0" presId="urn:microsoft.com/office/officeart/2018/2/layout/IconVerticalSolidList"/>
    <dgm:cxn modelId="{3139750A-E4E7-5A4E-AA53-7CF569176BA5}" type="presParOf" srcId="{169BB827-3C09-4520-84A1-3B5278957E86}" destId="{6DE32F71-5BE5-4DF0-BFB4-979552968E13}" srcOrd="0" destOrd="0" presId="urn:microsoft.com/office/officeart/2018/2/layout/IconVerticalSolidList"/>
    <dgm:cxn modelId="{BD6DC5D9-01F4-CD4E-A943-08BC44EE52A4}" type="presParOf" srcId="{169BB827-3C09-4520-84A1-3B5278957E86}" destId="{AE10BEDA-29C3-440C-BBC7-FCF3E743E8AA}" srcOrd="1" destOrd="0" presId="urn:microsoft.com/office/officeart/2018/2/layout/IconVerticalSolidList"/>
    <dgm:cxn modelId="{A07CC69B-9111-2E4A-9884-857CC9884736}" type="presParOf" srcId="{169BB827-3C09-4520-84A1-3B5278957E86}" destId="{A41D1311-FDD6-4194-8613-B03BD66017A9}" srcOrd="2" destOrd="0" presId="urn:microsoft.com/office/officeart/2018/2/layout/IconVerticalSolidList"/>
    <dgm:cxn modelId="{3C71A104-0B27-1644-B8E9-F068FEE3D753}" type="presParOf" srcId="{169BB827-3C09-4520-84A1-3B5278957E86}" destId="{E2D854AD-0812-4327-8C7A-267EDBC58D7E}" srcOrd="3" destOrd="0" presId="urn:microsoft.com/office/officeart/2018/2/layout/IconVerticalSolidList"/>
    <dgm:cxn modelId="{0E798106-C78F-C944-890E-D72D7FDAAE12}" type="presParOf" srcId="{68C5F66F-7EC1-4248-9B55-27D55EF52D1B}" destId="{E2E0DFF6-5F37-4B0B-9DA5-D27D204EEC10}" srcOrd="1" destOrd="0" presId="urn:microsoft.com/office/officeart/2018/2/layout/IconVerticalSolidList"/>
    <dgm:cxn modelId="{1164A41F-C83F-0C4C-8B04-2D8D8B2B2811}" type="presParOf" srcId="{68C5F66F-7EC1-4248-9B55-27D55EF52D1B}" destId="{E1A0241E-C4C3-4188-8A6B-F994D6907350}" srcOrd="2" destOrd="0" presId="urn:microsoft.com/office/officeart/2018/2/layout/IconVerticalSolidList"/>
    <dgm:cxn modelId="{B210716E-8F8F-BA4C-8A04-481063A277FC}" type="presParOf" srcId="{E1A0241E-C4C3-4188-8A6B-F994D6907350}" destId="{77D3EF5A-59CF-4128-B185-1584B1E40C51}" srcOrd="0" destOrd="0" presId="urn:microsoft.com/office/officeart/2018/2/layout/IconVerticalSolidList"/>
    <dgm:cxn modelId="{0C1DD1CA-A0D2-2248-A9F6-CE7E893493D5}" type="presParOf" srcId="{E1A0241E-C4C3-4188-8A6B-F994D6907350}" destId="{E801D6BD-A367-4966-B303-68A35D2D289B}" srcOrd="1" destOrd="0" presId="urn:microsoft.com/office/officeart/2018/2/layout/IconVerticalSolidList"/>
    <dgm:cxn modelId="{9B42E91A-AF58-354B-B285-5CF063F86A14}" type="presParOf" srcId="{E1A0241E-C4C3-4188-8A6B-F994D6907350}" destId="{DAB1B634-268A-42BF-921F-2D5978279880}" srcOrd="2" destOrd="0" presId="urn:microsoft.com/office/officeart/2018/2/layout/IconVerticalSolidList"/>
    <dgm:cxn modelId="{9B2D9508-FE8F-D546-81F9-23E5F7225EDE}" type="presParOf" srcId="{E1A0241E-C4C3-4188-8A6B-F994D6907350}" destId="{48553FA9-0AD3-48F9-AA5D-DF8A7777A5C8}" srcOrd="3" destOrd="0" presId="urn:microsoft.com/office/officeart/2018/2/layout/IconVerticalSolidList"/>
    <dgm:cxn modelId="{E8109CC4-C2AA-1442-8121-DD5A299E1505}" type="presParOf" srcId="{68C5F66F-7EC1-4248-9B55-27D55EF52D1B}" destId="{F47B67DA-B66F-4631-8BC9-BDF3D17AE08E}" srcOrd="3" destOrd="0" presId="urn:microsoft.com/office/officeart/2018/2/layout/IconVerticalSolidList"/>
    <dgm:cxn modelId="{56AC36FD-B8F2-E541-AD85-92F28842CF9B}" type="presParOf" srcId="{68C5F66F-7EC1-4248-9B55-27D55EF52D1B}" destId="{FDCC31F8-A2D6-4B12-A51E-6407B796CA69}" srcOrd="4" destOrd="0" presId="urn:microsoft.com/office/officeart/2018/2/layout/IconVerticalSolidList"/>
    <dgm:cxn modelId="{87ED1A0E-6766-7946-B540-D660AD76A171}" type="presParOf" srcId="{FDCC31F8-A2D6-4B12-A51E-6407B796CA69}" destId="{F624F69F-0593-40C2-844B-7B320279EB28}" srcOrd="0" destOrd="0" presId="urn:microsoft.com/office/officeart/2018/2/layout/IconVerticalSolidList"/>
    <dgm:cxn modelId="{5BD40D36-B4B8-FC45-871D-1FEBE495BB30}" type="presParOf" srcId="{FDCC31F8-A2D6-4B12-A51E-6407B796CA69}" destId="{89E601ED-D14A-4F85-B03B-5B85C6214535}" srcOrd="1" destOrd="0" presId="urn:microsoft.com/office/officeart/2018/2/layout/IconVerticalSolidList"/>
    <dgm:cxn modelId="{F607A9AF-0F66-D944-9286-87C80DF01AE2}" type="presParOf" srcId="{FDCC31F8-A2D6-4B12-A51E-6407B796CA69}" destId="{87AB4AFB-5E2A-493F-8C28-3DC9A0DF904F}" srcOrd="2" destOrd="0" presId="urn:microsoft.com/office/officeart/2018/2/layout/IconVerticalSolidList"/>
    <dgm:cxn modelId="{EA5E966B-1388-744E-BD36-A0F850A3DA4A}" type="presParOf" srcId="{FDCC31F8-A2D6-4B12-A51E-6407B796CA69}" destId="{CF7B014E-6C87-4A7E-8A24-528EE30FCC32}" srcOrd="3" destOrd="0" presId="urn:microsoft.com/office/officeart/2018/2/layout/IconVerticalSolidList"/>
    <dgm:cxn modelId="{13520E6D-3BF5-E24B-83E4-9CDEBC3B6BB0}" type="presParOf" srcId="{68C5F66F-7EC1-4248-9B55-27D55EF52D1B}" destId="{03ED6124-E2CC-4025-A101-FEED52A2791F}" srcOrd="5" destOrd="0" presId="urn:microsoft.com/office/officeart/2018/2/layout/IconVerticalSolidList"/>
    <dgm:cxn modelId="{39DD6538-5B50-F449-B3A8-D996A30756B7}" type="presParOf" srcId="{68C5F66F-7EC1-4248-9B55-27D55EF52D1B}" destId="{4C524A55-AF3D-45AC-A3B5-124A1271B496}" srcOrd="6" destOrd="0" presId="urn:microsoft.com/office/officeart/2018/2/layout/IconVerticalSolidList"/>
    <dgm:cxn modelId="{707CBC51-7219-1D47-830E-6579E8CAB158}" type="presParOf" srcId="{4C524A55-AF3D-45AC-A3B5-124A1271B496}" destId="{2A4FF0A8-18ED-4BED-95F5-DA688EBF6794}" srcOrd="0" destOrd="0" presId="urn:microsoft.com/office/officeart/2018/2/layout/IconVerticalSolidList"/>
    <dgm:cxn modelId="{7B5A34B8-4256-6646-B90F-E9880948BC07}" type="presParOf" srcId="{4C524A55-AF3D-45AC-A3B5-124A1271B496}" destId="{D9EC9E8F-CAAC-49F8-A2FE-509EA8DD9C74}" srcOrd="1" destOrd="0" presId="urn:microsoft.com/office/officeart/2018/2/layout/IconVerticalSolidList"/>
    <dgm:cxn modelId="{83A7BABC-9BDE-6C4F-8E4B-D61A3AF13587}" type="presParOf" srcId="{4C524A55-AF3D-45AC-A3B5-124A1271B496}" destId="{6BA6A89E-A118-4402-AB2F-BE8437E73523}" srcOrd="2" destOrd="0" presId="urn:microsoft.com/office/officeart/2018/2/layout/IconVerticalSolidList"/>
    <dgm:cxn modelId="{24D55425-183F-ED43-8F7D-6DE61F57E729}" type="presParOf" srcId="{4C524A55-AF3D-45AC-A3B5-124A1271B496}" destId="{2B1DCAB1-CD2D-4BDD-B231-FC4427CF01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165180-016C-46B3-99F1-F7D5103C53A0}"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DB0BA093-5414-4EE9-9A37-4C375A38899A}">
      <dgm:prSet/>
      <dgm:spPr/>
      <dgm:t>
        <a:bodyPr/>
        <a:lstStyle/>
        <a:p>
          <a:r>
            <a:rPr lang="en-US"/>
            <a:t>To collect real-time tweets on discussions around climate change using twitter streaming API using  “#” (Hashtags).</a:t>
          </a:r>
          <a:br>
            <a:rPr lang="en-US"/>
          </a:br>
          <a:endParaRPr lang="en-US"/>
        </a:p>
      </dgm:t>
    </dgm:pt>
    <dgm:pt modelId="{E19AC7C4-32D0-46A5-9842-5F03EF35E17B}" type="parTrans" cxnId="{2439C55E-A3E3-4530-BD7D-5D08EED70786}">
      <dgm:prSet/>
      <dgm:spPr/>
      <dgm:t>
        <a:bodyPr/>
        <a:lstStyle/>
        <a:p>
          <a:endParaRPr lang="en-US"/>
        </a:p>
      </dgm:t>
    </dgm:pt>
    <dgm:pt modelId="{80554885-06D5-475E-9345-6108793A6EF6}" type="sibTrans" cxnId="{2439C55E-A3E3-4530-BD7D-5D08EED70786}">
      <dgm:prSet/>
      <dgm:spPr/>
      <dgm:t>
        <a:bodyPr/>
        <a:lstStyle/>
        <a:p>
          <a:endParaRPr lang="en-US"/>
        </a:p>
      </dgm:t>
    </dgm:pt>
    <dgm:pt modelId="{ECF63FE2-6C11-46E5-9DA0-016EA58CE48B}">
      <dgm:prSet/>
      <dgm:spPr/>
      <dgm:t>
        <a:bodyPr/>
        <a:lstStyle/>
        <a:p>
          <a:r>
            <a:rPr lang="en-US"/>
            <a:t>To create a CSV file from resulting dataset containing columns such as tweet id, tweet creation date, tweet location, username, user id and text. </a:t>
          </a:r>
        </a:p>
      </dgm:t>
    </dgm:pt>
    <dgm:pt modelId="{884131D3-D2B7-40C2-911F-910BFF325F2B}" type="parTrans" cxnId="{EB1E0B31-615A-4B62-868F-94AA142C4D3D}">
      <dgm:prSet/>
      <dgm:spPr/>
      <dgm:t>
        <a:bodyPr/>
        <a:lstStyle/>
        <a:p>
          <a:endParaRPr lang="en-US"/>
        </a:p>
      </dgm:t>
    </dgm:pt>
    <dgm:pt modelId="{92E132F4-0920-4F52-918C-28B6848810A2}" type="sibTrans" cxnId="{EB1E0B31-615A-4B62-868F-94AA142C4D3D}">
      <dgm:prSet/>
      <dgm:spPr/>
      <dgm:t>
        <a:bodyPr/>
        <a:lstStyle/>
        <a:p>
          <a:endParaRPr lang="en-US"/>
        </a:p>
      </dgm:t>
    </dgm:pt>
    <dgm:pt modelId="{07FFDAE8-39FA-4365-9C49-16F0C67D80AF}">
      <dgm:prSet/>
      <dgm:spPr/>
      <dgm:t>
        <a:bodyPr/>
        <a:lstStyle/>
        <a:p>
          <a:r>
            <a:rPr lang="en-US"/>
            <a:t>To retrieve commonly used hashtags that will be passed to the streaming API as filters. Some examples are #climatechange #nature #environment #climate #climatestrike #globalwarming #savetheplanet #sustainability etc. </a:t>
          </a:r>
        </a:p>
      </dgm:t>
    </dgm:pt>
    <dgm:pt modelId="{DCB90436-B087-4F8B-BFDD-ABDF701671BF}" type="parTrans" cxnId="{1CB2D159-1F7F-44DB-949A-4275822B7DDC}">
      <dgm:prSet/>
      <dgm:spPr/>
      <dgm:t>
        <a:bodyPr/>
        <a:lstStyle/>
        <a:p>
          <a:endParaRPr lang="en-US"/>
        </a:p>
      </dgm:t>
    </dgm:pt>
    <dgm:pt modelId="{59268A9B-7869-40B1-BA07-44F889F3C643}" type="sibTrans" cxnId="{1CB2D159-1F7F-44DB-949A-4275822B7DDC}">
      <dgm:prSet/>
      <dgm:spPr/>
      <dgm:t>
        <a:bodyPr/>
        <a:lstStyle/>
        <a:p>
          <a:endParaRPr lang="en-US"/>
        </a:p>
      </dgm:t>
    </dgm:pt>
    <dgm:pt modelId="{96AA522C-4F2B-49BA-9E58-A37E5326E331}" type="pres">
      <dgm:prSet presAssocID="{19165180-016C-46B3-99F1-F7D5103C53A0}" presName="root" presStyleCnt="0">
        <dgm:presLayoutVars>
          <dgm:dir/>
          <dgm:resizeHandles val="exact"/>
        </dgm:presLayoutVars>
      </dgm:prSet>
      <dgm:spPr/>
    </dgm:pt>
    <dgm:pt modelId="{BE6CBF5E-FC47-4CD9-B5A1-76E6A1774D51}" type="pres">
      <dgm:prSet presAssocID="{DB0BA093-5414-4EE9-9A37-4C375A38899A}" presName="compNode" presStyleCnt="0"/>
      <dgm:spPr/>
    </dgm:pt>
    <dgm:pt modelId="{1A36F21D-D61F-4769-87C4-2656A4A6ADC9}" type="pres">
      <dgm:prSet presAssocID="{DB0BA093-5414-4EE9-9A37-4C375A38899A}" presName="bgRect" presStyleLbl="bgShp" presStyleIdx="0" presStyleCnt="3"/>
      <dgm:spPr/>
    </dgm:pt>
    <dgm:pt modelId="{2C7E6EFB-2FBB-457C-A18C-82350AEBC4DA}" type="pres">
      <dgm:prSet presAssocID="{DB0BA093-5414-4EE9-9A37-4C375A38899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wnload from cloud"/>
        </a:ext>
      </dgm:extLst>
    </dgm:pt>
    <dgm:pt modelId="{73B0D1FB-DFEA-4A4A-960C-DB8A827F4B9D}" type="pres">
      <dgm:prSet presAssocID="{DB0BA093-5414-4EE9-9A37-4C375A38899A}" presName="spaceRect" presStyleCnt="0"/>
      <dgm:spPr/>
    </dgm:pt>
    <dgm:pt modelId="{46885FBB-1754-44FC-AB7E-54457983298E}" type="pres">
      <dgm:prSet presAssocID="{DB0BA093-5414-4EE9-9A37-4C375A38899A}" presName="parTx" presStyleLbl="revTx" presStyleIdx="0" presStyleCnt="3">
        <dgm:presLayoutVars>
          <dgm:chMax val="0"/>
          <dgm:chPref val="0"/>
        </dgm:presLayoutVars>
      </dgm:prSet>
      <dgm:spPr/>
    </dgm:pt>
    <dgm:pt modelId="{8F5D0C59-F014-46BF-903C-5745EAA99079}" type="pres">
      <dgm:prSet presAssocID="{80554885-06D5-475E-9345-6108793A6EF6}" presName="sibTrans" presStyleCnt="0"/>
      <dgm:spPr/>
    </dgm:pt>
    <dgm:pt modelId="{3A04B79C-67BD-4B32-B5AF-83B666A9E5D0}" type="pres">
      <dgm:prSet presAssocID="{ECF63FE2-6C11-46E5-9DA0-016EA58CE48B}" presName="compNode" presStyleCnt="0"/>
      <dgm:spPr/>
    </dgm:pt>
    <dgm:pt modelId="{C3D56EB3-F46B-460A-BC3A-90AE39826F1A}" type="pres">
      <dgm:prSet presAssocID="{ECF63FE2-6C11-46E5-9DA0-016EA58CE48B}" presName="bgRect" presStyleLbl="bgShp" presStyleIdx="1" presStyleCnt="3"/>
      <dgm:spPr/>
    </dgm:pt>
    <dgm:pt modelId="{BE94E2E6-AE2E-4FB7-B2E3-570CFEC5BDCA}" type="pres">
      <dgm:prSet presAssocID="{ECF63FE2-6C11-46E5-9DA0-016EA58CE4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ocument"/>
        </a:ext>
      </dgm:extLst>
    </dgm:pt>
    <dgm:pt modelId="{041E9D96-FAB2-43B8-B108-CEB89F51AA77}" type="pres">
      <dgm:prSet presAssocID="{ECF63FE2-6C11-46E5-9DA0-016EA58CE48B}" presName="spaceRect" presStyleCnt="0"/>
      <dgm:spPr/>
    </dgm:pt>
    <dgm:pt modelId="{6E4ABCCD-389B-4FAB-BB79-937A7CF8F5A8}" type="pres">
      <dgm:prSet presAssocID="{ECF63FE2-6C11-46E5-9DA0-016EA58CE48B}" presName="parTx" presStyleLbl="revTx" presStyleIdx="1" presStyleCnt="3">
        <dgm:presLayoutVars>
          <dgm:chMax val="0"/>
          <dgm:chPref val="0"/>
        </dgm:presLayoutVars>
      </dgm:prSet>
      <dgm:spPr/>
    </dgm:pt>
    <dgm:pt modelId="{84963827-17E8-4560-8927-5712062E9B37}" type="pres">
      <dgm:prSet presAssocID="{92E132F4-0920-4F52-918C-28B6848810A2}" presName="sibTrans" presStyleCnt="0"/>
      <dgm:spPr/>
    </dgm:pt>
    <dgm:pt modelId="{8AC97C54-3AAE-477E-B73A-15F824D44E34}" type="pres">
      <dgm:prSet presAssocID="{07FFDAE8-39FA-4365-9C49-16F0C67D80AF}" presName="compNode" presStyleCnt="0"/>
      <dgm:spPr/>
    </dgm:pt>
    <dgm:pt modelId="{4D374780-84B1-466A-9C55-DC3EAEBEF1D0}" type="pres">
      <dgm:prSet presAssocID="{07FFDAE8-39FA-4365-9C49-16F0C67D80AF}" presName="bgRect" presStyleLbl="bgShp" presStyleIdx="2" presStyleCnt="3"/>
      <dgm:spPr/>
    </dgm:pt>
    <dgm:pt modelId="{C5674713-8327-4449-8C16-A03EF0EF43DC}" type="pres">
      <dgm:prSet presAssocID="{07FFDAE8-39FA-4365-9C49-16F0C67D80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abel"/>
        </a:ext>
      </dgm:extLst>
    </dgm:pt>
    <dgm:pt modelId="{4EEDD8C0-C8A9-4542-A11B-F2BDD9F8A060}" type="pres">
      <dgm:prSet presAssocID="{07FFDAE8-39FA-4365-9C49-16F0C67D80AF}" presName="spaceRect" presStyleCnt="0"/>
      <dgm:spPr/>
    </dgm:pt>
    <dgm:pt modelId="{C9EE81B5-47BE-433D-8538-B4B19F1837BB}" type="pres">
      <dgm:prSet presAssocID="{07FFDAE8-39FA-4365-9C49-16F0C67D80AF}" presName="parTx" presStyleLbl="revTx" presStyleIdx="2" presStyleCnt="3">
        <dgm:presLayoutVars>
          <dgm:chMax val="0"/>
          <dgm:chPref val="0"/>
        </dgm:presLayoutVars>
      </dgm:prSet>
      <dgm:spPr/>
    </dgm:pt>
  </dgm:ptLst>
  <dgm:cxnLst>
    <dgm:cxn modelId="{1E805B05-AEAC-9A48-A502-6918E3F60B4C}" type="presOf" srcId="{ECF63FE2-6C11-46E5-9DA0-016EA58CE48B}" destId="{6E4ABCCD-389B-4FAB-BB79-937A7CF8F5A8}" srcOrd="0" destOrd="0" presId="urn:microsoft.com/office/officeart/2018/2/layout/IconVerticalSolidList"/>
    <dgm:cxn modelId="{E72BE024-7462-4044-B11F-59AA68E87764}" type="presOf" srcId="{07FFDAE8-39FA-4365-9C49-16F0C67D80AF}" destId="{C9EE81B5-47BE-433D-8538-B4B19F1837BB}" srcOrd="0" destOrd="0" presId="urn:microsoft.com/office/officeart/2018/2/layout/IconVerticalSolidList"/>
    <dgm:cxn modelId="{EB1E0B31-615A-4B62-868F-94AA142C4D3D}" srcId="{19165180-016C-46B3-99F1-F7D5103C53A0}" destId="{ECF63FE2-6C11-46E5-9DA0-016EA58CE48B}" srcOrd="1" destOrd="0" parTransId="{884131D3-D2B7-40C2-911F-910BFF325F2B}" sibTransId="{92E132F4-0920-4F52-918C-28B6848810A2}"/>
    <dgm:cxn modelId="{1CB2D159-1F7F-44DB-949A-4275822B7DDC}" srcId="{19165180-016C-46B3-99F1-F7D5103C53A0}" destId="{07FFDAE8-39FA-4365-9C49-16F0C67D80AF}" srcOrd="2" destOrd="0" parTransId="{DCB90436-B087-4F8B-BFDD-ABDF701671BF}" sibTransId="{59268A9B-7869-40B1-BA07-44F889F3C643}"/>
    <dgm:cxn modelId="{2439C55E-A3E3-4530-BD7D-5D08EED70786}" srcId="{19165180-016C-46B3-99F1-F7D5103C53A0}" destId="{DB0BA093-5414-4EE9-9A37-4C375A38899A}" srcOrd="0" destOrd="0" parTransId="{E19AC7C4-32D0-46A5-9842-5F03EF35E17B}" sibTransId="{80554885-06D5-475E-9345-6108793A6EF6}"/>
    <dgm:cxn modelId="{42ED5ACB-DF26-9E43-8B71-0B7D58D7F4D0}" type="presOf" srcId="{DB0BA093-5414-4EE9-9A37-4C375A38899A}" destId="{46885FBB-1754-44FC-AB7E-54457983298E}" srcOrd="0" destOrd="0" presId="urn:microsoft.com/office/officeart/2018/2/layout/IconVerticalSolidList"/>
    <dgm:cxn modelId="{65BF1DF2-D6EB-AC45-9E36-45B4DF3EEB2E}" type="presOf" srcId="{19165180-016C-46B3-99F1-F7D5103C53A0}" destId="{96AA522C-4F2B-49BA-9E58-A37E5326E331}" srcOrd="0" destOrd="0" presId="urn:microsoft.com/office/officeart/2018/2/layout/IconVerticalSolidList"/>
    <dgm:cxn modelId="{88510982-C60C-C04F-96DD-A72ADDA931FE}" type="presParOf" srcId="{96AA522C-4F2B-49BA-9E58-A37E5326E331}" destId="{BE6CBF5E-FC47-4CD9-B5A1-76E6A1774D51}" srcOrd="0" destOrd="0" presId="urn:microsoft.com/office/officeart/2018/2/layout/IconVerticalSolidList"/>
    <dgm:cxn modelId="{60E52A52-BB34-C34E-A876-C308F820774E}" type="presParOf" srcId="{BE6CBF5E-FC47-4CD9-B5A1-76E6A1774D51}" destId="{1A36F21D-D61F-4769-87C4-2656A4A6ADC9}" srcOrd="0" destOrd="0" presId="urn:microsoft.com/office/officeart/2018/2/layout/IconVerticalSolidList"/>
    <dgm:cxn modelId="{EB487848-E8E0-0347-BB0A-7E61850755F3}" type="presParOf" srcId="{BE6CBF5E-FC47-4CD9-B5A1-76E6A1774D51}" destId="{2C7E6EFB-2FBB-457C-A18C-82350AEBC4DA}" srcOrd="1" destOrd="0" presId="urn:microsoft.com/office/officeart/2018/2/layout/IconVerticalSolidList"/>
    <dgm:cxn modelId="{9524AE4C-AB86-CC4F-A12B-0A41B3C4B073}" type="presParOf" srcId="{BE6CBF5E-FC47-4CD9-B5A1-76E6A1774D51}" destId="{73B0D1FB-DFEA-4A4A-960C-DB8A827F4B9D}" srcOrd="2" destOrd="0" presId="urn:microsoft.com/office/officeart/2018/2/layout/IconVerticalSolidList"/>
    <dgm:cxn modelId="{D5942345-65D4-0140-A5B1-F56CBD9692D8}" type="presParOf" srcId="{BE6CBF5E-FC47-4CD9-B5A1-76E6A1774D51}" destId="{46885FBB-1754-44FC-AB7E-54457983298E}" srcOrd="3" destOrd="0" presId="urn:microsoft.com/office/officeart/2018/2/layout/IconVerticalSolidList"/>
    <dgm:cxn modelId="{B4E88162-7698-154C-B0E2-8FFBE0C44E9C}" type="presParOf" srcId="{96AA522C-4F2B-49BA-9E58-A37E5326E331}" destId="{8F5D0C59-F014-46BF-903C-5745EAA99079}" srcOrd="1" destOrd="0" presId="urn:microsoft.com/office/officeart/2018/2/layout/IconVerticalSolidList"/>
    <dgm:cxn modelId="{6C30AF87-75E7-9542-8BD4-DC044795EAE6}" type="presParOf" srcId="{96AA522C-4F2B-49BA-9E58-A37E5326E331}" destId="{3A04B79C-67BD-4B32-B5AF-83B666A9E5D0}" srcOrd="2" destOrd="0" presId="urn:microsoft.com/office/officeart/2018/2/layout/IconVerticalSolidList"/>
    <dgm:cxn modelId="{519A7B6F-59C7-D14C-83BB-EA1C0927D60E}" type="presParOf" srcId="{3A04B79C-67BD-4B32-B5AF-83B666A9E5D0}" destId="{C3D56EB3-F46B-460A-BC3A-90AE39826F1A}" srcOrd="0" destOrd="0" presId="urn:microsoft.com/office/officeart/2018/2/layout/IconVerticalSolidList"/>
    <dgm:cxn modelId="{F37591E9-B92A-1940-9347-FD47E9AC1A83}" type="presParOf" srcId="{3A04B79C-67BD-4B32-B5AF-83B666A9E5D0}" destId="{BE94E2E6-AE2E-4FB7-B2E3-570CFEC5BDCA}" srcOrd="1" destOrd="0" presId="urn:microsoft.com/office/officeart/2018/2/layout/IconVerticalSolidList"/>
    <dgm:cxn modelId="{81F60739-52EC-C148-BE6D-3DC09487D1E0}" type="presParOf" srcId="{3A04B79C-67BD-4B32-B5AF-83B666A9E5D0}" destId="{041E9D96-FAB2-43B8-B108-CEB89F51AA77}" srcOrd="2" destOrd="0" presId="urn:microsoft.com/office/officeart/2018/2/layout/IconVerticalSolidList"/>
    <dgm:cxn modelId="{86771135-40F6-B340-88CB-1E72D2C2E14D}" type="presParOf" srcId="{3A04B79C-67BD-4B32-B5AF-83B666A9E5D0}" destId="{6E4ABCCD-389B-4FAB-BB79-937A7CF8F5A8}" srcOrd="3" destOrd="0" presId="urn:microsoft.com/office/officeart/2018/2/layout/IconVerticalSolidList"/>
    <dgm:cxn modelId="{EED53967-BDB8-C14B-9895-AC72C6EE15BF}" type="presParOf" srcId="{96AA522C-4F2B-49BA-9E58-A37E5326E331}" destId="{84963827-17E8-4560-8927-5712062E9B37}" srcOrd="3" destOrd="0" presId="urn:microsoft.com/office/officeart/2018/2/layout/IconVerticalSolidList"/>
    <dgm:cxn modelId="{6A184345-818A-E942-8C5A-1DBE09258473}" type="presParOf" srcId="{96AA522C-4F2B-49BA-9E58-A37E5326E331}" destId="{8AC97C54-3AAE-477E-B73A-15F824D44E34}" srcOrd="4" destOrd="0" presId="urn:microsoft.com/office/officeart/2018/2/layout/IconVerticalSolidList"/>
    <dgm:cxn modelId="{36F9C4BE-4DA5-0540-B23F-131F1DC19D0A}" type="presParOf" srcId="{8AC97C54-3AAE-477E-B73A-15F824D44E34}" destId="{4D374780-84B1-466A-9C55-DC3EAEBEF1D0}" srcOrd="0" destOrd="0" presId="urn:microsoft.com/office/officeart/2018/2/layout/IconVerticalSolidList"/>
    <dgm:cxn modelId="{ECE7C949-5B93-AA4F-A351-47CFE16EFADB}" type="presParOf" srcId="{8AC97C54-3AAE-477E-B73A-15F824D44E34}" destId="{C5674713-8327-4449-8C16-A03EF0EF43DC}" srcOrd="1" destOrd="0" presId="urn:microsoft.com/office/officeart/2018/2/layout/IconVerticalSolidList"/>
    <dgm:cxn modelId="{6D586F7B-8923-1B46-B189-AE3C7D8A943C}" type="presParOf" srcId="{8AC97C54-3AAE-477E-B73A-15F824D44E34}" destId="{4EEDD8C0-C8A9-4542-A11B-F2BDD9F8A060}" srcOrd="2" destOrd="0" presId="urn:microsoft.com/office/officeart/2018/2/layout/IconVerticalSolidList"/>
    <dgm:cxn modelId="{BFB6C8BE-813F-284C-A995-FC92FA7D6C68}" type="presParOf" srcId="{8AC97C54-3AAE-477E-B73A-15F824D44E34}" destId="{C9EE81B5-47BE-433D-8538-B4B19F1837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754479-9764-422C-9A80-96F96F90454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B8C2CDC-5165-43FC-8F4E-C52FFB377299}">
      <dgm:prSet/>
      <dgm:spPr/>
      <dgm:t>
        <a:bodyPr/>
        <a:lstStyle/>
        <a:p>
          <a:pPr>
            <a:lnSpc>
              <a:spcPct val="100000"/>
            </a:lnSpc>
          </a:pPr>
          <a:r>
            <a:rPr lang="en-US" dirty="0"/>
            <a:t>Decoupling :  Decoupling of collection of data from the processing of data</a:t>
          </a:r>
        </a:p>
      </dgm:t>
    </dgm:pt>
    <dgm:pt modelId="{FDF8038D-8453-4DAE-9AD1-A787317AF38E}" type="parTrans" cxnId="{0E981759-C54A-4BC0-ACCB-7CBD282D4F8E}">
      <dgm:prSet/>
      <dgm:spPr/>
      <dgm:t>
        <a:bodyPr/>
        <a:lstStyle/>
        <a:p>
          <a:endParaRPr lang="en-US"/>
        </a:p>
      </dgm:t>
    </dgm:pt>
    <dgm:pt modelId="{4C2369A5-BE85-4F5B-B011-543DAD7ADB16}" type="sibTrans" cxnId="{0E981759-C54A-4BC0-ACCB-7CBD282D4F8E}">
      <dgm:prSet/>
      <dgm:spPr/>
      <dgm:t>
        <a:bodyPr/>
        <a:lstStyle/>
        <a:p>
          <a:endParaRPr lang="en-US"/>
        </a:p>
      </dgm:t>
    </dgm:pt>
    <dgm:pt modelId="{9EA41BE6-ED40-4710-8F58-30956A612A82}">
      <dgm:prSet/>
      <dgm:spPr/>
      <dgm:t>
        <a:bodyPr/>
        <a:lstStyle/>
        <a:p>
          <a:pPr>
            <a:lnSpc>
              <a:spcPct val="100000"/>
            </a:lnSpc>
          </a:pPr>
          <a:r>
            <a:rPr lang="en-US" dirty="0"/>
            <a:t>Data Processing </a:t>
          </a:r>
          <a:r>
            <a:rPr lang="en-US" dirty="0" err="1"/>
            <a:t>syncronization</a:t>
          </a:r>
          <a:r>
            <a:rPr lang="en-US" dirty="0"/>
            <a:t>: Maintain sync between data sent by streaming API and the data being processed &amp; written into the dataset file. If the data is not consumed at a pace determined by streaming API buffer size, then the connection will be terminated by Twitter.</a:t>
          </a:r>
        </a:p>
      </dgm:t>
    </dgm:pt>
    <dgm:pt modelId="{B559850A-50C8-46F7-9CB9-41BD1650B0B2}" type="parTrans" cxnId="{6037BC29-F901-45E8-AD3D-8E26046EA5DB}">
      <dgm:prSet/>
      <dgm:spPr/>
      <dgm:t>
        <a:bodyPr/>
        <a:lstStyle/>
        <a:p>
          <a:endParaRPr lang="en-US"/>
        </a:p>
      </dgm:t>
    </dgm:pt>
    <dgm:pt modelId="{8F448266-BE84-481B-9731-A9AE36817EB5}" type="sibTrans" cxnId="{6037BC29-F901-45E8-AD3D-8E26046EA5DB}">
      <dgm:prSet/>
      <dgm:spPr/>
      <dgm:t>
        <a:bodyPr/>
        <a:lstStyle/>
        <a:p>
          <a:endParaRPr lang="en-US"/>
        </a:p>
      </dgm:t>
    </dgm:pt>
    <dgm:pt modelId="{3B18E5C9-C641-014F-B1D7-FCB96137B36E}">
      <dgm:prSet/>
      <dgm:spPr/>
      <dgm:t>
        <a:bodyPr/>
        <a:lstStyle/>
        <a:p>
          <a:pPr>
            <a:lnSpc>
              <a:spcPct val="100000"/>
            </a:lnSpc>
          </a:pPr>
          <a:r>
            <a:rPr lang="en-US" dirty="0"/>
            <a:t>Avoiding Script termination : Restart the application if there is an exception during the script execution resulting in script termination</a:t>
          </a:r>
        </a:p>
      </dgm:t>
    </dgm:pt>
    <dgm:pt modelId="{4225369F-5541-7B45-BBC9-3D14382C8344}" type="parTrans" cxnId="{77034333-EA70-1144-B2CD-75FEDB682865}">
      <dgm:prSet/>
      <dgm:spPr/>
      <dgm:t>
        <a:bodyPr/>
        <a:lstStyle/>
        <a:p>
          <a:endParaRPr lang="en-US"/>
        </a:p>
      </dgm:t>
    </dgm:pt>
    <dgm:pt modelId="{689EABCE-243C-6246-BCB3-1FC523262C2D}" type="sibTrans" cxnId="{77034333-EA70-1144-B2CD-75FEDB682865}">
      <dgm:prSet/>
      <dgm:spPr/>
      <dgm:t>
        <a:bodyPr/>
        <a:lstStyle/>
        <a:p>
          <a:endParaRPr lang="en-US"/>
        </a:p>
      </dgm:t>
    </dgm:pt>
    <dgm:pt modelId="{BE743096-0383-5248-A2CA-7949A3AEC365}">
      <dgm:prSet/>
      <dgm:spPr/>
      <dgm:t>
        <a:bodyPr/>
        <a:lstStyle/>
        <a:p>
          <a:pPr>
            <a:lnSpc>
              <a:spcPct val="100000"/>
            </a:lnSpc>
          </a:pPr>
          <a:r>
            <a:rPr lang="en-US" dirty="0"/>
            <a:t>Avoiding Data duplication and inconsistency : Reduce words to their morphological variant. For example reduce words “chocolates”, “chocolatey”, “</a:t>
          </a:r>
          <a:r>
            <a:rPr lang="en-US" dirty="0" err="1"/>
            <a:t>choco</a:t>
          </a:r>
          <a:r>
            <a:rPr lang="en-US" dirty="0"/>
            <a:t>” to the root word, “chocolate”. </a:t>
          </a:r>
        </a:p>
      </dgm:t>
    </dgm:pt>
    <dgm:pt modelId="{EE6E0B8C-22C6-C849-AA17-441DF5356D6A}" type="parTrans" cxnId="{CDC372B3-624D-7247-A8C8-904678D3B12D}">
      <dgm:prSet/>
      <dgm:spPr/>
      <dgm:t>
        <a:bodyPr/>
        <a:lstStyle/>
        <a:p>
          <a:endParaRPr lang="en-US"/>
        </a:p>
      </dgm:t>
    </dgm:pt>
    <dgm:pt modelId="{B4FD1E0D-3EA5-4D42-872F-21BCF040FA63}" type="sibTrans" cxnId="{CDC372B3-624D-7247-A8C8-904678D3B12D}">
      <dgm:prSet/>
      <dgm:spPr/>
      <dgm:t>
        <a:bodyPr/>
        <a:lstStyle/>
        <a:p>
          <a:endParaRPr lang="en-US"/>
        </a:p>
      </dgm:t>
    </dgm:pt>
    <dgm:pt modelId="{F2CFE2F8-855D-CC41-8DE2-5D252D83B851}">
      <dgm:prSet/>
      <dgm:spPr/>
      <dgm:t>
        <a:bodyPr/>
        <a:lstStyle/>
        <a:p>
          <a:pPr>
            <a:lnSpc>
              <a:spcPct val="100000"/>
            </a:lnSpc>
          </a:pPr>
          <a:r>
            <a:rPr lang="en-US" dirty="0"/>
            <a:t>Easy : Easy to deploy and easy to execute</a:t>
          </a:r>
        </a:p>
      </dgm:t>
    </dgm:pt>
    <dgm:pt modelId="{86C3C0E8-AD7F-E14A-828F-B7EEA314C03D}" type="parTrans" cxnId="{36604D45-239D-DB46-B164-91E278F4AB84}">
      <dgm:prSet/>
      <dgm:spPr/>
      <dgm:t>
        <a:bodyPr/>
        <a:lstStyle/>
        <a:p>
          <a:endParaRPr lang="en-US"/>
        </a:p>
      </dgm:t>
    </dgm:pt>
    <dgm:pt modelId="{4F7B96BD-9C19-4B40-8C33-35FDB20704A8}" type="sibTrans" cxnId="{36604D45-239D-DB46-B164-91E278F4AB84}">
      <dgm:prSet/>
      <dgm:spPr/>
      <dgm:t>
        <a:bodyPr/>
        <a:lstStyle/>
        <a:p>
          <a:endParaRPr lang="en-US"/>
        </a:p>
      </dgm:t>
    </dgm:pt>
    <dgm:pt modelId="{B514E7ED-DDD8-4EDB-9151-259229C241EC}" type="pres">
      <dgm:prSet presAssocID="{28754479-9764-422C-9A80-96F96F904544}" presName="root" presStyleCnt="0">
        <dgm:presLayoutVars>
          <dgm:dir/>
          <dgm:resizeHandles val="exact"/>
        </dgm:presLayoutVars>
      </dgm:prSet>
      <dgm:spPr/>
    </dgm:pt>
    <dgm:pt modelId="{BF0A3D2B-B535-4272-BAB7-110428252215}" type="pres">
      <dgm:prSet presAssocID="{EB8C2CDC-5165-43FC-8F4E-C52FFB377299}" presName="compNode" presStyleCnt="0"/>
      <dgm:spPr/>
    </dgm:pt>
    <dgm:pt modelId="{FC7DB277-A560-4FC2-A490-623D998EC0E2}" type="pres">
      <dgm:prSet presAssocID="{EB8C2CDC-5165-43FC-8F4E-C52FFB377299}" presName="bgRect" presStyleLbl="bgShp" presStyleIdx="0" presStyleCnt="5"/>
      <dgm:spPr/>
    </dgm:pt>
    <dgm:pt modelId="{3DF4638E-16B6-49FA-AB7D-0925066E7937}" type="pres">
      <dgm:prSet presAssocID="{EB8C2CDC-5165-43FC-8F4E-C52FFB37729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40CD4CB-FFF2-4AFA-9288-25FC1B1C6A90}" type="pres">
      <dgm:prSet presAssocID="{EB8C2CDC-5165-43FC-8F4E-C52FFB377299}" presName="spaceRect" presStyleCnt="0"/>
      <dgm:spPr/>
    </dgm:pt>
    <dgm:pt modelId="{EBA23209-02B9-47B0-AC8D-2D5438C482B0}" type="pres">
      <dgm:prSet presAssocID="{EB8C2CDC-5165-43FC-8F4E-C52FFB377299}" presName="parTx" presStyleLbl="revTx" presStyleIdx="0" presStyleCnt="5">
        <dgm:presLayoutVars>
          <dgm:chMax val="0"/>
          <dgm:chPref val="0"/>
        </dgm:presLayoutVars>
      </dgm:prSet>
      <dgm:spPr/>
    </dgm:pt>
    <dgm:pt modelId="{358702C2-61E7-4A9C-A80D-784D3BBD5E96}" type="pres">
      <dgm:prSet presAssocID="{4C2369A5-BE85-4F5B-B011-543DAD7ADB16}" presName="sibTrans" presStyleCnt="0"/>
      <dgm:spPr/>
    </dgm:pt>
    <dgm:pt modelId="{8D895362-3856-40C0-AB1C-77C2D96812CA}" type="pres">
      <dgm:prSet presAssocID="{9EA41BE6-ED40-4710-8F58-30956A612A82}" presName="compNode" presStyleCnt="0"/>
      <dgm:spPr/>
    </dgm:pt>
    <dgm:pt modelId="{A7DD6454-F940-4D14-847F-895C7B80094F}" type="pres">
      <dgm:prSet presAssocID="{9EA41BE6-ED40-4710-8F58-30956A612A82}" presName="bgRect" presStyleLbl="bgShp" presStyleIdx="1" presStyleCnt="5"/>
      <dgm:spPr/>
    </dgm:pt>
    <dgm:pt modelId="{ACCDAA24-916B-4D1A-B6D1-2919611B71D8}" type="pres">
      <dgm:prSet presAssocID="{9EA41BE6-ED40-4710-8F58-30956A612A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2C7BADE5-F5B2-4FA9-BC7D-F3F4A561E128}" type="pres">
      <dgm:prSet presAssocID="{9EA41BE6-ED40-4710-8F58-30956A612A82}" presName="spaceRect" presStyleCnt="0"/>
      <dgm:spPr/>
    </dgm:pt>
    <dgm:pt modelId="{E69DE9E0-7C2E-4ABC-8BA4-D24706CD3660}" type="pres">
      <dgm:prSet presAssocID="{9EA41BE6-ED40-4710-8F58-30956A612A82}" presName="parTx" presStyleLbl="revTx" presStyleIdx="1" presStyleCnt="5" custScaleY="128116">
        <dgm:presLayoutVars>
          <dgm:chMax val="0"/>
          <dgm:chPref val="0"/>
        </dgm:presLayoutVars>
      </dgm:prSet>
      <dgm:spPr/>
    </dgm:pt>
    <dgm:pt modelId="{A01504BC-E2E0-4891-B297-C2A6924F33C3}" type="pres">
      <dgm:prSet presAssocID="{8F448266-BE84-481B-9731-A9AE36817EB5}" presName="sibTrans" presStyleCnt="0"/>
      <dgm:spPr/>
    </dgm:pt>
    <dgm:pt modelId="{40B2E22E-9578-435E-8F98-9AE9DE2EB693}" type="pres">
      <dgm:prSet presAssocID="{3B18E5C9-C641-014F-B1D7-FCB96137B36E}" presName="compNode" presStyleCnt="0"/>
      <dgm:spPr/>
    </dgm:pt>
    <dgm:pt modelId="{494F708A-535F-46C1-B8B5-FEFE0D211A05}" type="pres">
      <dgm:prSet presAssocID="{3B18E5C9-C641-014F-B1D7-FCB96137B36E}" presName="bgRect" presStyleLbl="bgShp" presStyleIdx="2" presStyleCnt="5"/>
      <dgm:spPr/>
    </dgm:pt>
    <dgm:pt modelId="{65D75296-95CC-4C3C-9132-29A96B2A8066}" type="pres">
      <dgm:prSet presAssocID="{3B18E5C9-C641-014F-B1D7-FCB96137B36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rritant"/>
        </a:ext>
      </dgm:extLst>
    </dgm:pt>
    <dgm:pt modelId="{657E2D1F-F94E-4713-BADB-0A40D104DA91}" type="pres">
      <dgm:prSet presAssocID="{3B18E5C9-C641-014F-B1D7-FCB96137B36E}" presName="spaceRect" presStyleCnt="0"/>
      <dgm:spPr/>
    </dgm:pt>
    <dgm:pt modelId="{70D62891-D2A1-4C51-BA67-49AD9E15BEAE}" type="pres">
      <dgm:prSet presAssocID="{3B18E5C9-C641-014F-B1D7-FCB96137B36E}" presName="parTx" presStyleLbl="revTx" presStyleIdx="2" presStyleCnt="5">
        <dgm:presLayoutVars>
          <dgm:chMax val="0"/>
          <dgm:chPref val="0"/>
        </dgm:presLayoutVars>
      </dgm:prSet>
      <dgm:spPr/>
    </dgm:pt>
    <dgm:pt modelId="{69B400FA-D8AB-49DB-AB4C-BC71ED77FAC6}" type="pres">
      <dgm:prSet presAssocID="{689EABCE-243C-6246-BCB3-1FC523262C2D}" presName="sibTrans" presStyleCnt="0"/>
      <dgm:spPr/>
    </dgm:pt>
    <dgm:pt modelId="{19C49A0C-1173-46D0-B3F0-0A927346314B}" type="pres">
      <dgm:prSet presAssocID="{BE743096-0383-5248-A2CA-7949A3AEC365}" presName="compNode" presStyleCnt="0"/>
      <dgm:spPr/>
    </dgm:pt>
    <dgm:pt modelId="{51AD4E57-1026-4CC5-9F5A-14AEBFEB4DB3}" type="pres">
      <dgm:prSet presAssocID="{BE743096-0383-5248-A2CA-7949A3AEC365}" presName="bgRect" presStyleLbl="bgShp" presStyleIdx="3" presStyleCnt="5" custLinFactNeighborX="46" custLinFactNeighborY="10307"/>
      <dgm:spPr/>
    </dgm:pt>
    <dgm:pt modelId="{41018142-B870-4E98-9463-F53FE4E8A01D}" type="pres">
      <dgm:prSet presAssocID="{BE743096-0383-5248-A2CA-7949A3AEC36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inimize"/>
        </a:ext>
      </dgm:extLst>
    </dgm:pt>
    <dgm:pt modelId="{0849026C-F081-4FAE-A006-8B56DA9E21DD}" type="pres">
      <dgm:prSet presAssocID="{BE743096-0383-5248-A2CA-7949A3AEC365}" presName="spaceRect" presStyleCnt="0"/>
      <dgm:spPr/>
    </dgm:pt>
    <dgm:pt modelId="{9A8FDE02-56A6-49EC-8B2F-EC11B0691B8C}" type="pres">
      <dgm:prSet presAssocID="{BE743096-0383-5248-A2CA-7949A3AEC365}" presName="parTx" presStyleLbl="revTx" presStyleIdx="3" presStyleCnt="5">
        <dgm:presLayoutVars>
          <dgm:chMax val="0"/>
          <dgm:chPref val="0"/>
        </dgm:presLayoutVars>
      </dgm:prSet>
      <dgm:spPr/>
    </dgm:pt>
    <dgm:pt modelId="{877CC183-2D5F-C34F-B738-4F3D55B9220B}" type="pres">
      <dgm:prSet presAssocID="{B4FD1E0D-3EA5-4D42-872F-21BCF040FA63}" presName="sibTrans" presStyleCnt="0"/>
      <dgm:spPr/>
    </dgm:pt>
    <dgm:pt modelId="{DB529D9E-8EE9-2B45-A981-72B3AFA4DB17}" type="pres">
      <dgm:prSet presAssocID="{F2CFE2F8-855D-CC41-8DE2-5D252D83B851}" presName="compNode" presStyleCnt="0"/>
      <dgm:spPr/>
    </dgm:pt>
    <dgm:pt modelId="{036A2553-3D2D-0B48-A1F6-9DAE73A37199}" type="pres">
      <dgm:prSet presAssocID="{F2CFE2F8-855D-CC41-8DE2-5D252D83B851}" presName="bgRect" presStyleLbl="bgShp" presStyleIdx="4" presStyleCnt="5" custLinFactNeighborX="1788"/>
      <dgm:spPr/>
    </dgm:pt>
    <dgm:pt modelId="{E808E4AC-108F-7641-9C97-5B7002F198D0}" type="pres">
      <dgm:prSet presAssocID="{F2CFE2F8-855D-CC41-8DE2-5D252D83B851}" presName="iconRect" presStyleLbl="node1" presStyleIdx="4" presStyleCnt="5"/>
      <dgm:spPr>
        <a:prstGeom prst="lightningBol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CF7E64AF-8CB4-EC49-A322-69C73EA4CC5B}" type="pres">
      <dgm:prSet presAssocID="{F2CFE2F8-855D-CC41-8DE2-5D252D83B851}" presName="spaceRect" presStyleCnt="0"/>
      <dgm:spPr/>
    </dgm:pt>
    <dgm:pt modelId="{081DB227-692E-8641-AB9E-FDAD12B0331C}" type="pres">
      <dgm:prSet presAssocID="{F2CFE2F8-855D-CC41-8DE2-5D252D83B851}" presName="parTx" presStyleLbl="revTx" presStyleIdx="4" presStyleCnt="5">
        <dgm:presLayoutVars>
          <dgm:chMax val="0"/>
          <dgm:chPref val="0"/>
        </dgm:presLayoutVars>
      </dgm:prSet>
      <dgm:spPr/>
    </dgm:pt>
  </dgm:ptLst>
  <dgm:cxnLst>
    <dgm:cxn modelId="{22310007-6EC5-834E-B846-C5F3F9AA5BB9}" type="presOf" srcId="{3B18E5C9-C641-014F-B1D7-FCB96137B36E}" destId="{70D62891-D2A1-4C51-BA67-49AD9E15BEAE}" srcOrd="0" destOrd="0" presId="urn:microsoft.com/office/officeart/2018/2/layout/IconVerticalSolidList"/>
    <dgm:cxn modelId="{31C9F41F-DF35-2A4F-9188-7751C7A7E4B9}" type="presOf" srcId="{BE743096-0383-5248-A2CA-7949A3AEC365}" destId="{9A8FDE02-56A6-49EC-8B2F-EC11B0691B8C}" srcOrd="0" destOrd="0" presId="urn:microsoft.com/office/officeart/2018/2/layout/IconVerticalSolidList"/>
    <dgm:cxn modelId="{6037BC29-F901-45E8-AD3D-8E26046EA5DB}" srcId="{28754479-9764-422C-9A80-96F96F904544}" destId="{9EA41BE6-ED40-4710-8F58-30956A612A82}" srcOrd="1" destOrd="0" parTransId="{B559850A-50C8-46F7-9CB9-41BD1650B0B2}" sibTransId="{8F448266-BE84-481B-9731-A9AE36817EB5}"/>
    <dgm:cxn modelId="{77034333-EA70-1144-B2CD-75FEDB682865}" srcId="{28754479-9764-422C-9A80-96F96F904544}" destId="{3B18E5C9-C641-014F-B1D7-FCB96137B36E}" srcOrd="2" destOrd="0" parTransId="{4225369F-5541-7B45-BBC9-3D14382C8344}" sibTransId="{689EABCE-243C-6246-BCB3-1FC523262C2D}"/>
    <dgm:cxn modelId="{2C704844-982A-5E43-B4F9-C6D3196F70C2}" type="presOf" srcId="{EB8C2CDC-5165-43FC-8F4E-C52FFB377299}" destId="{EBA23209-02B9-47B0-AC8D-2D5438C482B0}" srcOrd="0" destOrd="0" presId="urn:microsoft.com/office/officeart/2018/2/layout/IconVerticalSolidList"/>
    <dgm:cxn modelId="{2F482545-687E-A740-B8B4-E1855E08C137}" type="presOf" srcId="{9EA41BE6-ED40-4710-8F58-30956A612A82}" destId="{E69DE9E0-7C2E-4ABC-8BA4-D24706CD3660}" srcOrd="0" destOrd="0" presId="urn:microsoft.com/office/officeart/2018/2/layout/IconVerticalSolidList"/>
    <dgm:cxn modelId="{36604D45-239D-DB46-B164-91E278F4AB84}" srcId="{28754479-9764-422C-9A80-96F96F904544}" destId="{F2CFE2F8-855D-CC41-8DE2-5D252D83B851}" srcOrd="4" destOrd="0" parTransId="{86C3C0E8-AD7F-E14A-828F-B7EEA314C03D}" sibTransId="{4F7B96BD-9C19-4B40-8C33-35FDB20704A8}"/>
    <dgm:cxn modelId="{0E981759-C54A-4BC0-ACCB-7CBD282D4F8E}" srcId="{28754479-9764-422C-9A80-96F96F904544}" destId="{EB8C2CDC-5165-43FC-8F4E-C52FFB377299}" srcOrd="0" destOrd="0" parTransId="{FDF8038D-8453-4DAE-9AD1-A787317AF38E}" sibTransId="{4C2369A5-BE85-4F5B-B011-543DAD7ADB16}"/>
    <dgm:cxn modelId="{CDC372B3-624D-7247-A8C8-904678D3B12D}" srcId="{28754479-9764-422C-9A80-96F96F904544}" destId="{BE743096-0383-5248-A2CA-7949A3AEC365}" srcOrd="3" destOrd="0" parTransId="{EE6E0B8C-22C6-C849-AA17-441DF5356D6A}" sibTransId="{B4FD1E0D-3EA5-4D42-872F-21BCF040FA63}"/>
    <dgm:cxn modelId="{91FB0CF1-0C39-6A4D-B8CD-03B43F7B1601}" type="presOf" srcId="{F2CFE2F8-855D-CC41-8DE2-5D252D83B851}" destId="{081DB227-692E-8641-AB9E-FDAD12B0331C}" srcOrd="0" destOrd="0" presId="urn:microsoft.com/office/officeart/2018/2/layout/IconVerticalSolidList"/>
    <dgm:cxn modelId="{87FD6DF1-E348-1047-AD55-F6ADE5394BFB}" type="presOf" srcId="{28754479-9764-422C-9A80-96F96F904544}" destId="{B514E7ED-DDD8-4EDB-9151-259229C241EC}" srcOrd="0" destOrd="0" presId="urn:microsoft.com/office/officeart/2018/2/layout/IconVerticalSolidList"/>
    <dgm:cxn modelId="{6F83B051-DF32-3245-8122-621CFF0A977E}" type="presParOf" srcId="{B514E7ED-DDD8-4EDB-9151-259229C241EC}" destId="{BF0A3D2B-B535-4272-BAB7-110428252215}" srcOrd="0" destOrd="0" presId="urn:microsoft.com/office/officeart/2018/2/layout/IconVerticalSolidList"/>
    <dgm:cxn modelId="{AF5F35B1-F560-BF4B-A275-636416064484}" type="presParOf" srcId="{BF0A3D2B-B535-4272-BAB7-110428252215}" destId="{FC7DB277-A560-4FC2-A490-623D998EC0E2}" srcOrd="0" destOrd="0" presId="urn:microsoft.com/office/officeart/2018/2/layout/IconVerticalSolidList"/>
    <dgm:cxn modelId="{0B7FB4B6-0259-5149-81DB-3D298EDAD03A}" type="presParOf" srcId="{BF0A3D2B-B535-4272-BAB7-110428252215}" destId="{3DF4638E-16B6-49FA-AB7D-0925066E7937}" srcOrd="1" destOrd="0" presId="urn:microsoft.com/office/officeart/2018/2/layout/IconVerticalSolidList"/>
    <dgm:cxn modelId="{EFB37416-8339-4645-BA3E-33721FD9D970}" type="presParOf" srcId="{BF0A3D2B-B535-4272-BAB7-110428252215}" destId="{E40CD4CB-FFF2-4AFA-9288-25FC1B1C6A90}" srcOrd="2" destOrd="0" presId="urn:microsoft.com/office/officeart/2018/2/layout/IconVerticalSolidList"/>
    <dgm:cxn modelId="{88A51F45-5878-5345-990C-00C1DC788DBD}" type="presParOf" srcId="{BF0A3D2B-B535-4272-BAB7-110428252215}" destId="{EBA23209-02B9-47B0-AC8D-2D5438C482B0}" srcOrd="3" destOrd="0" presId="urn:microsoft.com/office/officeart/2018/2/layout/IconVerticalSolidList"/>
    <dgm:cxn modelId="{3FCE0D9B-9B00-984A-8AEA-CA44FB6B4D11}" type="presParOf" srcId="{B514E7ED-DDD8-4EDB-9151-259229C241EC}" destId="{358702C2-61E7-4A9C-A80D-784D3BBD5E96}" srcOrd="1" destOrd="0" presId="urn:microsoft.com/office/officeart/2018/2/layout/IconVerticalSolidList"/>
    <dgm:cxn modelId="{7B54EB53-9928-C24C-9EF5-E29C967AE3F6}" type="presParOf" srcId="{B514E7ED-DDD8-4EDB-9151-259229C241EC}" destId="{8D895362-3856-40C0-AB1C-77C2D96812CA}" srcOrd="2" destOrd="0" presId="urn:microsoft.com/office/officeart/2018/2/layout/IconVerticalSolidList"/>
    <dgm:cxn modelId="{2F0D626C-6398-BF40-926E-7625D8AE4DAA}" type="presParOf" srcId="{8D895362-3856-40C0-AB1C-77C2D96812CA}" destId="{A7DD6454-F940-4D14-847F-895C7B80094F}" srcOrd="0" destOrd="0" presId="urn:microsoft.com/office/officeart/2018/2/layout/IconVerticalSolidList"/>
    <dgm:cxn modelId="{DF1A8D2D-0C6E-0840-9F3D-BA5BC68FA749}" type="presParOf" srcId="{8D895362-3856-40C0-AB1C-77C2D96812CA}" destId="{ACCDAA24-916B-4D1A-B6D1-2919611B71D8}" srcOrd="1" destOrd="0" presId="urn:microsoft.com/office/officeart/2018/2/layout/IconVerticalSolidList"/>
    <dgm:cxn modelId="{A5424C5C-661B-3440-96B6-712DBB41CD6E}" type="presParOf" srcId="{8D895362-3856-40C0-AB1C-77C2D96812CA}" destId="{2C7BADE5-F5B2-4FA9-BC7D-F3F4A561E128}" srcOrd="2" destOrd="0" presId="urn:microsoft.com/office/officeart/2018/2/layout/IconVerticalSolidList"/>
    <dgm:cxn modelId="{D3687179-3E29-6140-8458-ED5088ED5CF0}" type="presParOf" srcId="{8D895362-3856-40C0-AB1C-77C2D96812CA}" destId="{E69DE9E0-7C2E-4ABC-8BA4-D24706CD3660}" srcOrd="3" destOrd="0" presId="urn:microsoft.com/office/officeart/2018/2/layout/IconVerticalSolidList"/>
    <dgm:cxn modelId="{AF8C7321-CE32-CB48-8638-3BB4A8CB8908}" type="presParOf" srcId="{B514E7ED-DDD8-4EDB-9151-259229C241EC}" destId="{A01504BC-E2E0-4891-B297-C2A6924F33C3}" srcOrd="3" destOrd="0" presId="urn:microsoft.com/office/officeart/2018/2/layout/IconVerticalSolidList"/>
    <dgm:cxn modelId="{F8928050-F9C1-3445-835D-3CFCD3A16751}" type="presParOf" srcId="{B514E7ED-DDD8-4EDB-9151-259229C241EC}" destId="{40B2E22E-9578-435E-8F98-9AE9DE2EB693}" srcOrd="4" destOrd="0" presId="urn:microsoft.com/office/officeart/2018/2/layout/IconVerticalSolidList"/>
    <dgm:cxn modelId="{B10684B1-CA3C-E146-92EF-795E1E2E39B7}" type="presParOf" srcId="{40B2E22E-9578-435E-8F98-9AE9DE2EB693}" destId="{494F708A-535F-46C1-B8B5-FEFE0D211A05}" srcOrd="0" destOrd="0" presId="urn:microsoft.com/office/officeart/2018/2/layout/IconVerticalSolidList"/>
    <dgm:cxn modelId="{B4F1C6D9-968E-A54A-858B-D943A370AAD3}" type="presParOf" srcId="{40B2E22E-9578-435E-8F98-9AE9DE2EB693}" destId="{65D75296-95CC-4C3C-9132-29A96B2A8066}" srcOrd="1" destOrd="0" presId="urn:microsoft.com/office/officeart/2018/2/layout/IconVerticalSolidList"/>
    <dgm:cxn modelId="{FE739150-82E1-2B44-BBCE-FBA2E6DA9B6E}" type="presParOf" srcId="{40B2E22E-9578-435E-8F98-9AE9DE2EB693}" destId="{657E2D1F-F94E-4713-BADB-0A40D104DA91}" srcOrd="2" destOrd="0" presId="urn:microsoft.com/office/officeart/2018/2/layout/IconVerticalSolidList"/>
    <dgm:cxn modelId="{C838525C-EF51-5945-8262-7854852D2436}" type="presParOf" srcId="{40B2E22E-9578-435E-8F98-9AE9DE2EB693}" destId="{70D62891-D2A1-4C51-BA67-49AD9E15BEAE}" srcOrd="3" destOrd="0" presId="urn:microsoft.com/office/officeart/2018/2/layout/IconVerticalSolidList"/>
    <dgm:cxn modelId="{D5F8B291-15EF-2540-9543-8314F514E35A}" type="presParOf" srcId="{B514E7ED-DDD8-4EDB-9151-259229C241EC}" destId="{69B400FA-D8AB-49DB-AB4C-BC71ED77FAC6}" srcOrd="5" destOrd="0" presId="urn:microsoft.com/office/officeart/2018/2/layout/IconVerticalSolidList"/>
    <dgm:cxn modelId="{B05F6F88-45EB-D843-AC6A-B75B1252B964}" type="presParOf" srcId="{B514E7ED-DDD8-4EDB-9151-259229C241EC}" destId="{19C49A0C-1173-46D0-B3F0-0A927346314B}" srcOrd="6" destOrd="0" presId="urn:microsoft.com/office/officeart/2018/2/layout/IconVerticalSolidList"/>
    <dgm:cxn modelId="{4C8A5741-3E97-0848-9A8D-CA5E7D39E0AD}" type="presParOf" srcId="{19C49A0C-1173-46D0-B3F0-0A927346314B}" destId="{51AD4E57-1026-4CC5-9F5A-14AEBFEB4DB3}" srcOrd="0" destOrd="0" presId="urn:microsoft.com/office/officeart/2018/2/layout/IconVerticalSolidList"/>
    <dgm:cxn modelId="{91F0E875-0EB2-9443-9D17-28B779E703D5}" type="presParOf" srcId="{19C49A0C-1173-46D0-B3F0-0A927346314B}" destId="{41018142-B870-4E98-9463-F53FE4E8A01D}" srcOrd="1" destOrd="0" presId="urn:microsoft.com/office/officeart/2018/2/layout/IconVerticalSolidList"/>
    <dgm:cxn modelId="{A8384891-B64C-1947-8166-AA0C474AD77F}" type="presParOf" srcId="{19C49A0C-1173-46D0-B3F0-0A927346314B}" destId="{0849026C-F081-4FAE-A006-8B56DA9E21DD}" srcOrd="2" destOrd="0" presId="urn:microsoft.com/office/officeart/2018/2/layout/IconVerticalSolidList"/>
    <dgm:cxn modelId="{2549B9A9-F6D3-1C43-A61B-B13660482F8B}" type="presParOf" srcId="{19C49A0C-1173-46D0-B3F0-0A927346314B}" destId="{9A8FDE02-56A6-49EC-8B2F-EC11B0691B8C}" srcOrd="3" destOrd="0" presId="urn:microsoft.com/office/officeart/2018/2/layout/IconVerticalSolidList"/>
    <dgm:cxn modelId="{E38B1C31-4DD5-D44D-8A64-B3AA7F1B24D4}" type="presParOf" srcId="{B514E7ED-DDD8-4EDB-9151-259229C241EC}" destId="{877CC183-2D5F-C34F-B738-4F3D55B9220B}" srcOrd="7" destOrd="0" presId="urn:microsoft.com/office/officeart/2018/2/layout/IconVerticalSolidList"/>
    <dgm:cxn modelId="{4ACAC392-BAAE-4041-85D0-15B3604504F0}" type="presParOf" srcId="{B514E7ED-DDD8-4EDB-9151-259229C241EC}" destId="{DB529D9E-8EE9-2B45-A981-72B3AFA4DB17}" srcOrd="8" destOrd="0" presId="urn:microsoft.com/office/officeart/2018/2/layout/IconVerticalSolidList"/>
    <dgm:cxn modelId="{A48A5811-070A-4349-9DD1-E8F48B17E3DC}" type="presParOf" srcId="{DB529D9E-8EE9-2B45-A981-72B3AFA4DB17}" destId="{036A2553-3D2D-0B48-A1F6-9DAE73A37199}" srcOrd="0" destOrd="0" presId="urn:microsoft.com/office/officeart/2018/2/layout/IconVerticalSolidList"/>
    <dgm:cxn modelId="{4D227009-896E-EC49-AE63-717EB28ACF35}" type="presParOf" srcId="{DB529D9E-8EE9-2B45-A981-72B3AFA4DB17}" destId="{E808E4AC-108F-7641-9C97-5B7002F198D0}" srcOrd="1" destOrd="0" presId="urn:microsoft.com/office/officeart/2018/2/layout/IconVerticalSolidList"/>
    <dgm:cxn modelId="{2CF7CACE-CC1D-D14A-BEEF-E33B1B3F9CAA}" type="presParOf" srcId="{DB529D9E-8EE9-2B45-A981-72B3AFA4DB17}" destId="{CF7E64AF-8CB4-EC49-A322-69C73EA4CC5B}" srcOrd="2" destOrd="0" presId="urn:microsoft.com/office/officeart/2018/2/layout/IconVerticalSolidList"/>
    <dgm:cxn modelId="{A4FE1A91-5902-A246-BE9E-6C805117C884}" type="presParOf" srcId="{DB529D9E-8EE9-2B45-A981-72B3AFA4DB17}" destId="{081DB227-692E-8641-AB9E-FDAD12B033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0EF5B4-8521-4957-8200-53C2D47FDFC4}"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4EFC282-9308-4CB6-B7A3-1D5A586AA4D8}">
      <dgm:prSet/>
      <dgm:spPr/>
      <dgm:t>
        <a:bodyPr/>
        <a:lstStyle/>
        <a:p>
          <a:pPr>
            <a:lnSpc>
              <a:spcPct val="100000"/>
            </a:lnSpc>
          </a:pPr>
          <a:r>
            <a:rPr lang="en-US"/>
            <a:t>1) Determine which country is most vocal about climate change and analyze  if the tweets are positive, negative or neutral.</a:t>
          </a:r>
        </a:p>
      </dgm:t>
    </dgm:pt>
    <dgm:pt modelId="{029E2355-3911-4E57-8EF4-DB461D50F947}" type="parTrans" cxnId="{43F47A63-ECD5-4EDD-9622-C1DA85C43ADE}">
      <dgm:prSet/>
      <dgm:spPr/>
      <dgm:t>
        <a:bodyPr/>
        <a:lstStyle/>
        <a:p>
          <a:endParaRPr lang="en-US"/>
        </a:p>
      </dgm:t>
    </dgm:pt>
    <dgm:pt modelId="{C673F578-A8F4-4932-84EF-CB9FC202513D}" type="sibTrans" cxnId="{43F47A63-ECD5-4EDD-9622-C1DA85C43ADE}">
      <dgm:prSet/>
      <dgm:spPr/>
      <dgm:t>
        <a:bodyPr/>
        <a:lstStyle/>
        <a:p>
          <a:pPr>
            <a:lnSpc>
              <a:spcPct val="100000"/>
            </a:lnSpc>
          </a:pPr>
          <a:endParaRPr lang="en-US"/>
        </a:p>
      </dgm:t>
    </dgm:pt>
    <dgm:pt modelId="{36B52A3D-4C07-4ADC-A5CC-7B2D7D7FD85C}">
      <dgm:prSet/>
      <dgm:spPr/>
      <dgm:t>
        <a:bodyPr/>
        <a:lstStyle/>
        <a:p>
          <a:pPr>
            <a:lnSpc>
              <a:spcPct val="100000"/>
            </a:lnSpc>
          </a:pPr>
          <a:r>
            <a:rPr lang="en-US" dirty="0"/>
            <a:t>2) Determine which twitter handle is most vocal about climate change and again determine if the tweets are positive, negative or neutral.</a:t>
          </a:r>
        </a:p>
      </dgm:t>
    </dgm:pt>
    <dgm:pt modelId="{9535266F-1BC6-45D6-AB4E-F64E4B895264}" type="parTrans" cxnId="{20BC5E7D-1FBB-4904-B58D-FEE59215D1AF}">
      <dgm:prSet/>
      <dgm:spPr/>
      <dgm:t>
        <a:bodyPr/>
        <a:lstStyle/>
        <a:p>
          <a:endParaRPr lang="en-US"/>
        </a:p>
      </dgm:t>
    </dgm:pt>
    <dgm:pt modelId="{0AE8DEEB-5DC2-4CC4-A4D1-65C1CD6FE9D4}" type="sibTrans" cxnId="{20BC5E7D-1FBB-4904-B58D-FEE59215D1AF}">
      <dgm:prSet/>
      <dgm:spPr/>
      <dgm:t>
        <a:bodyPr/>
        <a:lstStyle/>
        <a:p>
          <a:pPr>
            <a:lnSpc>
              <a:spcPct val="100000"/>
            </a:lnSpc>
          </a:pPr>
          <a:endParaRPr lang="en-US"/>
        </a:p>
      </dgm:t>
    </dgm:pt>
    <dgm:pt modelId="{A848098D-3D24-4207-9B86-0C6A777AE594}">
      <dgm:prSet/>
      <dgm:spPr/>
      <dgm:t>
        <a:bodyPr/>
        <a:lstStyle/>
        <a:p>
          <a:pPr>
            <a:lnSpc>
              <a:spcPct val="100000"/>
            </a:lnSpc>
          </a:pPr>
          <a:r>
            <a:rPr lang="en-US" dirty="0"/>
            <a:t>3) Determine the frequency of tweets based on date and determine how people react to climate change events and demonstrations.</a:t>
          </a:r>
        </a:p>
      </dgm:t>
    </dgm:pt>
    <dgm:pt modelId="{039375D6-E25F-4F04-A43D-C6A68F1F85D1}" type="parTrans" cxnId="{130D65D6-B473-492A-B723-8B7ACD047A8A}">
      <dgm:prSet/>
      <dgm:spPr/>
      <dgm:t>
        <a:bodyPr/>
        <a:lstStyle/>
        <a:p>
          <a:endParaRPr lang="en-US"/>
        </a:p>
      </dgm:t>
    </dgm:pt>
    <dgm:pt modelId="{18A24C7F-CEF2-49A8-93B3-AD2E7D8F04C9}" type="sibTrans" cxnId="{130D65D6-B473-492A-B723-8B7ACD047A8A}">
      <dgm:prSet/>
      <dgm:spPr/>
      <dgm:t>
        <a:bodyPr/>
        <a:lstStyle/>
        <a:p>
          <a:pPr>
            <a:lnSpc>
              <a:spcPct val="100000"/>
            </a:lnSpc>
          </a:pPr>
          <a:endParaRPr lang="en-US"/>
        </a:p>
      </dgm:t>
    </dgm:pt>
    <dgm:pt modelId="{5B57FEE2-FD29-441C-8A69-2C84C4677FC6}">
      <dgm:prSet/>
      <dgm:spPr/>
      <dgm:t>
        <a:bodyPr/>
        <a:lstStyle/>
        <a:p>
          <a:pPr>
            <a:lnSpc>
              <a:spcPct val="100000"/>
            </a:lnSpc>
          </a:pPr>
          <a:r>
            <a:rPr lang="en-US"/>
            <a:t>4) Determine the most frequently used hashtags.</a:t>
          </a:r>
        </a:p>
      </dgm:t>
    </dgm:pt>
    <dgm:pt modelId="{F006A43E-F854-4265-A886-6028D6DC950E}" type="parTrans" cxnId="{CB1C5826-A75D-4DC9-A113-360E673C2241}">
      <dgm:prSet/>
      <dgm:spPr/>
      <dgm:t>
        <a:bodyPr/>
        <a:lstStyle/>
        <a:p>
          <a:endParaRPr lang="en-US"/>
        </a:p>
      </dgm:t>
    </dgm:pt>
    <dgm:pt modelId="{5EBC59F0-A3B6-4D74-8A82-F09AE2CC7EED}" type="sibTrans" cxnId="{CB1C5826-A75D-4DC9-A113-360E673C2241}">
      <dgm:prSet/>
      <dgm:spPr/>
      <dgm:t>
        <a:bodyPr/>
        <a:lstStyle/>
        <a:p>
          <a:pPr>
            <a:lnSpc>
              <a:spcPct val="100000"/>
            </a:lnSpc>
          </a:pPr>
          <a:endParaRPr lang="en-US"/>
        </a:p>
      </dgm:t>
    </dgm:pt>
    <dgm:pt modelId="{261E8CA0-51A7-4133-AC27-140B7182E145}">
      <dgm:prSet/>
      <dgm:spPr/>
      <dgm:t>
        <a:bodyPr/>
        <a:lstStyle/>
        <a:p>
          <a:pPr>
            <a:lnSpc>
              <a:spcPct val="100000"/>
            </a:lnSpc>
          </a:pPr>
          <a:r>
            <a:rPr lang="en-US" dirty="0"/>
            <a:t>5) Train a sentiment analysis model to determine the quality of data obtained from tweets.</a:t>
          </a:r>
        </a:p>
      </dgm:t>
    </dgm:pt>
    <dgm:pt modelId="{160E4D00-2A07-4F86-AB1A-BB37B4EFB706}" type="parTrans" cxnId="{1896AA57-A321-4B31-B078-8EE9A76D42B1}">
      <dgm:prSet/>
      <dgm:spPr/>
      <dgm:t>
        <a:bodyPr/>
        <a:lstStyle/>
        <a:p>
          <a:endParaRPr lang="en-US"/>
        </a:p>
      </dgm:t>
    </dgm:pt>
    <dgm:pt modelId="{4E4C87AB-D7AE-4147-B7B0-EE65AA057736}" type="sibTrans" cxnId="{1896AA57-A321-4B31-B078-8EE9A76D42B1}">
      <dgm:prSet/>
      <dgm:spPr/>
      <dgm:t>
        <a:bodyPr/>
        <a:lstStyle/>
        <a:p>
          <a:pPr>
            <a:lnSpc>
              <a:spcPct val="100000"/>
            </a:lnSpc>
          </a:pPr>
          <a:endParaRPr lang="en-US"/>
        </a:p>
      </dgm:t>
    </dgm:pt>
    <dgm:pt modelId="{99E13241-FEC2-4F70-9CFA-F97BBB3BA613}">
      <dgm:prSet/>
      <dgm:spPr/>
      <dgm:t>
        <a:bodyPr/>
        <a:lstStyle/>
        <a:p>
          <a:pPr>
            <a:lnSpc>
              <a:spcPct val="100000"/>
            </a:lnSpc>
          </a:pPr>
          <a:r>
            <a:rPr lang="en-US"/>
            <a:t>6) Can be used for research studies for example how Twitter data mining can  support insights about climate change perceptions, and how such perceptions may change over time upon exposure to extreme climate  events.</a:t>
          </a:r>
        </a:p>
      </dgm:t>
    </dgm:pt>
    <dgm:pt modelId="{1A6294B0-F3EC-4AF0-A771-CF4B7F33E2EE}" type="parTrans" cxnId="{2E3FC8D9-F24D-4689-8150-BB319865AC7D}">
      <dgm:prSet/>
      <dgm:spPr/>
      <dgm:t>
        <a:bodyPr/>
        <a:lstStyle/>
        <a:p>
          <a:endParaRPr lang="en-US"/>
        </a:p>
      </dgm:t>
    </dgm:pt>
    <dgm:pt modelId="{147C15C3-5235-4EDA-A5E6-3E8264C5E60B}" type="sibTrans" cxnId="{2E3FC8D9-F24D-4689-8150-BB319865AC7D}">
      <dgm:prSet/>
      <dgm:spPr/>
      <dgm:t>
        <a:bodyPr/>
        <a:lstStyle/>
        <a:p>
          <a:endParaRPr lang="en-US"/>
        </a:p>
      </dgm:t>
    </dgm:pt>
    <dgm:pt modelId="{BAB7E630-479A-4ACB-8225-36F9EE2B517E}" type="pres">
      <dgm:prSet presAssocID="{7C0EF5B4-8521-4957-8200-53C2D47FDFC4}" presName="root" presStyleCnt="0">
        <dgm:presLayoutVars>
          <dgm:dir/>
          <dgm:resizeHandles val="exact"/>
        </dgm:presLayoutVars>
      </dgm:prSet>
      <dgm:spPr/>
    </dgm:pt>
    <dgm:pt modelId="{42E48F33-0336-45EB-83A8-330ED6B13608}" type="pres">
      <dgm:prSet presAssocID="{7C0EF5B4-8521-4957-8200-53C2D47FDFC4}" presName="container" presStyleCnt="0">
        <dgm:presLayoutVars>
          <dgm:dir/>
          <dgm:resizeHandles val="exact"/>
        </dgm:presLayoutVars>
      </dgm:prSet>
      <dgm:spPr/>
    </dgm:pt>
    <dgm:pt modelId="{5CCEAFB4-2BDF-4A0B-85B9-B131255346E4}" type="pres">
      <dgm:prSet presAssocID="{54EFC282-9308-4CB6-B7A3-1D5A586AA4D8}" presName="compNode" presStyleCnt="0"/>
      <dgm:spPr/>
    </dgm:pt>
    <dgm:pt modelId="{9783A86A-6520-4649-9003-E7D1415AFFB9}" type="pres">
      <dgm:prSet presAssocID="{54EFC282-9308-4CB6-B7A3-1D5A586AA4D8}" presName="iconBgRect" presStyleLbl="bgShp" presStyleIdx="0" presStyleCnt="6"/>
      <dgm:spPr/>
    </dgm:pt>
    <dgm:pt modelId="{E3D177E0-422B-49DE-8D6F-C9C801988F25}" type="pres">
      <dgm:prSet presAssocID="{54EFC282-9308-4CB6-B7A3-1D5A586AA4D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066DD0AA-AC56-4854-81EE-9C8E4136AFC0}" type="pres">
      <dgm:prSet presAssocID="{54EFC282-9308-4CB6-B7A3-1D5A586AA4D8}" presName="spaceRect" presStyleCnt="0"/>
      <dgm:spPr/>
    </dgm:pt>
    <dgm:pt modelId="{91D8ED6D-A6EC-441F-8756-6C96D32C4554}" type="pres">
      <dgm:prSet presAssocID="{54EFC282-9308-4CB6-B7A3-1D5A586AA4D8}" presName="textRect" presStyleLbl="revTx" presStyleIdx="0" presStyleCnt="6">
        <dgm:presLayoutVars>
          <dgm:chMax val="1"/>
          <dgm:chPref val="1"/>
        </dgm:presLayoutVars>
      </dgm:prSet>
      <dgm:spPr/>
    </dgm:pt>
    <dgm:pt modelId="{02BB9833-42DA-4BD1-9D64-AD605DC2D739}" type="pres">
      <dgm:prSet presAssocID="{C673F578-A8F4-4932-84EF-CB9FC202513D}" presName="sibTrans" presStyleLbl="sibTrans2D1" presStyleIdx="0" presStyleCnt="0"/>
      <dgm:spPr/>
    </dgm:pt>
    <dgm:pt modelId="{DB4D381C-B373-4860-985E-7D3939BACFBF}" type="pres">
      <dgm:prSet presAssocID="{36B52A3D-4C07-4ADC-A5CC-7B2D7D7FD85C}" presName="compNode" presStyleCnt="0"/>
      <dgm:spPr/>
    </dgm:pt>
    <dgm:pt modelId="{CAC823D8-35D3-429F-909A-DBEC79521EF4}" type="pres">
      <dgm:prSet presAssocID="{36B52A3D-4C07-4ADC-A5CC-7B2D7D7FD85C}" presName="iconBgRect" presStyleLbl="bgShp" presStyleIdx="1" presStyleCnt="6"/>
      <dgm:spPr/>
    </dgm:pt>
    <dgm:pt modelId="{3384A83F-C057-4E42-975C-564C7C4B5472}" type="pres">
      <dgm:prSet presAssocID="{36B52A3D-4C07-4ADC-A5CC-7B2D7D7FD85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gaphone"/>
        </a:ext>
      </dgm:extLst>
    </dgm:pt>
    <dgm:pt modelId="{15664410-80F8-4C6B-9FC7-A5AB17CC9F1E}" type="pres">
      <dgm:prSet presAssocID="{36B52A3D-4C07-4ADC-A5CC-7B2D7D7FD85C}" presName="spaceRect" presStyleCnt="0"/>
      <dgm:spPr/>
    </dgm:pt>
    <dgm:pt modelId="{AAA6713F-7A0C-44E6-8B7E-6D8BA001FDAC}" type="pres">
      <dgm:prSet presAssocID="{36B52A3D-4C07-4ADC-A5CC-7B2D7D7FD85C}" presName="textRect" presStyleLbl="revTx" presStyleIdx="1" presStyleCnt="6">
        <dgm:presLayoutVars>
          <dgm:chMax val="1"/>
          <dgm:chPref val="1"/>
        </dgm:presLayoutVars>
      </dgm:prSet>
      <dgm:spPr/>
    </dgm:pt>
    <dgm:pt modelId="{1067B38E-CCE0-4511-8AE6-42BC7C08C295}" type="pres">
      <dgm:prSet presAssocID="{0AE8DEEB-5DC2-4CC4-A4D1-65C1CD6FE9D4}" presName="sibTrans" presStyleLbl="sibTrans2D1" presStyleIdx="0" presStyleCnt="0"/>
      <dgm:spPr/>
    </dgm:pt>
    <dgm:pt modelId="{491F5C8B-2CF1-45CB-A9A7-C7309C9A542D}" type="pres">
      <dgm:prSet presAssocID="{A848098D-3D24-4207-9B86-0C6A777AE594}" presName="compNode" presStyleCnt="0"/>
      <dgm:spPr/>
    </dgm:pt>
    <dgm:pt modelId="{B04706F7-5D1A-4710-A94E-2AF608872003}" type="pres">
      <dgm:prSet presAssocID="{A848098D-3D24-4207-9B86-0C6A777AE594}" presName="iconBgRect" presStyleLbl="bgShp" presStyleIdx="2" presStyleCnt="6"/>
      <dgm:spPr/>
    </dgm:pt>
    <dgm:pt modelId="{43BD2E21-B3A3-4145-B00E-4DCBA45793C0}" type="pres">
      <dgm:prSet presAssocID="{A848098D-3D24-4207-9B86-0C6A777AE59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0F47A011-FB1C-4DC2-A7CA-DF862E6407D6}" type="pres">
      <dgm:prSet presAssocID="{A848098D-3D24-4207-9B86-0C6A777AE594}" presName="spaceRect" presStyleCnt="0"/>
      <dgm:spPr/>
    </dgm:pt>
    <dgm:pt modelId="{F9E8B6C4-AC85-4F0F-8362-0FDFC72B31E6}" type="pres">
      <dgm:prSet presAssocID="{A848098D-3D24-4207-9B86-0C6A777AE594}" presName="textRect" presStyleLbl="revTx" presStyleIdx="2" presStyleCnt="6">
        <dgm:presLayoutVars>
          <dgm:chMax val="1"/>
          <dgm:chPref val="1"/>
        </dgm:presLayoutVars>
      </dgm:prSet>
      <dgm:spPr/>
    </dgm:pt>
    <dgm:pt modelId="{04DF02A4-5751-4143-AB70-CAAFD446380A}" type="pres">
      <dgm:prSet presAssocID="{18A24C7F-CEF2-49A8-93B3-AD2E7D8F04C9}" presName="sibTrans" presStyleLbl="sibTrans2D1" presStyleIdx="0" presStyleCnt="0"/>
      <dgm:spPr/>
    </dgm:pt>
    <dgm:pt modelId="{951A7F9E-CF2F-4277-8660-F9887A8E8834}" type="pres">
      <dgm:prSet presAssocID="{5B57FEE2-FD29-441C-8A69-2C84C4677FC6}" presName="compNode" presStyleCnt="0"/>
      <dgm:spPr/>
    </dgm:pt>
    <dgm:pt modelId="{C8DEAB45-85C9-4D6F-915A-653A0CA21736}" type="pres">
      <dgm:prSet presAssocID="{5B57FEE2-FD29-441C-8A69-2C84C4677FC6}" presName="iconBgRect" presStyleLbl="bgShp" presStyleIdx="3" presStyleCnt="6"/>
      <dgm:spPr/>
    </dgm:pt>
    <dgm:pt modelId="{96C33841-82D3-4C80-955A-77D1A8038D14}" type="pres">
      <dgm:prSet presAssocID="{5B57FEE2-FD29-441C-8A69-2C84C4677FC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A11298C9-ED2D-4362-A6C9-0FD44EFAA200}" type="pres">
      <dgm:prSet presAssocID="{5B57FEE2-FD29-441C-8A69-2C84C4677FC6}" presName="spaceRect" presStyleCnt="0"/>
      <dgm:spPr/>
    </dgm:pt>
    <dgm:pt modelId="{FB57605C-6788-4AB2-A1FD-89C8D836ADB2}" type="pres">
      <dgm:prSet presAssocID="{5B57FEE2-FD29-441C-8A69-2C84C4677FC6}" presName="textRect" presStyleLbl="revTx" presStyleIdx="3" presStyleCnt="6">
        <dgm:presLayoutVars>
          <dgm:chMax val="1"/>
          <dgm:chPref val="1"/>
        </dgm:presLayoutVars>
      </dgm:prSet>
      <dgm:spPr/>
    </dgm:pt>
    <dgm:pt modelId="{5CCF7D30-0A66-4D38-881C-DAF49509DBA4}" type="pres">
      <dgm:prSet presAssocID="{5EBC59F0-A3B6-4D74-8A82-F09AE2CC7EED}" presName="sibTrans" presStyleLbl="sibTrans2D1" presStyleIdx="0" presStyleCnt="0"/>
      <dgm:spPr/>
    </dgm:pt>
    <dgm:pt modelId="{1AC110E4-2E16-4084-8D46-3CF19BFDCF65}" type="pres">
      <dgm:prSet presAssocID="{261E8CA0-51A7-4133-AC27-140B7182E145}" presName="compNode" presStyleCnt="0"/>
      <dgm:spPr/>
    </dgm:pt>
    <dgm:pt modelId="{52879646-0CBE-4709-8073-20B9866242B5}" type="pres">
      <dgm:prSet presAssocID="{261E8CA0-51A7-4133-AC27-140B7182E145}" presName="iconBgRect" presStyleLbl="bgShp" presStyleIdx="4" presStyleCnt="6"/>
      <dgm:spPr/>
    </dgm:pt>
    <dgm:pt modelId="{09C77C3D-3666-48C3-8BB5-321683875F1C}" type="pres">
      <dgm:prSet presAssocID="{261E8CA0-51A7-4133-AC27-140B7182E14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search"/>
        </a:ext>
      </dgm:extLst>
    </dgm:pt>
    <dgm:pt modelId="{2CFA4B22-E5A7-4C90-AB06-74D717DCE144}" type="pres">
      <dgm:prSet presAssocID="{261E8CA0-51A7-4133-AC27-140B7182E145}" presName="spaceRect" presStyleCnt="0"/>
      <dgm:spPr/>
    </dgm:pt>
    <dgm:pt modelId="{876912CC-745B-423D-A83B-A86578C69032}" type="pres">
      <dgm:prSet presAssocID="{261E8CA0-51A7-4133-AC27-140B7182E145}" presName="textRect" presStyleLbl="revTx" presStyleIdx="4" presStyleCnt="6" custScaleY="193065">
        <dgm:presLayoutVars>
          <dgm:chMax val="1"/>
          <dgm:chPref val="1"/>
        </dgm:presLayoutVars>
      </dgm:prSet>
      <dgm:spPr/>
    </dgm:pt>
    <dgm:pt modelId="{B50FFA7F-A4F4-4EFA-A296-84E159200538}" type="pres">
      <dgm:prSet presAssocID="{4E4C87AB-D7AE-4147-B7B0-EE65AA057736}" presName="sibTrans" presStyleLbl="sibTrans2D1" presStyleIdx="0" presStyleCnt="0"/>
      <dgm:spPr/>
    </dgm:pt>
    <dgm:pt modelId="{29630B1C-4B9D-4333-87DB-474B143F0AB2}" type="pres">
      <dgm:prSet presAssocID="{99E13241-FEC2-4F70-9CFA-F97BBB3BA613}" presName="compNode" presStyleCnt="0"/>
      <dgm:spPr/>
    </dgm:pt>
    <dgm:pt modelId="{ED99ED41-B7DC-47F6-9864-93B7DD7EC064}" type="pres">
      <dgm:prSet presAssocID="{99E13241-FEC2-4F70-9CFA-F97BBB3BA613}" presName="iconBgRect" presStyleLbl="bgShp" presStyleIdx="5" presStyleCnt="6"/>
      <dgm:spPr/>
    </dgm:pt>
    <dgm:pt modelId="{5F13009A-C3E9-45CB-BBFE-BF281758C604}" type="pres">
      <dgm:prSet presAssocID="{99E13241-FEC2-4F70-9CFA-F97BBB3BA61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arth Globe Americas"/>
        </a:ext>
      </dgm:extLst>
    </dgm:pt>
    <dgm:pt modelId="{3A3130B6-CEB0-45F8-993F-FBF987C30ECC}" type="pres">
      <dgm:prSet presAssocID="{99E13241-FEC2-4F70-9CFA-F97BBB3BA613}" presName="spaceRect" presStyleCnt="0"/>
      <dgm:spPr/>
    </dgm:pt>
    <dgm:pt modelId="{3B062C31-8532-44D6-A331-F022998F32F7}" type="pres">
      <dgm:prSet presAssocID="{99E13241-FEC2-4F70-9CFA-F97BBB3BA613}" presName="textRect" presStyleLbl="revTx" presStyleIdx="5" presStyleCnt="6">
        <dgm:presLayoutVars>
          <dgm:chMax val="1"/>
          <dgm:chPref val="1"/>
        </dgm:presLayoutVars>
      </dgm:prSet>
      <dgm:spPr/>
    </dgm:pt>
  </dgm:ptLst>
  <dgm:cxnLst>
    <dgm:cxn modelId="{AEA0390A-DC98-764B-BDD7-DF476C7B0C84}" type="presOf" srcId="{54EFC282-9308-4CB6-B7A3-1D5A586AA4D8}" destId="{91D8ED6D-A6EC-441F-8756-6C96D32C4554}" srcOrd="0" destOrd="0" presId="urn:microsoft.com/office/officeart/2018/2/layout/IconCircleList"/>
    <dgm:cxn modelId="{83681C15-42F1-C84B-A237-7B2654C1A80B}" type="presOf" srcId="{18A24C7F-CEF2-49A8-93B3-AD2E7D8F04C9}" destId="{04DF02A4-5751-4143-AB70-CAAFD446380A}" srcOrd="0" destOrd="0" presId="urn:microsoft.com/office/officeart/2018/2/layout/IconCircleList"/>
    <dgm:cxn modelId="{CB1C5826-A75D-4DC9-A113-360E673C2241}" srcId="{7C0EF5B4-8521-4957-8200-53C2D47FDFC4}" destId="{5B57FEE2-FD29-441C-8A69-2C84C4677FC6}" srcOrd="3" destOrd="0" parTransId="{F006A43E-F854-4265-A886-6028D6DC950E}" sibTransId="{5EBC59F0-A3B6-4D74-8A82-F09AE2CC7EED}"/>
    <dgm:cxn modelId="{F7EDC427-48F8-554F-B634-F698341E44C7}" type="presOf" srcId="{A848098D-3D24-4207-9B86-0C6A777AE594}" destId="{F9E8B6C4-AC85-4F0F-8362-0FDFC72B31E6}" srcOrd="0" destOrd="0" presId="urn:microsoft.com/office/officeart/2018/2/layout/IconCircleList"/>
    <dgm:cxn modelId="{7641842A-1F15-AF49-B60F-93FB76F58A17}" type="presOf" srcId="{C673F578-A8F4-4932-84EF-CB9FC202513D}" destId="{02BB9833-42DA-4BD1-9D64-AD605DC2D739}" srcOrd="0" destOrd="0" presId="urn:microsoft.com/office/officeart/2018/2/layout/IconCircleList"/>
    <dgm:cxn modelId="{DCDFDE49-3C6A-5B4C-8C32-E339E7204FF6}" type="presOf" srcId="{261E8CA0-51A7-4133-AC27-140B7182E145}" destId="{876912CC-745B-423D-A83B-A86578C69032}" srcOrd="0" destOrd="0" presId="urn:microsoft.com/office/officeart/2018/2/layout/IconCircleList"/>
    <dgm:cxn modelId="{1896AA57-A321-4B31-B078-8EE9A76D42B1}" srcId="{7C0EF5B4-8521-4957-8200-53C2D47FDFC4}" destId="{261E8CA0-51A7-4133-AC27-140B7182E145}" srcOrd="4" destOrd="0" parTransId="{160E4D00-2A07-4F86-AB1A-BB37B4EFB706}" sibTransId="{4E4C87AB-D7AE-4147-B7B0-EE65AA057736}"/>
    <dgm:cxn modelId="{FA744858-0B87-8847-A5AF-E937EC13BDFE}" type="presOf" srcId="{99E13241-FEC2-4F70-9CFA-F97BBB3BA613}" destId="{3B062C31-8532-44D6-A331-F022998F32F7}" srcOrd="0" destOrd="0" presId="urn:microsoft.com/office/officeart/2018/2/layout/IconCircleList"/>
    <dgm:cxn modelId="{FB84845D-F594-074F-94F3-0343A52490A8}" type="presOf" srcId="{5B57FEE2-FD29-441C-8A69-2C84C4677FC6}" destId="{FB57605C-6788-4AB2-A1FD-89C8D836ADB2}" srcOrd="0" destOrd="0" presId="urn:microsoft.com/office/officeart/2018/2/layout/IconCircleList"/>
    <dgm:cxn modelId="{43F47A63-ECD5-4EDD-9622-C1DA85C43ADE}" srcId="{7C0EF5B4-8521-4957-8200-53C2D47FDFC4}" destId="{54EFC282-9308-4CB6-B7A3-1D5A586AA4D8}" srcOrd="0" destOrd="0" parTransId="{029E2355-3911-4E57-8EF4-DB461D50F947}" sibTransId="{C673F578-A8F4-4932-84EF-CB9FC202513D}"/>
    <dgm:cxn modelId="{20BC5E7D-1FBB-4904-B58D-FEE59215D1AF}" srcId="{7C0EF5B4-8521-4957-8200-53C2D47FDFC4}" destId="{36B52A3D-4C07-4ADC-A5CC-7B2D7D7FD85C}" srcOrd="1" destOrd="0" parTransId="{9535266F-1BC6-45D6-AB4E-F64E4B895264}" sibTransId="{0AE8DEEB-5DC2-4CC4-A4D1-65C1CD6FE9D4}"/>
    <dgm:cxn modelId="{70806987-A0F4-254F-AA65-CBD9A2555649}" type="presOf" srcId="{5EBC59F0-A3B6-4D74-8A82-F09AE2CC7EED}" destId="{5CCF7D30-0A66-4D38-881C-DAF49509DBA4}" srcOrd="0" destOrd="0" presId="urn:microsoft.com/office/officeart/2018/2/layout/IconCircleList"/>
    <dgm:cxn modelId="{C830C68F-95AC-8F4A-9EC6-BD3CA2B13D6B}" type="presOf" srcId="{36B52A3D-4C07-4ADC-A5CC-7B2D7D7FD85C}" destId="{AAA6713F-7A0C-44E6-8B7E-6D8BA001FDAC}" srcOrd="0" destOrd="0" presId="urn:microsoft.com/office/officeart/2018/2/layout/IconCircleList"/>
    <dgm:cxn modelId="{414E029A-FD6D-EB4C-A20F-D3865231AE18}" type="presOf" srcId="{7C0EF5B4-8521-4957-8200-53C2D47FDFC4}" destId="{BAB7E630-479A-4ACB-8225-36F9EE2B517E}" srcOrd="0" destOrd="0" presId="urn:microsoft.com/office/officeart/2018/2/layout/IconCircleList"/>
    <dgm:cxn modelId="{694A61D6-4BFE-4345-8AED-A5FCB5DF3092}" type="presOf" srcId="{0AE8DEEB-5DC2-4CC4-A4D1-65C1CD6FE9D4}" destId="{1067B38E-CCE0-4511-8AE6-42BC7C08C295}" srcOrd="0" destOrd="0" presId="urn:microsoft.com/office/officeart/2018/2/layout/IconCircleList"/>
    <dgm:cxn modelId="{130D65D6-B473-492A-B723-8B7ACD047A8A}" srcId="{7C0EF5B4-8521-4957-8200-53C2D47FDFC4}" destId="{A848098D-3D24-4207-9B86-0C6A777AE594}" srcOrd="2" destOrd="0" parTransId="{039375D6-E25F-4F04-A43D-C6A68F1F85D1}" sibTransId="{18A24C7F-CEF2-49A8-93B3-AD2E7D8F04C9}"/>
    <dgm:cxn modelId="{2E3FC8D9-F24D-4689-8150-BB319865AC7D}" srcId="{7C0EF5B4-8521-4957-8200-53C2D47FDFC4}" destId="{99E13241-FEC2-4F70-9CFA-F97BBB3BA613}" srcOrd="5" destOrd="0" parTransId="{1A6294B0-F3EC-4AF0-A771-CF4B7F33E2EE}" sibTransId="{147C15C3-5235-4EDA-A5E6-3E8264C5E60B}"/>
    <dgm:cxn modelId="{A3320EEB-E65E-4640-B169-8EF686A0B572}" type="presOf" srcId="{4E4C87AB-D7AE-4147-B7B0-EE65AA057736}" destId="{B50FFA7F-A4F4-4EFA-A296-84E159200538}" srcOrd="0" destOrd="0" presId="urn:microsoft.com/office/officeart/2018/2/layout/IconCircleList"/>
    <dgm:cxn modelId="{EFA488D4-4E49-3A4C-B797-E385848A11F8}" type="presParOf" srcId="{BAB7E630-479A-4ACB-8225-36F9EE2B517E}" destId="{42E48F33-0336-45EB-83A8-330ED6B13608}" srcOrd="0" destOrd="0" presId="urn:microsoft.com/office/officeart/2018/2/layout/IconCircleList"/>
    <dgm:cxn modelId="{143FD29F-66F6-8340-9728-BE64202A5C4D}" type="presParOf" srcId="{42E48F33-0336-45EB-83A8-330ED6B13608}" destId="{5CCEAFB4-2BDF-4A0B-85B9-B131255346E4}" srcOrd="0" destOrd="0" presId="urn:microsoft.com/office/officeart/2018/2/layout/IconCircleList"/>
    <dgm:cxn modelId="{C565652A-5AB6-A541-906C-77FF81608774}" type="presParOf" srcId="{5CCEAFB4-2BDF-4A0B-85B9-B131255346E4}" destId="{9783A86A-6520-4649-9003-E7D1415AFFB9}" srcOrd="0" destOrd="0" presId="urn:microsoft.com/office/officeart/2018/2/layout/IconCircleList"/>
    <dgm:cxn modelId="{D444B032-3FB4-444D-9275-11AB158B80AF}" type="presParOf" srcId="{5CCEAFB4-2BDF-4A0B-85B9-B131255346E4}" destId="{E3D177E0-422B-49DE-8D6F-C9C801988F25}" srcOrd="1" destOrd="0" presId="urn:microsoft.com/office/officeart/2018/2/layout/IconCircleList"/>
    <dgm:cxn modelId="{A0AA87A2-F852-D049-A827-7E34CAC56445}" type="presParOf" srcId="{5CCEAFB4-2BDF-4A0B-85B9-B131255346E4}" destId="{066DD0AA-AC56-4854-81EE-9C8E4136AFC0}" srcOrd="2" destOrd="0" presId="urn:microsoft.com/office/officeart/2018/2/layout/IconCircleList"/>
    <dgm:cxn modelId="{D4F23793-80DC-AA49-9FDC-11D88CDEF8DE}" type="presParOf" srcId="{5CCEAFB4-2BDF-4A0B-85B9-B131255346E4}" destId="{91D8ED6D-A6EC-441F-8756-6C96D32C4554}" srcOrd="3" destOrd="0" presId="urn:microsoft.com/office/officeart/2018/2/layout/IconCircleList"/>
    <dgm:cxn modelId="{60107D96-5446-7E4B-9178-BD78E687AFD2}" type="presParOf" srcId="{42E48F33-0336-45EB-83A8-330ED6B13608}" destId="{02BB9833-42DA-4BD1-9D64-AD605DC2D739}" srcOrd="1" destOrd="0" presId="urn:microsoft.com/office/officeart/2018/2/layout/IconCircleList"/>
    <dgm:cxn modelId="{4EDA2189-0CC6-404E-8490-BE1381A5C51C}" type="presParOf" srcId="{42E48F33-0336-45EB-83A8-330ED6B13608}" destId="{DB4D381C-B373-4860-985E-7D3939BACFBF}" srcOrd="2" destOrd="0" presId="urn:microsoft.com/office/officeart/2018/2/layout/IconCircleList"/>
    <dgm:cxn modelId="{0E035542-EE4F-3D4D-92BE-3C0152FA977E}" type="presParOf" srcId="{DB4D381C-B373-4860-985E-7D3939BACFBF}" destId="{CAC823D8-35D3-429F-909A-DBEC79521EF4}" srcOrd="0" destOrd="0" presId="urn:microsoft.com/office/officeart/2018/2/layout/IconCircleList"/>
    <dgm:cxn modelId="{7EC95575-52D7-0F41-9695-2F9AA4D63C24}" type="presParOf" srcId="{DB4D381C-B373-4860-985E-7D3939BACFBF}" destId="{3384A83F-C057-4E42-975C-564C7C4B5472}" srcOrd="1" destOrd="0" presId="urn:microsoft.com/office/officeart/2018/2/layout/IconCircleList"/>
    <dgm:cxn modelId="{F3653299-FF8E-C945-8CB1-78ECD1C94B06}" type="presParOf" srcId="{DB4D381C-B373-4860-985E-7D3939BACFBF}" destId="{15664410-80F8-4C6B-9FC7-A5AB17CC9F1E}" srcOrd="2" destOrd="0" presId="urn:microsoft.com/office/officeart/2018/2/layout/IconCircleList"/>
    <dgm:cxn modelId="{5302EFFD-D85B-7143-BDB3-C4C0D2FA5655}" type="presParOf" srcId="{DB4D381C-B373-4860-985E-7D3939BACFBF}" destId="{AAA6713F-7A0C-44E6-8B7E-6D8BA001FDAC}" srcOrd="3" destOrd="0" presId="urn:microsoft.com/office/officeart/2018/2/layout/IconCircleList"/>
    <dgm:cxn modelId="{F1982063-9EFA-E64D-A8FB-780D320E4A43}" type="presParOf" srcId="{42E48F33-0336-45EB-83A8-330ED6B13608}" destId="{1067B38E-CCE0-4511-8AE6-42BC7C08C295}" srcOrd="3" destOrd="0" presId="urn:microsoft.com/office/officeart/2018/2/layout/IconCircleList"/>
    <dgm:cxn modelId="{EF5A0134-9E9B-AF4A-B45D-CFDF282294B3}" type="presParOf" srcId="{42E48F33-0336-45EB-83A8-330ED6B13608}" destId="{491F5C8B-2CF1-45CB-A9A7-C7309C9A542D}" srcOrd="4" destOrd="0" presId="urn:microsoft.com/office/officeart/2018/2/layout/IconCircleList"/>
    <dgm:cxn modelId="{C05D076F-8270-0C43-B81E-D5E1DDDDF2FC}" type="presParOf" srcId="{491F5C8B-2CF1-45CB-A9A7-C7309C9A542D}" destId="{B04706F7-5D1A-4710-A94E-2AF608872003}" srcOrd="0" destOrd="0" presId="urn:microsoft.com/office/officeart/2018/2/layout/IconCircleList"/>
    <dgm:cxn modelId="{61593042-7D3A-9A48-BD34-5986E016935D}" type="presParOf" srcId="{491F5C8B-2CF1-45CB-A9A7-C7309C9A542D}" destId="{43BD2E21-B3A3-4145-B00E-4DCBA45793C0}" srcOrd="1" destOrd="0" presId="urn:microsoft.com/office/officeart/2018/2/layout/IconCircleList"/>
    <dgm:cxn modelId="{60F2338E-2954-8146-9D3A-C382651A653B}" type="presParOf" srcId="{491F5C8B-2CF1-45CB-A9A7-C7309C9A542D}" destId="{0F47A011-FB1C-4DC2-A7CA-DF862E6407D6}" srcOrd="2" destOrd="0" presId="urn:microsoft.com/office/officeart/2018/2/layout/IconCircleList"/>
    <dgm:cxn modelId="{2BF4BC40-0B05-A642-B1DD-8D8F01ED268D}" type="presParOf" srcId="{491F5C8B-2CF1-45CB-A9A7-C7309C9A542D}" destId="{F9E8B6C4-AC85-4F0F-8362-0FDFC72B31E6}" srcOrd="3" destOrd="0" presId="urn:microsoft.com/office/officeart/2018/2/layout/IconCircleList"/>
    <dgm:cxn modelId="{79C1E5C6-7DBA-DF42-A5C4-C8C6D1A3EA65}" type="presParOf" srcId="{42E48F33-0336-45EB-83A8-330ED6B13608}" destId="{04DF02A4-5751-4143-AB70-CAAFD446380A}" srcOrd="5" destOrd="0" presId="urn:microsoft.com/office/officeart/2018/2/layout/IconCircleList"/>
    <dgm:cxn modelId="{F9ED575C-5497-C64D-A038-B7E1E567BF1C}" type="presParOf" srcId="{42E48F33-0336-45EB-83A8-330ED6B13608}" destId="{951A7F9E-CF2F-4277-8660-F9887A8E8834}" srcOrd="6" destOrd="0" presId="urn:microsoft.com/office/officeart/2018/2/layout/IconCircleList"/>
    <dgm:cxn modelId="{8BF3B219-939A-3E4B-9B13-78EE958BA52C}" type="presParOf" srcId="{951A7F9E-CF2F-4277-8660-F9887A8E8834}" destId="{C8DEAB45-85C9-4D6F-915A-653A0CA21736}" srcOrd="0" destOrd="0" presId="urn:microsoft.com/office/officeart/2018/2/layout/IconCircleList"/>
    <dgm:cxn modelId="{35AC0CD4-5BAC-4B43-A07B-022FD5A091B3}" type="presParOf" srcId="{951A7F9E-CF2F-4277-8660-F9887A8E8834}" destId="{96C33841-82D3-4C80-955A-77D1A8038D14}" srcOrd="1" destOrd="0" presId="urn:microsoft.com/office/officeart/2018/2/layout/IconCircleList"/>
    <dgm:cxn modelId="{3B3C5798-E939-214D-97B4-B293080D24CE}" type="presParOf" srcId="{951A7F9E-CF2F-4277-8660-F9887A8E8834}" destId="{A11298C9-ED2D-4362-A6C9-0FD44EFAA200}" srcOrd="2" destOrd="0" presId="urn:microsoft.com/office/officeart/2018/2/layout/IconCircleList"/>
    <dgm:cxn modelId="{C653EEBB-F9CD-EE47-9633-975F76F8D6DA}" type="presParOf" srcId="{951A7F9E-CF2F-4277-8660-F9887A8E8834}" destId="{FB57605C-6788-4AB2-A1FD-89C8D836ADB2}" srcOrd="3" destOrd="0" presId="urn:microsoft.com/office/officeart/2018/2/layout/IconCircleList"/>
    <dgm:cxn modelId="{C9E238AF-9FF3-4944-AD9F-4E2E4AAC2DE4}" type="presParOf" srcId="{42E48F33-0336-45EB-83A8-330ED6B13608}" destId="{5CCF7D30-0A66-4D38-881C-DAF49509DBA4}" srcOrd="7" destOrd="0" presId="urn:microsoft.com/office/officeart/2018/2/layout/IconCircleList"/>
    <dgm:cxn modelId="{E52180F9-3873-A848-A7C5-97D660280D83}" type="presParOf" srcId="{42E48F33-0336-45EB-83A8-330ED6B13608}" destId="{1AC110E4-2E16-4084-8D46-3CF19BFDCF65}" srcOrd="8" destOrd="0" presId="urn:microsoft.com/office/officeart/2018/2/layout/IconCircleList"/>
    <dgm:cxn modelId="{9CD6F817-540F-A946-9270-0C57D16896AE}" type="presParOf" srcId="{1AC110E4-2E16-4084-8D46-3CF19BFDCF65}" destId="{52879646-0CBE-4709-8073-20B9866242B5}" srcOrd="0" destOrd="0" presId="urn:microsoft.com/office/officeart/2018/2/layout/IconCircleList"/>
    <dgm:cxn modelId="{2163B2D7-CC8D-8C4B-8045-51E2D0280764}" type="presParOf" srcId="{1AC110E4-2E16-4084-8D46-3CF19BFDCF65}" destId="{09C77C3D-3666-48C3-8BB5-321683875F1C}" srcOrd="1" destOrd="0" presId="urn:microsoft.com/office/officeart/2018/2/layout/IconCircleList"/>
    <dgm:cxn modelId="{B19F5A1E-39DF-C841-BE76-DCCD2A3863BE}" type="presParOf" srcId="{1AC110E4-2E16-4084-8D46-3CF19BFDCF65}" destId="{2CFA4B22-E5A7-4C90-AB06-74D717DCE144}" srcOrd="2" destOrd="0" presId="urn:microsoft.com/office/officeart/2018/2/layout/IconCircleList"/>
    <dgm:cxn modelId="{ECFF9913-309A-3D44-B245-C5A82C8EF635}" type="presParOf" srcId="{1AC110E4-2E16-4084-8D46-3CF19BFDCF65}" destId="{876912CC-745B-423D-A83B-A86578C69032}" srcOrd="3" destOrd="0" presId="urn:microsoft.com/office/officeart/2018/2/layout/IconCircleList"/>
    <dgm:cxn modelId="{AAA751E5-6068-7F46-A3FC-DA66D16AD9B8}" type="presParOf" srcId="{42E48F33-0336-45EB-83A8-330ED6B13608}" destId="{B50FFA7F-A4F4-4EFA-A296-84E159200538}" srcOrd="9" destOrd="0" presId="urn:microsoft.com/office/officeart/2018/2/layout/IconCircleList"/>
    <dgm:cxn modelId="{6456B6ED-CA1F-3A40-858A-C86725124F94}" type="presParOf" srcId="{42E48F33-0336-45EB-83A8-330ED6B13608}" destId="{29630B1C-4B9D-4333-87DB-474B143F0AB2}" srcOrd="10" destOrd="0" presId="urn:microsoft.com/office/officeart/2018/2/layout/IconCircleList"/>
    <dgm:cxn modelId="{266AA036-F2CA-4E4E-8C50-B5C2853B2CEF}" type="presParOf" srcId="{29630B1C-4B9D-4333-87DB-474B143F0AB2}" destId="{ED99ED41-B7DC-47F6-9864-93B7DD7EC064}" srcOrd="0" destOrd="0" presId="urn:microsoft.com/office/officeart/2018/2/layout/IconCircleList"/>
    <dgm:cxn modelId="{A3422D96-0B12-0840-B9F3-AB003CA8441C}" type="presParOf" srcId="{29630B1C-4B9D-4333-87DB-474B143F0AB2}" destId="{5F13009A-C3E9-45CB-BBFE-BF281758C604}" srcOrd="1" destOrd="0" presId="urn:microsoft.com/office/officeart/2018/2/layout/IconCircleList"/>
    <dgm:cxn modelId="{C9F95533-64E1-4843-B2C1-1AC20D4890D8}" type="presParOf" srcId="{29630B1C-4B9D-4333-87DB-474B143F0AB2}" destId="{3A3130B6-CEB0-45F8-993F-FBF987C30ECC}" srcOrd="2" destOrd="0" presId="urn:microsoft.com/office/officeart/2018/2/layout/IconCircleList"/>
    <dgm:cxn modelId="{AAA4E77C-597D-314B-8D4F-521BEF42B4C7}" type="presParOf" srcId="{29630B1C-4B9D-4333-87DB-474B143F0AB2}" destId="{3B062C31-8532-44D6-A331-F022998F32F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32F71-5BE5-4DF0-BFB4-979552968E13}">
      <dsp:nvSpPr>
        <dsp:cNvPr id="0" name=""/>
        <dsp:cNvSpPr/>
      </dsp:nvSpPr>
      <dsp:spPr>
        <a:xfrm>
          <a:off x="0" y="204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10BEDA-29C3-440C-BBC7-FCF3E743E8AA}">
      <dsp:nvSpPr>
        <dsp:cNvPr id="0" name=""/>
        <dsp:cNvSpPr/>
      </dsp:nvSpPr>
      <dsp:spPr>
        <a:xfrm>
          <a:off x="313549" y="235264"/>
          <a:ext cx="570090" cy="5700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D854AD-0812-4327-8C7A-267EDBC58D7E}">
      <dsp:nvSpPr>
        <dsp:cNvPr id="0" name=""/>
        <dsp:cNvSpPr/>
      </dsp:nvSpPr>
      <dsp:spPr>
        <a:xfrm>
          <a:off x="1197190" y="204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100000"/>
            </a:lnSpc>
            <a:spcBef>
              <a:spcPct val="0"/>
            </a:spcBef>
            <a:spcAft>
              <a:spcPct val="35000"/>
            </a:spcAft>
            <a:buNone/>
          </a:pPr>
          <a:r>
            <a:rPr lang="en-US" sz="2200" kern="1200"/>
            <a:t>Project Scope</a:t>
          </a:r>
        </a:p>
      </dsp:txBody>
      <dsp:txXfrm>
        <a:off x="1197190" y="2045"/>
        <a:ext cx="4409859" cy="1036528"/>
      </dsp:txXfrm>
    </dsp:sp>
    <dsp:sp modelId="{77D3EF5A-59CF-4128-B185-1584B1E40C51}">
      <dsp:nvSpPr>
        <dsp:cNvPr id="0" name=""/>
        <dsp:cNvSpPr/>
      </dsp:nvSpPr>
      <dsp:spPr>
        <a:xfrm>
          <a:off x="0" y="129770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01D6BD-A367-4966-B303-68A35D2D289B}">
      <dsp:nvSpPr>
        <dsp:cNvPr id="0" name=""/>
        <dsp:cNvSpPr/>
      </dsp:nvSpPr>
      <dsp:spPr>
        <a:xfrm>
          <a:off x="313549" y="1530924"/>
          <a:ext cx="570090" cy="570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553FA9-0AD3-48F9-AA5D-DF8A7777A5C8}">
      <dsp:nvSpPr>
        <dsp:cNvPr id="0" name=""/>
        <dsp:cNvSpPr/>
      </dsp:nvSpPr>
      <dsp:spPr>
        <a:xfrm>
          <a:off x="1197190" y="129770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100000"/>
            </a:lnSpc>
            <a:spcBef>
              <a:spcPct val="0"/>
            </a:spcBef>
            <a:spcAft>
              <a:spcPct val="35000"/>
            </a:spcAft>
            <a:buNone/>
          </a:pPr>
          <a:r>
            <a:rPr lang="en-US" sz="2200" kern="1200"/>
            <a:t>Challenges </a:t>
          </a:r>
        </a:p>
      </dsp:txBody>
      <dsp:txXfrm>
        <a:off x="1197190" y="1297705"/>
        <a:ext cx="4409859" cy="1036528"/>
      </dsp:txXfrm>
    </dsp:sp>
    <dsp:sp modelId="{F624F69F-0593-40C2-844B-7B320279EB28}">
      <dsp:nvSpPr>
        <dsp:cNvPr id="0" name=""/>
        <dsp:cNvSpPr/>
      </dsp:nvSpPr>
      <dsp:spPr>
        <a:xfrm>
          <a:off x="0" y="259336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E601ED-D14A-4F85-B03B-5B85C6214535}">
      <dsp:nvSpPr>
        <dsp:cNvPr id="0" name=""/>
        <dsp:cNvSpPr/>
      </dsp:nvSpPr>
      <dsp:spPr>
        <a:xfrm>
          <a:off x="313549" y="2826584"/>
          <a:ext cx="570090" cy="5700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7B014E-6C87-4A7E-8A24-528EE30FCC32}">
      <dsp:nvSpPr>
        <dsp:cNvPr id="0" name=""/>
        <dsp:cNvSpPr/>
      </dsp:nvSpPr>
      <dsp:spPr>
        <a:xfrm>
          <a:off x="1197190" y="259336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100000"/>
            </a:lnSpc>
            <a:spcBef>
              <a:spcPct val="0"/>
            </a:spcBef>
            <a:spcAft>
              <a:spcPct val="35000"/>
            </a:spcAft>
            <a:buNone/>
          </a:pPr>
          <a:r>
            <a:rPr lang="en-US" sz="2200" kern="1200"/>
            <a:t>Technical Solution</a:t>
          </a:r>
        </a:p>
      </dsp:txBody>
      <dsp:txXfrm>
        <a:off x="1197190" y="2593366"/>
        <a:ext cx="4409859" cy="1036528"/>
      </dsp:txXfrm>
    </dsp:sp>
    <dsp:sp modelId="{2A4FF0A8-18ED-4BED-95F5-DA688EBF6794}">
      <dsp:nvSpPr>
        <dsp:cNvPr id="0" name=""/>
        <dsp:cNvSpPr/>
      </dsp:nvSpPr>
      <dsp:spPr>
        <a:xfrm>
          <a:off x="0" y="388902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EC9E8F-CAAC-49F8-A2FE-509EA8DD9C74}">
      <dsp:nvSpPr>
        <dsp:cNvPr id="0" name=""/>
        <dsp:cNvSpPr/>
      </dsp:nvSpPr>
      <dsp:spPr>
        <a:xfrm>
          <a:off x="313549" y="4122245"/>
          <a:ext cx="570090" cy="5700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1DCAB1-CD2D-4BDD-B231-FC4427CF0180}">
      <dsp:nvSpPr>
        <dsp:cNvPr id="0" name=""/>
        <dsp:cNvSpPr/>
      </dsp:nvSpPr>
      <dsp:spPr>
        <a:xfrm>
          <a:off x="1197190" y="388902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100000"/>
            </a:lnSpc>
            <a:spcBef>
              <a:spcPct val="0"/>
            </a:spcBef>
            <a:spcAft>
              <a:spcPct val="35000"/>
            </a:spcAft>
            <a:buNone/>
          </a:pPr>
          <a:r>
            <a:rPr lang="en-US" sz="2200" kern="1200" dirty="0"/>
            <a:t>Use case </a:t>
          </a:r>
        </a:p>
      </dsp:txBody>
      <dsp:txXfrm>
        <a:off x="1197190" y="3889026"/>
        <a:ext cx="4409859" cy="1036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6F21D-D61F-4769-87C4-2656A4A6ADC9}">
      <dsp:nvSpPr>
        <dsp:cNvPr id="0" name=""/>
        <dsp:cNvSpPr/>
      </dsp:nvSpPr>
      <dsp:spPr>
        <a:xfrm>
          <a:off x="0" y="378"/>
          <a:ext cx="10261599" cy="886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E6EFB-2FBB-457C-A18C-82350AEBC4DA}">
      <dsp:nvSpPr>
        <dsp:cNvPr id="0" name=""/>
        <dsp:cNvSpPr/>
      </dsp:nvSpPr>
      <dsp:spPr>
        <a:xfrm>
          <a:off x="268033" y="199742"/>
          <a:ext cx="487334" cy="4873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885FBB-1754-44FC-AB7E-54457983298E}">
      <dsp:nvSpPr>
        <dsp:cNvPr id="0" name=""/>
        <dsp:cNvSpPr/>
      </dsp:nvSpPr>
      <dsp:spPr>
        <a:xfrm>
          <a:off x="1023401" y="378"/>
          <a:ext cx="9238198" cy="8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755650">
            <a:lnSpc>
              <a:spcPct val="90000"/>
            </a:lnSpc>
            <a:spcBef>
              <a:spcPct val="0"/>
            </a:spcBef>
            <a:spcAft>
              <a:spcPct val="35000"/>
            </a:spcAft>
            <a:buNone/>
          </a:pPr>
          <a:r>
            <a:rPr lang="en-US" sz="1700" kern="1200"/>
            <a:t>To collect real-time tweets on discussions around climate change using twitter streaming API using  “#” (Hashtags).</a:t>
          </a:r>
          <a:br>
            <a:rPr lang="en-US" sz="1700" kern="1200"/>
          </a:br>
          <a:endParaRPr lang="en-US" sz="1700" kern="1200"/>
        </a:p>
      </dsp:txBody>
      <dsp:txXfrm>
        <a:off x="1023401" y="378"/>
        <a:ext cx="9238198" cy="886062"/>
      </dsp:txXfrm>
    </dsp:sp>
    <dsp:sp modelId="{C3D56EB3-F46B-460A-BC3A-90AE39826F1A}">
      <dsp:nvSpPr>
        <dsp:cNvPr id="0" name=""/>
        <dsp:cNvSpPr/>
      </dsp:nvSpPr>
      <dsp:spPr>
        <a:xfrm>
          <a:off x="0" y="1107956"/>
          <a:ext cx="10261599" cy="886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94E2E6-AE2E-4FB7-B2E3-570CFEC5BDCA}">
      <dsp:nvSpPr>
        <dsp:cNvPr id="0" name=""/>
        <dsp:cNvSpPr/>
      </dsp:nvSpPr>
      <dsp:spPr>
        <a:xfrm>
          <a:off x="268033" y="1307320"/>
          <a:ext cx="487334" cy="4873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4ABCCD-389B-4FAB-BB79-937A7CF8F5A8}">
      <dsp:nvSpPr>
        <dsp:cNvPr id="0" name=""/>
        <dsp:cNvSpPr/>
      </dsp:nvSpPr>
      <dsp:spPr>
        <a:xfrm>
          <a:off x="1023401" y="1107956"/>
          <a:ext cx="9238198" cy="8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755650">
            <a:lnSpc>
              <a:spcPct val="90000"/>
            </a:lnSpc>
            <a:spcBef>
              <a:spcPct val="0"/>
            </a:spcBef>
            <a:spcAft>
              <a:spcPct val="35000"/>
            </a:spcAft>
            <a:buNone/>
          </a:pPr>
          <a:r>
            <a:rPr lang="en-US" sz="1700" kern="1200"/>
            <a:t>To create a CSV file from resulting dataset containing columns such as tweet id, tweet creation date, tweet location, username, user id and text. </a:t>
          </a:r>
        </a:p>
      </dsp:txBody>
      <dsp:txXfrm>
        <a:off x="1023401" y="1107956"/>
        <a:ext cx="9238198" cy="886062"/>
      </dsp:txXfrm>
    </dsp:sp>
    <dsp:sp modelId="{4D374780-84B1-466A-9C55-DC3EAEBEF1D0}">
      <dsp:nvSpPr>
        <dsp:cNvPr id="0" name=""/>
        <dsp:cNvSpPr/>
      </dsp:nvSpPr>
      <dsp:spPr>
        <a:xfrm>
          <a:off x="0" y="2215534"/>
          <a:ext cx="10261599" cy="886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74713-8327-4449-8C16-A03EF0EF43DC}">
      <dsp:nvSpPr>
        <dsp:cNvPr id="0" name=""/>
        <dsp:cNvSpPr/>
      </dsp:nvSpPr>
      <dsp:spPr>
        <a:xfrm>
          <a:off x="268033" y="2414898"/>
          <a:ext cx="487334" cy="4873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EE81B5-47BE-433D-8538-B4B19F1837BB}">
      <dsp:nvSpPr>
        <dsp:cNvPr id="0" name=""/>
        <dsp:cNvSpPr/>
      </dsp:nvSpPr>
      <dsp:spPr>
        <a:xfrm>
          <a:off x="1023401" y="2215534"/>
          <a:ext cx="9238198" cy="8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755650">
            <a:lnSpc>
              <a:spcPct val="90000"/>
            </a:lnSpc>
            <a:spcBef>
              <a:spcPct val="0"/>
            </a:spcBef>
            <a:spcAft>
              <a:spcPct val="35000"/>
            </a:spcAft>
            <a:buNone/>
          </a:pPr>
          <a:r>
            <a:rPr lang="en-US" sz="1700" kern="1200"/>
            <a:t>To retrieve commonly used hashtags that will be passed to the streaming API as filters. Some examples are #climatechange #nature #environment #climate #climatestrike #globalwarming #savetheplanet #sustainability etc. </a:t>
          </a:r>
        </a:p>
      </dsp:txBody>
      <dsp:txXfrm>
        <a:off x="1023401" y="2215534"/>
        <a:ext cx="9238198" cy="8860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DB277-A560-4FC2-A490-623D998EC0E2}">
      <dsp:nvSpPr>
        <dsp:cNvPr id="0" name=""/>
        <dsp:cNvSpPr/>
      </dsp:nvSpPr>
      <dsp:spPr>
        <a:xfrm>
          <a:off x="0" y="2146"/>
          <a:ext cx="6281153" cy="875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4638E-16B6-49FA-AB7D-0925066E7937}">
      <dsp:nvSpPr>
        <dsp:cNvPr id="0" name=""/>
        <dsp:cNvSpPr/>
      </dsp:nvSpPr>
      <dsp:spPr>
        <a:xfrm>
          <a:off x="264790" y="199098"/>
          <a:ext cx="481436" cy="4814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A23209-02B9-47B0-AC8D-2D5438C482B0}">
      <dsp:nvSpPr>
        <dsp:cNvPr id="0" name=""/>
        <dsp:cNvSpPr/>
      </dsp:nvSpPr>
      <dsp:spPr>
        <a:xfrm>
          <a:off x="1011017" y="2146"/>
          <a:ext cx="5270135" cy="87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640" tIns="92640" rIns="92640" bIns="92640" numCol="1" spcCol="1270" anchor="ctr" anchorCtr="0">
          <a:noAutofit/>
        </a:bodyPr>
        <a:lstStyle/>
        <a:p>
          <a:pPr marL="0" lvl="0" indent="0" algn="l" defTabSz="622300">
            <a:lnSpc>
              <a:spcPct val="100000"/>
            </a:lnSpc>
            <a:spcBef>
              <a:spcPct val="0"/>
            </a:spcBef>
            <a:spcAft>
              <a:spcPct val="35000"/>
            </a:spcAft>
            <a:buNone/>
          </a:pPr>
          <a:r>
            <a:rPr lang="en-US" sz="1400" kern="1200" dirty="0"/>
            <a:t>Decoupling :  Decoupling of collection of data from the processing of data</a:t>
          </a:r>
        </a:p>
      </dsp:txBody>
      <dsp:txXfrm>
        <a:off x="1011017" y="2146"/>
        <a:ext cx="5270135" cy="875339"/>
      </dsp:txXfrm>
    </dsp:sp>
    <dsp:sp modelId="{A7DD6454-F940-4D14-847F-895C7B80094F}">
      <dsp:nvSpPr>
        <dsp:cNvPr id="0" name=""/>
        <dsp:cNvSpPr/>
      </dsp:nvSpPr>
      <dsp:spPr>
        <a:xfrm>
          <a:off x="0" y="1219376"/>
          <a:ext cx="6281153" cy="875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CDAA24-916B-4D1A-B6D1-2919611B71D8}">
      <dsp:nvSpPr>
        <dsp:cNvPr id="0" name=""/>
        <dsp:cNvSpPr/>
      </dsp:nvSpPr>
      <dsp:spPr>
        <a:xfrm>
          <a:off x="264790" y="1416328"/>
          <a:ext cx="481436" cy="4814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9DE9E0-7C2E-4ABC-8BA4-D24706CD3660}">
      <dsp:nvSpPr>
        <dsp:cNvPr id="0" name=""/>
        <dsp:cNvSpPr/>
      </dsp:nvSpPr>
      <dsp:spPr>
        <a:xfrm>
          <a:off x="1011017" y="1096321"/>
          <a:ext cx="5270135" cy="112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640" tIns="92640" rIns="92640" bIns="92640" numCol="1" spcCol="1270" anchor="ctr" anchorCtr="0">
          <a:noAutofit/>
        </a:bodyPr>
        <a:lstStyle/>
        <a:p>
          <a:pPr marL="0" lvl="0" indent="0" algn="l" defTabSz="622300">
            <a:lnSpc>
              <a:spcPct val="100000"/>
            </a:lnSpc>
            <a:spcBef>
              <a:spcPct val="0"/>
            </a:spcBef>
            <a:spcAft>
              <a:spcPct val="35000"/>
            </a:spcAft>
            <a:buNone/>
          </a:pPr>
          <a:r>
            <a:rPr lang="en-US" sz="1400" kern="1200" dirty="0"/>
            <a:t>Data Processing </a:t>
          </a:r>
          <a:r>
            <a:rPr lang="en-US" sz="1400" kern="1200" dirty="0" err="1"/>
            <a:t>syncronization</a:t>
          </a:r>
          <a:r>
            <a:rPr lang="en-US" sz="1400" kern="1200" dirty="0"/>
            <a:t>: Maintain sync between data sent by streaming API and the data being processed &amp; written into the dataset file. If the data is not consumed at a pace determined by streaming API buffer size, then the connection will be terminated by Twitter.</a:t>
          </a:r>
        </a:p>
      </dsp:txBody>
      <dsp:txXfrm>
        <a:off x="1011017" y="1096321"/>
        <a:ext cx="5270135" cy="1121450"/>
      </dsp:txXfrm>
    </dsp:sp>
    <dsp:sp modelId="{494F708A-535F-46C1-B8B5-FEFE0D211A05}">
      <dsp:nvSpPr>
        <dsp:cNvPr id="0" name=""/>
        <dsp:cNvSpPr/>
      </dsp:nvSpPr>
      <dsp:spPr>
        <a:xfrm>
          <a:off x="0" y="2436606"/>
          <a:ext cx="6281153" cy="875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75296-95CC-4C3C-9132-29A96B2A8066}">
      <dsp:nvSpPr>
        <dsp:cNvPr id="0" name=""/>
        <dsp:cNvSpPr/>
      </dsp:nvSpPr>
      <dsp:spPr>
        <a:xfrm>
          <a:off x="264790" y="2633557"/>
          <a:ext cx="481436" cy="4814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D62891-D2A1-4C51-BA67-49AD9E15BEAE}">
      <dsp:nvSpPr>
        <dsp:cNvPr id="0" name=""/>
        <dsp:cNvSpPr/>
      </dsp:nvSpPr>
      <dsp:spPr>
        <a:xfrm>
          <a:off x="1011017" y="2436606"/>
          <a:ext cx="5270135" cy="87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640" tIns="92640" rIns="92640" bIns="92640" numCol="1" spcCol="1270" anchor="ctr" anchorCtr="0">
          <a:noAutofit/>
        </a:bodyPr>
        <a:lstStyle/>
        <a:p>
          <a:pPr marL="0" lvl="0" indent="0" algn="l" defTabSz="622300">
            <a:lnSpc>
              <a:spcPct val="100000"/>
            </a:lnSpc>
            <a:spcBef>
              <a:spcPct val="0"/>
            </a:spcBef>
            <a:spcAft>
              <a:spcPct val="35000"/>
            </a:spcAft>
            <a:buNone/>
          </a:pPr>
          <a:r>
            <a:rPr lang="en-US" sz="1400" kern="1200" dirty="0"/>
            <a:t>Avoiding Script termination : Restart the application if there is an exception during the script execution resulting in script termination</a:t>
          </a:r>
        </a:p>
      </dsp:txBody>
      <dsp:txXfrm>
        <a:off x="1011017" y="2436606"/>
        <a:ext cx="5270135" cy="875339"/>
      </dsp:txXfrm>
    </dsp:sp>
    <dsp:sp modelId="{51AD4E57-1026-4CC5-9F5A-14AEBFEB4DB3}">
      <dsp:nvSpPr>
        <dsp:cNvPr id="0" name=""/>
        <dsp:cNvSpPr/>
      </dsp:nvSpPr>
      <dsp:spPr>
        <a:xfrm>
          <a:off x="0" y="3621002"/>
          <a:ext cx="6281153" cy="875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018142-B870-4E98-9463-F53FE4E8A01D}">
      <dsp:nvSpPr>
        <dsp:cNvPr id="0" name=""/>
        <dsp:cNvSpPr/>
      </dsp:nvSpPr>
      <dsp:spPr>
        <a:xfrm>
          <a:off x="264790" y="3727732"/>
          <a:ext cx="481436" cy="4814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8FDE02-56A6-49EC-8B2F-EC11B0691B8C}">
      <dsp:nvSpPr>
        <dsp:cNvPr id="0" name=""/>
        <dsp:cNvSpPr/>
      </dsp:nvSpPr>
      <dsp:spPr>
        <a:xfrm>
          <a:off x="1011017" y="3530780"/>
          <a:ext cx="5270135" cy="87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640" tIns="92640" rIns="92640" bIns="92640" numCol="1" spcCol="1270" anchor="ctr" anchorCtr="0">
          <a:noAutofit/>
        </a:bodyPr>
        <a:lstStyle/>
        <a:p>
          <a:pPr marL="0" lvl="0" indent="0" algn="l" defTabSz="622300">
            <a:lnSpc>
              <a:spcPct val="100000"/>
            </a:lnSpc>
            <a:spcBef>
              <a:spcPct val="0"/>
            </a:spcBef>
            <a:spcAft>
              <a:spcPct val="35000"/>
            </a:spcAft>
            <a:buNone/>
          </a:pPr>
          <a:r>
            <a:rPr lang="en-US" sz="1400" kern="1200" dirty="0"/>
            <a:t>Avoiding Data duplication and inconsistency : Reduce words to their morphological variant. For example reduce words “chocolates”, “chocolatey”, “</a:t>
          </a:r>
          <a:r>
            <a:rPr lang="en-US" sz="1400" kern="1200" dirty="0" err="1"/>
            <a:t>choco</a:t>
          </a:r>
          <a:r>
            <a:rPr lang="en-US" sz="1400" kern="1200" dirty="0"/>
            <a:t>” to the root word, “chocolate”. </a:t>
          </a:r>
        </a:p>
      </dsp:txBody>
      <dsp:txXfrm>
        <a:off x="1011017" y="3530780"/>
        <a:ext cx="5270135" cy="875339"/>
      </dsp:txXfrm>
    </dsp:sp>
    <dsp:sp modelId="{036A2553-3D2D-0B48-A1F6-9DAE73A37199}">
      <dsp:nvSpPr>
        <dsp:cNvPr id="0" name=""/>
        <dsp:cNvSpPr/>
      </dsp:nvSpPr>
      <dsp:spPr>
        <a:xfrm>
          <a:off x="0" y="4624955"/>
          <a:ext cx="6281153" cy="875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08E4AC-108F-7641-9C97-5B7002F198D0}">
      <dsp:nvSpPr>
        <dsp:cNvPr id="0" name=""/>
        <dsp:cNvSpPr/>
      </dsp:nvSpPr>
      <dsp:spPr>
        <a:xfrm>
          <a:off x="264790" y="4821906"/>
          <a:ext cx="481436" cy="481436"/>
        </a:xfrm>
        <a:prstGeom prst="lightningBol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1DB227-692E-8641-AB9E-FDAD12B0331C}">
      <dsp:nvSpPr>
        <dsp:cNvPr id="0" name=""/>
        <dsp:cNvSpPr/>
      </dsp:nvSpPr>
      <dsp:spPr>
        <a:xfrm>
          <a:off x="1011017" y="4624955"/>
          <a:ext cx="5270135" cy="87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640" tIns="92640" rIns="92640" bIns="92640" numCol="1" spcCol="1270" anchor="ctr" anchorCtr="0">
          <a:noAutofit/>
        </a:bodyPr>
        <a:lstStyle/>
        <a:p>
          <a:pPr marL="0" lvl="0" indent="0" algn="l" defTabSz="622300">
            <a:lnSpc>
              <a:spcPct val="100000"/>
            </a:lnSpc>
            <a:spcBef>
              <a:spcPct val="0"/>
            </a:spcBef>
            <a:spcAft>
              <a:spcPct val="35000"/>
            </a:spcAft>
            <a:buNone/>
          </a:pPr>
          <a:r>
            <a:rPr lang="en-US" sz="1400" kern="1200" dirty="0"/>
            <a:t>Easy : Easy to deploy and easy to execute</a:t>
          </a:r>
        </a:p>
      </dsp:txBody>
      <dsp:txXfrm>
        <a:off x="1011017" y="4624955"/>
        <a:ext cx="5270135" cy="8753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3A86A-6520-4649-9003-E7D1415AFFB9}">
      <dsp:nvSpPr>
        <dsp:cNvPr id="0" name=""/>
        <dsp:cNvSpPr/>
      </dsp:nvSpPr>
      <dsp:spPr>
        <a:xfrm>
          <a:off x="31156" y="512466"/>
          <a:ext cx="654623" cy="6546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D177E0-422B-49DE-8D6F-C9C801988F25}">
      <dsp:nvSpPr>
        <dsp:cNvPr id="0" name=""/>
        <dsp:cNvSpPr/>
      </dsp:nvSpPr>
      <dsp:spPr>
        <a:xfrm>
          <a:off x="168627" y="649937"/>
          <a:ext cx="379681" cy="3796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D8ED6D-A6EC-441F-8756-6C96D32C4554}">
      <dsp:nvSpPr>
        <dsp:cNvPr id="0" name=""/>
        <dsp:cNvSpPr/>
      </dsp:nvSpPr>
      <dsp:spPr>
        <a:xfrm>
          <a:off x="826056" y="512466"/>
          <a:ext cx="1543041" cy="654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1) Determine which country is most vocal about climate change and analyze  if the tweets are positive, negative or neutral.</a:t>
          </a:r>
        </a:p>
      </dsp:txBody>
      <dsp:txXfrm>
        <a:off x="826056" y="512466"/>
        <a:ext cx="1543041" cy="654623"/>
      </dsp:txXfrm>
    </dsp:sp>
    <dsp:sp modelId="{CAC823D8-35D3-429F-909A-DBEC79521EF4}">
      <dsp:nvSpPr>
        <dsp:cNvPr id="0" name=""/>
        <dsp:cNvSpPr/>
      </dsp:nvSpPr>
      <dsp:spPr>
        <a:xfrm>
          <a:off x="2637960" y="512466"/>
          <a:ext cx="654623" cy="6546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4A83F-C057-4E42-975C-564C7C4B5472}">
      <dsp:nvSpPr>
        <dsp:cNvPr id="0" name=""/>
        <dsp:cNvSpPr/>
      </dsp:nvSpPr>
      <dsp:spPr>
        <a:xfrm>
          <a:off x="2775431" y="649937"/>
          <a:ext cx="379681" cy="3796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A6713F-7A0C-44E6-8B7E-6D8BA001FDAC}">
      <dsp:nvSpPr>
        <dsp:cNvPr id="0" name=""/>
        <dsp:cNvSpPr/>
      </dsp:nvSpPr>
      <dsp:spPr>
        <a:xfrm>
          <a:off x="3432860" y="512466"/>
          <a:ext cx="1543041" cy="654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2) Determine which twitter handle is most vocal about climate change and again determine if the tweets are positive, negative or neutral.</a:t>
          </a:r>
        </a:p>
      </dsp:txBody>
      <dsp:txXfrm>
        <a:off x="3432860" y="512466"/>
        <a:ext cx="1543041" cy="654623"/>
      </dsp:txXfrm>
    </dsp:sp>
    <dsp:sp modelId="{B04706F7-5D1A-4710-A94E-2AF608872003}">
      <dsp:nvSpPr>
        <dsp:cNvPr id="0" name=""/>
        <dsp:cNvSpPr/>
      </dsp:nvSpPr>
      <dsp:spPr>
        <a:xfrm>
          <a:off x="31156" y="2093854"/>
          <a:ext cx="654623" cy="6546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D2E21-B3A3-4145-B00E-4DCBA45793C0}">
      <dsp:nvSpPr>
        <dsp:cNvPr id="0" name=""/>
        <dsp:cNvSpPr/>
      </dsp:nvSpPr>
      <dsp:spPr>
        <a:xfrm>
          <a:off x="168627" y="2231325"/>
          <a:ext cx="379681" cy="3796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E8B6C4-AC85-4F0F-8362-0FDFC72B31E6}">
      <dsp:nvSpPr>
        <dsp:cNvPr id="0" name=""/>
        <dsp:cNvSpPr/>
      </dsp:nvSpPr>
      <dsp:spPr>
        <a:xfrm>
          <a:off x="826056" y="2093854"/>
          <a:ext cx="1543041" cy="654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3) Determine the frequency of tweets based on date and determine how people react to climate change events and demonstrations.</a:t>
          </a:r>
        </a:p>
      </dsp:txBody>
      <dsp:txXfrm>
        <a:off x="826056" y="2093854"/>
        <a:ext cx="1543041" cy="654623"/>
      </dsp:txXfrm>
    </dsp:sp>
    <dsp:sp modelId="{C8DEAB45-85C9-4D6F-915A-653A0CA21736}">
      <dsp:nvSpPr>
        <dsp:cNvPr id="0" name=""/>
        <dsp:cNvSpPr/>
      </dsp:nvSpPr>
      <dsp:spPr>
        <a:xfrm>
          <a:off x="2637960" y="2093854"/>
          <a:ext cx="654623" cy="6546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C33841-82D3-4C80-955A-77D1A8038D14}">
      <dsp:nvSpPr>
        <dsp:cNvPr id="0" name=""/>
        <dsp:cNvSpPr/>
      </dsp:nvSpPr>
      <dsp:spPr>
        <a:xfrm>
          <a:off x="2775431" y="2231325"/>
          <a:ext cx="379681" cy="3796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57605C-6788-4AB2-A1FD-89C8D836ADB2}">
      <dsp:nvSpPr>
        <dsp:cNvPr id="0" name=""/>
        <dsp:cNvSpPr/>
      </dsp:nvSpPr>
      <dsp:spPr>
        <a:xfrm>
          <a:off x="3432860" y="2093854"/>
          <a:ext cx="1543041" cy="654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4) Determine the most frequently used hashtags.</a:t>
          </a:r>
        </a:p>
      </dsp:txBody>
      <dsp:txXfrm>
        <a:off x="3432860" y="2093854"/>
        <a:ext cx="1543041" cy="654623"/>
      </dsp:txXfrm>
    </dsp:sp>
    <dsp:sp modelId="{52879646-0CBE-4709-8073-20B9866242B5}">
      <dsp:nvSpPr>
        <dsp:cNvPr id="0" name=""/>
        <dsp:cNvSpPr/>
      </dsp:nvSpPr>
      <dsp:spPr>
        <a:xfrm>
          <a:off x="31156" y="3979855"/>
          <a:ext cx="654623" cy="6546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C77C3D-3666-48C3-8BB5-321683875F1C}">
      <dsp:nvSpPr>
        <dsp:cNvPr id="0" name=""/>
        <dsp:cNvSpPr/>
      </dsp:nvSpPr>
      <dsp:spPr>
        <a:xfrm>
          <a:off x="168627" y="4117326"/>
          <a:ext cx="379681" cy="3796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6912CC-745B-423D-A83B-A86578C69032}">
      <dsp:nvSpPr>
        <dsp:cNvPr id="0" name=""/>
        <dsp:cNvSpPr/>
      </dsp:nvSpPr>
      <dsp:spPr>
        <a:xfrm>
          <a:off x="826056" y="3675242"/>
          <a:ext cx="1543041" cy="1263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5) Train a sentiment analysis model to determine the quality of data obtained from tweets.</a:t>
          </a:r>
        </a:p>
      </dsp:txBody>
      <dsp:txXfrm>
        <a:off x="826056" y="3675242"/>
        <a:ext cx="1543041" cy="1263848"/>
      </dsp:txXfrm>
    </dsp:sp>
    <dsp:sp modelId="{ED99ED41-B7DC-47F6-9864-93B7DD7EC064}">
      <dsp:nvSpPr>
        <dsp:cNvPr id="0" name=""/>
        <dsp:cNvSpPr/>
      </dsp:nvSpPr>
      <dsp:spPr>
        <a:xfrm>
          <a:off x="2637960" y="3979855"/>
          <a:ext cx="654623" cy="6546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3009A-C3E9-45CB-BBFE-BF281758C604}">
      <dsp:nvSpPr>
        <dsp:cNvPr id="0" name=""/>
        <dsp:cNvSpPr/>
      </dsp:nvSpPr>
      <dsp:spPr>
        <a:xfrm>
          <a:off x="2775431" y="4117326"/>
          <a:ext cx="379681" cy="37968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062C31-8532-44D6-A331-F022998F32F7}">
      <dsp:nvSpPr>
        <dsp:cNvPr id="0" name=""/>
        <dsp:cNvSpPr/>
      </dsp:nvSpPr>
      <dsp:spPr>
        <a:xfrm>
          <a:off x="3432860" y="3979855"/>
          <a:ext cx="1543041" cy="654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6) Can be used for research studies for example how Twitter data mining can  support insights about climate change perceptions, and how such perceptions may change over time upon exposure to extreme climate  events.</a:t>
          </a:r>
        </a:p>
      </dsp:txBody>
      <dsp:txXfrm>
        <a:off x="3432860" y="3979855"/>
        <a:ext cx="1543041" cy="65462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C09E019-33D2-1945-A38E-ADD7A14C4FF3}" type="datetimeFigureOut">
              <a:rPr lang="en-US" smtClean="0"/>
              <a:t>12/2/19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8C79E-0033-AE47-80FA-3894F99BF0FD}" type="slidenum">
              <a:rPr lang="en-US" smtClean="0"/>
              <a:t>‹#›</a:t>
            </a:fld>
            <a:endParaRPr lang="en-US"/>
          </a:p>
        </p:txBody>
      </p:sp>
    </p:spTree>
    <p:extLst>
      <p:ext uri="{BB962C8B-B14F-4D97-AF65-F5344CB8AC3E}">
        <p14:creationId xmlns:p14="http://schemas.microsoft.com/office/powerpoint/2010/main" val="14735874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9E019-33D2-1945-A38E-ADD7A14C4FF3}"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C79E-0033-AE47-80FA-3894F99BF0FD}" type="slidenum">
              <a:rPr lang="en-US" smtClean="0"/>
              <a:t>‹#›</a:t>
            </a:fld>
            <a:endParaRPr lang="en-US"/>
          </a:p>
        </p:txBody>
      </p:sp>
    </p:spTree>
    <p:extLst>
      <p:ext uri="{BB962C8B-B14F-4D97-AF65-F5344CB8AC3E}">
        <p14:creationId xmlns:p14="http://schemas.microsoft.com/office/powerpoint/2010/main" val="405473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9E019-33D2-1945-A38E-ADD7A14C4FF3}"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C79E-0033-AE47-80FA-3894F99BF0FD}" type="slidenum">
              <a:rPr lang="en-US" smtClean="0"/>
              <a:t>‹#›</a:t>
            </a:fld>
            <a:endParaRPr lang="en-US"/>
          </a:p>
        </p:txBody>
      </p:sp>
    </p:spTree>
    <p:extLst>
      <p:ext uri="{BB962C8B-B14F-4D97-AF65-F5344CB8AC3E}">
        <p14:creationId xmlns:p14="http://schemas.microsoft.com/office/powerpoint/2010/main" val="141105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09E019-33D2-1945-A38E-ADD7A14C4FF3}" type="datetimeFigureOut">
              <a:rPr lang="en-US" smtClean="0"/>
              <a:t>12/2/19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8C79E-0033-AE47-80FA-3894F99BF0FD}" type="slidenum">
              <a:rPr lang="en-US" smtClean="0"/>
              <a:t>‹#›</a:t>
            </a:fld>
            <a:endParaRPr lang="en-US"/>
          </a:p>
        </p:txBody>
      </p:sp>
    </p:spTree>
    <p:extLst>
      <p:ext uri="{BB962C8B-B14F-4D97-AF65-F5344CB8AC3E}">
        <p14:creationId xmlns:p14="http://schemas.microsoft.com/office/powerpoint/2010/main" val="113519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C09E019-33D2-1945-A38E-ADD7A14C4FF3}" type="datetimeFigureOut">
              <a:rPr lang="en-US" smtClean="0"/>
              <a:t>12/2/19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8C79E-0033-AE47-80FA-3894F99BF0FD}" type="slidenum">
              <a:rPr lang="en-US" smtClean="0"/>
              <a:t>‹#›</a:t>
            </a:fld>
            <a:endParaRPr lang="en-US"/>
          </a:p>
        </p:txBody>
      </p:sp>
    </p:spTree>
    <p:extLst>
      <p:ext uri="{BB962C8B-B14F-4D97-AF65-F5344CB8AC3E}">
        <p14:creationId xmlns:p14="http://schemas.microsoft.com/office/powerpoint/2010/main" val="1304009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C09E019-33D2-1945-A38E-ADD7A14C4FF3}" type="datetimeFigureOut">
              <a:rPr lang="en-US" smtClean="0"/>
              <a:t>12/2/19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CB8C79E-0033-AE47-80FA-3894F99BF0FD}" type="slidenum">
              <a:rPr lang="en-US" smtClean="0"/>
              <a:t>‹#›</a:t>
            </a:fld>
            <a:endParaRPr lang="en-US"/>
          </a:p>
        </p:txBody>
      </p:sp>
    </p:spTree>
    <p:extLst>
      <p:ext uri="{BB962C8B-B14F-4D97-AF65-F5344CB8AC3E}">
        <p14:creationId xmlns:p14="http://schemas.microsoft.com/office/powerpoint/2010/main" val="186249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C09E019-33D2-1945-A38E-ADD7A14C4FF3}" type="datetimeFigureOut">
              <a:rPr lang="en-US" smtClean="0"/>
              <a:t>12/2/19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8C79E-0033-AE47-80FA-3894F99BF0F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3751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09E019-33D2-1945-A38E-ADD7A14C4FF3}" type="datetimeFigureOut">
              <a:rPr lang="en-US" smtClean="0"/>
              <a:t>12/2/19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8C79E-0033-AE47-80FA-3894F99BF0FD}" type="slidenum">
              <a:rPr lang="en-US" smtClean="0"/>
              <a:t>‹#›</a:t>
            </a:fld>
            <a:endParaRPr lang="en-US"/>
          </a:p>
        </p:txBody>
      </p:sp>
    </p:spTree>
    <p:extLst>
      <p:ext uri="{BB962C8B-B14F-4D97-AF65-F5344CB8AC3E}">
        <p14:creationId xmlns:p14="http://schemas.microsoft.com/office/powerpoint/2010/main" val="1112504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09E019-33D2-1945-A38E-ADD7A14C4FF3}" type="datetimeFigureOut">
              <a:rPr lang="en-US" smtClean="0"/>
              <a:t>12/2/19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8C79E-0033-AE47-80FA-3894F99BF0FD}" type="slidenum">
              <a:rPr lang="en-US" smtClean="0"/>
              <a:t>‹#›</a:t>
            </a:fld>
            <a:endParaRPr lang="en-US"/>
          </a:p>
        </p:txBody>
      </p:sp>
    </p:spTree>
    <p:extLst>
      <p:ext uri="{BB962C8B-B14F-4D97-AF65-F5344CB8AC3E}">
        <p14:creationId xmlns:p14="http://schemas.microsoft.com/office/powerpoint/2010/main" val="705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C09E019-33D2-1945-A38E-ADD7A14C4FF3}" type="datetimeFigureOut">
              <a:rPr lang="en-US" smtClean="0"/>
              <a:t>12/2/19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CB8C79E-0033-AE47-80FA-3894F99BF0FD}" type="slidenum">
              <a:rPr lang="en-US" smtClean="0"/>
              <a:t>‹#›</a:t>
            </a:fld>
            <a:endParaRPr lang="en-US"/>
          </a:p>
        </p:txBody>
      </p:sp>
    </p:spTree>
    <p:extLst>
      <p:ext uri="{BB962C8B-B14F-4D97-AF65-F5344CB8AC3E}">
        <p14:creationId xmlns:p14="http://schemas.microsoft.com/office/powerpoint/2010/main" val="1451179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C09E019-33D2-1945-A38E-ADD7A14C4FF3}" type="datetimeFigureOut">
              <a:rPr lang="en-US" smtClean="0"/>
              <a:t>12/2/19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2CB8C79E-0033-AE47-80FA-3894F99BF0FD}" type="slidenum">
              <a:rPr lang="en-US" smtClean="0"/>
              <a:t>‹#›</a:t>
            </a:fld>
            <a:endParaRPr lang="en-US"/>
          </a:p>
        </p:txBody>
      </p:sp>
    </p:spTree>
    <p:extLst>
      <p:ext uri="{BB962C8B-B14F-4D97-AF65-F5344CB8AC3E}">
        <p14:creationId xmlns:p14="http://schemas.microsoft.com/office/powerpoint/2010/main" val="209006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C09E019-33D2-1945-A38E-ADD7A14C4FF3}" type="datetimeFigureOut">
              <a:rPr lang="en-US" smtClean="0"/>
              <a:t>12/2/19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CB8C79E-0033-AE47-80FA-3894F99BF0FD}" type="slidenum">
              <a:rPr lang="en-US" smtClean="0"/>
              <a:t>‹#›</a:t>
            </a:fld>
            <a:endParaRPr lang="en-US"/>
          </a:p>
        </p:txBody>
      </p:sp>
    </p:spTree>
    <p:extLst>
      <p:ext uri="{BB962C8B-B14F-4D97-AF65-F5344CB8AC3E}">
        <p14:creationId xmlns:p14="http://schemas.microsoft.com/office/powerpoint/2010/main" val="58935115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BDE191-5525-204A-A34F-2DE524DB5A30}"/>
              </a:ext>
            </a:extLst>
          </p:cNvPr>
          <p:cNvSpPr>
            <a:spLocks noGrp="1"/>
          </p:cNvSpPr>
          <p:nvPr>
            <p:ph type="title"/>
          </p:nvPr>
        </p:nvSpPr>
        <p:spPr>
          <a:xfrm>
            <a:off x="4969199" y="1075897"/>
            <a:ext cx="6228190" cy="4057577"/>
          </a:xfrm>
          <a:prstGeom prst="ellipse">
            <a:avLst/>
          </a:prstGeom>
          <a:noFill/>
          <a:ln>
            <a:noFill/>
          </a:ln>
        </p:spPr>
        <p:txBody>
          <a:bodyPr vert="horz" wrap="square" lIns="274320" tIns="182880" rIns="274320" bIns="182880" rtlCol="0" anchor="ctr" anchorCtr="1">
            <a:normAutofit/>
          </a:bodyPr>
          <a:lstStyle/>
          <a:p>
            <a:pPr algn="l"/>
            <a:r>
              <a:rPr lang="en-US" sz="4100" kern="1200" cap="all" spc="200" baseline="0" dirty="0">
                <a:solidFill>
                  <a:schemeClr val="tx1"/>
                </a:solidFill>
                <a:latin typeface="+mj-lt"/>
                <a:ea typeface="+mj-ea"/>
                <a:cs typeface="+mj-cs"/>
              </a:rPr>
              <a:t>Collection of Real time Twitter data </a:t>
            </a:r>
          </a:p>
        </p:txBody>
      </p:sp>
      <p:sp>
        <p:nvSpPr>
          <p:cNvPr id="34" name="Rectangle 29">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5" name="Rectangle 31">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8D8C18A-7D45-2B49-881E-8E9A10F499E0}"/>
              </a:ext>
            </a:extLst>
          </p:cNvPr>
          <p:cNvSpPr txBox="1"/>
          <p:nvPr/>
        </p:nvSpPr>
        <p:spPr>
          <a:xfrm>
            <a:off x="9272338" y="4489441"/>
            <a:ext cx="4957010" cy="2585323"/>
          </a:xfrm>
          <a:prstGeom prst="rect">
            <a:avLst/>
          </a:prstGeom>
          <a:noFill/>
        </p:spPr>
        <p:txBody>
          <a:bodyPr wrap="square" rtlCol="0">
            <a:spAutoFit/>
          </a:bodyPr>
          <a:lstStyle/>
          <a:p>
            <a:r>
              <a:rPr lang="en-US" dirty="0"/>
              <a:t>DSCI511 </a:t>
            </a:r>
            <a:br>
              <a:rPr lang="en-US" dirty="0"/>
            </a:br>
            <a:br>
              <a:rPr lang="en-US" dirty="0"/>
            </a:br>
            <a:r>
              <a:rPr lang="en-US" dirty="0"/>
              <a:t>By: </a:t>
            </a:r>
            <a:br>
              <a:rPr lang="en-US" dirty="0"/>
            </a:br>
            <a:r>
              <a:rPr lang="en-US" dirty="0"/>
              <a:t>Erica Racine</a:t>
            </a:r>
          </a:p>
          <a:p>
            <a:r>
              <a:rPr lang="en-US" dirty="0"/>
              <a:t>Amar Kumar Mondeddu </a:t>
            </a:r>
          </a:p>
          <a:p>
            <a:r>
              <a:rPr lang="en-US" dirty="0"/>
              <a:t>Astha Jain</a:t>
            </a:r>
          </a:p>
          <a:p>
            <a:r>
              <a:rPr lang="en-US" dirty="0"/>
              <a:t>Abhinav Chaudhary</a:t>
            </a:r>
          </a:p>
          <a:p>
            <a:endParaRPr lang="en-US" dirty="0"/>
          </a:p>
          <a:p>
            <a:endParaRPr lang="en-US" dirty="0"/>
          </a:p>
        </p:txBody>
      </p:sp>
    </p:spTree>
    <p:extLst>
      <p:ext uri="{BB962C8B-B14F-4D97-AF65-F5344CB8AC3E}">
        <p14:creationId xmlns:p14="http://schemas.microsoft.com/office/powerpoint/2010/main" val="22385392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B39EF-1DEB-3A4F-BECE-1C558D355F92}"/>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a:solidFill>
                  <a:schemeClr val="bg1"/>
                </a:solidFill>
              </a:rPr>
              <a:t>Contents</a:t>
            </a:r>
          </a:p>
        </p:txBody>
      </p:sp>
      <p:graphicFrame>
        <p:nvGraphicFramePr>
          <p:cNvPr id="21" name="Content Placeholder 2">
            <a:extLst>
              <a:ext uri="{FF2B5EF4-FFF2-40B4-BE49-F238E27FC236}">
                <a16:creationId xmlns:a16="http://schemas.microsoft.com/office/drawing/2014/main" id="{23A434EE-CFDD-4030-A662-9A1B182A497D}"/>
              </a:ext>
            </a:extLst>
          </p:cNvPr>
          <p:cNvGraphicFramePr>
            <a:graphicFrameLocks noGrp="1"/>
          </p:cNvGraphicFramePr>
          <p:nvPr>
            <p:ph idx="1"/>
            <p:extLst>
              <p:ext uri="{D42A27DB-BD31-4B8C-83A1-F6EECF244321}">
                <p14:modId xmlns:p14="http://schemas.microsoft.com/office/powerpoint/2010/main" val="112070622"/>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409660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6B27-CD5F-FB4B-AB9D-419F84FBE5A6}"/>
              </a:ext>
            </a:extLst>
          </p:cNvPr>
          <p:cNvSpPr>
            <a:spLocks noGrp="1"/>
          </p:cNvSpPr>
          <p:nvPr>
            <p:ph type="title"/>
          </p:nvPr>
        </p:nvSpPr>
        <p:spPr>
          <a:xfrm>
            <a:off x="2231136" y="964692"/>
            <a:ext cx="7729728" cy="1188720"/>
          </a:xfrm>
          <a:prstGeom prst="ellipse">
            <a:avLst/>
          </a:prstGeom>
        </p:spPr>
        <p:txBody>
          <a:bodyPr>
            <a:normAutofit/>
          </a:bodyPr>
          <a:lstStyle/>
          <a:p>
            <a:r>
              <a:rPr lang="en-US"/>
              <a:t>Project Scope</a:t>
            </a:r>
          </a:p>
        </p:txBody>
      </p:sp>
      <p:graphicFrame>
        <p:nvGraphicFramePr>
          <p:cNvPr id="47" name="Content Placeholder 2">
            <a:extLst>
              <a:ext uri="{FF2B5EF4-FFF2-40B4-BE49-F238E27FC236}">
                <a16:creationId xmlns:a16="http://schemas.microsoft.com/office/drawing/2014/main" id="{63BA2CFF-AF54-4785-BB89-B07F590DED89}"/>
              </a:ext>
            </a:extLst>
          </p:cNvPr>
          <p:cNvGraphicFramePr>
            <a:graphicFrameLocks noGrp="1"/>
          </p:cNvGraphicFramePr>
          <p:nvPr>
            <p:ph idx="1"/>
            <p:extLst>
              <p:ext uri="{D42A27DB-BD31-4B8C-83A1-F6EECF244321}">
                <p14:modId xmlns:p14="http://schemas.microsoft.com/office/powerpoint/2010/main" val="2061142269"/>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15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5AD25-FC53-4146-B97A-9648BD5191FF}"/>
              </a:ext>
            </a:extLst>
          </p:cNvPr>
          <p:cNvSpPr>
            <a:spLocks noGrp="1"/>
          </p:cNvSpPr>
          <p:nvPr>
            <p:ph type="title"/>
          </p:nvPr>
        </p:nvSpPr>
        <p:spPr>
          <a:xfrm>
            <a:off x="640080" y="2681105"/>
            <a:ext cx="3401568" cy="1495794"/>
          </a:xfrm>
          <a:prstGeom prst="ellipse">
            <a:avLst/>
          </a:prstGeom>
          <a:solidFill>
            <a:srgbClr val="FFFFFF"/>
          </a:solidFill>
          <a:ln>
            <a:solidFill>
              <a:srgbClr val="262626"/>
            </a:solidFill>
          </a:ln>
        </p:spPr>
        <p:txBody>
          <a:bodyPr>
            <a:normAutofit/>
          </a:bodyPr>
          <a:lstStyle/>
          <a:p>
            <a:r>
              <a:rPr lang="en-US" sz="2200" dirty="0"/>
              <a:t>Challenges</a:t>
            </a:r>
          </a:p>
        </p:txBody>
      </p:sp>
      <p:sp useBgFill="1">
        <p:nvSpPr>
          <p:cNvPr id="30" name="Rectangle 29">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29BE4303-FFEC-4DBD-9591-71EF056B120F}"/>
              </a:ext>
            </a:extLst>
          </p:cNvPr>
          <p:cNvGraphicFramePr>
            <a:graphicFrameLocks noGrp="1"/>
          </p:cNvGraphicFramePr>
          <p:nvPr>
            <p:ph idx="1"/>
            <p:extLst>
              <p:ext uri="{D42A27DB-BD31-4B8C-83A1-F6EECF244321}">
                <p14:modId xmlns:p14="http://schemas.microsoft.com/office/powerpoint/2010/main" val="1937995516"/>
              </p:ext>
            </p:extLst>
          </p:nvPr>
        </p:nvGraphicFramePr>
        <p:xfrm>
          <a:off x="5397500" y="705853"/>
          <a:ext cx="6281153" cy="5502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281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CEAD0FD2-AF9A-4626-A717-49B022352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29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D0777-1D82-F044-9E58-17CA6EDD54E8}"/>
              </a:ext>
            </a:extLst>
          </p:cNvPr>
          <p:cNvSpPr>
            <a:spLocks noGrp="1"/>
          </p:cNvSpPr>
          <p:nvPr>
            <p:ph type="title"/>
          </p:nvPr>
        </p:nvSpPr>
        <p:spPr>
          <a:xfrm>
            <a:off x="804672" y="2386744"/>
            <a:ext cx="4486656" cy="1645920"/>
          </a:xfrm>
        </p:spPr>
        <p:txBody>
          <a:bodyPr vert="horz" lIns="274320" tIns="182880" rIns="274320" bIns="182880" rtlCol="0" anchor="ctr" anchorCtr="1">
            <a:normAutofit/>
          </a:bodyPr>
          <a:lstStyle/>
          <a:p>
            <a:r>
              <a:rPr lang="en-US" sz="2400" dirty="0">
                <a:latin typeface="Calibri" panose="020F0502020204030204" pitchFamily="34" charset="0"/>
                <a:cs typeface="Calibri" panose="020F0502020204030204" pitchFamily="34" charset="0"/>
              </a:rPr>
              <a:t>Solutions </a:t>
            </a:r>
            <a:r>
              <a:rPr lang="en-US" sz="3200" dirty="0">
                <a:latin typeface="Calibri" panose="020F0502020204030204" pitchFamily="34" charset="0"/>
                <a:cs typeface="Calibri" panose="020F0502020204030204" pitchFamily="34" charset="0"/>
              </a:rPr>
              <a:t>? </a:t>
            </a:r>
          </a:p>
        </p:txBody>
      </p:sp>
      <p:sp useBgFill="1">
        <p:nvSpPr>
          <p:cNvPr id="22" name="Rectangle 18">
            <a:extLst>
              <a:ext uri="{FF2B5EF4-FFF2-40B4-BE49-F238E27FC236}">
                <a16:creationId xmlns:a16="http://schemas.microsoft.com/office/drawing/2014/main" id="{639AF048-01BF-4742-B8D3-428C27C15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ghtbulb">
            <a:extLst>
              <a:ext uri="{FF2B5EF4-FFF2-40B4-BE49-F238E27FC236}">
                <a16:creationId xmlns:a16="http://schemas.microsoft.com/office/drawing/2014/main" id="{A3B5D738-D842-4706-A47D-26A0EA03FC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3030" y="862202"/>
            <a:ext cx="4818890" cy="4818890"/>
          </a:xfrm>
          <a:prstGeom prst="rect">
            <a:avLst/>
          </a:prstGeom>
        </p:spPr>
      </p:pic>
    </p:spTree>
    <p:extLst>
      <p:ext uri="{BB962C8B-B14F-4D97-AF65-F5344CB8AC3E}">
        <p14:creationId xmlns:p14="http://schemas.microsoft.com/office/powerpoint/2010/main" val="138499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86769-0159-5949-A8A2-68EBF06E7730}"/>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latin typeface="Calibri" panose="020F0502020204030204" pitchFamily="34" charset="0"/>
                <a:cs typeface="Calibri" panose="020F0502020204030204" pitchFamily="34" charset="0"/>
              </a:rPr>
              <a:t>How to  ? </a:t>
            </a:r>
          </a:p>
        </p:txBody>
      </p:sp>
      <p:sp>
        <p:nvSpPr>
          <p:cNvPr id="3" name="Content Placeholder 2">
            <a:extLst>
              <a:ext uri="{FF2B5EF4-FFF2-40B4-BE49-F238E27FC236}">
                <a16:creationId xmlns:a16="http://schemas.microsoft.com/office/drawing/2014/main" id="{E54895F9-87E9-EB44-9928-924F765B9540}"/>
              </a:ext>
            </a:extLst>
          </p:cNvPr>
          <p:cNvSpPr>
            <a:spLocks noGrp="1"/>
          </p:cNvSpPr>
          <p:nvPr>
            <p:ph idx="1"/>
          </p:nvPr>
        </p:nvSpPr>
        <p:spPr>
          <a:xfrm>
            <a:off x="5610431" y="2011680"/>
            <a:ext cx="5320696" cy="4846320"/>
          </a:xfrm>
        </p:spPr>
        <p:txBody>
          <a:bodyPr anchor="ctr">
            <a:normAutofit fontScale="92500" lnSpcReduction="20000"/>
          </a:bodyPr>
          <a:lstStyle/>
          <a:p>
            <a:r>
              <a:rPr lang="en-US" b="1" dirty="0"/>
              <a:t>Decouple</a:t>
            </a:r>
            <a:r>
              <a:rPr lang="en-US" dirty="0"/>
              <a:t> : Create two scripts- one for streaming data and other for processing the tweet and writing it to the CSV file.</a:t>
            </a:r>
          </a:p>
          <a:p>
            <a:r>
              <a:rPr lang="en-US" b="1" dirty="0"/>
              <a:t>Maintain data synchronization </a:t>
            </a:r>
            <a:r>
              <a:rPr lang="en-US" dirty="0"/>
              <a:t>: . Bridge the two scripts using messaging system “</a:t>
            </a:r>
            <a:r>
              <a:rPr lang="en-US" dirty="0" err="1"/>
              <a:t>Rabbitmq</a:t>
            </a:r>
            <a:r>
              <a:rPr lang="en-US" dirty="0"/>
              <a:t>” . </a:t>
            </a:r>
            <a:br>
              <a:rPr lang="en-US" dirty="0"/>
            </a:br>
            <a:r>
              <a:rPr lang="en-US" dirty="0" err="1"/>
              <a:t>Rabbitmq</a:t>
            </a:r>
            <a:r>
              <a:rPr lang="en-US" dirty="0"/>
              <a:t> can save the messages and build a queue if the processing of data is slow.</a:t>
            </a:r>
          </a:p>
          <a:p>
            <a:r>
              <a:rPr lang="en-US" b="1" dirty="0"/>
              <a:t>Avoid Script termination </a:t>
            </a:r>
            <a:r>
              <a:rPr lang="en-US" dirty="0"/>
              <a:t>:  Docker takes care of restarting the container if the script terminates due to any reason such as an exception or internet disconnection. </a:t>
            </a:r>
          </a:p>
          <a:p>
            <a:r>
              <a:rPr lang="en-US" b="1" dirty="0"/>
              <a:t>Avoid Data inconsistency </a:t>
            </a:r>
            <a:r>
              <a:rPr lang="en-US" dirty="0"/>
              <a:t>:  By Stemming. Stemming is the process of producing morphological variants of a root/base word. For example reduce “retrieval”, “retrieved”, “retrieves” to the stem “retrieve”. This process reduces duplicate words from the dataset.</a:t>
            </a:r>
          </a:p>
          <a:p>
            <a:r>
              <a:rPr lang="en-US" b="1" dirty="0"/>
              <a:t>Easy to deploy and execute </a:t>
            </a:r>
            <a:r>
              <a:rPr lang="en-US" dirty="0"/>
              <a:t>: </a:t>
            </a:r>
            <a:r>
              <a:rPr lang="en-US" dirty="0" err="1"/>
              <a:t>Dockerize</a:t>
            </a:r>
            <a:r>
              <a:rPr lang="en-US" dirty="0"/>
              <a:t> the application, so that it is easy to run the application on multiple platforms without worrying about dependencies.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6414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7A1F-34FD-8340-BDE3-B343E2043CF2}"/>
              </a:ext>
            </a:extLst>
          </p:cNvPr>
          <p:cNvSpPr>
            <a:spLocks noGrp="1"/>
          </p:cNvSpPr>
          <p:nvPr>
            <p:ph type="title"/>
          </p:nvPr>
        </p:nvSpPr>
        <p:spPr>
          <a:solidFill>
            <a:srgbClr val="FFFFFF"/>
          </a:solidFill>
          <a:ln>
            <a:solidFill>
              <a:srgbClr val="262626"/>
            </a:solidFill>
          </a:ln>
        </p:spPr>
        <p:txBody>
          <a:bodyPr>
            <a:normAutofit/>
          </a:bodyPr>
          <a:lstStyle/>
          <a:p>
            <a:r>
              <a:rPr lang="en-US"/>
              <a:t>Data Use cases</a:t>
            </a:r>
          </a:p>
        </p:txBody>
      </p:sp>
      <p:graphicFrame>
        <p:nvGraphicFramePr>
          <p:cNvPr id="5" name="Content Placeholder 2">
            <a:extLst>
              <a:ext uri="{FF2B5EF4-FFF2-40B4-BE49-F238E27FC236}">
                <a16:creationId xmlns:a16="http://schemas.microsoft.com/office/drawing/2014/main" id="{764BD6A7-6360-477F-BF08-84818BE39918}"/>
              </a:ext>
            </a:extLst>
          </p:cNvPr>
          <p:cNvGraphicFramePr>
            <a:graphicFrameLocks noGrp="1"/>
          </p:cNvGraphicFramePr>
          <p:nvPr>
            <p:ph idx="1"/>
            <p:extLst>
              <p:ext uri="{D42A27DB-BD31-4B8C-83A1-F6EECF244321}">
                <p14:modId xmlns:p14="http://schemas.microsoft.com/office/powerpoint/2010/main" val="2398696899"/>
              </p:ext>
            </p:extLst>
          </p:nvPr>
        </p:nvGraphicFramePr>
        <p:xfrm>
          <a:off x="6735763" y="804863"/>
          <a:ext cx="5007058" cy="5451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5">
            <a:extLst>
              <a:ext uri="{FF2B5EF4-FFF2-40B4-BE49-F238E27FC236}">
                <a16:creationId xmlns:a16="http://schemas.microsoft.com/office/drawing/2014/main" id="{285EB65C-A558-8D46-8B8D-A0DC0FC406E6}"/>
              </a:ext>
            </a:extLst>
          </p:cNvPr>
          <p:cNvSpPr>
            <a:spLocks noGrp="1"/>
          </p:cNvSpPr>
          <p:nvPr>
            <p:ph type="body" sz="half" idx="2"/>
          </p:nvPr>
        </p:nvSpPr>
        <p:spPr/>
        <p:txBody>
          <a:bodyPr/>
          <a:lstStyle/>
          <a:p>
            <a:r>
              <a:rPr lang="en-US" dirty="0"/>
              <a:t>The data can be used to do the following analysis : </a:t>
            </a:r>
          </a:p>
          <a:p>
            <a:endParaRPr lang="en-US" dirty="0"/>
          </a:p>
        </p:txBody>
      </p:sp>
    </p:spTree>
    <p:extLst>
      <p:ext uri="{BB962C8B-B14F-4D97-AF65-F5344CB8AC3E}">
        <p14:creationId xmlns:p14="http://schemas.microsoft.com/office/powerpoint/2010/main" val="79761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7" name="Rectangle 32">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4">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7070544-2A17-1249-9F91-93EB4B57C45C}"/>
              </a:ext>
            </a:extLst>
          </p:cNvPr>
          <p:cNvSpPr>
            <a:spLocks noGrp="1"/>
          </p:cNvSpPr>
          <p:nvPr>
            <p:ph type="ctrTitle"/>
          </p:nvPr>
        </p:nvSpPr>
        <p:spPr>
          <a:xfrm>
            <a:off x="1262729" y="1289303"/>
            <a:ext cx="9638443" cy="3339303"/>
          </a:xfrm>
          <a:ln>
            <a:noFill/>
          </a:ln>
        </p:spPr>
        <p:txBody>
          <a:bodyPr>
            <a:normAutofit/>
          </a:bodyPr>
          <a:lstStyle/>
          <a:p>
            <a:r>
              <a:rPr lang="en-US" sz="5000"/>
              <a:t>Thank you </a:t>
            </a:r>
          </a:p>
        </p:txBody>
      </p:sp>
    </p:spTree>
    <p:extLst>
      <p:ext uri="{BB962C8B-B14F-4D97-AF65-F5344CB8AC3E}">
        <p14:creationId xmlns:p14="http://schemas.microsoft.com/office/powerpoint/2010/main" val="303654324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2</TotalTime>
  <Words>555</Words>
  <Application>Microsoft Macintosh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Collection of Real time Twitter data </vt:lpstr>
      <vt:lpstr>Contents</vt:lpstr>
      <vt:lpstr>Project Scope</vt:lpstr>
      <vt:lpstr>Challenges</vt:lpstr>
      <vt:lpstr>Solutions ? </vt:lpstr>
      <vt:lpstr>How to  ? </vt:lpstr>
      <vt:lpstr>Data Use cases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of Real time Twitter data </dc:title>
  <dc:creator>Sihag,Puneet</dc:creator>
  <cp:lastModifiedBy>Sihag,Puneet</cp:lastModifiedBy>
  <cp:revision>2</cp:revision>
  <dcterms:created xsi:type="dcterms:W3CDTF">2019-12-02T06:43:16Z</dcterms:created>
  <dcterms:modified xsi:type="dcterms:W3CDTF">2019-12-02T06:45:52Z</dcterms:modified>
</cp:coreProperties>
</file>