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1" r:id="rId7"/>
    <p:sldId id="262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04/04/2023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Pixel </a:t>
            </a:r>
            <a:r>
              <a:rPr lang="fr-FR" dirty="0" err="1"/>
              <a:t>war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Groupe AO5 : Allemand Valentin | </a:t>
            </a:r>
            <a:r>
              <a:rPr lang="fr-FR" dirty="0" err="1"/>
              <a:t>Caucal</a:t>
            </a:r>
            <a:r>
              <a:rPr lang="fr-FR" dirty="0"/>
              <a:t> Thomas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392613" cy="291338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1 – Attentes du projet</a:t>
            </a:r>
          </a:p>
          <a:p>
            <a:pPr rtl="0"/>
            <a:r>
              <a:rPr lang="fr-FR" dirty="0"/>
              <a:t>2 – Nos réponses aux attentes</a:t>
            </a:r>
          </a:p>
          <a:p>
            <a:pPr rtl="0"/>
            <a:r>
              <a:rPr lang="fr-FR" dirty="0"/>
              <a:t>3 - Conclusion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fr-FR" dirty="0"/>
              <a:t>Attentes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fr-FR" dirty="0"/>
              <a:t>Communication serveur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r-FR" dirty="0"/>
              <a:t>Interprétation messages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80" name="Espace réservé du pied de page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F7ED06E-18A7-7D74-479C-5E00ADFED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Gestions des erreurs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6B65554-EA28-A478-9845-EBE2FF71A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8466" y="4710114"/>
            <a:ext cx="2268298" cy="514350"/>
          </a:xfrm>
        </p:spPr>
        <p:txBody>
          <a:bodyPr/>
          <a:lstStyle/>
          <a:p>
            <a:r>
              <a:rPr lang="fr-FR" dirty="0"/>
              <a:t>Fonctionnement globale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A335F5E-EACF-C008-92D9-B848CCE8A0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960" y="-200987"/>
            <a:ext cx="5539095" cy="101084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B9383AB4-93A1-D646-A883-51945A7E7D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2158" y="2710559"/>
            <a:ext cx="4052644" cy="8500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46783C9-3F50-5A81-7D61-404B26B4EA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BD94A8B9-386F-B9B4-DF99-B0ED8310CD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9974" y="4974669"/>
            <a:ext cx="1415264" cy="45719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3E055D-59EF-D51C-3A3F-A6A61AF2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04" y="2659149"/>
            <a:ext cx="5183006" cy="14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E6FE7-D0CE-02A1-B71E-EC2A400A1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838198"/>
            <a:ext cx="5734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DAA6AD-A727-3D81-64BE-4AA80429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52" y="4289314"/>
            <a:ext cx="3115112" cy="1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Nos réponses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Communication via </a:t>
            </a:r>
            <a:r>
              <a:rPr lang="fr-FR" dirty="0" err="1"/>
              <a:t>Poll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Gestion des clients via le </a:t>
            </a:r>
            <a:r>
              <a:rPr lang="fr-FR" dirty="0" err="1"/>
              <a:t>poll</a:t>
            </a:r>
            <a:endParaRPr lang="fr-FR" dirty="0"/>
          </a:p>
          <a:p>
            <a:pPr rtl="0"/>
            <a:r>
              <a:rPr lang="fr-FR" dirty="0"/>
              <a:t>Écoute des sockets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Interprétation des messages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Découpe des messages</a:t>
            </a:r>
          </a:p>
          <a:p>
            <a:pPr rtl="0"/>
            <a:r>
              <a:rPr lang="fr-FR" dirty="0"/>
              <a:t>Test sur les couleurs et les positions</a:t>
            </a:r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Code d’erreurs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Mises en place de code d’erreurs</a:t>
            </a:r>
          </a:p>
          <a:p>
            <a:pPr rtl="0"/>
            <a:r>
              <a:rPr lang="fr-FR" dirty="0"/>
              <a:t>Possibilité d’interprétation des codes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Un début de jeu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Jeu fonctionnel malgré des bugs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fr-FR" noProof="1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0</TotalTime>
  <Words>95</Words>
  <Application>Microsoft Office PowerPoint</Application>
  <PresentationFormat>Grand écran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Monoligne</vt:lpstr>
      <vt:lpstr>Pixel war</vt:lpstr>
      <vt:lpstr>Introduction</vt:lpstr>
      <vt:lpstr>Attentes du projet</vt:lpstr>
      <vt:lpstr>Nos réponses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war</dc:title>
  <dc:creator>Valentin ALLEMAND</dc:creator>
  <cp:lastModifiedBy>Valentin ALLEMAND</cp:lastModifiedBy>
  <cp:revision>2</cp:revision>
  <dcterms:created xsi:type="dcterms:W3CDTF">2023-04-03T15:30:09Z</dcterms:created>
  <dcterms:modified xsi:type="dcterms:W3CDTF">2023-04-04T07:05:22Z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