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70" r:id="rId8"/>
    <p:sldId id="271" r:id="rId9"/>
    <p:sldId id="272" r:id="rId10"/>
    <p:sldId id="267" r:id="rId11"/>
    <p:sldId id="268" r:id="rId12"/>
    <p:sldId id="269" r:id="rId13"/>
    <p:sldId id="264" r:id="rId14"/>
    <p:sldId id="265" r:id="rId15"/>
    <p:sldId id="2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185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8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3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20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1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31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4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112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354A17-DA0D-492D-B4BA-7580F4D6E6E8}" type="datetimeFigureOut">
              <a:rPr lang="en-IN" smtClean="0"/>
              <a:t>09/12/2018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8C5A90-078D-4C4D-ADCC-AC00182DCDD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5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PUBLIC FOOD REFRIGERATOR SYSTEM</a:t>
            </a:r>
          </a:p>
        </p:txBody>
      </p:sp>
    </p:spTree>
    <p:extLst>
      <p:ext uri="{BB962C8B-B14F-4D97-AF65-F5344CB8AC3E}">
        <p14:creationId xmlns:p14="http://schemas.microsoft.com/office/powerpoint/2010/main" val="416649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A1209C7-65BA-D345-B0D2-584771890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38" y="2286000"/>
            <a:ext cx="8524323" cy="3581400"/>
          </a:xfrm>
        </p:spPr>
      </p:pic>
    </p:spTree>
    <p:extLst>
      <p:ext uri="{BB962C8B-B14F-4D97-AF65-F5344CB8AC3E}">
        <p14:creationId xmlns:p14="http://schemas.microsoft.com/office/powerpoint/2010/main" val="5508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FC0E7BD-7889-3F4D-A3EB-4E4DAFF50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" y="2286000"/>
            <a:ext cx="5013960" cy="3581400"/>
          </a:xfrm>
        </p:spPr>
      </p:pic>
    </p:spTree>
    <p:extLst>
      <p:ext uri="{BB962C8B-B14F-4D97-AF65-F5344CB8AC3E}">
        <p14:creationId xmlns:p14="http://schemas.microsoft.com/office/powerpoint/2010/main" val="387271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B838FC2-D5FD-CC46-A933-966778019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00" y="2286000"/>
            <a:ext cx="7642200" cy="3581400"/>
          </a:xfrm>
        </p:spPr>
      </p:pic>
    </p:spTree>
    <p:extLst>
      <p:ext uri="{BB962C8B-B14F-4D97-AF65-F5344CB8AC3E}">
        <p14:creationId xmlns:p14="http://schemas.microsoft.com/office/powerpoint/2010/main" val="382673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DE4AF32-360D-F744-A1CC-35639F2F7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21" y="1638300"/>
            <a:ext cx="4358557" cy="3581400"/>
          </a:xfrm>
        </p:spPr>
      </p:pic>
    </p:spTree>
    <p:extLst>
      <p:ext uri="{BB962C8B-B14F-4D97-AF65-F5344CB8AC3E}">
        <p14:creationId xmlns:p14="http://schemas.microsoft.com/office/powerpoint/2010/main" val="329420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B33D32B-3B56-924A-B8D4-2071F949A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47" y="2995459"/>
            <a:ext cx="8891106" cy="3581400"/>
          </a:xfrm>
        </p:spPr>
      </p:pic>
    </p:spTree>
    <p:extLst>
      <p:ext uri="{BB962C8B-B14F-4D97-AF65-F5344CB8AC3E}">
        <p14:creationId xmlns:p14="http://schemas.microsoft.com/office/powerpoint/2010/main" val="5894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E6F6142-5258-FC47-91E7-6CEB6E2E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24300"/>
            <a:ext cx="9601200" cy="2904799"/>
          </a:xfrm>
        </p:spPr>
      </p:pic>
    </p:spTree>
    <p:extLst>
      <p:ext uri="{BB962C8B-B14F-4D97-AF65-F5344CB8AC3E}">
        <p14:creationId xmlns:p14="http://schemas.microsoft.com/office/powerpoint/2010/main" val="38948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Astha Sharma			</a:t>
            </a:r>
            <a:r>
              <a:rPr lang="en-IN" dirty="0" err="1"/>
              <a:t>Lingyu</a:t>
            </a:r>
            <a:r>
              <a:rPr lang="en-IN" dirty="0"/>
              <a:t> Chen		</a:t>
            </a:r>
            <a:r>
              <a:rPr lang="en-IN" dirty="0" err="1"/>
              <a:t>Zechuan</a:t>
            </a:r>
            <a:r>
              <a:rPr lang="en-IN" dirty="0"/>
              <a:t> Miao</a:t>
            </a:r>
          </a:p>
        </p:txBody>
      </p:sp>
    </p:spTree>
    <p:extLst>
      <p:ext uri="{BB962C8B-B14F-4D97-AF65-F5344CB8AC3E}">
        <p14:creationId xmlns:p14="http://schemas.microsoft.com/office/powerpoint/2010/main" val="1245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578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Object Model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Functionalities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9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49"/>
            <a:ext cx="10515600" cy="4862513"/>
          </a:xfrm>
        </p:spPr>
        <p:txBody>
          <a:bodyPr/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lot of food is wasted everyday by people like us and the homeless and the people in need of food are left starving.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So, there exists a problem of unequal food distribution in the society.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Our application “Public Refrigerator System” aims to solve this problem by redistributing the extra and donated food to reduce the waste phenomenon.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is done by installation of public food refrigerators in various locations in the city.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9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used the Ecosystem Model to design our application.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aim to solve the problem of unequal food distribution by letting the privileged people donate the food. 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donated food once checked for its quality, is kept in the public refrigerators at various locations in a city.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have built a </a:t>
            </a:r>
            <a:r>
              <a:rPr lang="en-I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collection, storage, quality check and delivery system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ensure the food is edible and delivered to the public refrigerators.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work flow will be as follows:</a:t>
            </a:r>
          </a:p>
          <a:p>
            <a:pPr marL="0" indent="0" algn="just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I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  <a:r>
              <a:rPr lang="en-I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Delivery Person Keeper at Warehouse  Delivery Person Food 	Inspector 	at Food Test Lab Delivery Person 	Keeper at Warehouse  	Delivery Person  	Public Refrigerator</a:t>
            </a:r>
            <a:endParaRPr lang="en-IN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1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276"/>
            <a:ext cx="10515600" cy="511968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300162"/>
            <a:ext cx="94011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134600" cy="4667250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have added text to speech functionality so that the homeless who can’t read properly can just press the button and listen to the instructions.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 our application, we have embedded a Google map which gets displayed to the System Administrator. Then the  system administrator can check maps of various networks by searching.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report is analysed and displayed in the form of a bar graph.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8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956FCE4-3DC9-DC43-BBEB-305C4963A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50" y="2286000"/>
            <a:ext cx="8607500" cy="3581400"/>
          </a:xfrm>
        </p:spPr>
      </p:pic>
    </p:spTree>
    <p:extLst>
      <p:ext uri="{BB962C8B-B14F-4D97-AF65-F5344CB8AC3E}">
        <p14:creationId xmlns:p14="http://schemas.microsoft.com/office/powerpoint/2010/main" val="266649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7B3EC85-16D0-8948-984A-7C73EC39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4" y="2286000"/>
            <a:ext cx="7786831" cy="3581400"/>
          </a:xfrm>
        </p:spPr>
      </p:pic>
    </p:spTree>
    <p:extLst>
      <p:ext uri="{BB962C8B-B14F-4D97-AF65-F5344CB8AC3E}">
        <p14:creationId xmlns:p14="http://schemas.microsoft.com/office/powerpoint/2010/main" val="419445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5429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4BDE023-AB94-8540-AFCF-6C713C0B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76" y="2286000"/>
            <a:ext cx="6622448" cy="3581400"/>
          </a:xfrm>
        </p:spPr>
      </p:pic>
    </p:spTree>
    <p:extLst>
      <p:ext uri="{BB962C8B-B14F-4D97-AF65-F5344CB8AC3E}">
        <p14:creationId xmlns:p14="http://schemas.microsoft.com/office/powerpoint/2010/main" val="37585122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269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Wingdings</vt:lpstr>
      <vt:lpstr>Crop</vt:lpstr>
      <vt:lpstr>PUBLIC FOOD REFRIGERATOR SYSTEM</vt:lpstr>
      <vt:lpstr>CONTENT</vt:lpstr>
      <vt:lpstr>PROBLEM STATEMENT </vt:lpstr>
      <vt:lpstr>APPROACH</vt:lpstr>
      <vt:lpstr>OBJECT MODEL</vt:lpstr>
      <vt:lpstr>FUNCTIONALITIES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Astha Sharma</dc:creator>
  <cp:lastModifiedBy>Astha Sharma</cp:lastModifiedBy>
  <cp:revision>45</cp:revision>
  <dcterms:created xsi:type="dcterms:W3CDTF">2018-12-08T23:17:36Z</dcterms:created>
  <dcterms:modified xsi:type="dcterms:W3CDTF">2018-12-10T04:56:48Z</dcterms:modified>
</cp:coreProperties>
</file>