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8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6B86D1B-0F0D-4A12-99B1-E3FAD5A601E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25B6425-950E-4C7B-95F8-5FC59552B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7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0E0BD-0115-4141-8409-4A68504F4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>
                <a:latin typeface="Algerian" panose="04020705040A02060702" pitchFamily="82" charset="0"/>
              </a:rPr>
              <a:t>HOSPITAL ROOM REPORT</a:t>
            </a:r>
            <a:endParaRPr lang="en-US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50789-9A6F-4231-BF15-BC17FBF94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u="sng" dirty="0">
                <a:latin typeface="Algerian" panose="04020705040A02060702" pitchFamily="82" charset="0"/>
              </a:rPr>
              <a:t> </a:t>
            </a:r>
            <a:r>
              <a:rPr lang="en-US" u="sng" dirty="0" err="1">
                <a:latin typeface="Algerian" panose="04020705040A02060702" pitchFamily="82" charset="0"/>
              </a:rPr>
              <a:t>Astha</a:t>
            </a:r>
            <a:r>
              <a:rPr lang="en-US" u="sng" dirty="0">
                <a:latin typeface="Algerian" panose="04020705040A02060702" pitchFamily="82" charset="0"/>
              </a:rPr>
              <a:t>  Prashant Varadkar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88D74-A414-46A1-A03B-F933DC398D88}"/>
              </a:ext>
            </a:extLst>
          </p:cNvPr>
          <p:cNvSpPr txBox="1"/>
          <p:nvPr/>
        </p:nvSpPr>
        <p:spPr>
          <a:xfrm>
            <a:off x="452387" y="539015"/>
            <a:ext cx="7661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PROJECT POWER BI-</a:t>
            </a:r>
          </a:p>
        </p:txBody>
      </p:sp>
    </p:spTree>
    <p:extLst>
      <p:ext uri="{BB962C8B-B14F-4D97-AF65-F5344CB8AC3E}">
        <p14:creationId xmlns:p14="http://schemas.microsoft.com/office/powerpoint/2010/main" val="1340128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348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Corbel</vt:lpstr>
      <vt:lpstr>Wingdings</vt:lpstr>
      <vt:lpstr>Banded</vt:lpstr>
      <vt:lpstr>HOSPITAL ROOM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EMERGENCY ROOM dashboard</dc:title>
  <dc:creator>Admin</dc:creator>
  <cp:lastModifiedBy>Admin</cp:lastModifiedBy>
  <cp:revision>3</cp:revision>
  <dcterms:created xsi:type="dcterms:W3CDTF">2025-01-16T04:48:30Z</dcterms:created>
  <dcterms:modified xsi:type="dcterms:W3CDTF">2025-01-16T10:38:15Z</dcterms:modified>
</cp:coreProperties>
</file>