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6" r:id="rId20"/>
    <p:sldId id="275" r:id="rId21"/>
    <p:sldId id="283" r:id="rId22"/>
    <p:sldId id="284" r:id="rId23"/>
    <p:sldId id="278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E8F2F-B45D-A879-9B4D-F322CEF01A1C}" v="179" dt="2024-12-11T06:46:21.539"/>
    <p1510:client id="{B56FA06F-8A71-7F0D-86DB-2829290637F5}" v="833" dt="2024-12-11T17:20:05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0D09E-E9DC-2AF5-857A-6D95781EACB3}"/>
              </a:ext>
            </a:extLst>
          </p:cNvPr>
          <p:cNvSpPr txBox="1"/>
          <p:nvPr/>
        </p:nvSpPr>
        <p:spPr>
          <a:xfrm>
            <a:off x="528570" y="613823"/>
            <a:ext cx="322505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ea typeface="+mn-lt"/>
                <a:cs typeface="+mn-lt"/>
              </a:rPr>
              <a:t>INDIA GENERAL ELECTIONS RESULT ANALYSIS 2024</a:t>
            </a:r>
            <a:endParaRPr lang="en-US" sz="28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9C88E1-9C06-C7E3-377B-A781FF53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1" y="286719"/>
            <a:ext cx="6914889" cy="558713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0EEE1E-A7D2-3CEE-EEC1-A00755549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633" y="2456481"/>
            <a:ext cx="39280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F5456CE-835F-485C-0AD3-4010A9A8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36" y="196236"/>
            <a:ext cx="8136610" cy="388247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66AED9-4A6C-2CFB-0019-68A57084A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62" y="4058733"/>
            <a:ext cx="3183817" cy="274578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5EC26E-5B0D-0ED5-604C-15F08729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911" y="4059683"/>
            <a:ext cx="3321264" cy="27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0A7D831-B645-3BEF-E4C0-E9230176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0" y="258463"/>
            <a:ext cx="9712270" cy="383551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5B0C00-BDD3-067C-FFC7-C8CD643DC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315" y="4284151"/>
            <a:ext cx="4147572" cy="22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7C52793-2AFE-5A28-8AED-83CA133E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5" y="630118"/>
            <a:ext cx="11079010" cy="18339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AC5E07-49F6-034E-75C2-FCAE80B5D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77" y="4650092"/>
            <a:ext cx="10577594" cy="12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A6C1675-55F2-60E3-FC56-C1715A15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7" y="438591"/>
            <a:ext cx="9880169" cy="353983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FED13B-070A-9671-D868-C6B9A520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12" y="4117352"/>
            <a:ext cx="6096000" cy="2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1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20C89D-D94E-8B02-0A58-26F5C31F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05" y="285415"/>
            <a:ext cx="8821117" cy="414323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9DE034-8C6C-BD71-1701-C60A36CD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07" y="4765325"/>
            <a:ext cx="5181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4BD3A2D-6D04-A32C-E5F8-B96E4921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4" y="224913"/>
            <a:ext cx="9441050" cy="3334342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951E5B-8928-E33D-1533-E0E70F3D5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44" y="3864244"/>
            <a:ext cx="4086106" cy="2849106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6A4FF2B-F014-E30F-B564-80A717614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339" y="4110736"/>
            <a:ext cx="5127356" cy="23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28D1A1F-7D4D-A14B-6A3B-509CCEBD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1" y="246422"/>
            <a:ext cx="7865389" cy="378210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C86D0D-C267-DC2D-ED50-9813D105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34" y="4033631"/>
            <a:ext cx="6096000" cy="27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5035570-CBCB-6EA9-1E79-6C909FD6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02" y="267346"/>
            <a:ext cx="9044582" cy="6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D24B632-E770-CFA1-4BFD-590B676B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2" y="256137"/>
            <a:ext cx="5915186" cy="319440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341A82-A3C3-2E6D-3D54-F09996B39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524" y="3455334"/>
            <a:ext cx="5928102" cy="31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6C81-C36B-ADF9-F663-0EFA2A894A81}"/>
              </a:ext>
            </a:extLst>
          </p:cNvPr>
          <p:cNvSpPr txBox="1"/>
          <p:nvPr/>
        </p:nvSpPr>
        <p:spPr>
          <a:xfrm>
            <a:off x="453629" y="420027"/>
            <a:ext cx="3343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77F88-125C-08C6-C831-4B68CC729DD0}"/>
              </a:ext>
            </a:extLst>
          </p:cNvPr>
          <p:cNvSpPr txBox="1"/>
          <p:nvPr/>
        </p:nvSpPr>
        <p:spPr>
          <a:xfrm>
            <a:off x="688844" y="1209679"/>
            <a:ext cx="1039987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Elections are the cornerstone of democracy, reflecting the will of the people and shaping in governance of societies.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How election are helpful for our Country?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Strengthen Democracy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Elections allow citizens to choose their leaders, making governments accountable to the people and ensuring that power is derived from the will of the majority.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Promote Stability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By offering a peaceful process for transferring power, elections reduce the likelihood of conflicts, coups, or political instability.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Ensure Representation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Elections ensure that diverse voices, interests, and communities have a say in governance, creating a more inclusive society.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4A8C6F-DEBB-3F05-621D-093585FC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6" y="118882"/>
            <a:ext cx="9131084" cy="374323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518432F-87BC-9533-80E9-FDB6FC812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373" y="4867499"/>
            <a:ext cx="7645830" cy="10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EE283-B63B-49B9-AD15-9D12AE478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6" y="1072178"/>
            <a:ext cx="9772098" cy="1175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84FE9C-A9CD-40D0-8074-3F90A8CDF134}"/>
              </a:ext>
            </a:extLst>
          </p:cNvPr>
          <p:cNvSpPr txBox="1"/>
          <p:nvPr/>
        </p:nvSpPr>
        <p:spPr>
          <a:xfrm>
            <a:off x="480392" y="323243"/>
            <a:ext cx="275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Q16.Create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37A72-9978-4D47-A408-231C9F8BE764}"/>
              </a:ext>
            </a:extLst>
          </p:cNvPr>
          <p:cNvSpPr txBox="1"/>
          <p:nvPr/>
        </p:nvSpPr>
        <p:spPr>
          <a:xfrm>
            <a:off x="480391" y="3012707"/>
            <a:ext cx="2753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Q17.Show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F3FCA-3D9D-49A4-A479-985CF6C96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6" y="4118254"/>
            <a:ext cx="7650280" cy="13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11C23-B40B-7E13-659C-56433DF43882}"/>
              </a:ext>
            </a:extLst>
          </p:cNvPr>
          <p:cNvSpPr txBox="1"/>
          <p:nvPr/>
        </p:nvSpPr>
        <p:spPr>
          <a:xfrm>
            <a:off x="644021" y="638395"/>
            <a:ext cx="10641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D96AB-0D8F-413F-B537-B77F4DFB9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5" y="1586607"/>
            <a:ext cx="11360829" cy="4785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4FC17-E3F2-4DA4-8498-F1B29FFBC2BB}"/>
              </a:ext>
            </a:extLst>
          </p:cNvPr>
          <p:cNvSpPr txBox="1"/>
          <p:nvPr/>
        </p:nvSpPr>
        <p:spPr>
          <a:xfrm>
            <a:off x="510139" y="462013"/>
            <a:ext cx="277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View Answer</a:t>
            </a:r>
          </a:p>
        </p:txBody>
      </p:sp>
    </p:spTree>
    <p:extLst>
      <p:ext uri="{BB962C8B-B14F-4D97-AF65-F5344CB8AC3E}">
        <p14:creationId xmlns:p14="http://schemas.microsoft.com/office/powerpoint/2010/main" val="41221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26CCA-7996-6722-2E8D-8965B9E00493}"/>
              </a:ext>
            </a:extLst>
          </p:cNvPr>
          <p:cNvSpPr txBox="1"/>
          <p:nvPr/>
        </p:nvSpPr>
        <p:spPr>
          <a:xfrm>
            <a:off x="470430" y="487231"/>
            <a:ext cx="3141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Conclusion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FFF43-EC3A-49C7-B832-A307F7247A77}"/>
              </a:ext>
            </a:extLst>
          </p:cNvPr>
          <p:cNvSpPr txBox="1"/>
          <p:nvPr/>
        </p:nvSpPr>
        <p:spPr>
          <a:xfrm>
            <a:off x="503985" y="1344149"/>
            <a:ext cx="1121958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Election result analysis is important for several key reasons:</a:t>
            </a:r>
          </a:p>
          <a:p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/>
              <a:t>Understanding Voter Behavior:</a:t>
            </a:r>
            <a:r>
              <a:rPr lang="en-US" dirty="0"/>
              <a:t> It can reveal shifts in public opinion, voting patterns, and preferences that can inform future political strategies.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/>
              <a:t>Policy Implications:</a:t>
            </a:r>
            <a:r>
              <a:rPr lang="en-US" dirty="0"/>
              <a:t> A comprehensive analysis helps to assess how proposed policies may impact different sectors and communities.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/>
              <a:t>Legitimacy and Transparency:</a:t>
            </a:r>
            <a:r>
              <a:rPr lang="en-US" dirty="0"/>
              <a:t> Election result analysis is crucial for verifying that elections were fair, free from fraud.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/>
              <a:t>Identifying Trends and Predictions:</a:t>
            </a:r>
            <a:r>
              <a:rPr lang="en-US" dirty="0"/>
              <a:t> By examining past and current voting patterns, analysts can identify trends that may shape future elections.</a:t>
            </a:r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5.   Media Reporting and Public Discourse: </a:t>
            </a:r>
            <a:r>
              <a:rPr lang="en-US" dirty="0">
                <a:ea typeface="+mn-lt"/>
                <a:cs typeface="+mn-lt"/>
              </a:rPr>
              <a:t>Media outlets and public discussions rely heavily on election analysis to explain complex outcomes, making the process more accessible to voters and citizens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E722-91A1-8937-EF7D-511EA2F7CF7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Thank you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/>
              <a:buChar char="§"/>
            </a:pPr>
            <a:r>
              <a:rPr lang="en-US" sz="2800" b="1" dirty="0"/>
              <a:t>Made By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Varadkar Astha Prashant Sakshi.</a:t>
            </a:r>
            <a:endParaRPr lang="en-US"/>
          </a:p>
        </p:txBody>
      </p:sp>
      <p:pic>
        <p:nvPicPr>
          <p:cNvPr id="2" name="Picture 1" descr="A flag with a blue circle in the middle of a green and orange background&#10;&#10;Description automatically generated">
            <a:extLst>
              <a:ext uri="{FF2B5EF4-FFF2-40B4-BE49-F238E27FC236}">
                <a16:creationId xmlns:a16="http://schemas.microsoft.com/office/drawing/2014/main" id="{D8202E87-5A31-DE3C-9E2D-B2E58EFC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11" r="-1" b="232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64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6C81-C36B-ADF9-F663-0EFA2A894A81}"/>
              </a:ext>
            </a:extLst>
          </p:cNvPr>
          <p:cNvSpPr txBox="1"/>
          <p:nvPr/>
        </p:nvSpPr>
        <p:spPr>
          <a:xfrm>
            <a:off x="453629" y="420027"/>
            <a:ext cx="3343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77F88-125C-08C6-C831-4B68CC729DD0}"/>
              </a:ext>
            </a:extLst>
          </p:cNvPr>
          <p:cNvSpPr txBox="1"/>
          <p:nvPr/>
        </p:nvSpPr>
        <p:spPr>
          <a:xfrm>
            <a:off x="576785" y="1097620"/>
            <a:ext cx="1039987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Encourage Public Participation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Through voting, citizens engage in the political process, fostering civic responsibility and strengthening the social fabric.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Drive Policy Development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Elections serve as a platform for candidates to present their visions and policies, encouraging governments to address key issues such as healthcare, education, and infrastructure.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r>
              <a:rPr lang="en-US" b="1" dirty="0"/>
              <a:t>6.  Monitor Leadership Effectiveness</a:t>
            </a:r>
          </a:p>
          <a:p>
            <a:r>
              <a:rPr lang="en-US" dirty="0"/>
              <a:t>     Through elections, citizens can reward effective leaders those  to meet their expectations.</a:t>
            </a:r>
          </a:p>
          <a:p>
            <a:pPr marL="285750" indent="-285750">
              <a:buFont typeface="Arial,Sans-Serif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969F63A-43A4-2F08-482B-54AD9845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66" y="2583248"/>
            <a:ext cx="11559152" cy="3912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4BE1BE-E4F0-898A-5534-FC47BEBC9C87}"/>
              </a:ext>
            </a:extLst>
          </p:cNvPr>
          <p:cNvSpPr txBox="1"/>
          <p:nvPr/>
        </p:nvSpPr>
        <p:spPr>
          <a:xfrm>
            <a:off x="2590629" y="984367"/>
            <a:ext cx="69987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ERD –  Entitiy 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06384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C3EE33-8D7D-7031-14EF-26803ED6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1" y="668224"/>
            <a:ext cx="11016711" cy="209810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5C59A-C977-993A-E552-7ACCDC214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96" y="4042394"/>
            <a:ext cx="3429645" cy="17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8B0363-4C39-9197-329D-4E234F0F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5" y="210550"/>
            <a:ext cx="7452101" cy="306601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4A4BBD-7BD5-1F27-E2F9-99205CEF4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9" y="3855849"/>
            <a:ext cx="3925270" cy="254301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5B3F15-F1CE-41F8-30BE-AF4D5BDB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313" y="3858592"/>
            <a:ext cx="3929951" cy="253752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3E0A34-64B0-F45E-D788-693B398F4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739" y="3855849"/>
            <a:ext cx="3931404" cy="25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2BC694-B471-A77B-479E-8145B482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0" y="196312"/>
            <a:ext cx="6369958" cy="585835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3150CA-CD3F-F186-6CA7-9BE91D06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65" y="4690820"/>
            <a:ext cx="4011316" cy="17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BC3432-BFCD-00F9-D4FD-F71B415E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8" y="273803"/>
            <a:ext cx="5547673" cy="618124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DBF14E-BFA7-B425-F9BB-349CB6C5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72" y="2600648"/>
            <a:ext cx="4743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9576432-7817-60FE-6007-F9F2B3C8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4" y="235058"/>
            <a:ext cx="7542563" cy="5897104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A5E586-4775-544C-61CA-7A234C200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66" y="4677905"/>
            <a:ext cx="3755755" cy="16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350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Arial,Sans-Serif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Astha Varadkar</dc:creator>
  <cp:lastModifiedBy>Admin</cp:lastModifiedBy>
  <cp:revision>361</cp:revision>
  <dcterms:created xsi:type="dcterms:W3CDTF">2024-12-11T06:07:18Z</dcterms:created>
  <dcterms:modified xsi:type="dcterms:W3CDTF">2024-12-14T14:17:44Z</dcterms:modified>
</cp:coreProperties>
</file>