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sldIdLst>
    <p:sldId id="388" r:id="rId3"/>
    <p:sldId id="385" r:id="rId4"/>
    <p:sldId id="389" r:id="rId5"/>
    <p:sldId id="390" r:id="rId6"/>
    <p:sldId id="391" r:id="rId7"/>
    <p:sldId id="392" r:id="rId8"/>
    <p:sldId id="395" r:id="rId9"/>
    <p:sldId id="393" r:id="rId10"/>
    <p:sldId id="394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dhm Beri" userId="bd5c0bc3-0b2d-4007-a863-1c2479e20c25" providerId="ADAL" clId="{3AD625B9-68E7-4884-B0B4-5B36B9691510}"/>
    <pc:docChg chg="undo custSel addSld delSld modSld">
      <pc:chgData name="Rydhm Beri" userId="bd5c0bc3-0b2d-4007-a863-1c2479e20c25" providerId="ADAL" clId="{3AD625B9-68E7-4884-B0B4-5B36B9691510}" dt="2021-07-17T10:16:44.940" v="1059" actId="20577"/>
      <pc:docMkLst>
        <pc:docMk/>
      </pc:docMkLst>
      <pc:sldChg chg="del">
        <pc:chgData name="Rydhm Beri" userId="bd5c0bc3-0b2d-4007-a863-1c2479e20c25" providerId="ADAL" clId="{3AD625B9-68E7-4884-B0B4-5B36B9691510}" dt="2021-07-17T10:02:33.669" v="234" actId="47"/>
        <pc:sldMkLst>
          <pc:docMk/>
          <pc:sldMk cId="2715697267" sldId="341"/>
        </pc:sldMkLst>
      </pc:sldChg>
      <pc:sldChg chg="del">
        <pc:chgData name="Rydhm Beri" userId="bd5c0bc3-0b2d-4007-a863-1c2479e20c25" providerId="ADAL" clId="{3AD625B9-68E7-4884-B0B4-5B36B9691510}" dt="2021-07-17T10:02:33.789" v="235" actId="47"/>
        <pc:sldMkLst>
          <pc:docMk/>
          <pc:sldMk cId="2163368247" sldId="342"/>
        </pc:sldMkLst>
      </pc:sldChg>
      <pc:sldChg chg="del">
        <pc:chgData name="Rydhm Beri" userId="bd5c0bc3-0b2d-4007-a863-1c2479e20c25" providerId="ADAL" clId="{3AD625B9-68E7-4884-B0B4-5B36B9691510}" dt="2021-07-17T10:02:36.603" v="243" actId="47"/>
        <pc:sldMkLst>
          <pc:docMk/>
          <pc:sldMk cId="2612606367" sldId="361"/>
        </pc:sldMkLst>
      </pc:sldChg>
      <pc:sldChg chg="modSp mod">
        <pc:chgData name="Rydhm Beri" userId="bd5c0bc3-0b2d-4007-a863-1c2479e20c25" providerId="ADAL" clId="{3AD625B9-68E7-4884-B0B4-5B36B9691510}" dt="2021-07-17T10:15:55.774" v="997" actId="20577"/>
        <pc:sldMkLst>
          <pc:docMk/>
          <pc:sldMk cId="2545169833" sldId="362"/>
        </pc:sldMkLst>
        <pc:spChg chg="mod">
          <ac:chgData name="Rydhm Beri" userId="bd5c0bc3-0b2d-4007-a863-1c2479e20c25" providerId="ADAL" clId="{3AD625B9-68E7-4884-B0B4-5B36B9691510}" dt="2021-07-17T10:15:55.774" v="997" actId="20577"/>
          <ac:spMkLst>
            <pc:docMk/>
            <pc:sldMk cId="2545169833" sldId="362"/>
            <ac:spMk id="2" creationId="{00000000-0000-0000-0000-000000000000}"/>
          </ac:spMkLst>
        </pc:spChg>
      </pc:sldChg>
      <pc:sldChg chg="del">
        <pc:chgData name="Rydhm Beri" userId="bd5c0bc3-0b2d-4007-a863-1c2479e20c25" providerId="ADAL" clId="{3AD625B9-68E7-4884-B0B4-5B36B9691510}" dt="2021-07-17T10:02:33.631" v="233" actId="47"/>
        <pc:sldMkLst>
          <pc:docMk/>
          <pc:sldMk cId="2661910491" sldId="377"/>
        </pc:sldMkLst>
      </pc:sldChg>
      <pc:sldChg chg="addSp delSp modSp add mod">
        <pc:chgData name="Rydhm Beri" userId="bd5c0bc3-0b2d-4007-a863-1c2479e20c25" providerId="ADAL" clId="{3AD625B9-68E7-4884-B0B4-5B36B9691510}" dt="2021-07-17T10:14:40.387" v="996" actId="20577"/>
        <pc:sldMkLst>
          <pc:docMk/>
          <pc:sldMk cId="2392371221" sldId="385"/>
        </pc:sldMkLst>
        <pc:spChg chg="mod">
          <ac:chgData name="Rydhm Beri" userId="bd5c0bc3-0b2d-4007-a863-1c2479e20c25" providerId="ADAL" clId="{3AD625B9-68E7-4884-B0B4-5B36B9691510}" dt="2021-07-17T10:10:38.109" v="682" actId="1076"/>
          <ac:spMkLst>
            <pc:docMk/>
            <pc:sldMk cId="2392371221" sldId="385"/>
            <ac:spMk id="2" creationId="{00000000-0000-0000-0000-000000000000}"/>
          </ac:spMkLst>
        </pc:spChg>
        <pc:spChg chg="add del mod">
          <ac:chgData name="Rydhm Beri" userId="bd5c0bc3-0b2d-4007-a863-1c2479e20c25" providerId="ADAL" clId="{3AD625B9-68E7-4884-B0B4-5B36B9691510}" dt="2021-07-17T10:11:40.285" v="738"/>
          <ac:spMkLst>
            <pc:docMk/>
            <pc:sldMk cId="2392371221" sldId="385"/>
            <ac:spMk id="3" creationId="{9882356A-1AD3-4DAE-AAF4-1923F807105D}"/>
          </ac:spMkLst>
        </pc:spChg>
        <pc:spChg chg="add mod">
          <ac:chgData name="Rydhm Beri" userId="bd5c0bc3-0b2d-4007-a863-1c2479e20c25" providerId="ADAL" clId="{3AD625B9-68E7-4884-B0B4-5B36B9691510}" dt="2021-07-17T10:14:40.387" v="996" actId="20577"/>
          <ac:spMkLst>
            <pc:docMk/>
            <pc:sldMk cId="2392371221" sldId="385"/>
            <ac:spMk id="5" creationId="{752EF6EA-6C7E-4B29-9C0F-B3446469272D}"/>
          </ac:spMkLst>
        </pc:spChg>
        <pc:spChg chg="mod">
          <ac:chgData name="Rydhm Beri" userId="bd5c0bc3-0b2d-4007-a863-1c2479e20c25" providerId="ADAL" clId="{3AD625B9-68E7-4884-B0B4-5B36B9691510}" dt="2021-07-17T10:14:22.320" v="968" actId="20577"/>
          <ac:spMkLst>
            <pc:docMk/>
            <pc:sldMk cId="2392371221" sldId="385"/>
            <ac:spMk id="7" creationId="{00000000-0000-0000-0000-000000000000}"/>
          </ac:spMkLst>
        </pc:spChg>
      </pc:sldChg>
      <pc:sldChg chg="addSp delSp modSp mod">
        <pc:chgData name="Rydhm Beri" userId="bd5c0bc3-0b2d-4007-a863-1c2479e20c25" providerId="ADAL" clId="{3AD625B9-68E7-4884-B0B4-5B36B9691510}" dt="2021-07-17T10:16:44.940" v="1059" actId="20577"/>
        <pc:sldMkLst>
          <pc:docMk/>
          <pc:sldMk cId="922020918" sldId="388"/>
        </pc:sldMkLst>
        <pc:spChg chg="mod">
          <ac:chgData name="Rydhm Beri" userId="bd5c0bc3-0b2d-4007-a863-1c2479e20c25" providerId="ADAL" clId="{3AD625B9-68E7-4884-B0B4-5B36B9691510}" dt="2021-07-17T10:16:44.940" v="1059" actId="20577"/>
          <ac:spMkLst>
            <pc:docMk/>
            <pc:sldMk cId="922020918" sldId="388"/>
            <ac:spMk id="8" creationId="{00000000-0000-0000-0000-000000000000}"/>
          </ac:spMkLst>
        </pc:spChg>
        <pc:spChg chg="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9" creationId="{00000000-0000-0000-0000-000000000000}"/>
          </ac:spMkLst>
        </pc:spChg>
        <pc:spChg chg="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10" creationId="{00000000-0000-0000-0000-000000000000}"/>
          </ac:spMkLst>
        </pc:spChg>
        <pc:spChg chg="add 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11" creationId="{FCAC6503-B7E7-4927-B0D0-C9C17663CD49}"/>
          </ac:spMkLst>
        </pc:spChg>
        <pc:spChg chg="add 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12" creationId="{93FB0B73-2DDC-45F8-ACEC-D6B6541E8261}"/>
          </ac:spMkLst>
        </pc:spChg>
        <pc:spChg chg="mod">
          <ac:chgData name="Rydhm Beri" userId="bd5c0bc3-0b2d-4007-a863-1c2479e20c25" providerId="ADAL" clId="{3AD625B9-68E7-4884-B0B4-5B36B9691510}" dt="2021-07-17T10:06:56.254" v="435" actId="1076"/>
          <ac:spMkLst>
            <pc:docMk/>
            <pc:sldMk cId="922020918" sldId="388"/>
            <ac:spMk id="17" creationId="{00000000-0000-0000-0000-000000000000}"/>
          </ac:spMkLst>
        </pc:spChg>
        <pc:spChg chg="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46" creationId="{0983CA01-DED8-4A8A-82CA-5B1BE1DADB0C}"/>
          </ac:spMkLst>
        </pc:spChg>
        <pc:spChg chg="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47" creationId="{00000000-0000-0000-0000-000000000000}"/>
          </ac:spMkLst>
        </pc:spChg>
        <pc:spChg chg="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16387" creationId="{00000000-0000-0000-0000-000000000000}"/>
          </ac:spMkLst>
        </pc:spChg>
        <pc:spChg chg="mod">
          <ac:chgData name="Rydhm Beri" userId="bd5c0bc3-0b2d-4007-a863-1c2479e20c25" providerId="ADAL" clId="{3AD625B9-68E7-4884-B0B4-5B36B9691510}" dt="2021-07-17T10:06:51.081" v="434" actId="2711"/>
          <ac:spMkLst>
            <pc:docMk/>
            <pc:sldMk cId="922020918" sldId="388"/>
            <ac:spMk id="16396" creationId="{00000000-0000-0000-0000-000000000000}"/>
          </ac:spMkLst>
        </pc:spChg>
        <pc:picChg chg="del mod">
          <ac:chgData name="Rydhm Beri" userId="bd5c0bc3-0b2d-4007-a863-1c2479e20c25" providerId="ADAL" clId="{3AD625B9-68E7-4884-B0B4-5B36B9691510}" dt="2021-07-17T09:58:56.852" v="28" actId="478"/>
          <ac:picMkLst>
            <pc:docMk/>
            <pc:sldMk cId="922020918" sldId="388"/>
            <ac:picMk id="24578" creationId="{00000000-0000-0000-0000-000000000000}"/>
          </ac:picMkLst>
        </pc:picChg>
      </pc:sldChg>
      <pc:sldChg chg="del">
        <pc:chgData name="Rydhm Beri" userId="bd5c0bc3-0b2d-4007-a863-1c2479e20c25" providerId="ADAL" clId="{3AD625B9-68E7-4884-B0B4-5B36B9691510}" dt="2021-07-17T10:02:34.015" v="236" actId="47"/>
        <pc:sldMkLst>
          <pc:docMk/>
          <pc:sldMk cId="2524177731" sldId="389"/>
        </pc:sldMkLst>
      </pc:sldChg>
      <pc:sldChg chg="new del">
        <pc:chgData name="Rydhm Beri" userId="bd5c0bc3-0b2d-4007-a863-1c2479e20c25" providerId="ADAL" clId="{3AD625B9-68E7-4884-B0B4-5B36B9691510}" dt="2021-07-17T10:04:50.101" v="403" actId="680"/>
        <pc:sldMkLst>
          <pc:docMk/>
          <pc:sldMk cId="4231719281" sldId="389"/>
        </pc:sldMkLst>
      </pc:sldChg>
      <pc:sldChg chg="del">
        <pc:chgData name="Rydhm Beri" userId="bd5c0bc3-0b2d-4007-a863-1c2479e20c25" providerId="ADAL" clId="{3AD625B9-68E7-4884-B0B4-5B36B9691510}" dt="2021-07-17T10:02:34.676" v="237" actId="47"/>
        <pc:sldMkLst>
          <pc:docMk/>
          <pc:sldMk cId="2135189588" sldId="392"/>
        </pc:sldMkLst>
      </pc:sldChg>
      <pc:sldChg chg="del">
        <pc:chgData name="Rydhm Beri" userId="bd5c0bc3-0b2d-4007-a863-1c2479e20c25" providerId="ADAL" clId="{3AD625B9-68E7-4884-B0B4-5B36B9691510}" dt="2021-07-17T10:02:34.703" v="238" actId="47"/>
        <pc:sldMkLst>
          <pc:docMk/>
          <pc:sldMk cId="2993765296" sldId="394"/>
        </pc:sldMkLst>
      </pc:sldChg>
      <pc:sldChg chg="del">
        <pc:chgData name="Rydhm Beri" userId="bd5c0bc3-0b2d-4007-a863-1c2479e20c25" providerId="ADAL" clId="{3AD625B9-68E7-4884-B0B4-5B36B9691510}" dt="2021-07-17T10:02:35.011" v="239" actId="47"/>
        <pc:sldMkLst>
          <pc:docMk/>
          <pc:sldMk cId="1552849775" sldId="395"/>
        </pc:sldMkLst>
      </pc:sldChg>
      <pc:sldChg chg="del">
        <pc:chgData name="Rydhm Beri" userId="bd5c0bc3-0b2d-4007-a863-1c2479e20c25" providerId="ADAL" clId="{3AD625B9-68E7-4884-B0B4-5B36B9691510}" dt="2021-07-17T10:02:35.404" v="240" actId="47"/>
        <pc:sldMkLst>
          <pc:docMk/>
          <pc:sldMk cId="2641067896" sldId="396"/>
        </pc:sldMkLst>
      </pc:sldChg>
      <pc:sldChg chg="del">
        <pc:chgData name="Rydhm Beri" userId="bd5c0bc3-0b2d-4007-a863-1c2479e20c25" providerId="ADAL" clId="{3AD625B9-68E7-4884-B0B4-5B36B9691510}" dt="2021-07-17T10:02:35.750" v="241" actId="47"/>
        <pc:sldMkLst>
          <pc:docMk/>
          <pc:sldMk cId="4050471219" sldId="397"/>
        </pc:sldMkLst>
      </pc:sldChg>
      <pc:sldChg chg="del">
        <pc:chgData name="Rydhm Beri" userId="bd5c0bc3-0b2d-4007-a863-1c2479e20c25" providerId="ADAL" clId="{3AD625B9-68E7-4884-B0B4-5B36B9691510}" dt="2021-07-17T10:02:36.144" v="242" actId="47"/>
        <pc:sldMkLst>
          <pc:docMk/>
          <pc:sldMk cId="2957243001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1A47-E88A-45AE-8E11-E572B696816A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7E56-7382-40CD-8823-AA0D67E262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8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2599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0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603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8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02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42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3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9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31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59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148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42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4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4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97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6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7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2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17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7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" fmla="*/ 0 w 3233057"/>
              <a:gd name="connsiteY0" fmla="*/ 3426835 h 3426835"/>
              <a:gd name="connsiteX1" fmla="*/ 3066149 w 3233057"/>
              <a:gd name="connsiteY1" fmla="*/ 0 h 3426835"/>
              <a:gd name="connsiteX2" fmla="*/ 3233057 w 3233057"/>
              <a:gd name="connsiteY2" fmla="*/ 1657350 h 3426835"/>
              <a:gd name="connsiteX3" fmla="*/ 1900458 w 3233057"/>
              <a:gd name="connsiteY3" fmla="*/ 3426835 h 3426835"/>
              <a:gd name="connsiteX4" fmla="*/ 0 w 3233057"/>
              <a:gd name="connsiteY4" fmla="*/ 3426835 h 3426835"/>
              <a:gd name="connsiteX0" fmla="*/ 0 w 3080657"/>
              <a:gd name="connsiteY0" fmla="*/ 3426835 h 3426835"/>
              <a:gd name="connsiteX1" fmla="*/ 3066149 w 3080657"/>
              <a:gd name="connsiteY1" fmla="*/ 0 h 3426835"/>
              <a:gd name="connsiteX2" fmla="*/ 3080657 w 3080657"/>
              <a:gd name="connsiteY2" fmla="*/ 1879600 h 3426835"/>
              <a:gd name="connsiteX3" fmla="*/ 1900458 w 3080657"/>
              <a:gd name="connsiteY3" fmla="*/ 3426835 h 3426835"/>
              <a:gd name="connsiteX4" fmla="*/ 0 w 3080657"/>
              <a:gd name="connsiteY4" fmla="*/ 3426835 h 3426835"/>
              <a:gd name="connsiteX0" fmla="*/ 0 w 3080657"/>
              <a:gd name="connsiteY0" fmla="*/ 3718935 h 3718935"/>
              <a:gd name="connsiteX1" fmla="*/ 3066149 w 3080657"/>
              <a:gd name="connsiteY1" fmla="*/ 0 h 3718935"/>
              <a:gd name="connsiteX2" fmla="*/ 3080657 w 3080657"/>
              <a:gd name="connsiteY2" fmla="*/ 2171700 h 3718935"/>
              <a:gd name="connsiteX3" fmla="*/ 1900458 w 3080657"/>
              <a:gd name="connsiteY3" fmla="*/ 3718935 h 3718935"/>
              <a:gd name="connsiteX4" fmla="*/ 0 w 3080657"/>
              <a:gd name="connsiteY4" fmla="*/ 3718935 h 37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Computing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Planning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8446" y="1040509"/>
            <a:ext cx="11736076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 OF COMPUTING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Bachelors of Computer Applications/Science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Intrepretation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22CAP-354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rate analysis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7916" y="5937897"/>
            <a:ext cx="516163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Presentation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C6503-B7E7-4927-B0D0-C9C17663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46" y="4857108"/>
            <a:ext cx="5161633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Astha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UID:22BCA10616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Section/Group:22BCA-8B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B0B73-2DDC-45F8-ACEC-D6B6541E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521" y="4756036"/>
            <a:ext cx="5161633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Name: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Manisha Nagpal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Code:E14588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2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516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alt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Casper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Gaps &amp; Project Features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Scope/Rele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Diagram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Aspects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EF6EA-6C7E-4B29-9C0F-B3446469272D}"/>
              </a:ext>
            </a:extLst>
          </p:cNvPr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In Conclusion kindly mention Software Model used &amp; Project Cost</a:t>
            </a:r>
          </a:p>
        </p:txBody>
      </p:sp>
    </p:spTree>
    <p:extLst>
      <p:ext uri="{BB962C8B-B14F-4D97-AF65-F5344CB8AC3E}">
        <p14:creationId xmlns:p14="http://schemas.microsoft.com/office/powerpoint/2010/main" val="239237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4332-EF12-5DB7-0CE5-1EE00DE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AE1D-DD62-A087-1CB5-E1228BB4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</a:t>
            </a:r>
            <a:r>
              <a:rPr lang="en-IN" dirty="0" err="1"/>
              <a:t>analyzes</a:t>
            </a:r>
            <a:r>
              <a:rPr lang="en-IN" dirty="0"/>
              <a:t> crime data trends across different regions and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Tools used: Microsoft Excel (pivot tables, charts, filters).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Created a dynamic dashboard to visualize crime types, frequency,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Aim: Identify high-crime areas and inform prevention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Crime affects public safety and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analysis helps in understanding and controlling crime.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uses Excel for aggregating, analyzing, and visualizing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informed decisions for law enforcement and policymakers.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B9BD-DE39-5301-2871-186D803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CF6D-31FD-6A5C-B7A2-E1C6478D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 err="1"/>
              <a:t>Analyze</a:t>
            </a:r>
            <a:r>
              <a:rPr lang="en-IN" dirty="0"/>
              <a:t> various crime data.</a:t>
            </a:r>
          </a:p>
          <a:p>
            <a:r>
              <a:rPr lang="en-IN" dirty="0"/>
              <a:t>Develop an interactive dashboard.</a:t>
            </a:r>
          </a:p>
          <a:p>
            <a:pPr marL="0" indent="0">
              <a:buNone/>
            </a:pPr>
            <a:r>
              <a:rPr lang="en-US" dirty="0"/>
              <a:t>. Identify high-crime areas.</a:t>
            </a:r>
          </a:p>
          <a:p>
            <a:pPr marL="0" indent="0">
              <a:buNone/>
            </a:pPr>
            <a:r>
              <a:rPr lang="en-US" dirty="0"/>
              <a:t>.Explore influencing socio-economic factors.</a:t>
            </a:r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IN" dirty="0"/>
              <a:t>Provide insights for decision-makers.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1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E1C3-0322-7CD7-2923-C714BDE3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EA51-91D2-21E1-A6CA-6A9DE8CB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Microsoft Excel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collection, cleaning, and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Dashboard with charts and conditional formatting.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 Tools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Bar, line, and pie charts.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Pivot tables and slicers for dynamic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Statistical 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Averages, percentages, standard deviation.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37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2B78-DEBB-1652-7572-2B1EB5BE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33C0-AEFB-C5A6-CCCA-E161822C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Project Features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Integrated crime data (type, time, location).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Interactive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Regional and time-based crime trend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Crime categorization and geographical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Correlation with socio-economic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User-friendly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9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C1E2-BD39-4A06-FDBF-1A474ADE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0DAD4-0C4F-DEE3-042D-4772D524D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1655" b="5928"/>
          <a:stretch/>
        </p:blipFill>
        <p:spPr>
          <a:xfrm>
            <a:off x="1877961" y="1799302"/>
            <a:ext cx="7889250" cy="4021393"/>
          </a:xfrm>
        </p:spPr>
      </p:pic>
    </p:spTree>
    <p:extLst>
      <p:ext uri="{BB962C8B-B14F-4D97-AF65-F5344CB8AC3E}">
        <p14:creationId xmlns:p14="http://schemas.microsoft.com/office/powerpoint/2010/main" val="306520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0C77-3E11-023D-2ED0-646E47CB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Development Process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1AB8-0770-ED8B-A7EA-938C00CA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Planning and requirement gathering.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collection and preprocessing.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analysis using Excel functions.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Dashboard design with slicers and charts</a:t>
            </a:r>
          </a:p>
          <a:p>
            <a:pPr>
              <a:buFont typeface="+mj-lt"/>
              <a:buAutoNum type="arabicPeriod"/>
            </a:pPr>
            <a:r>
              <a:rPr lang="en-US" dirty="0"/>
              <a:t>Correlation and trend analysis.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Testing, validation, and optimization.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 documentation and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76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9DC3-8B61-5BCD-1C76-A96D59A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8B9A-82B8-4D86-64A2-9D3D2A1A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identified crime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 dashboard enabled easy data exploration.</a:t>
            </a:r>
          </a:p>
          <a:p>
            <a:r>
              <a:rPr lang="en-US" dirty="0"/>
              <a:t>Useful for targeting resources and prevention efforts.</a:t>
            </a:r>
          </a:p>
          <a:p>
            <a:r>
              <a:rPr lang="en-US" dirty="0"/>
              <a:t>Highlights importance of data in crime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7507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A9A8516-9EAC-49C5-A758-47C938E4E810}" vid="{5DBAC271-29B9-4910-AA8E-68B6400F28BB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11255</TotalTime>
  <Words>380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Casper</vt:lpstr>
      <vt:lpstr>Times New Roman</vt:lpstr>
      <vt:lpstr>Theme1</vt:lpstr>
      <vt:lpstr>Contents Slide Master</vt:lpstr>
      <vt:lpstr>PowerPoint Presentation</vt:lpstr>
      <vt:lpstr>Presentation Outline</vt:lpstr>
      <vt:lpstr>INTRODUCTION</vt:lpstr>
      <vt:lpstr>Objective</vt:lpstr>
      <vt:lpstr>Technology Used</vt:lpstr>
      <vt:lpstr>Project Features </vt:lpstr>
      <vt:lpstr>Screenshots</vt:lpstr>
      <vt:lpstr>Development Process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Swaroop chauhan</cp:lastModifiedBy>
  <cp:revision>148</cp:revision>
  <dcterms:created xsi:type="dcterms:W3CDTF">2019-05-30T06:53:22Z</dcterms:created>
  <dcterms:modified xsi:type="dcterms:W3CDTF">2025-04-17T13:01:50Z</dcterms:modified>
</cp:coreProperties>
</file>