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6B3E15-278F-C841-24DC-B1AA5A02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6" y="882613"/>
            <a:ext cx="10504208" cy="59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D5B71F-DFF7-AC3B-FA02-76EFE22D9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12" y="847436"/>
            <a:ext cx="10473180" cy="596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E0309A-3765-8336-7E3C-86F6E4D8A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791982"/>
            <a:ext cx="10407192" cy="598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721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Astha Dwivedi</cp:lastModifiedBy>
  <cp:revision>13</cp:revision>
  <dcterms:created xsi:type="dcterms:W3CDTF">2023-10-07T01:44:58Z</dcterms:created>
  <dcterms:modified xsi:type="dcterms:W3CDTF">2024-06-20T13:06:12Z</dcterms:modified>
</cp:coreProperties>
</file>