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Delivery Delay Dashboard (Logistics Analytics)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Analytics Project Report</a:t>
            </a:r>
          </a:p>
          <a:p>
            <a:r>
              <a:t>Based on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</a:t>
            </a:r>
          </a:p>
          <a:p>
            <a:r>
              <a:t>Late deliveries increase operational costs and reduce customer satisfaction.</a:t>
            </a:r>
          </a:p>
          <a:p>
            <a:r>
              <a:t>Objectives:</a:t>
            </a:r>
          </a:p>
          <a:p>
            <a:r>
              <a:t>1. Measure delivery delays (promised vs actual).</a:t>
            </a:r>
          </a:p>
          <a:p>
            <a:r>
              <a:t>2. Compare courier performance.</a:t>
            </a:r>
          </a:p>
          <a:p>
            <a:r>
              <a:t>3. Identify delay hotspots (city, product, month).</a:t>
            </a:r>
          </a:p>
          <a:p>
            <a:r>
              <a:t>4. Provide insights for operational improvements.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Dataset: Simulated logistics dataset (CSV).</a:t>
            </a:r>
          </a:p>
          <a:p>
            <a:r>
              <a:t>Fields: Order_ID, Product, City, Courier, Promised_Date, Delivery_Date</a:t>
            </a:r>
          </a:p>
          <a:p>
            <a:r>
              <a:t>Source: Internal logistics system (simulated data).</a:t>
            </a:r>
          </a:p>
          <a:p>
            <a:r>
              <a:t>Type: Structured transactional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Converted Promised_Date &amp; Delivery_Date to Date type.</a:t>
            </a:r>
          </a:p>
          <a:p>
            <a:r>
              <a:t>2. Created calculated fields: Delay_Days, On_Time_Flag, Delay_Bucket.</a:t>
            </a:r>
          </a:p>
          <a:p>
            <a:r>
              <a:t>3. Handled null/missing values.</a:t>
            </a:r>
          </a:p>
          <a:p>
            <a:r>
              <a:t>4. Checked for duplicates (Order_ID).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&amp;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Explored metrics:</a:t>
            </a:r>
          </a:p>
          <a:p>
            <a:r>
              <a:t>- Total Orders, Avg Delay, % Late Deliveries</a:t>
            </a:r>
          </a:p>
          <a:p>
            <a:r>
              <a:t>- Avg Delay by Courier and City</a:t>
            </a:r>
          </a:p>
          <a:p>
            <a:r>
              <a:t>- Delay distribution (On Time, 1–2 days, 3–5 days, 6+ days late)</a:t>
            </a:r>
          </a:p>
          <a:p>
            <a:r>
              <a:t>Observed performance differences across couriers and cities.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Created Tableau visualizations:</a:t>
            </a:r>
          </a:p>
          <a:p>
            <a:r>
              <a:t>1. KPI Cards – Total Orders, % Late, Avg Delay</a:t>
            </a:r>
          </a:p>
          <a:p>
            <a:r>
              <a:t>2. Line Chart – Delay trend over time</a:t>
            </a:r>
          </a:p>
          <a:p>
            <a:r>
              <a:t>3. Bar Chart – Courier vs Avg Delay</a:t>
            </a:r>
          </a:p>
          <a:p>
            <a:r>
              <a:t>4. Heatmap – City vs Month (colored by % Late)</a:t>
            </a:r>
          </a:p>
          <a:p>
            <a:r>
              <a:t>5. Histogram – Delay distribution</a:t>
            </a:r>
          </a:p>
          <a:p>
            <a:r>
              <a:t>6. Drill table – Order-level details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Key Insights:</a:t>
            </a:r>
          </a:p>
          <a:p>
            <a:r>
              <a:t>- Courier X shows highest avg delay (4.2 days).</a:t>
            </a:r>
          </a:p>
          <a:p>
            <a:r>
              <a:t>- Chennai has the highest % of late orders (38%).</a:t>
            </a:r>
          </a:p>
          <a:p>
            <a:r>
              <a:t>- Most delays are short (1–2 days), but few extreme delays exist.</a:t>
            </a:r>
          </a:p>
          <a:p>
            <a:r>
              <a:t>- Delay spike observed in July last week.</a:t>
            </a:r>
          </a:p>
          <a:p>
            <a:r>
              <a:t>Recommendations: Optimize courier allocation, adjust SLA agreements.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&amp;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Deliverables:</a:t>
            </a:r>
          </a:p>
          <a:p>
            <a:r>
              <a:t>- Tableau Dashboard with filters (City, Courier, Product, Date).</a:t>
            </a:r>
          </a:p>
          <a:p>
            <a:r>
              <a:t>- Written Report (Problem → Data → Cleaning → Exploration → Visualization → Insights).</a:t>
            </a:r>
          </a:p>
          <a:p>
            <a:r>
              <a:t>- Presentation summarizing findings for stakeholders.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