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1" r:id="rId8"/>
    <p:sldId id="282" r:id="rId9"/>
    <p:sldId id="323" r:id="rId10"/>
    <p:sldId id="324" r:id="rId11"/>
    <p:sldId id="325" r:id="rId12"/>
    <p:sldId id="314" r:id="rId13"/>
    <p:sldId id="326" r:id="rId14"/>
    <p:sldId id="315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66" d="100"/>
          <a:sy n="66" d="100"/>
        </p:scale>
        <p:origin x="1330" y="28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Sales performance dashboard</a:t>
            </a:r>
            <a:br>
              <a:rPr lang="en-US" dirty="0"/>
            </a:b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stationary shop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C1D36C-2082-EB9E-7ACD-A1BBB003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9AA51-2CE2-ACD0-2376-C0BECA48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10" y="376925"/>
            <a:ext cx="10836579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9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- 📦 Maintain high inventory for bestsellers (Notebook, Decoration Material)</a:t>
            </a:r>
          </a:p>
          <a:p>
            <a:r>
              <a:rPr lang="en-US" dirty="0"/>
              <a:t>- 📅 Leverage peak sales days for promotions and marketing</a:t>
            </a:r>
          </a:p>
          <a:p>
            <a:r>
              <a:rPr lang="en-US" dirty="0"/>
              <a:t>- 🔍 Monitor and improve low-performing products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Stationery shop sales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sz="3600" dirty="0"/>
              <a:t>Astha gaur </a:t>
            </a:r>
          </a:p>
          <a:p>
            <a:r>
              <a:rPr lang="en-US" sz="3600" dirty="0"/>
              <a:t>Date: 21 august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9520518" cy="1531357"/>
          </a:xfrm>
        </p:spPr>
        <p:txBody>
          <a:bodyPr/>
          <a:lstStyle/>
          <a:p>
            <a:r>
              <a:rPr lang="en-US" sz="2800" dirty="0"/>
              <a:t>Goal : Visualize and analyze sales data for a stationery shop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8398A-7AA9-D14A-5DA8-BC728E79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10260106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Objectives:</a:t>
            </a:r>
          </a:p>
          <a:p>
            <a:r>
              <a:rPr lang="en-US" dirty="0"/>
              <a:t>- Identify top-selling products</a:t>
            </a:r>
          </a:p>
          <a:p>
            <a:r>
              <a:rPr lang="en-US" dirty="0"/>
              <a:t>- Understand revenue trends</a:t>
            </a:r>
          </a:p>
          <a:p>
            <a:endParaRPr lang="en-US" dirty="0"/>
          </a:p>
          <a:p>
            <a:r>
              <a:rPr lang="en-US" dirty="0"/>
              <a:t>Tools Used:</a:t>
            </a:r>
          </a:p>
          <a:p>
            <a:r>
              <a:rPr lang="en-US" dirty="0"/>
              <a:t>- Python, machine learning,   excel</a:t>
            </a:r>
          </a:p>
          <a:p>
            <a:r>
              <a:rPr lang="en-US" dirty="0"/>
              <a:t>- Tableau Public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10381129" cy="1531357"/>
          </a:xfrm>
        </p:spPr>
        <p:txBody>
          <a:bodyPr/>
          <a:lstStyle/>
          <a:p>
            <a:r>
              <a:rPr lang="en-US" dirty="0"/>
              <a:t>Source: sales_clean.csv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Columns:</a:t>
            </a:r>
          </a:p>
          <a:p>
            <a:r>
              <a:rPr lang="en-US" dirty="0"/>
              <a:t>- Date</a:t>
            </a:r>
          </a:p>
          <a:p>
            <a:r>
              <a:rPr lang="en-US" dirty="0"/>
              <a:t>- Product</a:t>
            </a:r>
          </a:p>
          <a:p>
            <a:r>
              <a:rPr lang="en-US" dirty="0"/>
              <a:t>- Units Sold</a:t>
            </a:r>
          </a:p>
          <a:p>
            <a:r>
              <a:rPr lang="en-US" dirty="0"/>
              <a:t>- Unit Price</a:t>
            </a:r>
          </a:p>
          <a:p>
            <a:r>
              <a:rPr lang="en-US" dirty="0"/>
              <a:t>- Color</a:t>
            </a:r>
          </a:p>
          <a:p>
            <a:r>
              <a:rPr lang="en-US" dirty="0"/>
              <a:t>- Total Revenue</a:t>
            </a:r>
          </a:p>
          <a:p>
            <a:endParaRPr lang="en-US" dirty="0"/>
          </a:p>
          <a:p>
            <a:r>
              <a:rPr lang="en-US" dirty="0"/>
              <a:t>Scope: Daily sales across multiple stationery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201" y="1109829"/>
            <a:ext cx="7965461" cy="994164"/>
          </a:xfrm>
        </p:spPr>
        <p:txBody>
          <a:bodyPr/>
          <a:lstStyle/>
          <a:p>
            <a:r>
              <a:rPr lang="en-US" dirty="0"/>
              <a:t>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- 🏆 Notebook: Highest revenue generator</a:t>
            </a:r>
          </a:p>
          <a:p>
            <a:r>
              <a:rPr lang="en-US" dirty="0"/>
              <a:t>- ✒️ Pen: Most units sold</a:t>
            </a:r>
          </a:p>
          <a:p>
            <a:r>
              <a:rPr lang="en-US" dirty="0"/>
              <a:t>- 🎨 Decoration Material &amp; Colored Sheet: Strong performers</a:t>
            </a:r>
          </a:p>
          <a:p>
            <a:r>
              <a:rPr lang="en-US" dirty="0"/>
              <a:t>- 📈 Peak Sales Days: Identified using line chart trends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D26DA-6CF9-05EA-32F0-F188B235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EBDF6-08BA-5321-F551-489D2EB5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50" y="777010"/>
            <a:ext cx="10143099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3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F3882E-96F9-AC56-B91F-27F174AC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5D84C-9DFF-CDDD-1C13-C80E2912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5" y="738907"/>
            <a:ext cx="9931078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AF981-487D-0005-33F9-C32FBA38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5BC50-9F11-4546-656F-C04D54F2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8" y="773200"/>
            <a:ext cx="1064606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0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FAB5B-1BF1-B28D-8289-EB80D1DBA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74" y="853217"/>
            <a:ext cx="10095851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{2202E92C-9E66-49F7-AEA0-81C8DB225F27}TF8a9b5915-b8c7-461e-8cdd-693d48b5e32371f7b7e2_win32-4bf0b9a2ea37</Template>
  <TotalTime>18</TotalTime>
  <Words>166</Words>
  <Application>Microsoft Office PowerPoint</Application>
  <PresentationFormat>Widescreen</PresentationFormat>
  <Paragraphs>41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Custom</vt:lpstr>
      <vt:lpstr>Sales performance dashboard for  stationary shop</vt:lpstr>
      <vt:lpstr>Stationery shop sales analytics</vt:lpstr>
      <vt:lpstr>Goal : Visualize and analyze sales data for a stationery shop </vt:lpstr>
      <vt:lpstr>Source: sales_clean.csv </vt:lpstr>
      <vt:lpstr>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points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astha gaur</dc:creator>
  <cp:lastModifiedBy>astha gaur</cp:lastModifiedBy>
  <cp:revision>1</cp:revision>
  <dcterms:created xsi:type="dcterms:W3CDTF">2025-08-21T15:54:48Z</dcterms:created>
  <dcterms:modified xsi:type="dcterms:W3CDTF">2025-08-21T16:13:10Z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