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1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66" r:id="rId6"/>
    <p:sldId id="260" r:id="rId7"/>
    <p:sldId id="269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31603-DAC1-9B42-A664-D83CC2DC578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28AF-CF01-2343-863D-6915B2F4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928AF-CF01-2343-863D-6915B2F4A8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7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8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1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0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7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3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6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5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2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  <p:sldLayoutId id="2147484174" r:id="rId13"/>
    <p:sldLayoutId id="2147484175" r:id="rId14"/>
    <p:sldLayoutId id="2147484176" r:id="rId15"/>
    <p:sldLayoutId id="2147484177" r:id="rId16"/>
    <p:sldLayoutId id="21474841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wl of rice with meat and vegetables&#10;&#10;AI-generated content may be incorrect.">
            <a:extLst>
              <a:ext uri="{FF2B5EF4-FFF2-40B4-BE49-F238E27FC236}">
                <a16:creationId xmlns:a16="http://schemas.microsoft.com/office/drawing/2014/main" id="{A49F2AE9-04CC-7B49-827F-CBE56DBE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800" b="3"/>
          <a:stretch/>
        </p:blipFill>
        <p:spPr>
          <a:xfrm>
            <a:off x="621675" y="640616"/>
            <a:ext cx="6589537" cy="5603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5C049-EF93-A1DC-AD11-45A83D016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000"/>
              <a:t>ONLINE FOOD    ORDERING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6EAE6-B719-7AD1-A994-68AB9719F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496" y="4301656"/>
            <a:ext cx="3197660" cy="1334646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 A modern solution   for Smooth restaurant operation </a:t>
            </a:r>
          </a:p>
        </p:txBody>
      </p:sp>
    </p:spTree>
    <p:extLst>
      <p:ext uri="{BB962C8B-B14F-4D97-AF65-F5344CB8AC3E}">
        <p14:creationId xmlns:p14="http://schemas.microsoft.com/office/powerpoint/2010/main" val="400782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20B7-90C9-4EDB-75FC-524EBDA3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CEA4-6787-AC46-EEA3-651045A0B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﻿﻿Introduction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Discussion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725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8D5F-0FAA-CAD3-771E-7E0C1BF4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0364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52D9-D76E-BB77-0689-74E935F4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food ordering is rapidly growing</a:t>
            </a:r>
          </a:p>
          <a:p>
            <a:r>
              <a:rPr lang="en-US" dirty="0"/>
              <a:t>Project: Create responsive food order website</a:t>
            </a:r>
          </a:p>
          <a:p>
            <a:r>
              <a:rPr lang="en-US" dirty="0"/>
              <a:t>Supports search, order, and payment</a:t>
            </a:r>
          </a:p>
          <a:p>
            <a:r>
              <a:rPr lang="en-US" dirty="0"/>
              <a:t>Separate admin and user interface</a:t>
            </a:r>
          </a:p>
          <a:p>
            <a:r>
              <a:rPr lang="en-US" dirty="0"/>
              <a:t>Built with HTML, CSS, JavaScript</a:t>
            </a:r>
          </a:p>
          <a:p>
            <a:r>
              <a:rPr lang="en-US" dirty="0"/>
              <a:t>Backend: Node.js and Express</a:t>
            </a:r>
          </a:p>
          <a:p>
            <a:r>
              <a:rPr lang="en-US" dirty="0"/>
              <a:t>Database executed for persistent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5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C532-30F5-2449-C1FD-5D5B4E46C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E89E-959E-6F75-C23F-D0928DC4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2C01-3D86-C0FD-F3BB-81CB69DB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and manual traditional orders</a:t>
            </a:r>
          </a:p>
          <a:p>
            <a:r>
              <a:rPr lang="en-US" dirty="0"/>
              <a:t> Direct solution for small businesses.</a:t>
            </a:r>
          </a:p>
          <a:p>
            <a:r>
              <a:rPr lang="en-US" dirty="0"/>
              <a:t>Common  errors in phone-based orders</a:t>
            </a:r>
          </a:p>
          <a:p>
            <a:r>
              <a:rPr lang="en-US" dirty="0"/>
              <a:t>High Commissions charged by Delivery apps</a:t>
            </a:r>
          </a:p>
          <a:p>
            <a:r>
              <a:rPr lang="en-US" dirty="0"/>
              <a:t>﻿﻿Web-based tools increase efficiency</a:t>
            </a:r>
          </a:p>
          <a:p>
            <a:r>
              <a:rPr lang="en-US" dirty="0"/>
              <a:t>Enhance user control and experience</a:t>
            </a:r>
          </a:p>
          <a:p>
            <a:r>
              <a:rPr lang="en-US" dirty="0"/>
              <a:t>Improve profit with in-house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AB4FC-7521-73A2-EE0D-3E7C54CBA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83C6-5268-5E97-4EF1-9355004F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E406-D536-272B-56B0-30E1D340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﻿﻿Loss of control using third-party apps</a:t>
            </a:r>
          </a:p>
          <a:p>
            <a:r>
              <a:rPr lang="en-US" dirty="0"/>
              <a:t>Hard to track customer preferences</a:t>
            </a:r>
          </a:p>
          <a:p>
            <a:r>
              <a:rPr lang="en-US" dirty="0"/>
              <a:t>Need for user-friendly online solution</a:t>
            </a:r>
          </a:p>
          <a:p>
            <a:r>
              <a:rPr lang="en-US" dirty="0"/>
              <a:t>Easy and User-friendly  ordering and payment for clients</a:t>
            </a:r>
          </a:p>
          <a:p>
            <a:r>
              <a:rPr lang="en-US" dirty="0"/>
              <a:t>Order and menu control for the admin</a:t>
            </a:r>
          </a:p>
          <a:p>
            <a:r>
              <a:rPr lang="en-US" dirty="0"/>
              <a:t>Goal: Build all-in-one food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CF80-ED72-0B49-E001-0FB1200C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6C82-B8F9-38DC-6F90-61E3FAC9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Agile Methodology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r>
              <a:rPr lang="en-US" dirty="0"/>
              <a:t>﻿﻿Iterative development with regular stakeholder feedback.</a:t>
            </a:r>
          </a:p>
          <a:p>
            <a:r>
              <a:rPr lang="en-US" dirty="0"/>
              <a:t>﻿﻿Focus on meeting customer and administrator needs.</a:t>
            </a:r>
          </a:p>
          <a:p>
            <a:r>
              <a:rPr lang="en-US" dirty="0"/>
              <a:t>﻿﻿Step-by-step development plan includes design, testing, and deployment.</a:t>
            </a:r>
          </a:p>
          <a:p>
            <a:r>
              <a:rPr lang="en-US" dirty="0"/>
              <a:t>﻿﻿Ensures adaptability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125367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F0891-3634-F095-9130-8A748EAC9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4E4F-B015-2F24-E8CA-A3215C66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CD1C-8837-D0BF-0FAE-92210E4D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real-time item search</a:t>
            </a:r>
          </a:p>
          <a:p>
            <a:r>
              <a:rPr lang="en-US" dirty="0"/>
              <a:t>Cart updated instantly with JavaScript</a:t>
            </a:r>
          </a:p>
          <a:p>
            <a:r>
              <a:rPr lang="en-US" dirty="0"/>
              <a:t>Payment handled via  API</a:t>
            </a:r>
          </a:p>
          <a:p>
            <a:r>
              <a:rPr lang="en-US" dirty="0"/>
              <a:t>Admin panel for full CRUD control</a:t>
            </a:r>
          </a:p>
          <a:p>
            <a:r>
              <a:rPr lang="en-US" dirty="0"/>
              <a:t>﻿﻿Orders stored in the database</a:t>
            </a:r>
          </a:p>
          <a:p>
            <a:r>
              <a:rPr lang="en-US" dirty="0"/>
              <a:t>Authentication used for protected routes</a:t>
            </a:r>
          </a:p>
          <a:p>
            <a:r>
              <a:rPr lang="en-US" dirty="0"/>
              <a:t>Responsive design passed multiple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4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6D03-6A9F-F6D0-51D3-A763BB21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E275-A1D5-7EBF-54FF-EDAD9BD7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﻿﻿﻿﻿Customers: Browse, search, order items, and view order history.</a:t>
            </a:r>
          </a:p>
          <a:p>
            <a:r>
              <a:rPr lang="en-US" dirty="0"/>
              <a:t>Admins: Manage stocks, track sales, generate reports.</a:t>
            </a:r>
          </a:p>
          <a:p>
            <a:r>
              <a:rPr lang="en-US" dirty="0"/>
              <a:t>﻿﻿User-friendly interface for seamless interactions.</a:t>
            </a:r>
          </a:p>
          <a:p>
            <a:r>
              <a:rPr lang="en-US" dirty="0"/>
              <a:t>﻿﻿Secure payment and data management systems.</a:t>
            </a:r>
          </a:p>
          <a:p>
            <a:r>
              <a:rPr lang="en-US" dirty="0"/>
              <a:t>Future: Add reviews and tracking</a:t>
            </a:r>
          </a:p>
        </p:txBody>
      </p:sp>
    </p:spTree>
    <p:extLst>
      <p:ext uri="{BB962C8B-B14F-4D97-AF65-F5344CB8AC3E}">
        <p14:creationId xmlns:p14="http://schemas.microsoft.com/office/powerpoint/2010/main" val="405402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E633-14DD-FA4B-5FE1-AF5A8300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84D4-C7D4-7D48-F210-718C4CAB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Towards a Modern Food Ordering  Experience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Responsive system meets user needs.</a:t>
            </a:r>
          </a:p>
          <a:p>
            <a:r>
              <a:rPr lang="en-US" dirty="0"/>
              <a:t>Custom control for both ﻿﻿restaurant  owners and customers.</a:t>
            </a:r>
          </a:p>
          <a:p>
            <a:r>
              <a:rPr lang="en-US" dirty="0"/>
              <a:t>Improves restaurant operations  and reach.</a:t>
            </a:r>
          </a:p>
          <a:p>
            <a:r>
              <a:rPr lang="en-US" dirty="0"/>
              <a:t>﻿﻿Leverages modern technology for efficiency and security.</a:t>
            </a:r>
          </a:p>
          <a:p>
            <a:r>
              <a:rPr lang="en-US" dirty="0"/>
              <a:t>﻿﻿Addresses all functional, non-functional, and usability requirements.</a:t>
            </a:r>
          </a:p>
          <a:p>
            <a:r>
              <a:rPr lang="en-US" dirty="0"/>
              <a:t>﻿﻿Sets the foundation for future  growth and enhancement.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7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331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Gothic</vt:lpstr>
      <vt:lpstr>Wingdings</vt:lpstr>
      <vt:lpstr>Wingdings 3</vt:lpstr>
      <vt:lpstr>Ion Boardroom</vt:lpstr>
      <vt:lpstr>ONLINE FOOD    ORDERING SYSTEM</vt:lpstr>
      <vt:lpstr>Table of Contents</vt:lpstr>
      <vt:lpstr>Introduction</vt:lpstr>
      <vt:lpstr>Background</vt:lpstr>
      <vt:lpstr>Problem Statement</vt:lpstr>
      <vt:lpstr>Methodology</vt:lpstr>
      <vt:lpstr>Experiments: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MANAGEMENT SYSTEM</dc:title>
  <dc:creator>Shreyanka Acharya</dc:creator>
  <cp:lastModifiedBy>Astha Gurung</cp:lastModifiedBy>
  <cp:revision>10</cp:revision>
  <dcterms:created xsi:type="dcterms:W3CDTF">2024-12-04T01:50:45Z</dcterms:created>
  <dcterms:modified xsi:type="dcterms:W3CDTF">2025-04-26T23:50:41Z</dcterms:modified>
</cp:coreProperties>
</file>