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7" r:id="rId3"/>
    <p:sldId id="258" r:id="rId4"/>
    <p:sldId id="259" r:id="rId5"/>
    <p:sldId id="269" r:id="rId6"/>
    <p:sldId id="270" r:id="rId7"/>
    <p:sldId id="260" r:id="rId8"/>
    <p:sldId id="261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12100"/>
            <a:ext cx="9966960" cy="3035808"/>
          </a:xfrm>
        </p:spPr>
        <p:txBody>
          <a:bodyPr/>
          <a:lstStyle/>
          <a:p>
            <a:r>
              <a:rPr lang="en-US" dirty="0" smtClean="0"/>
              <a:t>Movies</a:t>
            </a:r>
            <a:br>
              <a:rPr lang="en-US" dirty="0" smtClean="0"/>
            </a:br>
            <a:r>
              <a:rPr lang="en-US" dirty="0" smtClean="0"/>
              <a:t>Recommendation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9424"/>
            <a:ext cx="7891272" cy="106984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Submitted by :</a:t>
            </a:r>
          </a:p>
          <a:p>
            <a:r>
              <a:rPr lang="en-US" dirty="0" smtClean="0"/>
              <a:t>Aditya Rana</a:t>
            </a:r>
          </a:p>
          <a:p>
            <a:r>
              <a:rPr lang="en-US" dirty="0" err="1" smtClean="0"/>
              <a:t>Astha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Nageshwar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4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 of Hybrid </a:t>
            </a:r>
            <a:r>
              <a:rPr lang="en-IN" dirty="0" err="1" smtClean="0"/>
              <a:t>Recomendation</a:t>
            </a:r>
            <a:endParaRPr lang="en-IN" dirty="0"/>
          </a:p>
        </p:txBody>
      </p:sp>
      <p:pic>
        <p:nvPicPr>
          <p:cNvPr id="4" name="Content Placeholder 3" descr="26984f24-hybrid-recommendation-min-450x3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2" y="1685109"/>
            <a:ext cx="8608423" cy="458506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Data set</a:t>
            </a:r>
          </a:p>
          <a:p>
            <a:pPr lvl="1"/>
            <a:r>
              <a:rPr lang="en-US" dirty="0" err="1" smtClean="0"/>
              <a:t>Movielens</a:t>
            </a:r>
            <a:endParaRPr lang="en-US" dirty="0" smtClean="0"/>
          </a:p>
          <a:p>
            <a:pPr lvl="2"/>
            <a:r>
              <a:rPr lang="en-US" dirty="0" smtClean="0"/>
              <a:t>20million Rating</a:t>
            </a:r>
          </a:p>
          <a:p>
            <a:pPr lvl="2"/>
            <a:r>
              <a:rPr lang="en-US" dirty="0" smtClean="0"/>
              <a:t>27000 Movies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1,38,000 Users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r>
              <a:rPr lang="en-US" dirty="0" err="1" smtClean="0"/>
              <a:t>Mahount</a:t>
            </a:r>
            <a:endParaRPr lang="en-US" dirty="0" smtClean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dirty="0" smtClean="0"/>
              <a:t>Given rating matrix produces N recommendation per user</a:t>
            </a:r>
          </a:p>
          <a:p>
            <a:pPr lvl="1"/>
            <a:r>
              <a:rPr lang="en-US" dirty="0"/>
              <a:t>Uses ALS algorithm</a:t>
            </a:r>
          </a:p>
          <a:p>
            <a:pPr lvl="1"/>
            <a:r>
              <a:rPr lang="en-US" dirty="0"/>
              <a:t>Recommendations are used by web server</a:t>
            </a:r>
          </a:p>
          <a:p>
            <a:pPr lvl="1"/>
            <a:r>
              <a:rPr lang="en-US" dirty="0"/>
              <a:t>Recomputed when new ratings are provided by user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1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Platfroms</a:t>
            </a:r>
            <a:endParaRPr lang="en-US" dirty="0" smtClean="0"/>
          </a:p>
          <a:p>
            <a:pPr lvl="1"/>
            <a:r>
              <a:rPr lang="en-US" dirty="0" smtClean="0"/>
              <a:t>Watson studio</a:t>
            </a:r>
          </a:p>
          <a:p>
            <a:pPr lvl="1"/>
            <a:r>
              <a:rPr lang="en-US" dirty="0" err="1" smtClean="0"/>
              <a:t>Additionl</a:t>
            </a:r>
            <a:r>
              <a:rPr lang="en-US" dirty="0" smtClean="0"/>
              <a:t> software</a:t>
            </a:r>
          </a:p>
          <a:p>
            <a:pPr lvl="2"/>
            <a:r>
              <a:rPr lang="en-US" dirty="0" err="1" smtClean="0"/>
              <a:t>Jupitar</a:t>
            </a:r>
            <a:r>
              <a:rPr lang="en-US" dirty="0" smtClean="0"/>
              <a:t> </a:t>
            </a:r>
            <a:r>
              <a:rPr lang="en-US" dirty="0" smtClean="0"/>
              <a:t>notebook</a:t>
            </a:r>
            <a:endParaRPr lang="en-US" dirty="0" smtClean="0"/>
          </a:p>
          <a:p>
            <a:pPr lvl="2"/>
            <a:r>
              <a:rPr lang="en-US" dirty="0" err="1" smtClean="0"/>
              <a:t>Mahunt</a:t>
            </a:r>
            <a:endParaRPr lang="en-US" dirty="0" smtClean="0"/>
          </a:p>
          <a:p>
            <a:pPr lvl="2"/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0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  <a:p>
            <a:pPr lvl="1"/>
            <a:r>
              <a:rPr lang="en-US" dirty="0"/>
              <a:t>Login &amp; customer information</a:t>
            </a:r>
          </a:p>
          <a:p>
            <a:r>
              <a:rPr lang="en-US" dirty="0"/>
              <a:t>Movie Table</a:t>
            </a:r>
          </a:p>
          <a:p>
            <a:pPr lvl="1"/>
            <a:r>
              <a:rPr lang="en-US" dirty="0"/>
              <a:t>Movie name, year, IMDB link, and poster</a:t>
            </a:r>
          </a:p>
          <a:p>
            <a:pPr lvl="1"/>
            <a:r>
              <a:rPr lang="en-US" dirty="0"/>
              <a:t>Most information already provided in the dataset</a:t>
            </a:r>
          </a:p>
          <a:p>
            <a:pPr lvl="1"/>
            <a:r>
              <a:rPr lang="en-US" dirty="0"/>
              <a:t>Posters scraped from IMDB a priori for client applications</a:t>
            </a:r>
          </a:p>
          <a:p>
            <a:r>
              <a:rPr lang="en-US" dirty="0"/>
              <a:t>MySQL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47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46536"/>
            <a:ext cx="10058400" cy="4050792"/>
          </a:xfrm>
        </p:spPr>
        <p:txBody>
          <a:bodyPr/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Recommender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Client application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0309" y="2361065"/>
            <a:ext cx="3721995" cy="8242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Client app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49506" y="3361523"/>
            <a:ext cx="4443212" cy="60530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Web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33623" y="4119796"/>
            <a:ext cx="2975020" cy="803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86022" y="4083891"/>
            <a:ext cx="2653048" cy="8000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800" cy="470852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Login system</a:t>
            </a:r>
          </a:p>
          <a:p>
            <a:pPr lvl="1"/>
            <a:r>
              <a:rPr lang="en-US" sz="2400" dirty="0"/>
              <a:t>Ability to create new accounts on the fly</a:t>
            </a:r>
          </a:p>
          <a:p>
            <a:pPr lvl="1"/>
            <a:r>
              <a:rPr lang="en-US" sz="2400" dirty="0"/>
              <a:t>View personalized recommendations</a:t>
            </a:r>
          </a:p>
          <a:p>
            <a:pPr lvl="1"/>
            <a:r>
              <a:rPr lang="en-US" sz="2400" dirty="0"/>
              <a:t>Search database for movies</a:t>
            </a:r>
          </a:p>
          <a:p>
            <a:pPr lvl="1"/>
            <a:r>
              <a:rPr lang="en-US" sz="2400" dirty="0"/>
              <a:t>Enter new ratings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303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81905" y="2967335"/>
            <a:ext cx="4628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</a:t>
            </a:r>
            <a:endParaRPr lang="en-IN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1) Introduction</a:t>
            </a:r>
          </a:p>
          <a:p>
            <a:r>
              <a:rPr lang="en-US" dirty="0" smtClean="0"/>
              <a:t>2) </a:t>
            </a:r>
            <a:r>
              <a:rPr lang="en-US" dirty="0" smtClean="0"/>
              <a:t> </a:t>
            </a:r>
            <a:r>
              <a:rPr lang="en-US" dirty="0" err="1" smtClean="0"/>
              <a:t>Recomendation</a:t>
            </a:r>
            <a:endParaRPr lang="en-US" dirty="0" smtClean="0"/>
          </a:p>
          <a:p>
            <a:r>
              <a:rPr lang="en-US" dirty="0" smtClean="0"/>
              <a:t>3) Recommender</a:t>
            </a:r>
          </a:p>
          <a:p>
            <a:r>
              <a:rPr lang="en-US" dirty="0" smtClean="0"/>
              <a:t>4) Implementation</a:t>
            </a:r>
          </a:p>
          <a:p>
            <a:r>
              <a:rPr lang="en-US" dirty="0" smtClean="0"/>
              <a:t>5) Data Base</a:t>
            </a:r>
          </a:p>
          <a:p>
            <a:r>
              <a:rPr lang="en-US" dirty="0" smtClean="0"/>
              <a:t>6) Architecture</a:t>
            </a:r>
          </a:p>
          <a:p>
            <a:r>
              <a:rPr lang="en-US" dirty="0" smtClean="0"/>
              <a:t>7) Features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Recommendation system is a simple algorithm whose aim to provide the most </a:t>
            </a:r>
            <a:r>
              <a:rPr lang="en-US" dirty="0" err="1" smtClean="0"/>
              <a:t>relevent</a:t>
            </a:r>
            <a:r>
              <a:rPr lang="en-US" dirty="0" smtClean="0"/>
              <a:t> information to a user by </a:t>
            </a:r>
            <a:r>
              <a:rPr lang="en-US" dirty="0" err="1" smtClean="0"/>
              <a:t>discovring</a:t>
            </a:r>
            <a:r>
              <a:rPr lang="en-US" dirty="0" smtClean="0"/>
              <a:t> patterns in a dataset. </a:t>
            </a:r>
          </a:p>
          <a:p>
            <a:r>
              <a:rPr lang="en-US" dirty="0"/>
              <a:t>very simple illustration of how recommender systems work in the context of an e-commerce site.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627" y="3950924"/>
            <a:ext cx="6671258" cy="29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15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recommendation system:-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Contant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 </a:t>
            </a:r>
            <a:r>
              <a:rPr lang="en-IN" dirty="0" smtClean="0"/>
              <a:t>Hybrid Recommendation Systems</a:t>
            </a:r>
            <a:endParaRPr lang="en-US" dirty="0" smtClean="0"/>
          </a:p>
          <a:p>
            <a:r>
              <a:rPr lang="en-US" dirty="0" smtClean="0"/>
              <a:t>Type of collaborative filtering</a:t>
            </a:r>
          </a:p>
          <a:p>
            <a:pPr lvl="3"/>
            <a:r>
              <a:rPr lang="en-US" dirty="0" smtClean="0"/>
              <a:t>User based collaborative filtering</a:t>
            </a:r>
          </a:p>
          <a:p>
            <a:pPr lvl="3"/>
            <a:r>
              <a:rPr lang="en-US" dirty="0" smtClean="0"/>
              <a:t>Item based collaborative filtering</a:t>
            </a:r>
          </a:p>
          <a:p>
            <a:pPr lvl="7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30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Contant</a:t>
            </a:r>
            <a:r>
              <a:rPr lang="en-IN" dirty="0" smtClean="0"/>
              <a:t> based 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filtering methods are based on the description of an item and a profile of the user’s preferred choices. In a content-based recommendation system, keywords are used to describe the items; besides, a user profile is built to state the type of item this user likes. In other words, the algorithms try to recommend products which are similar to the ones that a user has liked in the past. The idea of content-based filtering is that if you like an item you will also like a ‘similar’ item. 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</a:t>
            </a:r>
            <a:r>
              <a:rPr lang="en-IN" dirty="0" err="1" smtClean="0"/>
              <a:t>Contant</a:t>
            </a:r>
            <a:r>
              <a:rPr lang="en-IN" dirty="0" smtClean="0"/>
              <a:t> based</a:t>
            </a:r>
            <a:endParaRPr lang="en-IN" dirty="0"/>
          </a:p>
        </p:txBody>
      </p:sp>
      <p:pic>
        <p:nvPicPr>
          <p:cNvPr id="4" name="Content Placeholder 3" descr="1_BME1JjIlBEAI9BV5pOO5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118" y="1600200"/>
            <a:ext cx="3629764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 </a:t>
            </a:r>
            <a:r>
              <a:rPr lang="en-US" dirty="0" err="1"/>
              <a:t>F</a:t>
            </a:r>
            <a:r>
              <a:rPr lang="en-US" dirty="0" err="1" smtClean="0"/>
              <a:t>iltring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recommendation system recommends movies which are rated highly by the similar users.</a:t>
            </a:r>
          </a:p>
          <a:p>
            <a:r>
              <a:rPr lang="en-US" dirty="0"/>
              <a:t>                            f(movies, user) → {</a:t>
            </a:r>
            <a:r>
              <a:rPr lang="en-US" dirty="0" err="1"/>
              <a:t>movieks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Collaborative Filtering system maintains a database of many users’ ratings of a variety of items. </a:t>
            </a:r>
          </a:p>
          <a:p>
            <a:r>
              <a:rPr lang="en-US" dirty="0" smtClean="0"/>
              <a:t>Makes </a:t>
            </a:r>
            <a:r>
              <a:rPr lang="en-US" dirty="0"/>
              <a:t>use of the user data, ignoring content / item data.</a:t>
            </a:r>
          </a:p>
          <a:p>
            <a:r>
              <a:rPr lang="en-US" dirty="0"/>
              <a:t> </a:t>
            </a:r>
            <a:r>
              <a:rPr lang="en-US" dirty="0" smtClean="0"/>
              <a:t>Almost </a:t>
            </a:r>
            <a:r>
              <a:rPr lang="en-US" dirty="0"/>
              <a:t>all existing commercial recommenders use this approach (e.g. Amazon, Facebook, LinkedIn).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/>
              <a:t>C</a:t>
            </a:r>
            <a:r>
              <a:rPr lang="en-US" dirty="0" err="1" smtClean="0"/>
              <a:t>oleborative</a:t>
            </a:r>
            <a:r>
              <a:rPr lang="en-US" dirty="0" smtClean="0"/>
              <a:t> </a:t>
            </a:r>
            <a:r>
              <a:rPr lang="en-US" dirty="0" err="1" smtClean="0"/>
              <a:t>filtring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1910644" y="1600200"/>
            <a:ext cx="8370711" cy="4708525"/>
          </a:xfrm>
        </p:spPr>
      </p:pic>
    </p:spTree>
    <p:extLst>
      <p:ext uri="{BB962C8B-B14F-4D97-AF65-F5344CB8AC3E}">
        <p14:creationId xmlns:p14="http://schemas.microsoft.com/office/powerpoint/2010/main" xmlns="" val="21603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Hybrid Recommendation systems: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combining collaborative and content-based recommendation can be more effective. Hybrid approaches can be implemented by making content-based and collaborative-based predictions separately and then combining them. Further, by adding content-based capabilities to a collaborative-based approach and vice versa; or by unifying the approaches into one model.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</TotalTime>
  <Words>470</Words>
  <Application>Microsoft Office PowerPoint</Application>
  <PresentationFormat>Custom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Movies Recommendation system</vt:lpstr>
      <vt:lpstr>Outline</vt:lpstr>
      <vt:lpstr>Recommendation </vt:lpstr>
      <vt:lpstr>Type of recommendation system:-</vt:lpstr>
      <vt:lpstr>Contant based </vt:lpstr>
      <vt:lpstr>Example of Contant based</vt:lpstr>
      <vt:lpstr>Collaborative  Filtring</vt:lpstr>
      <vt:lpstr>Example of Coleborative filtring</vt:lpstr>
      <vt:lpstr>Hybrid Recommendation systems: </vt:lpstr>
      <vt:lpstr>Example  of Hybrid Recomendation</vt:lpstr>
      <vt:lpstr>Requirements</vt:lpstr>
      <vt:lpstr>Implementation </vt:lpstr>
      <vt:lpstr>Data Base</vt:lpstr>
      <vt:lpstr>Architecture </vt:lpstr>
      <vt:lpstr>Features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Recommendation system</dc:title>
  <dc:creator>Aditya Rana</dc:creator>
  <cp:lastModifiedBy>SYS-Admin</cp:lastModifiedBy>
  <cp:revision>11</cp:revision>
  <dcterms:created xsi:type="dcterms:W3CDTF">2019-09-22T11:53:53Z</dcterms:created>
  <dcterms:modified xsi:type="dcterms:W3CDTF">2019-09-25T04:40:50Z</dcterms:modified>
</cp:coreProperties>
</file>