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256" r:id="rId3"/>
    <p:sldId id="286" r:id="rId5"/>
    <p:sldId id="317" r:id="rId6"/>
    <p:sldId id="531" r:id="rId7"/>
    <p:sldId id="533" r:id="rId8"/>
    <p:sldId id="534" r:id="rId9"/>
    <p:sldId id="535" r:id="rId10"/>
    <p:sldId id="536" r:id="rId11"/>
    <p:sldId id="537" r:id="rId12"/>
    <p:sldId id="539" r:id="rId13"/>
  </p:sldIdLst>
  <p:sldSz cx="9144000" cy="6858000" type="screen4x3"/>
  <p:notesSz cx="9926955" cy="6797675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PMingLiU" pitchFamily="1" charset="-120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PMingLiU" pitchFamily="1" charset="-120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PMingLiU" pitchFamily="1" charset="-120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PMingLiU" pitchFamily="1" charset="-120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PMingLiU" pitchFamily="1" charset="-120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PMingLiU" pitchFamily="1" charset="-120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PMingLiU" pitchFamily="1" charset="-120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PMingLiU" pitchFamily="1" charset="-120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PMingLiU" pitchFamily="1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00FF"/>
    <a:srgbClr val="0550E5"/>
    <a:srgbClr val="FF0000"/>
    <a:srgbClr val="00823B"/>
    <a:srgbClr val="F78507"/>
    <a:srgbClr val="0000CC"/>
    <a:srgbClr val="000099"/>
    <a:srgbClr val="4C45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109" d="100"/>
          <a:sy n="109" d="100"/>
        </p:scale>
        <p:origin x="-1674" y="-90"/>
      </p:cViewPr>
      <p:guideLst>
        <p:guide orient="horz" pos="225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9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148" tIns="45574" rIns="91148" bIns="45574" rtlCol="0"/>
          <a:lstStyle>
            <a:lvl1pPr algn="l">
              <a:defRPr sz="1200">
                <a:latin typeface="Times New Roman" panose="02020603050405020304" pitchFamily="18" charset="0"/>
                <a:ea typeface="PMingLiU" pitchFamily="1" charset="-120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+mn-cs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21338" y="0"/>
            <a:ext cx="4303713" cy="341313"/>
          </a:xfrm>
          <a:prstGeom prst="rect">
            <a:avLst/>
          </a:prstGeom>
        </p:spPr>
        <p:txBody>
          <a:bodyPr vert="horz" wrap="square" lIns="91148" tIns="45574" rIns="91148" bIns="45574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F91C7C-E85C-4EAC-9BE2-16E9415DF674}" type="datetimeFigureOut">
              <a:rPr kumimoji="1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" charset="-120"/>
                <a:cs typeface="+mn-cs"/>
              </a:rPr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+mn-cs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4775"/>
            <a:ext cx="4302125" cy="341313"/>
          </a:xfrm>
          <a:prstGeom prst="rect">
            <a:avLst/>
          </a:prstGeom>
        </p:spPr>
        <p:txBody>
          <a:bodyPr vert="horz" lIns="91148" tIns="45574" rIns="91148" bIns="45574" rtlCol="0" anchor="b"/>
          <a:lstStyle>
            <a:lvl1pPr algn="l">
              <a:defRPr sz="1200">
                <a:latin typeface="Times New Roman" panose="02020603050405020304" pitchFamily="18" charset="0"/>
                <a:ea typeface="PMingLiU" pitchFamily="1" charset="-120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21338" y="6454775"/>
            <a:ext cx="4303713" cy="341313"/>
          </a:xfrm>
          <a:prstGeom prst="rect">
            <a:avLst/>
          </a:prstGeom>
        </p:spPr>
        <p:txBody>
          <a:bodyPr vert="horz" wrap="square" lIns="91148" tIns="45574" rIns="91148" bIns="45574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zh-TW" altLang="en-US" sz="1200" dirty="0"/>
            </a:fld>
            <a:endParaRPr lang="zh-TW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150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413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148" tIns="45574" rIns="91148" bIns="45574" numCol="1" anchor="t" anchorCtr="0" compatLnSpc="1"/>
          <a:lstStyle>
            <a:lvl1pPr>
              <a:defRPr sz="1200">
                <a:latin typeface="Times New Roman" panose="02020603050405020304" pitchFamily="18" charset="0"/>
                <a:ea typeface="PMingLiU" pitchFamily="1" charset="-120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+mn-cs"/>
            </a:endParaRPr>
          </a:p>
        </p:txBody>
      </p:sp>
      <p:sp>
        <p:nvSpPr>
          <p:cNvPr id="2150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5624513" y="0"/>
            <a:ext cx="4302125" cy="3413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148" tIns="45574" rIns="91148" bIns="45574" numCol="1" anchor="t" anchorCtr="0" compatLnSpc="1"/>
          <a:lstStyle>
            <a:lvl1pPr algn="r">
              <a:defRPr sz="1200">
                <a:latin typeface="Times New Roman" panose="02020603050405020304" pitchFamily="18" charset="0"/>
                <a:ea typeface="PMingLiU" pitchFamily="1" charset="-120"/>
                <a:cs typeface="+mn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+mn-cs"/>
            </a:endParaRPr>
          </a:p>
        </p:txBody>
      </p:sp>
      <p:sp>
        <p:nvSpPr>
          <p:cNvPr id="104452" name="Rectangle 1028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150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3975" y="3228975"/>
            <a:ext cx="7278688" cy="305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148" tIns="45574" rIns="91148" bIns="45574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" charset="-120"/>
                <a:cs typeface="PMingLiU" charset="0"/>
              </a:rPr>
              <a:t>按一下以編輯母片</a:t>
            </a:r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PMingLiU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" charset="-120"/>
                <a:cs typeface="PMingLiU" charset="0"/>
              </a:rPr>
              <a:t>第二層</a:t>
            </a:r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PMingLiU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" charset="-120"/>
                <a:cs typeface="PMingLiU" charset="0"/>
              </a:rPr>
              <a:t>第三層</a:t>
            </a:r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PMingLiU" charset="0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" charset="-120"/>
                <a:cs typeface="PMingLiU" charset="0"/>
              </a:rPr>
              <a:t>第四層</a:t>
            </a:r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PMingLiU" charset="0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" charset="-120"/>
                <a:cs typeface="PMingLiU" charset="0"/>
              </a:rPr>
              <a:t>第五層</a:t>
            </a:r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PMingLiU" charset="0"/>
            </a:endParaRPr>
          </a:p>
        </p:txBody>
      </p:sp>
      <p:sp>
        <p:nvSpPr>
          <p:cNvPr id="2151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363"/>
            <a:ext cx="4302125" cy="3413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148" tIns="45574" rIns="91148" bIns="45574" numCol="1" anchor="b" anchorCtr="0" compatLnSpc="1"/>
          <a:lstStyle>
            <a:lvl1pPr>
              <a:defRPr sz="1200">
                <a:latin typeface="Times New Roman" panose="02020603050405020304" pitchFamily="18" charset="0"/>
                <a:ea typeface="PMingLiU" pitchFamily="1" charset="-120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+mn-cs"/>
            </a:endParaRPr>
          </a:p>
        </p:txBody>
      </p:sp>
      <p:sp>
        <p:nvSpPr>
          <p:cNvPr id="2151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4513" y="6456363"/>
            <a:ext cx="4302125" cy="3413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148" tIns="45574" rIns="91148" bIns="45574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zh-TW" altLang="en-US" sz="1200" dirty="0"/>
            </a:fld>
            <a:endParaRPr lang="zh-TW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PMingLiU" pitchFamily="1" charset="-120"/>
        <a:cs typeface="PMingLiU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PMingLiU" pitchFamily="1" charset="-120"/>
        <a:cs typeface="PMingLiU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PMingLiU" pitchFamily="1" charset="-120"/>
        <a:cs typeface="PMingLiU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PMingLiU" pitchFamily="1" charset="-120"/>
        <a:cs typeface="PMingLiU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PMingLiU" pitchFamily="1" charset="-120"/>
        <a:cs typeface="PMingLiU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474" name="投影片圖像版面配置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5475" name="備忘稿版面配置區 2"/>
          <p:cNvSpPr>
            <a:spLocks noGrp="1"/>
          </p:cNvSpPr>
          <p:nvPr>
            <p:ph type="body" idx="1"/>
          </p:nvPr>
        </p:nvSpPr>
        <p:spPr/>
        <p:txBody>
          <a:bodyPr wrap="square" lIns="91148" tIns="45574" rIns="91148" bIns="45574" anchor="t" anchorCtr="0"/>
          <a:p>
            <a:pPr lvl="0"/>
            <a:endParaRPr lang="zh-TW" altLang="en-US" dirty="0"/>
          </a:p>
        </p:txBody>
      </p:sp>
      <p:sp>
        <p:nvSpPr>
          <p:cNvPr id="105476" name="投影片編號版面配置區 3"/>
          <p:cNvSpPr txBox="1">
            <a:spLocks noGrp="1"/>
          </p:cNvSpPr>
          <p:nvPr>
            <p:ph type="sldNum" sz="quarter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  <a:noFill/>
          <a:ln w="9525">
            <a:noFill/>
          </a:ln>
        </p:spPr>
        <p:txBody>
          <a:bodyPr lIns="91148" tIns="45574" rIns="91148" bIns="45574" anchor="b" anchorCtr="0"/>
          <a:p>
            <a:pPr lvl="0" algn="r" eaLnBrk="1" hangingPunct="1"/>
            <a:fld id="{9A0DB2DC-4C9A-4742-B13C-FB6460FD3503}" type="slidenum">
              <a:rPr lang="zh-TW" altLang="en-US" sz="1200" dirty="0"/>
            </a:fld>
            <a:endParaRPr lang="zh-TW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標題投影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16" name="日期版面配置區 27"/>
          <p:cNvSpPr>
            <a:spLocks noGrp="1"/>
          </p:cNvSpPr>
          <p:nvPr>
            <p:ph type="dt" sz="half" idx="2"/>
          </p:nvPr>
        </p:nvSpPr>
        <p:spPr>
          <a:xfrm>
            <a:off x="6400800" y="6354763"/>
            <a:ext cx="2286000" cy="366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5F577FA-1A35-4A6D-86F9-5EF6DAC32A38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+mn-cs"/>
            </a:endParaRPr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3"/>
          </p:nvPr>
        </p:nvSpPr>
        <p:spPr>
          <a:xfrm>
            <a:off x="2898775" y="6354763"/>
            <a:ext cx="3475038" cy="366713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+mn-cs"/>
            </a:endParaRPr>
          </a:p>
        </p:txBody>
      </p:sp>
      <p:sp>
        <p:nvSpPr>
          <p:cNvPr id="18" name="投影片編號版面配置區 28"/>
          <p:cNvSpPr>
            <a:spLocks noGrp="1"/>
          </p:cNvSpPr>
          <p:nvPr>
            <p:ph type="sldNum" sz="quarter" idx="4"/>
          </p:nvPr>
        </p:nvSpPr>
        <p:spPr>
          <a:xfrm>
            <a:off x="1216025" y="6354763"/>
            <a:ext cx="1219200" cy="366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>
              <a:buNone/>
            </a:pPr>
            <a:fld id="{9A0DB2DC-4C9A-4742-B13C-FB6460FD3503}" type="slidenum">
              <a:rPr lang="zh-TW" altLang="en-US" dirty="0"/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D91738-6F2A-4548-8E6C-BC0C2CBE5598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TW" altLang="en-US" dirty="0">
                <a:latin typeface="Times New Roman" panose="02020603050405020304" pitchFamily="18" charset="0"/>
              </a:rPr>
            </a:fld>
            <a:endParaRPr lang="zh-TW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直排標題及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直線接點 10"/>
          <p:cNvSpPr/>
          <p:nvPr/>
        </p:nvSpPr>
        <p:spPr>
          <a:xfrm>
            <a:off x="457200" y="6353175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2" name="等腰三角形 11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196" name="直線接點 12"/>
          <p:cNvSpPr/>
          <p:nvPr/>
        </p:nvSpPr>
        <p:spPr>
          <a:xfrm rot="5400000">
            <a:off x="3630613" y="3201988"/>
            <a:ext cx="5851525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5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9BB309B-3CBE-461E-8EEC-297C6458D6D8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+mn-cs"/>
            </a:endParaRPr>
          </a:p>
        </p:txBody>
      </p:sp>
      <p:sp>
        <p:nvSpPr>
          <p:cNvPr id="16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+mn-cs"/>
            </a:endParaRPr>
          </a:p>
        </p:txBody>
      </p:sp>
      <p:sp>
        <p:nvSpPr>
          <p:cNvPr id="17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>
              <a:buNone/>
            </a:pPr>
            <a:fld id="{9A0DB2DC-4C9A-4742-B13C-FB6460FD3503}" type="slidenum">
              <a:rPr lang="zh-TW" altLang="en-US" dirty="0"/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D91738-6F2A-4548-8E6C-BC0C2CBE5598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TW" altLang="en-US" dirty="0">
                <a:latin typeface="Times New Roman" panose="02020603050405020304" pitchFamily="18" charset="0"/>
              </a:rPr>
            </a:fld>
            <a:endParaRPr lang="zh-TW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D91738-6F2A-4548-8E6C-BC0C2CBE5598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TW" altLang="en-US" dirty="0">
                <a:latin typeface="Times New Roman" panose="02020603050405020304" pitchFamily="18" charset="0"/>
              </a:rPr>
            </a:fld>
            <a:endParaRPr lang="zh-TW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區段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13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400800" y="6354763"/>
            <a:ext cx="2286000" cy="366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0958543-4F6D-44D3-B52E-E3C37690AD59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+mn-cs"/>
            </a:endParaRPr>
          </a:p>
        </p:txBody>
      </p:sp>
      <p:sp>
        <p:nvSpPr>
          <p:cNvPr id="1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898775" y="6354763"/>
            <a:ext cx="3475038" cy="366713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+mn-cs"/>
            </a:endParaRPr>
          </a:p>
        </p:txBody>
      </p:sp>
      <p:sp>
        <p:nvSpPr>
          <p:cNvPr id="1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69975" y="6354763"/>
            <a:ext cx="1520825" cy="366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>
              <a:buNone/>
            </a:pPr>
            <a:fld id="{9A0DB2DC-4C9A-4742-B13C-FB6460FD3503}" type="slidenum">
              <a:rPr lang="zh-TW" altLang="en-US" dirty="0"/>
            </a:fld>
            <a:endParaRPr lang="zh-TW" alt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D91738-6F2A-4548-8E6C-BC0C2CBE5598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TW" altLang="en-US" dirty="0">
                <a:latin typeface="Times New Roman" panose="02020603050405020304" pitchFamily="18" charset="0"/>
              </a:rPr>
            </a:fld>
            <a:endParaRPr lang="zh-TW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D91738-6F2A-4548-8E6C-BC0C2CBE5598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TW" altLang="en-US" dirty="0">
                <a:latin typeface="Times New Roman" panose="02020603050405020304" pitchFamily="18" charset="0"/>
              </a:rPr>
            </a:fld>
            <a:endParaRPr lang="zh-TW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等腰三角形 10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2" name="日期版面配置區 2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E683F5-7116-421A-BC4C-A1A052F86C2C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+mn-cs"/>
            </a:endParaRPr>
          </a:p>
        </p:txBody>
      </p:sp>
      <p:sp>
        <p:nvSpPr>
          <p:cNvPr id="13" name="頁尾版面配置區 3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+mn-cs"/>
            </a:endParaRPr>
          </a:p>
        </p:txBody>
      </p:sp>
      <p:sp>
        <p:nvSpPr>
          <p:cNvPr id="15" name="投影片編號版面配置區 4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>
              <a:buNone/>
            </a:pPr>
            <a:fld id="{9A0DB2DC-4C9A-4742-B13C-FB6460FD3503}" type="slidenum">
              <a:rPr lang="zh-TW" altLang="en-US" dirty="0"/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直線接點 10"/>
          <p:cNvSpPr/>
          <p:nvPr/>
        </p:nvSpPr>
        <p:spPr>
          <a:xfrm>
            <a:off x="457200" y="6353175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2" name="等腰三角形 11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日期版面配置區 1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9114AF-1741-4711-891A-1F027EE1B55C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+mn-cs"/>
            </a:endParaRPr>
          </a:p>
        </p:txBody>
      </p:sp>
      <p:sp>
        <p:nvSpPr>
          <p:cNvPr id="15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+mn-cs"/>
            </a:endParaRPr>
          </a:p>
        </p:txBody>
      </p:sp>
      <p:sp>
        <p:nvSpPr>
          <p:cNvPr id="16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>
              <a:buNone/>
            </a:pPr>
            <a:fld id="{9A0DB2DC-4C9A-4742-B13C-FB6460FD3503}" type="slidenum">
              <a:rPr lang="zh-TW" altLang="en-US" dirty="0"/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含標題的內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直線接點 10"/>
          <p:cNvSpPr/>
          <p:nvPr/>
        </p:nvSpPr>
        <p:spPr>
          <a:xfrm>
            <a:off x="457200" y="6353175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6147" name="直線接點 11"/>
          <p:cNvSpPr/>
          <p:nvPr/>
        </p:nvSpPr>
        <p:spPr>
          <a:xfrm rot="5400000">
            <a:off x="3160713" y="3324225"/>
            <a:ext cx="6035675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3" name="等腰三角形 1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5" name="日期版面配置區 4"/>
          <p:cNvSpPr>
            <a:spLocks noGrp="1"/>
          </p:cNvSpPr>
          <p:nvPr>
            <p:ph type="dt" sz="half" idx="1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07869F6-90C2-41CE-96A7-FA4CD57C90D8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+mn-cs"/>
            </a:endParaRPr>
          </a:p>
        </p:txBody>
      </p:sp>
      <p:sp>
        <p:nvSpPr>
          <p:cNvPr id="16" name="頁尾版面配置區 5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+mn-cs"/>
            </a:endParaRPr>
          </a:p>
        </p:txBody>
      </p:sp>
      <p:sp>
        <p:nvSpPr>
          <p:cNvPr id="17" name="投影片編號版面配置區 6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>
              <a:buNone/>
            </a:pPr>
            <a:fld id="{9A0DB2DC-4C9A-4742-B13C-FB6460FD3503}" type="slidenum">
              <a:rPr lang="zh-TW" altLang="en-US" dirty="0"/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含標題的圖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直線接點 10"/>
          <p:cNvSpPr/>
          <p:nvPr/>
        </p:nvSpPr>
        <p:spPr>
          <a:xfrm>
            <a:off x="457200" y="6353175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2" name="等腰三角形 11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  <a:defRPr/>
            </a:pPr>
            <a:r>
              <a:rPr kumimoji="1" lang="zh-TW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按一下圖示以新增圖片</a:t>
            </a:r>
            <a:endParaRPr kumimoji="1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15" name="日期版面配置區 4"/>
          <p:cNvSpPr>
            <a:spLocks noGrp="1"/>
          </p:cNvSpPr>
          <p:nvPr>
            <p:ph type="dt" sz="half" idx="1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5697FC8-7970-4AFD-8055-50329C797512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+mn-cs"/>
            </a:endParaRPr>
          </a:p>
        </p:txBody>
      </p:sp>
      <p:sp>
        <p:nvSpPr>
          <p:cNvPr id="16" name="頁尾版面配置區 5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+mn-cs"/>
            </a:endParaRPr>
          </a:p>
        </p:txBody>
      </p:sp>
      <p:sp>
        <p:nvSpPr>
          <p:cNvPr id="17" name="投影片編號版面配置區 6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>
              <a:buNone/>
            </a:pPr>
            <a:fld id="{9A0DB2DC-4C9A-4742-B13C-FB6460FD3503}" type="slidenum">
              <a:rPr lang="zh-TW" altLang="en-US" dirty="0"/>
            </a:fld>
            <a:endParaRPr lang="zh-TW" alt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標題版面配置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zh-TW" altLang="en-US" dirty="0"/>
              <a:t>按一下以編輯母片標題樣式</a:t>
            </a:r>
            <a:endParaRPr lang="zh-TW" altLang="en-US" dirty="0"/>
          </a:p>
        </p:txBody>
      </p:sp>
      <p:sp>
        <p:nvSpPr>
          <p:cNvPr id="1027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TW" altLang="en-US" dirty="0"/>
              <a:t>按一下以編輯母片文字樣式</a:t>
            </a:r>
            <a:endParaRPr lang="zh-TW" altLang="en-US" dirty="0"/>
          </a:p>
          <a:p>
            <a:pPr lvl="1"/>
            <a:r>
              <a:rPr lang="zh-TW" altLang="en-US" dirty="0"/>
              <a:t>第二層</a:t>
            </a:r>
            <a:endParaRPr lang="zh-TW" altLang="en-US" dirty="0"/>
          </a:p>
          <a:p>
            <a:pPr lvl="2"/>
            <a:r>
              <a:rPr lang="zh-TW" altLang="en-US" dirty="0"/>
              <a:t>第三層</a:t>
            </a:r>
            <a:endParaRPr lang="zh-TW" altLang="en-US" dirty="0"/>
          </a:p>
          <a:p>
            <a:pPr lvl="3"/>
            <a:r>
              <a:rPr lang="zh-TW" altLang="en-US" dirty="0"/>
              <a:t>第四層</a:t>
            </a:r>
            <a:endParaRPr lang="zh-TW" altLang="en-US" dirty="0"/>
          </a:p>
          <a:p>
            <a:pPr lvl="4"/>
            <a:r>
              <a:rPr lang="zh-TW" altLang="en-US" dirty="0"/>
              <a:t>第五層</a:t>
            </a:r>
            <a:endParaRPr lang="zh-TW" altLang="en-US" dirty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 kumimoji="0" sz="14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D91738-6F2A-4548-8E6C-BC0C2CBE5598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+mn-cs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+mn-cs"/>
            </a:endParaRPr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TW" altLang="en-US" dirty="0">
                <a:latin typeface="Times New Roman" panose="02020603050405020304" pitchFamily="18" charset="0"/>
              </a:rPr>
            </a:fld>
            <a:endParaRPr lang="zh-TW" altLang="en-US" dirty="0">
              <a:latin typeface="Times New Roman" panose="02020603050405020304" pitchFamily="18" charset="0"/>
            </a:endParaRPr>
          </a:p>
        </p:txBody>
      </p:sp>
      <p:sp>
        <p:nvSpPr>
          <p:cNvPr id="1031" name="直線接點 27"/>
          <p:cNvSpPr/>
          <p:nvPr/>
        </p:nvSpPr>
        <p:spPr>
          <a:xfrm>
            <a:off x="457200" y="6353175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032" name="直線接點 28"/>
          <p:cNvSpPr/>
          <p:nvPr/>
        </p:nvSpPr>
        <p:spPr>
          <a:xfrm>
            <a:off x="457200" y="1143000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 kern="1200">
          <a:solidFill>
            <a:schemeClr val="tx2"/>
          </a:solidFill>
          <a:latin typeface="+mj-lt"/>
          <a:ea typeface="宋体" panose="02010600030101010101" pitchFamily="2" charset="-122"/>
          <a:cs typeface="宋体" panose="02010600030101010101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man Old Style" panose="02050604050505020204" pitchFamily="18" charset="0"/>
          <a:ea typeface="宋体" panose="02010600030101010101" pitchFamily="2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man Old Style" panose="02050604050505020204" pitchFamily="18" charset="0"/>
          <a:ea typeface="宋体" panose="02010600030101010101" pitchFamily="2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man Old Style" panose="02050604050505020204" pitchFamily="18" charset="0"/>
          <a:ea typeface="宋体" panose="02010600030101010101" pitchFamily="2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man Old Style" panose="02050604050505020204" pitchFamily="18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kumimoji="1" sz="2600" kern="1200">
          <a:solidFill>
            <a:schemeClr val="tx1"/>
          </a:solidFill>
          <a:latin typeface="+mn-lt"/>
          <a:ea typeface="宋体" panose="02010600030101010101" pitchFamily="2" charset="-122"/>
          <a:cs typeface="宋体" panose="02010600030101010101" pitchFamily="2" charset="-122"/>
        </a:defRPr>
      </a:lvl1pPr>
      <a:lvl2pPr marL="548005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kumimoji="1" sz="2300" kern="1200">
          <a:solidFill>
            <a:schemeClr val="tx2"/>
          </a:solidFill>
          <a:latin typeface="+mn-lt"/>
          <a:ea typeface="宋体" panose="02010600030101010101" pitchFamily="2" charset="-122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kumimoji="1"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097280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kumimoji="1"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kumimoji="1" sz="16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 panose="05040102010807070707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 panose="05040102010807070707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vert="horz" wrap="square" lIns="91440" tIns="45720" rIns="91440" bIns="45720" anchor="t" anchorCtr="0"/>
          <a:p>
            <a:pPr eaLnBrk="1" hangingPunct="1">
              <a:buClrTx/>
              <a:buSzTx/>
              <a:buFontTx/>
            </a:pPr>
            <a:r>
              <a:rPr kumimoji="1" lang="en-US" altLang="zh-TW" kern="1200" dirty="0">
                <a:latin typeface="+mj-lt"/>
                <a:ea typeface="DFKai-SB" pitchFamily="65" charset="-120"/>
                <a:cs typeface="宋体" panose="02010600030101010101" pitchFamily="2" charset="-122"/>
              </a:rPr>
              <a:t>Chapter 2 </a:t>
            </a:r>
            <a:r>
              <a:rPr kumimoji="1" lang="zh-CN" altLang="en-US" kern="1200" dirty="0">
                <a:latin typeface="楷体_GB2312" pitchFamily="49" charset="-122"/>
                <a:ea typeface="楷体_GB2312" pitchFamily="49" charset="-122"/>
                <a:cs typeface="宋体" panose="02010600030101010101" pitchFamily="2" charset="-122"/>
              </a:rPr>
              <a:t>高级语言及其语法描述</a:t>
            </a:r>
            <a:endParaRPr kumimoji="1" lang="en-US" altLang="zh-TW" kern="1200" dirty="0">
              <a:latin typeface="楷体_GB2312" pitchFamily="49" charset="-122"/>
              <a:ea typeface="楷体_GB2312" pitchFamily="49" charset="-122"/>
              <a:cs typeface="宋体" panose="02010600030101010101" pitchFamily="2" charset="-122"/>
            </a:endParaRPr>
          </a:p>
        </p:txBody>
      </p:sp>
      <p:sp>
        <p:nvSpPr>
          <p:cNvPr id="9219" name="投影片編號版面配置區 5"/>
          <p:cNvSpPr txBox="1">
            <a:spLocks noGrp="1"/>
          </p:cNvSpPr>
          <p:nvPr>
            <p:ph type="sldNum" sz="quarter" idx="4"/>
          </p:nvPr>
        </p:nvSpPr>
        <p:spPr>
          <a:xfrm>
            <a:off x="1216025" y="6354763"/>
            <a:ext cx="1219200" cy="366712"/>
          </a:xfrm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9220" name="Rectangle 3"/>
          <p:cNvSpPr txBox="1"/>
          <p:nvPr/>
        </p:nvSpPr>
        <p:spPr>
          <a:xfrm>
            <a:off x="2071688" y="6143625"/>
            <a:ext cx="6858000" cy="5334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zh-TW" altLang="en-US" sz="2000" dirty="0">
              <a:solidFill>
                <a:schemeClr val="tx2"/>
              </a:solidFill>
              <a:latin typeface="Bookman Old Style" panose="02050604050505020204" pitchFamily="18" charset="0"/>
              <a:ea typeface="DFKai-SB" pitchFamily="65" charset="-120"/>
            </a:endParaRPr>
          </a:p>
        </p:txBody>
      </p:sp>
      <p:sp>
        <p:nvSpPr>
          <p:cNvPr id="9221" name="日期版面配置區 5"/>
          <p:cNvSpPr txBox="1">
            <a:spLocks noGrp="1"/>
          </p:cNvSpPr>
          <p:nvPr>
            <p:ph type="dt" sz="half" idx="2"/>
          </p:nvPr>
        </p:nvSpPr>
        <p:spPr>
          <a:xfrm>
            <a:off x="6400800" y="6354763"/>
            <a:ext cx="2286000" cy="366712"/>
          </a:xfrm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2.11</a:t>
            </a:r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6028690" cy="2142490"/>
              </a:xfrm>
            </p:spPr>
            <p:txBody>
              <a:bodyPr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={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={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={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={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6028690" cy="214249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D91738-6F2A-4548-8E6C-BC0C2CBE5598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740" y="3644900"/>
            <a:ext cx="1790700" cy="13049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245" y="3644265"/>
            <a:ext cx="1933575" cy="381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0245" y="4436745"/>
            <a:ext cx="1876425" cy="419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kumimoji="1" lang="en-US" altLang="zh-CN" kern="1200" dirty="0">
                <a:latin typeface="+mj-lt"/>
                <a:ea typeface="宋体" panose="02010600030101010101" pitchFamily="2" charset="-122"/>
                <a:cs typeface="宋体" panose="02010600030101010101" pitchFamily="2" charset="-122"/>
              </a:rPr>
              <a:t>Context-free grammar</a:t>
            </a:r>
            <a:endParaRPr kumimoji="1" lang="zh-CN" altLang="en-US" kern="1200" dirty="0">
              <a:latin typeface="+mj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1987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41988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23850" y="1404938"/>
            <a:ext cx="84963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1"/>
                    </a:gs>
                    <a:gs pos="50000">
                      <a:srgbClr val="767676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一个</a:t>
            </a:r>
            <a:r>
              <a:rPr kumimoji="1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文法 </a:t>
            </a:r>
            <a:r>
              <a:rPr kumimoji="1" lang="en-US" altLang="zh-TW" sz="28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ookman Old Style" panose="02050604050505020204" pitchFamily="18" charset="0"/>
                <a:ea typeface="PMingLiU" pitchFamily="1" charset="-120"/>
                <a:cs typeface="+mn-cs"/>
              </a:rPr>
              <a:t>G </a:t>
            </a:r>
            <a:r>
              <a:rPr kumimoji="1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是一个四元式</a:t>
            </a:r>
            <a:r>
              <a:rPr kumimoji="1" lang="en-US" altLang="zh-TW" sz="28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ookman Old Style" panose="02050604050505020204" pitchFamily="18" charset="0"/>
                <a:ea typeface="PMingLiU" pitchFamily="1" charset="-120"/>
                <a:cs typeface="+mn-cs"/>
              </a:rPr>
              <a:t> (</a:t>
            </a:r>
            <a:r>
              <a:rPr kumimoji="1" lang="en-US" altLang="zh-TW" sz="2800" b="1" i="0" u="none" strike="noStrike" kern="1200" cap="none" spc="0" normalizeH="0" baseline="0" noProof="0" smtClean="0">
                <a:ln>
                  <a:noFill/>
                </a:ln>
                <a:solidFill>
                  <a:srgbClr val="F78507"/>
                </a:solidFill>
                <a:effectLst/>
                <a:uLnTx/>
                <a:uFillTx/>
                <a:latin typeface="Bookman Old Style" panose="02050604050505020204" pitchFamily="18" charset="0"/>
                <a:ea typeface="PMingLiU" pitchFamily="1" charset="-120"/>
                <a:cs typeface="+mn-cs"/>
              </a:rPr>
              <a:t>V</a:t>
            </a:r>
            <a:r>
              <a:rPr kumimoji="1" lang="en-US" altLang="zh-TW" sz="2800" b="1" i="0" u="none" strike="noStrike" kern="1200" cap="none" spc="0" normalizeH="0" baseline="-25000" noProof="0" smtClean="0">
                <a:ln>
                  <a:noFill/>
                </a:ln>
                <a:solidFill>
                  <a:srgbClr val="F78507"/>
                </a:solidFill>
                <a:effectLst/>
                <a:uLnTx/>
                <a:uFillTx/>
                <a:latin typeface="Bookman Old Style" panose="02050604050505020204" pitchFamily="18" charset="0"/>
                <a:ea typeface="PMingLiU" pitchFamily="1" charset="-120"/>
                <a:cs typeface="+mn-cs"/>
              </a:rPr>
              <a:t>T</a:t>
            </a:r>
            <a:r>
              <a:rPr kumimoji="1" lang="en-US" altLang="zh-TW" sz="28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ookman Old Style" panose="02050604050505020204" pitchFamily="18" charset="0"/>
                <a:ea typeface="PMingLiU" pitchFamily="1" charset="-120"/>
                <a:cs typeface="+mn-cs"/>
              </a:rPr>
              <a:t>, </a:t>
            </a:r>
            <a:r>
              <a:rPr kumimoji="1" lang="en-US" altLang="zh-TW" sz="2800" b="1" i="0" u="none" strike="noStrike" kern="1200" cap="none" spc="0" normalizeH="0" baseline="0" noProof="0" smtClean="0">
                <a:ln>
                  <a:noFill/>
                </a:ln>
                <a:solidFill>
                  <a:srgbClr val="F78507"/>
                </a:solidFill>
                <a:effectLst/>
                <a:uLnTx/>
                <a:uFillTx/>
                <a:latin typeface="Bookman Old Style" panose="02050604050505020204" pitchFamily="18" charset="0"/>
                <a:ea typeface="PMingLiU" pitchFamily="1" charset="-120"/>
                <a:cs typeface="+mn-cs"/>
              </a:rPr>
              <a:t>V</a:t>
            </a:r>
            <a:r>
              <a:rPr kumimoji="1" lang="en-US" altLang="zh-TW" sz="2800" b="1" i="0" u="none" strike="noStrike" kern="1200" cap="none" spc="0" normalizeH="0" baseline="-25000" noProof="0" smtClean="0">
                <a:ln>
                  <a:noFill/>
                </a:ln>
                <a:solidFill>
                  <a:srgbClr val="F78507"/>
                </a:solidFill>
                <a:effectLst/>
                <a:uLnTx/>
                <a:uFillTx/>
                <a:latin typeface="Bookman Old Style" panose="02050604050505020204" pitchFamily="18" charset="0"/>
                <a:ea typeface="PMingLiU" pitchFamily="1" charset="-120"/>
                <a:cs typeface="+mn-cs"/>
              </a:rPr>
              <a:t>N</a:t>
            </a:r>
            <a:r>
              <a:rPr kumimoji="1" lang="en-US" altLang="zh-TW" sz="28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ookman Old Style" panose="02050604050505020204" pitchFamily="18" charset="0"/>
                <a:ea typeface="PMingLiU" pitchFamily="1" charset="-120"/>
                <a:cs typeface="+mn-cs"/>
              </a:rPr>
              <a:t>, </a:t>
            </a:r>
            <a:r>
              <a:rPr kumimoji="1" lang="en-US" altLang="zh-TW" sz="2800" b="1" i="0" u="none" strike="noStrike" kern="1200" cap="none" spc="0" normalizeH="0" baseline="0" noProof="0" smtClean="0">
                <a:ln>
                  <a:noFill/>
                </a:ln>
                <a:solidFill>
                  <a:srgbClr val="F78507"/>
                </a:solidFill>
                <a:effectLst/>
                <a:uLnTx/>
                <a:uFillTx/>
                <a:latin typeface="Bookman Old Style" panose="02050604050505020204" pitchFamily="18" charset="0"/>
                <a:ea typeface="PMingLiU" pitchFamily="1" charset="-120"/>
                <a:cs typeface="+mn-cs"/>
              </a:rPr>
              <a:t>S</a:t>
            </a:r>
            <a:r>
              <a:rPr kumimoji="1" lang="en-US" altLang="zh-TW" sz="28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ookman Old Style" panose="02050604050505020204" pitchFamily="18" charset="0"/>
                <a:ea typeface="PMingLiU" pitchFamily="1" charset="-120"/>
                <a:cs typeface="+mn-cs"/>
              </a:rPr>
              <a:t>, </a:t>
            </a:r>
            <a:r>
              <a:rPr kumimoji="1" lang="en-US" altLang="zh-TW" sz="2800" b="1" i="0" u="none" strike="noStrike" kern="1200" cap="none" spc="0" normalizeH="0" baseline="0" noProof="0" smtClean="0">
                <a:ln>
                  <a:noFill/>
                </a:ln>
                <a:solidFill>
                  <a:srgbClr val="F78507"/>
                </a:solidFill>
                <a:effectLst/>
                <a:uLnTx/>
                <a:uFillTx/>
                <a:latin typeface="Bookman Old Style" panose="02050604050505020204" pitchFamily="18" charset="0"/>
                <a:ea typeface="PMingLiU" pitchFamily="1" charset="-120"/>
                <a:cs typeface="+mn-cs"/>
              </a:rPr>
              <a:t>P</a:t>
            </a:r>
            <a:r>
              <a:rPr kumimoji="1" lang="en-US" altLang="zh-TW" sz="28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ookman Old Style" panose="02050604050505020204" pitchFamily="18" charset="0"/>
                <a:ea typeface="PMingLiU" pitchFamily="1" charset="-120"/>
                <a:cs typeface="+mn-cs"/>
              </a:rPr>
              <a:t>)</a:t>
            </a:r>
            <a:r>
              <a:rPr kumimoji="1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，其中</a:t>
            </a:r>
            <a:r>
              <a:rPr kumimoji="1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:</a:t>
            </a:r>
            <a:endParaRPr kumimoji="1" lang="en-US" altLang="zh-CN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grpSp>
        <p:nvGrpSpPr>
          <p:cNvPr id="41990" name="Group 11"/>
          <p:cNvGrpSpPr/>
          <p:nvPr/>
        </p:nvGrpSpPr>
        <p:grpSpPr>
          <a:xfrm>
            <a:off x="466725" y="2303463"/>
            <a:ext cx="8353425" cy="3271838"/>
            <a:chOff x="657" y="1752"/>
            <a:chExt cx="5262" cy="2061"/>
          </a:xfrm>
        </p:grpSpPr>
        <p:sp>
          <p:nvSpPr>
            <p:cNvPr id="15" name="Text Box 7"/>
            <p:cNvSpPr txBox="1">
              <a:spLocks noChangeArrowheads="1"/>
            </p:cNvSpPr>
            <p:nvPr/>
          </p:nvSpPr>
          <p:spPr bwMode="auto">
            <a:xfrm>
              <a:off x="657" y="1752"/>
              <a:ext cx="417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/>
                      </a:gs>
                      <a:gs pos="50000">
                        <a:srgbClr val="767676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TW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78507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PMingLiU" pitchFamily="1" charset="-120"/>
                  <a:cs typeface="+mn-cs"/>
                </a:rPr>
                <a:t>V</a:t>
              </a:r>
              <a:r>
                <a:rPr kumimoji="1" lang="en-US" altLang="zh-TW" sz="2400" b="1" i="0" u="none" strike="noStrike" kern="1200" cap="none" spc="0" normalizeH="0" baseline="-25000" noProof="0" smtClean="0">
                  <a:ln>
                    <a:noFill/>
                  </a:ln>
                  <a:solidFill>
                    <a:srgbClr val="F78507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PMingLiU" pitchFamily="1" charset="-120"/>
                  <a:cs typeface="+mn-cs"/>
                </a:rPr>
                <a:t>T </a:t>
              </a:r>
              <a:r>
                <a:rPr kumimoji="1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：是非空有限集，它的每个元素是终结符号；</a:t>
              </a: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</p:txBody>
        </p:sp>
        <p:sp>
          <p:nvSpPr>
            <p:cNvPr id="16" name="Text Box 8"/>
            <p:cNvSpPr txBox="1">
              <a:spLocks noChangeArrowheads="1"/>
            </p:cNvSpPr>
            <p:nvPr/>
          </p:nvSpPr>
          <p:spPr bwMode="auto">
            <a:xfrm>
              <a:off x="657" y="2205"/>
              <a:ext cx="4763" cy="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/>
                      </a:gs>
                      <a:gs pos="50000">
                        <a:srgbClr val="767676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TW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78507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PMingLiU" pitchFamily="1" charset="-120"/>
                  <a:cs typeface="+mn-cs"/>
                </a:rPr>
                <a:t>V</a:t>
              </a:r>
              <a:r>
                <a:rPr kumimoji="1" lang="en-US" altLang="zh-TW" sz="2400" b="1" i="0" u="none" strike="noStrike" kern="1200" cap="none" spc="0" normalizeH="0" baseline="-25000" noProof="0" smtClean="0">
                  <a:ln>
                    <a:noFill/>
                  </a:ln>
                  <a:solidFill>
                    <a:srgbClr val="F78507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PMingLiU" pitchFamily="1" charset="-120"/>
                  <a:cs typeface="+mn-cs"/>
                </a:rPr>
                <a:t>N </a:t>
              </a:r>
              <a:r>
                <a:rPr kumimoji="1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：是非空有限集，它的每个元素是非终结符号；	</a:t>
              </a:r>
              <a:r>
                <a: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楷体_GB2312" pitchFamily="49" charset="-122"/>
                  <a:cs typeface="+mn-cs"/>
                </a:rPr>
                <a:t>V</a:t>
              </a:r>
              <a:r>
                <a:rPr kumimoji="1" lang="en-US" altLang="zh-CN" sz="2400" b="0" i="0" u="none" strike="noStrike" kern="1200" cap="none" spc="0" normalizeH="0" baseline="-2500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楷体_GB2312" pitchFamily="49" charset="-122"/>
                  <a:cs typeface="+mn-cs"/>
                </a:rPr>
                <a:t>T</a:t>
              </a:r>
              <a:r>
                <a: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楷体_GB2312" pitchFamily="49" charset="-122"/>
                  <a:cs typeface="+mn-cs"/>
                </a:rPr>
                <a:t>∩V</a:t>
              </a:r>
              <a:r>
                <a:rPr kumimoji="1" lang="en-US" altLang="zh-CN" sz="2400" b="0" i="0" u="none" strike="noStrike" kern="1200" cap="none" spc="0" normalizeH="0" baseline="-2500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楷体_GB2312" pitchFamily="49" charset="-122"/>
                  <a:cs typeface="+mn-cs"/>
                </a:rPr>
                <a:t>N</a:t>
              </a:r>
              <a:r>
                <a: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楷体_GB2312" pitchFamily="49" charset="-122"/>
                  <a:cs typeface="+mn-cs"/>
                </a:rPr>
                <a:t>=</a:t>
              </a:r>
              <a:r>
                <a:rPr kumimoji="1" lang="el-GR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楷体_GB2312" pitchFamily="49" charset="-122"/>
                  <a:cs typeface="+mn-cs"/>
                </a:rPr>
                <a:t>Φ</a:t>
              </a:r>
              <a:r>
                <a: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楷体_GB2312" pitchFamily="49" charset="-122"/>
                  <a:cs typeface="+mn-cs"/>
                </a:rPr>
                <a:t>; 		V</a:t>
              </a:r>
              <a:r>
                <a:rPr kumimoji="1" lang="en-US" altLang="zh-CN" sz="2400" b="0" i="0" u="none" strike="noStrike" kern="1200" cap="none" spc="0" normalizeH="0" baseline="-2500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楷体_GB2312" pitchFamily="49" charset="-122"/>
                  <a:cs typeface="+mn-cs"/>
                </a:rPr>
                <a:t>T</a:t>
              </a:r>
              <a:r>
                <a: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楷体_GB2312" pitchFamily="49" charset="-122"/>
                  <a:cs typeface="+mn-cs"/>
                </a:rPr>
                <a:t>∪V</a:t>
              </a:r>
              <a:r>
                <a:rPr kumimoji="1" lang="en-US" altLang="zh-CN" sz="2400" b="0" i="0" u="none" strike="noStrike" kern="1200" cap="none" spc="0" normalizeH="0" baseline="-2500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楷体_GB2312" pitchFamily="49" charset="-122"/>
                  <a:cs typeface="+mn-cs"/>
                </a:rPr>
                <a:t>N</a:t>
              </a:r>
              <a:r>
                <a: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楷体_GB2312" pitchFamily="49" charset="-122"/>
                  <a:cs typeface="+mn-cs"/>
                </a:rPr>
                <a:t>=</a:t>
              </a:r>
              <a:r>
                <a: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宋体" panose="02010600030101010101" pitchFamily="2" charset="-122"/>
                  <a:ea typeface="PMingLiU" pitchFamily="1" charset="-120"/>
                  <a:cs typeface="+mn-cs"/>
                </a:rPr>
                <a:t> </a:t>
              </a:r>
              <a:r>
                <a:rPr kumimoji="1" lang="en-US" altLang="zh-CN" sz="2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PMingLiU" pitchFamily="1" charset="-120"/>
                  <a:cs typeface="+mn-cs"/>
                </a:rPr>
                <a:t>Σ</a:t>
              </a:r>
              <a:r>
                <a: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楷体_GB2312" pitchFamily="49" charset="-122"/>
                  <a:cs typeface="+mn-cs"/>
                </a:rPr>
                <a:t>;</a:t>
              </a:r>
              <a:endParaRPr kumimoji="1" lang="el-GR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anose="02050604050505020204" pitchFamily="18" charset="0"/>
                <a:ea typeface="楷体_GB2312" pitchFamily="49" charset="-122"/>
                <a:cs typeface="+mn-cs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657" y="3203"/>
                  <a:ext cx="5262" cy="6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1">
                        <a:gsLst>
                          <a:gs pos="0">
                            <a:schemeClr val="bg1"/>
                          </a:gs>
                          <a:gs pos="50000">
                            <a:srgbClr val="767676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PMingLiU" pitchFamily="1" charset="-12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PMingLiU" pitchFamily="1" charset="-12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PMingLiU" pitchFamily="1" charset="-12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PMingLiU" pitchFamily="1" charset="-12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PMingLiU" pitchFamily="1" charset="-12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PMingLiU" pitchFamily="1" charset="-12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PMingLiU" pitchFamily="1" charset="-12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PMingLiU" pitchFamily="1" charset="-12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PMingLiU" pitchFamily="1" charset="-12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TW" sz="3200" b="1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F78507"/>
                      </a:solidFill>
                      <a:effectLst/>
                      <a:uLnTx/>
                      <a:uFillTx/>
                      <a:latin typeface="Bookman Old Style" panose="02050604050505020204" pitchFamily="18" charset="0"/>
                      <a:ea typeface="PMingLiU" pitchFamily="1" charset="-120"/>
                      <a:cs typeface="+mn-cs"/>
                    </a:rPr>
                    <a:t>P</a:t>
                  </a:r>
                  <a:r>
                    <a:rPr kumimoji="1" lang="en-US" altLang="zh-CN" sz="2400" b="0" i="0" u="none" strike="noStrike" kern="1200" cap="none" spc="0" normalizeH="0" baseline="0" noProof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楷体_GB2312" pitchFamily="49" charset="-122"/>
                      <a:ea typeface="楷体_GB2312" pitchFamily="49" charset="-122"/>
                      <a:cs typeface="+mn-cs"/>
                    </a:rPr>
                    <a:t> </a:t>
                  </a:r>
                  <a:r>
                    <a:rPr kumimoji="1" lang="zh-CN" altLang="en-US" sz="2400" b="0" i="0" u="none" strike="noStrike" kern="1200" cap="none" spc="0" normalizeH="0" baseline="0" noProof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楷体_GB2312" pitchFamily="49" charset="-122"/>
                      <a:ea typeface="楷体_GB2312" pitchFamily="49" charset="-122"/>
                      <a:cs typeface="+mn-cs"/>
                    </a:rPr>
                    <a:t>：产生式集合（有限），每个产生式形式是</a:t>
                  </a:r>
                  <a:endParaRPr kumimoji="1" lang="zh-CN" alt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楷体_GB2312" pitchFamily="49" charset="-122"/>
                    <a:ea typeface="楷体_GB2312" pitchFamily="49" charset="-122"/>
                    <a:cs typeface="+mn-cs"/>
                  </a:endParaRP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400" b="0" i="0" u="none" strike="noStrike" kern="1200" cap="none" spc="0" normalizeH="0" baseline="0" noProof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楷体_GB2312" pitchFamily="49" charset="-122"/>
                      <a:ea typeface="楷体_GB2312" pitchFamily="49" charset="-122"/>
                      <a:cs typeface="+mn-cs"/>
                    </a:rPr>
                    <a:t> </a:t>
                  </a:r>
                  <a:r>
                    <a:rPr kumimoji="1" lang="en-US" altLang="zh-CN" sz="2400" b="0" i="0" u="none" strike="noStrike" kern="1200" cap="none" spc="0" normalizeH="0" baseline="0" noProof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楷体_GB2312" pitchFamily="49" charset="-122"/>
                      <a:ea typeface="楷体_GB2312" pitchFamily="49" charset="-122"/>
                      <a:cs typeface="+mn-cs"/>
                    </a:rPr>
                    <a:t>   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240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ea typeface="楷体_GB2312" pitchFamily="49" charset="-122"/>
                          <a:cs typeface="Cambria Math" panose="02040503050406030204" charset="0"/>
                        </a:rPr>
                        <m:t>α</m:t>
                      </m:r>
                      <m:r>
                        <a:rPr kumimoji="1" lang="en-US" altLang="zh-CN" sz="240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ea typeface="楷体_GB2312" pitchFamily="49" charset="-122"/>
                          <a:cs typeface="Cambria Math" panose="02040503050406030204" charset="0"/>
                        </a:rPr>
                        <m:t>→</m:t>
                      </m:r>
                      <m:r>
                        <a:rPr kumimoji="1" lang="en-US" altLang="zh-CN" sz="240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ea typeface="楷体_GB2312" pitchFamily="49" charset="-122"/>
                          <a:cs typeface="Cambria Math" panose="02040503050406030204" charset="0"/>
                        </a:rPr>
                        <m:t>𝛽</m:t>
                      </m:r>
                      <m:r>
                        <a:rPr kumimoji="1" lang="en-US" altLang="zh-CN" sz="240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ea typeface="楷体_GB2312" pitchFamily="49" charset="-122"/>
                          <a:cs typeface="Cambria Math" panose="02040503050406030204" charset="0"/>
                        </a:rPr>
                        <m:t>, </m:t>
                      </m:r>
                      <m:r>
                        <a:rPr kumimoji="1" lang="en-US" altLang="zh-CN" sz="240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ea typeface="楷体_GB2312" pitchFamily="49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kumimoji="1" lang="en-US" altLang="zh-CN" sz="240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ea typeface="楷体_GB2312" pitchFamily="49" charset="-122"/>
                          <a:cs typeface="Cambria Math" panose="02040503050406030204" charset="0"/>
                        </a:rPr>
                        <m:t>,</m:t>
                      </m:r>
                      <m:r>
                        <a:rPr kumimoji="1" lang="en-US" altLang="zh-CN" sz="240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ea typeface="楷体_GB2312" pitchFamily="49" charset="-122"/>
                          <a:cs typeface="Cambria Math" panose="02040503050406030204" charset="0"/>
                        </a:rPr>
                        <m:t>𝛽</m:t>
                      </m:r>
                      <m:r>
                        <a:rPr kumimoji="1" lang="en-US" altLang="zh-CN" sz="240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ea typeface="楷体_GB2312" pitchFamily="49" charset="-122"/>
                          <a:cs typeface="Cambria Math" panose="02040503050406030204" charset="0"/>
                        </a:rPr>
                        <m:t>∈</m:t>
                      </m:r>
                      <m:sSup>
                        <m:sSupPr>
                          <m:ctrlPr>
                            <a:rPr kumimoji="1" lang="en-US" altLang="zh-CN" sz="240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ea typeface="楷体_GB2312" pitchFamily="49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kumimoji="1" lang="en-US" altLang="zh-CN" sz="240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ea typeface="楷体_GB2312" pitchFamily="49" charset="-122"/>
                              <a:cs typeface="Cambria Math" panose="0204050305040603020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sz="240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charset="0"/>
                                  <a:ea typeface="楷体_GB2312" pitchFamily="49" charset="-122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charset="0"/>
                                  <a:ea typeface="楷体_GB2312" pitchFamily="49" charset="-122"/>
                                  <a:cs typeface="Cambria Math" panose="0204050305040603020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zh-CN" sz="240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charset="0"/>
                                  <a:ea typeface="楷体_GB2312" pitchFamily="49" charset="-122"/>
                                  <a:cs typeface="Cambria Math" panose="02040503050406030204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kumimoji="1" lang="en-US" altLang="zh-CN" sz="240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ea typeface="楷体_GB2312" pitchFamily="49" charset="-122"/>
                              <a:cs typeface="Cambria Math" panose="02040503050406030204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kumimoji="1" lang="en-US" altLang="zh-CN" sz="240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charset="0"/>
                                  <a:ea typeface="楷体_GB2312" pitchFamily="49" charset="-122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charset="0"/>
                                  <a:ea typeface="楷体_GB2312" pitchFamily="49" charset="-122"/>
                                  <a:cs typeface="Cambria Math" panose="0204050305040603020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zh-CN" sz="240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charset="0"/>
                                  <a:ea typeface="楷体_GB2312" pitchFamily="49" charset="-122"/>
                                  <a:cs typeface="Cambria Math" panose="02040503050406030204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kumimoji="1" lang="en-US" altLang="zh-CN" sz="240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ea typeface="楷体_GB2312" pitchFamily="49" charset="-122"/>
                              <a:cs typeface="Cambria Math" panose="02040503050406030204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zh-CN" sz="240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ea typeface="楷体_GB2312" pitchFamily="49" charset="-122"/>
                              <a:cs typeface="Cambria Math" panose="02040503050406030204" charset="0"/>
                            </a:rPr>
                            <m:t>∗</m:t>
                          </m:r>
                        </m:sup>
                      </m:sSup>
                      <m:r>
                        <a:rPr kumimoji="1" lang="en-US" altLang="zh-CN" sz="240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ea typeface="楷体_GB2312" pitchFamily="49" charset="-122"/>
                          <a:cs typeface="Cambria Math" panose="02040503050406030204" charset="0"/>
                        </a:rPr>
                        <m:t>, </m:t>
                      </m:r>
                      <m:r>
                        <a:rPr kumimoji="1" lang="en-US" altLang="zh-CN" sz="240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ea typeface="楷体_GB2312" pitchFamily="49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kumimoji="1" lang="en-US" altLang="zh-CN" sz="240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ea typeface="楷体_GB2312" pitchFamily="49" charset="-122"/>
                          <a:cs typeface="Cambria Math" panose="02040503050406030204" charset="0"/>
                        </a:rPr>
                        <m:t>至少有一个非终结符</m:t>
                      </m:r>
                    </m:oMath>
                  </a14:m>
                  <a:endParaRPr kumimoji="1" lang="zh-CN" alt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D60093"/>
                    </a:solidFill>
                    <a:effectLst/>
                    <a:uLnTx/>
                    <a:uFillTx/>
                    <a:latin typeface="Bookman Old Style" panose="02050604050505020204" pitchFamily="18" charset="0"/>
                    <a:ea typeface="楷体_GB2312" pitchFamily="49" charset="-122"/>
                    <a:cs typeface="+mn-cs"/>
                  </a:endParaRPr>
                </a:p>
              </p:txBody>
            </p:sp>
          </mc:Choice>
          <mc:Fallback>
            <p:sp>
              <p:nvSpPr>
                <p:cNvPr id="17" name="Text 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57" y="3203"/>
                  <a:ext cx="5262" cy="610"/>
                </a:xfrm>
                <a:prstGeom prst="rect">
                  <a:avLst/>
                </a:prstGeom>
                <a:blipFill rotWithShape="1">
                  <a:blip r:embed="rId1"/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1">
                        <a:gsLst>
                          <a:gs pos="0">
                            <a:schemeClr val="bg1"/>
                          </a:gs>
                          <a:gs pos="50000">
                            <a:srgbClr val="767676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 Box 10"/>
            <p:cNvSpPr txBox="1">
              <a:spLocks noChangeArrowheads="1"/>
            </p:cNvSpPr>
            <p:nvPr/>
          </p:nvSpPr>
          <p:spPr bwMode="auto">
            <a:xfrm>
              <a:off x="657" y="2795"/>
              <a:ext cx="485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/>
                      </a:gs>
                      <a:gs pos="50000">
                        <a:srgbClr val="767676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TW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78507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PMingLiU" pitchFamily="1" charset="-120"/>
                  <a:cs typeface="+mn-cs"/>
                </a:rPr>
                <a:t>S </a:t>
              </a:r>
              <a:r>
                <a:rPr kumimoji="1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： </a:t>
              </a:r>
              <a:r>
                <a: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楷体_GB2312" pitchFamily="49" charset="-122"/>
                  <a:cs typeface="+mn-cs"/>
                </a:rPr>
                <a:t>S∈V</a:t>
              </a:r>
              <a:r>
                <a:rPr kumimoji="1" lang="en-US" altLang="zh-CN" sz="2400" b="0" i="0" u="none" strike="noStrike" kern="1200" cap="none" spc="0" normalizeH="0" baseline="-2500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楷体_GB2312" pitchFamily="49" charset="-122"/>
                  <a:cs typeface="+mn-cs"/>
                </a:rPr>
                <a:t>N</a:t>
              </a:r>
              <a:r>
                <a:rPr kumimoji="1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，称为开始符号；</a:t>
              </a: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kumimoji="1" lang="en-GB" altLang="zh-CN" kern="1200" dirty="0">
                <a:latin typeface="+mj-lt"/>
                <a:ea typeface="宋体" panose="02010600030101010101" pitchFamily="2" charset="-122"/>
                <a:cs typeface="宋体" panose="02010600030101010101" pitchFamily="2" charset="-122"/>
              </a:rPr>
              <a:t>Formal language</a:t>
            </a:r>
            <a:endParaRPr kumimoji="1" lang="zh-CN" altLang="en-US" kern="1200" dirty="0">
              <a:latin typeface="+mj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294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5915025" cy="4937125"/>
          </a:xfrm>
        </p:spPr>
        <p:txBody>
          <a:bodyPr vert="horz" wrap="square" lIns="91440" tIns="45720" rIns="91440" bIns="45720" anchor="t" anchorCtr="0"/>
          <a:p>
            <a:pPr>
              <a:lnSpc>
                <a:spcPct val="80000"/>
              </a:lnSpc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型文法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80000"/>
              </a:lnSpc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2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对任一产生式</a:t>
            </a:r>
            <a:r>
              <a:rPr lang="en-US" altLang="zh-CN" sz="2000" dirty="0">
                <a:solidFill>
                  <a:schemeClr val="tx1"/>
                </a:solidFill>
                <a:latin typeface="Bookman Old Style" panose="02050604050505020204" pitchFamily="18" charset="0"/>
                <a:ea typeface="楷体_GB2312" pitchFamily="49" charset="-122"/>
              </a:rPr>
              <a:t>α→β</a:t>
            </a:r>
            <a:r>
              <a:rPr lang="en-US" altLang="zh-CN" sz="2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都有</a:t>
            </a:r>
            <a:endParaRPr lang="zh-CN" altLang="en-US" sz="20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2">
              <a:lnSpc>
                <a:spcPct val="80000"/>
              </a:lnSpc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en-US" altLang="zh-CN" sz="1800" dirty="0">
                <a:latin typeface="Bookman Old Style" panose="02050604050505020204" pitchFamily="18" charset="0"/>
                <a:ea typeface="楷体_GB2312" pitchFamily="49" charset="-122"/>
              </a:rPr>
              <a:t>α∈(V</a:t>
            </a:r>
            <a:r>
              <a:rPr lang="en-US" altLang="zh-CN" sz="1800" baseline="-25000" dirty="0">
                <a:latin typeface="Bookman Old Style" panose="02050604050505020204" pitchFamily="18" charset="0"/>
                <a:ea typeface="楷体_GB2312" pitchFamily="49" charset="-122"/>
              </a:rPr>
              <a:t>N</a:t>
            </a:r>
            <a:r>
              <a:rPr lang="en-US" altLang="zh-CN" sz="1800" dirty="0">
                <a:latin typeface="Bookman Old Style" panose="02050604050505020204" pitchFamily="18" charset="0"/>
                <a:ea typeface="楷体_GB2312" pitchFamily="49" charset="-122"/>
              </a:rPr>
              <a:t>∪V</a:t>
            </a:r>
            <a:r>
              <a:rPr lang="en-US" altLang="zh-CN" sz="1800" baseline="-25000" dirty="0">
                <a:latin typeface="Bookman Old Style" panose="02050604050505020204" pitchFamily="18" charset="0"/>
                <a:ea typeface="楷体_GB2312" pitchFamily="49" charset="-122"/>
              </a:rPr>
              <a:t>T</a:t>
            </a:r>
            <a:r>
              <a:rPr lang="en-US" altLang="zh-CN" sz="1800" dirty="0">
                <a:latin typeface="Bookman Old Style" panose="02050604050505020204" pitchFamily="18" charset="0"/>
                <a:ea typeface="楷体_GB2312" pitchFamily="49" charset="-122"/>
              </a:rPr>
              <a:t>)</a:t>
            </a:r>
            <a:r>
              <a:rPr lang="en-US" altLang="zh-CN" sz="1800" baseline="30000" dirty="0">
                <a:latin typeface="Bookman Old Style" panose="02050604050505020204" pitchFamily="18" charset="0"/>
                <a:ea typeface="楷体_GB2312" pitchFamily="49" charset="-122"/>
              </a:rPr>
              <a:t>*</a:t>
            </a:r>
            <a:r>
              <a:rPr lang="zh-CN" altLang="en-US" sz="1800" dirty="0">
                <a:latin typeface="楷体_GB2312" pitchFamily="49" charset="-122"/>
                <a:ea typeface="楷体_GB2312" pitchFamily="49" charset="-122"/>
              </a:rPr>
              <a:t>且至少含有一个非终结符</a:t>
            </a:r>
            <a:endParaRPr lang="zh-CN" altLang="en-US" sz="1800" dirty="0">
              <a:latin typeface="楷体_GB2312" pitchFamily="49" charset="-122"/>
              <a:ea typeface="楷体_GB2312" pitchFamily="49" charset="-122"/>
            </a:endParaRPr>
          </a:p>
          <a:p>
            <a:pPr lvl="2">
              <a:lnSpc>
                <a:spcPct val="80000"/>
              </a:lnSpc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en-US" altLang="zh-CN" sz="1800" dirty="0">
                <a:latin typeface="Bookman Old Style" panose="02050604050505020204" pitchFamily="18" charset="0"/>
                <a:ea typeface="楷体_GB2312" pitchFamily="49" charset="-122"/>
              </a:rPr>
              <a:t>β∈(V</a:t>
            </a:r>
            <a:r>
              <a:rPr lang="en-US" altLang="zh-CN" sz="1800" baseline="-25000" dirty="0">
                <a:latin typeface="Bookman Old Style" panose="02050604050505020204" pitchFamily="18" charset="0"/>
                <a:ea typeface="楷体_GB2312" pitchFamily="49" charset="-122"/>
              </a:rPr>
              <a:t>N</a:t>
            </a:r>
            <a:r>
              <a:rPr lang="en-US" altLang="zh-CN" sz="1800" dirty="0">
                <a:latin typeface="Bookman Old Style" panose="02050604050505020204" pitchFamily="18" charset="0"/>
                <a:ea typeface="楷体_GB2312" pitchFamily="49" charset="-122"/>
              </a:rPr>
              <a:t>∪V</a:t>
            </a:r>
            <a:r>
              <a:rPr lang="en-US" altLang="zh-CN" sz="1800" baseline="-25000" dirty="0">
                <a:latin typeface="Bookman Old Style" panose="02050604050505020204" pitchFamily="18" charset="0"/>
                <a:ea typeface="楷体_GB2312" pitchFamily="49" charset="-122"/>
              </a:rPr>
              <a:t>T</a:t>
            </a:r>
            <a:r>
              <a:rPr lang="en-US" altLang="zh-CN" sz="1800" dirty="0">
                <a:latin typeface="Bookman Old Style" panose="02050604050505020204" pitchFamily="18" charset="0"/>
                <a:ea typeface="楷体_GB2312" pitchFamily="49" charset="-122"/>
              </a:rPr>
              <a:t>)</a:t>
            </a:r>
            <a:r>
              <a:rPr lang="en-US" altLang="zh-CN" sz="1800" baseline="30000" dirty="0">
                <a:latin typeface="Bookman Old Style" panose="02050604050505020204" pitchFamily="18" charset="0"/>
                <a:ea typeface="楷体_GB2312" pitchFamily="49" charset="-122"/>
              </a:rPr>
              <a:t>*</a:t>
            </a:r>
            <a:endParaRPr lang="en-US" altLang="zh-CN" sz="1800" dirty="0">
              <a:latin typeface="Bookman Old Style" panose="02050604050505020204" pitchFamily="18" charset="0"/>
              <a:ea typeface="楷体_GB2312" pitchFamily="49" charset="-122"/>
            </a:endParaRPr>
          </a:p>
          <a:p>
            <a:pPr>
              <a:lnSpc>
                <a:spcPct val="80000"/>
              </a:lnSpc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型文法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80000"/>
              </a:lnSpc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2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除</a:t>
            </a:r>
            <a:r>
              <a:rPr lang="en-US" altLang="zh-CN" sz="2000" dirty="0">
                <a:solidFill>
                  <a:schemeClr val="tx1"/>
                </a:solidFill>
                <a:latin typeface="Bookman Old Style" panose="02050604050505020204" pitchFamily="18" charset="0"/>
                <a:ea typeface="楷体_GB2312" pitchFamily="49" charset="-122"/>
              </a:rPr>
              <a:t>S→ε</a:t>
            </a:r>
            <a:r>
              <a:rPr lang="zh-CN" altLang="en-US" sz="2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外</a:t>
            </a:r>
            <a:r>
              <a:rPr lang="en-US" altLang="zh-CN" sz="2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对任一产生式</a:t>
            </a:r>
            <a:r>
              <a:rPr lang="en-US" altLang="zh-CN" sz="2000" dirty="0">
                <a:solidFill>
                  <a:schemeClr val="tx1"/>
                </a:solidFill>
                <a:latin typeface="Bookman Old Style" panose="02050604050505020204" pitchFamily="18" charset="0"/>
                <a:ea typeface="楷体_GB2312" pitchFamily="49" charset="-122"/>
              </a:rPr>
              <a:t>α→β</a:t>
            </a:r>
            <a:r>
              <a:rPr lang="zh-CN" altLang="en-US" sz="2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都有</a:t>
            </a:r>
            <a:r>
              <a:rPr lang="en-US" altLang="zh-CN" sz="2000" dirty="0">
                <a:solidFill>
                  <a:schemeClr val="tx1"/>
                </a:solidFill>
                <a:latin typeface="Bookman Old Style" panose="02050604050505020204" pitchFamily="18" charset="0"/>
                <a:ea typeface="楷体_GB2312" pitchFamily="49" charset="-122"/>
              </a:rPr>
              <a:t>|α|≤|β|</a:t>
            </a:r>
            <a:endParaRPr lang="en-US" altLang="zh-CN" sz="2000" dirty="0">
              <a:solidFill>
                <a:schemeClr val="tx1"/>
              </a:solidFill>
              <a:latin typeface="Bookman Old Style" panose="02050604050505020204" pitchFamily="18" charset="0"/>
              <a:ea typeface="楷体_GB2312" pitchFamily="49" charset="-122"/>
            </a:endParaRPr>
          </a:p>
          <a:p>
            <a:pPr lvl="1">
              <a:lnSpc>
                <a:spcPct val="80000"/>
              </a:lnSpc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en-US" altLang="zh-CN" sz="2000" dirty="0">
                <a:solidFill>
                  <a:schemeClr val="tx1"/>
                </a:solidFill>
                <a:latin typeface="Bookman Old Style" panose="02050604050505020204" pitchFamily="18" charset="0"/>
                <a:ea typeface="楷体_GB2312" pitchFamily="49" charset="-122"/>
              </a:rPr>
              <a:t>S</a:t>
            </a:r>
            <a:r>
              <a:rPr lang="zh-CN" altLang="en-US" sz="2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不得出现在任何产生式的右部</a:t>
            </a:r>
            <a:endParaRPr lang="zh-CN" altLang="en-US" sz="20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80000"/>
              </a:lnSpc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型文法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80000"/>
              </a:lnSpc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2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对任一产生式</a:t>
            </a:r>
            <a:r>
              <a:rPr lang="en-US" altLang="zh-CN" sz="2000" dirty="0">
                <a:solidFill>
                  <a:schemeClr val="tx1"/>
                </a:solidFill>
                <a:latin typeface="Bookman Old Style" panose="02050604050505020204" pitchFamily="18" charset="0"/>
                <a:ea typeface="楷体_GB2312" pitchFamily="49" charset="-122"/>
              </a:rPr>
              <a:t>α→β</a:t>
            </a:r>
            <a:r>
              <a:rPr lang="en-US" altLang="zh-CN" sz="2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都有</a:t>
            </a:r>
            <a:endParaRPr lang="zh-CN" altLang="en-US" sz="20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2">
              <a:lnSpc>
                <a:spcPct val="80000"/>
              </a:lnSpc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en-US" altLang="zh-CN" sz="1800" dirty="0">
                <a:latin typeface="Bookman Old Style" panose="02050604050505020204" pitchFamily="18" charset="0"/>
                <a:ea typeface="楷体_GB2312" pitchFamily="49" charset="-122"/>
              </a:rPr>
              <a:t>α∈V</a:t>
            </a:r>
            <a:r>
              <a:rPr lang="en-US" altLang="zh-CN" sz="1800" baseline="-25000" dirty="0">
                <a:latin typeface="Bookman Old Style" panose="02050604050505020204" pitchFamily="18" charset="0"/>
                <a:ea typeface="楷体_GB2312" pitchFamily="49" charset="-122"/>
              </a:rPr>
              <a:t>N</a:t>
            </a:r>
            <a:endParaRPr lang="en-US" altLang="zh-CN" sz="1800" dirty="0">
              <a:latin typeface="Bookman Old Style" panose="02050604050505020204" pitchFamily="18" charset="0"/>
              <a:ea typeface="楷体_GB2312" pitchFamily="49" charset="-122"/>
            </a:endParaRPr>
          </a:p>
          <a:p>
            <a:pPr lvl="2">
              <a:lnSpc>
                <a:spcPct val="80000"/>
              </a:lnSpc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en-US" altLang="zh-CN" sz="1800" dirty="0">
                <a:latin typeface="Bookman Old Style" panose="02050604050505020204" pitchFamily="18" charset="0"/>
                <a:ea typeface="楷体_GB2312" pitchFamily="49" charset="-122"/>
              </a:rPr>
              <a:t>β∈(V</a:t>
            </a:r>
            <a:r>
              <a:rPr lang="en-US" altLang="zh-CN" sz="1800" baseline="-25000" dirty="0">
                <a:latin typeface="Bookman Old Style" panose="02050604050505020204" pitchFamily="18" charset="0"/>
                <a:ea typeface="楷体_GB2312" pitchFamily="49" charset="-122"/>
              </a:rPr>
              <a:t>N</a:t>
            </a:r>
            <a:r>
              <a:rPr lang="en-US" altLang="zh-CN" sz="1800" dirty="0">
                <a:latin typeface="Bookman Old Style" panose="02050604050505020204" pitchFamily="18" charset="0"/>
                <a:ea typeface="楷体_GB2312" pitchFamily="49" charset="-122"/>
              </a:rPr>
              <a:t>∪V</a:t>
            </a:r>
            <a:r>
              <a:rPr lang="en-US" altLang="zh-CN" sz="1800" baseline="-25000" dirty="0">
                <a:latin typeface="Bookman Old Style" panose="02050604050505020204" pitchFamily="18" charset="0"/>
                <a:ea typeface="楷体_GB2312" pitchFamily="49" charset="-122"/>
              </a:rPr>
              <a:t>T</a:t>
            </a:r>
            <a:r>
              <a:rPr lang="en-US" altLang="zh-CN" sz="1800" dirty="0">
                <a:latin typeface="Bookman Old Style" panose="02050604050505020204" pitchFamily="18" charset="0"/>
                <a:ea typeface="楷体_GB2312" pitchFamily="49" charset="-122"/>
              </a:rPr>
              <a:t>)</a:t>
            </a:r>
            <a:r>
              <a:rPr lang="en-US" altLang="zh-CN" sz="1800" baseline="30000" dirty="0">
                <a:latin typeface="Bookman Old Style" panose="02050604050505020204" pitchFamily="18" charset="0"/>
                <a:ea typeface="楷体_GB2312" pitchFamily="49" charset="-122"/>
              </a:rPr>
              <a:t>*</a:t>
            </a:r>
            <a:endParaRPr lang="en-US" altLang="zh-CN" sz="1800" baseline="30000" dirty="0">
              <a:latin typeface="Bookman Old Style" panose="02050604050505020204" pitchFamily="18" charset="0"/>
              <a:ea typeface="楷体_GB2312" pitchFamily="49" charset="-122"/>
            </a:endParaRPr>
          </a:p>
          <a:p>
            <a:pPr>
              <a:lnSpc>
                <a:spcPct val="80000"/>
              </a:lnSpc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型文法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80000"/>
              </a:lnSpc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2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任一产生式</a:t>
            </a:r>
            <a:r>
              <a:rPr lang="en-US" altLang="zh-CN" sz="2000" dirty="0">
                <a:solidFill>
                  <a:schemeClr val="tx1"/>
                </a:solidFill>
                <a:latin typeface="Bookman Old Style" panose="02050604050505020204" pitchFamily="18" charset="0"/>
                <a:ea typeface="楷体_GB2312" pitchFamily="49" charset="-122"/>
              </a:rPr>
              <a:t>α→β</a:t>
            </a:r>
            <a:r>
              <a:rPr lang="zh-CN" altLang="en-US" sz="2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的形式都为</a:t>
            </a:r>
            <a:r>
              <a:rPr lang="en-US" altLang="zh-CN" sz="2000" dirty="0">
                <a:solidFill>
                  <a:schemeClr val="tx1"/>
                </a:solidFill>
                <a:latin typeface="Bookman Old Style" panose="02050604050505020204" pitchFamily="18" charset="0"/>
                <a:ea typeface="楷体_GB2312" pitchFamily="49" charset="-122"/>
              </a:rPr>
              <a:t>A→aB</a:t>
            </a:r>
            <a:r>
              <a:rPr lang="zh-CN" altLang="en-US" sz="2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zh-CN" sz="2000" dirty="0">
                <a:solidFill>
                  <a:schemeClr val="tx1"/>
                </a:solidFill>
                <a:latin typeface="Bookman Old Style" panose="02050604050505020204" pitchFamily="18" charset="0"/>
                <a:ea typeface="楷体_GB2312" pitchFamily="49" charset="-122"/>
              </a:rPr>
              <a:t>A→a</a:t>
            </a:r>
            <a:endParaRPr lang="en-US" altLang="zh-CN" sz="2000" dirty="0">
              <a:solidFill>
                <a:schemeClr val="tx1"/>
              </a:solidFill>
              <a:latin typeface="Bookman Old Style" panose="02050604050505020204" pitchFamily="18" charset="0"/>
              <a:ea typeface="楷体_GB2312" pitchFamily="49" charset="-122"/>
            </a:endParaRPr>
          </a:p>
          <a:p>
            <a:pPr lvl="2">
              <a:lnSpc>
                <a:spcPct val="80000"/>
              </a:lnSpc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en-US" altLang="zh-CN" sz="1800" dirty="0">
                <a:latin typeface="Bookman Old Style" panose="02050604050505020204" pitchFamily="18" charset="0"/>
                <a:ea typeface="楷体_GB2312" pitchFamily="49" charset="-122"/>
              </a:rPr>
              <a:t>A∈V</a:t>
            </a:r>
            <a:r>
              <a:rPr lang="en-US" altLang="zh-CN" sz="1800" baseline="-25000" dirty="0">
                <a:latin typeface="Bookman Old Style" panose="02050604050505020204" pitchFamily="18" charset="0"/>
                <a:ea typeface="楷体_GB2312" pitchFamily="49" charset="-122"/>
              </a:rPr>
              <a:t>N</a:t>
            </a:r>
            <a:endParaRPr lang="en-US" altLang="zh-CN" sz="1800" dirty="0">
              <a:latin typeface="Bookman Old Style" panose="02050604050505020204" pitchFamily="18" charset="0"/>
              <a:ea typeface="楷体_GB2312" pitchFamily="49" charset="-122"/>
            </a:endParaRPr>
          </a:p>
          <a:p>
            <a:pPr lvl="2">
              <a:lnSpc>
                <a:spcPct val="80000"/>
              </a:lnSpc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en-US" altLang="zh-CN" sz="1800" dirty="0">
                <a:latin typeface="Bookman Old Style" panose="02050604050505020204" pitchFamily="18" charset="0"/>
                <a:ea typeface="楷体_GB2312" pitchFamily="49" charset="-122"/>
              </a:rPr>
              <a:t>B∈V</a:t>
            </a:r>
            <a:r>
              <a:rPr lang="en-US" altLang="zh-CN" sz="1800" baseline="-25000" dirty="0">
                <a:latin typeface="Bookman Old Style" panose="02050604050505020204" pitchFamily="18" charset="0"/>
                <a:ea typeface="楷体_GB2312" pitchFamily="49" charset="-122"/>
              </a:rPr>
              <a:t>N</a:t>
            </a:r>
            <a:endParaRPr lang="en-US" altLang="zh-CN" sz="1800" dirty="0">
              <a:latin typeface="Bookman Old Style" panose="02050604050505020204" pitchFamily="18" charset="0"/>
              <a:ea typeface="楷体_GB2312" pitchFamily="49" charset="-122"/>
            </a:endParaRPr>
          </a:p>
          <a:p>
            <a:pPr lvl="2">
              <a:lnSpc>
                <a:spcPct val="80000"/>
              </a:lnSpc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en-US" altLang="zh-CN" sz="1800" dirty="0">
                <a:latin typeface="Bookman Old Style" panose="02050604050505020204" pitchFamily="18" charset="0"/>
                <a:ea typeface="楷体_GB2312" pitchFamily="49" charset="-122"/>
              </a:rPr>
              <a:t>a∈V</a:t>
            </a:r>
            <a:r>
              <a:rPr lang="en-US" altLang="zh-CN" sz="1800" baseline="-25000" dirty="0">
                <a:latin typeface="Bookman Old Style" panose="02050604050505020204" pitchFamily="18" charset="0"/>
                <a:ea typeface="楷体_GB2312" pitchFamily="49" charset="-122"/>
              </a:rPr>
              <a:t>T</a:t>
            </a:r>
            <a:r>
              <a:rPr lang="en-US" altLang="zh-CN" sz="1800" baseline="30000" dirty="0">
                <a:latin typeface="Bookman Old Style" panose="02050604050505020204" pitchFamily="18" charset="0"/>
                <a:ea typeface="楷体_GB2312" pitchFamily="49" charset="-122"/>
              </a:rPr>
              <a:t>*</a:t>
            </a:r>
            <a:endParaRPr lang="en-US" altLang="zh-CN" sz="1800" baseline="30000" dirty="0">
              <a:latin typeface="Bookman Old Style" panose="02050604050505020204" pitchFamily="18" charset="0"/>
              <a:ea typeface="楷体_GB2312" pitchFamily="49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zh-CN" altLang="en-US" dirty="0">
              <a:ea typeface="华文新魏" panose="02010800040101010101" pitchFamily="2" charset="-122"/>
            </a:endParaRPr>
          </a:p>
        </p:txBody>
      </p:sp>
      <p:sp>
        <p:nvSpPr>
          <p:cNvPr id="82948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82949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7010400" y="1341438"/>
            <a:ext cx="1127125" cy="4895850"/>
            <a:chOff x="4416" y="1008"/>
            <a:chExt cx="710" cy="3084"/>
          </a:xfrm>
        </p:grpSpPr>
        <p:sp>
          <p:nvSpPr>
            <p:cNvPr id="82951" name="Line 4"/>
            <p:cNvSpPr>
              <a:spLocks noChangeShapeType="1"/>
            </p:cNvSpPr>
            <p:nvPr/>
          </p:nvSpPr>
          <p:spPr bwMode="auto">
            <a:xfrm>
              <a:off x="4416" y="1008"/>
              <a:ext cx="0" cy="3084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charset="0"/>
                <a:cs typeface="PMingLiU" charset="0"/>
              </a:endParaRPr>
            </a:p>
          </p:txBody>
        </p:sp>
        <p:sp>
          <p:nvSpPr>
            <p:cNvPr id="82952" name="Text Box 5"/>
            <p:cNvSpPr txBox="1">
              <a:spLocks noChangeArrowheads="1"/>
            </p:cNvSpPr>
            <p:nvPr/>
          </p:nvSpPr>
          <p:spPr bwMode="auto">
            <a:xfrm>
              <a:off x="4502" y="1643"/>
              <a:ext cx="624" cy="1984"/>
            </a:xfrm>
            <a:prstGeom prst="rect">
              <a:avLst/>
            </a:prstGeom>
            <a:noFill/>
            <a:ln w="9525">
              <a:solidFill>
                <a:srgbClr val="0000CC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随着对产生式的约束条件逐渐增强，文法描述语言的能力逐渐减弱</a:t>
              </a:r>
              <a:endParaRPr kumimoji="1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2.6</a:t>
            </a:r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1955800"/>
              </a:xfrm>
            </p:spPr>
            <p:txBody>
              <a:bodyPr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𝐷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𝑁𝐷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𝐷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4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5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6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7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8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9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 altLang="zh-CN"/>
                  <a:t>(1)</a:t>
                </a:r>
                <a:r>
                  <a:rPr lang="zh-CN" altLang="en-US"/>
                  <a:t>文法</a:t>
                </a:r>
                <a:r>
                  <a:rPr lang="en-US" altLang="zh-CN"/>
                  <a:t>G</a:t>
                </a:r>
                <a:r>
                  <a:rPr lang="zh-CN" altLang="en-US"/>
                  <a:t>对应的语言</a:t>
                </a:r>
                <a:r>
                  <a:rPr lang="en-US" altLang="zh-CN"/>
                  <a:t>L(G)</a:t>
                </a:r>
                <a:r>
                  <a:rPr lang="zh-CN" altLang="en-US"/>
                  <a:t>是什么？</a:t>
                </a:r>
                <a:endParaRPr lang="zh-CN" altLang="en-US"/>
              </a:p>
              <a:p>
                <a:r>
                  <a:rPr lang="en-US" altLang="zh-CN"/>
                  <a:t>(2)</a:t>
                </a:r>
                <a:r>
                  <a:rPr lang="zh-CN" altLang="en-US"/>
                  <a:t>给出句子</a:t>
                </a:r>
                <a:r>
                  <a:rPr lang="en-US" altLang="zh-CN"/>
                  <a:t>0127</a:t>
                </a:r>
                <a:r>
                  <a:rPr lang="zh-CN" altLang="en-US"/>
                  <a:t>、</a:t>
                </a:r>
                <a:r>
                  <a:rPr lang="en-US" altLang="zh-CN"/>
                  <a:t>34</a:t>
                </a:r>
                <a:r>
                  <a:rPr lang="zh-CN" altLang="en-US"/>
                  <a:t>和</a:t>
                </a:r>
                <a:r>
                  <a:rPr lang="en-US" altLang="zh-CN"/>
                  <a:t>568</a:t>
                </a:r>
                <a:r>
                  <a:rPr lang="zh-CN" altLang="en-US"/>
                  <a:t>的最左推导和最右推导</a:t>
                </a:r>
                <a:endParaRPr lang="en-US" altLang="zh-CN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195580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D91738-6F2A-4548-8E6C-BC0C2CBE5598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9750" y="3198495"/>
            <a:ext cx="80048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</a:t>
            </a:r>
            <a:r>
              <a:rPr lang="zh-CN" altLang="en-US">
                <a:ea typeface="宋体" panose="02010600030101010101" pitchFamily="2" charset="-122"/>
              </a:rPr>
              <a:t>对应一位数字；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N</a:t>
            </a:r>
            <a:r>
              <a:rPr lang="zh-CN" altLang="en-US">
                <a:ea typeface="宋体" panose="02010600030101010101" pitchFamily="2" charset="-122"/>
              </a:rPr>
              <a:t>是多个</a:t>
            </a:r>
            <a:r>
              <a:rPr lang="en-US" altLang="zh-CN">
                <a:ea typeface="宋体" panose="02010600030101010101" pitchFamily="2" charset="-122"/>
              </a:rPr>
              <a:t>D</a:t>
            </a:r>
            <a:r>
              <a:rPr lang="zh-CN" altLang="en-US">
                <a:ea typeface="宋体" panose="02010600030101010101" pitchFamily="2" charset="-122"/>
              </a:rPr>
              <a:t>连接，因此对应的语言是数字连接的字符串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4076700"/>
            <a:ext cx="6981825" cy="9525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5" y="5156835"/>
            <a:ext cx="7267575" cy="923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2.7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927100"/>
          </a:xfrm>
        </p:spPr>
        <p:txBody>
          <a:bodyPr/>
          <a:p>
            <a:r>
              <a:rPr lang="zh-CN" altLang="en-US"/>
              <a:t>写一个文法，使其语言是奇数集，且每个奇数不以</a:t>
            </a:r>
            <a:r>
              <a:rPr lang="en-US" altLang="zh-CN"/>
              <a:t>0</a:t>
            </a:r>
            <a:r>
              <a:rPr lang="zh-CN" altLang="en-US"/>
              <a:t>开头。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D91738-6F2A-4548-8E6C-BC0C2CBE5598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411730" y="2420620"/>
            <a:ext cx="4467225" cy="14859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20" y="4149090"/>
            <a:ext cx="2790825" cy="962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2.8</a:t>
            </a:r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/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 altLang="zh-CN"/>
                  <a:t>(1) </a:t>
                </a:r>
                <a:r>
                  <a:rPr lang="zh-CN" altLang="en-US"/>
                  <a:t>给出</a:t>
                </a:r>
                <a:r>
                  <a:rPr lang="en-US" altLang="zh-CN"/>
                  <a:t>i+i*i</a:t>
                </a:r>
                <a:r>
                  <a:rPr lang="zh-CN" altLang="en-US"/>
                  <a:t>、</a:t>
                </a:r>
                <a:r>
                  <a:rPr lang="en-US" altLang="zh-CN"/>
                  <a:t>i*(i+i)</a:t>
                </a:r>
                <a:r>
                  <a:rPr lang="zh-CN" altLang="en-US"/>
                  <a:t>的</a:t>
                </a:r>
                <a:br>
                  <a:rPr lang="zh-CN" altLang="en-US"/>
                </a:br>
                <a:r>
                  <a:rPr lang="zh-CN" altLang="en-US"/>
                  <a:t>最左推导和最右推导</a:t>
                </a:r>
                <a:endParaRPr lang="en-US" altLang="zh-CN"/>
              </a:p>
              <a:p>
                <a:r>
                  <a:rPr lang="en-US" altLang="zh-CN"/>
                  <a:t>(2) </a:t>
                </a:r>
                <a:r>
                  <a:rPr lang="zh-CN" altLang="en-US"/>
                  <a:t>给出</a:t>
                </a:r>
                <a:r>
                  <a:rPr lang="en-US" altLang="zh-CN"/>
                  <a:t>i+i+i</a:t>
                </a:r>
                <a:r>
                  <a:rPr lang="zh-CN" altLang="en-US"/>
                  <a:t>、</a:t>
                </a:r>
                <a:r>
                  <a:rPr lang="en-US" altLang="zh-CN"/>
                  <a:t>i+i*i</a:t>
                </a:r>
                <a:r>
                  <a:rPr lang="zh-CN" altLang="en-US"/>
                  <a:t>和</a:t>
                </a:r>
                <a:br>
                  <a:rPr lang="zh-CN" altLang="en-US"/>
                </a:br>
                <a:r>
                  <a:rPr lang="en-US" altLang="zh-CN"/>
                  <a:t>i-i-i</a:t>
                </a:r>
                <a:r>
                  <a:rPr lang="zh-CN" altLang="en-US"/>
                  <a:t>的语法树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D91738-6F2A-4548-8E6C-BC0C2CBE5598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55" y="1412875"/>
            <a:ext cx="4162425" cy="19526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200" y="3860800"/>
            <a:ext cx="4838700" cy="2447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2.8</a:t>
            </a:r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3974465" cy="3383915"/>
              </a:xfrm>
            </p:spPr>
            <p:txBody>
              <a:bodyPr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/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 altLang="zh-CN"/>
                  <a:t>(1) </a:t>
                </a:r>
                <a:r>
                  <a:rPr lang="zh-CN" altLang="en-US"/>
                  <a:t>给出</a:t>
                </a:r>
                <a:r>
                  <a:rPr lang="en-US" altLang="zh-CN"/>
                  <a:t>i+i*i</a:t>
                </a:r>
                <a:r>
                  <a:rPr lang="zh-CN" altLang="en-US"/>
                  <a:t>、</a:t>
                </a:r>
                <a:r>
                  <a:rPr lang="en-US" altLang="zh-CN"/>
                  <a:t>i*(i+i)</a:t>
                </a:r>
                <a:r>
                  <a:rPr lang="zh-CN" altLang="en-US"/>
                  <a:t>的</a:t>
                </a:r>
                <a:br>
                  <a:rPr lang="zh-CN" altLang="en-US"/>
                </a:br>
                <a:r>
                  <a:rPr lang="zh-CN" altLang="en-US"/>
                  <a:t>最左推导和最右推导</a:t>
                </a:r>
                <a:endParaRPr lang="en-US" altLang="zh-CN"/>
              </a:p>
              <a:p>
                <a:r>
                  <a:rPr lang="en-US" altLang="zh-CN"/>
                  <a:t>(2) </a:t>
                </a:r>
                <a:r>
                  <a:rPr lang="zh-CN" altLang="en-US"/>
                  <a:t>给出</a:t>
                </a:r>
                <a:r>
                  <a:rPr lang="en-US" altLang="zh-CN"/>
                  <a:t>i+i+i</a:t>
                </a:r>
                <a:r>
                  <a:rPr lang="zh-CN" altLang="en-US"/>
                  <a:t>、</a:t>
                </a:r>
                <a:r>
                  <a:rPr lang="en-US" altLang="zh-CN"/>
                  <a:t>i+i*i</a:t>
                </a:r>
                <a:r>
                  <a:rPr lang="zh-CN" altLang="en-US"/>
                  <a:t>和</a:t>
                </a:r>
                <a:br>
                  <a:rPr lang="zh-CN" altLang="en-US"/>
                </a:br>
                <a:r>
                  <a:rPr lang="en-US" altLang="zh-CN"/>
                  <a:t>i-i-i</a:t>
                </a:r>
                <a:r>
                  <a:rPr lang="zh-CN" altLang="en-US"/>
                  <a:t>的语法树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3974465" cy="338391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D91738-6F2A-4548-8E6C-BC0C2CBE5598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+mn-cs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5796280" y="1556385"/>
            <a:ext cx="2454275" cy="4780280"/>
            <a:chOff x="9128" y="2451"/>
            <a:chExt cx="3865" cy="7528"/>
          </a:xfrm>
        </p:grpSpPr>
        <p:sp>
          <p:nvSpPr>
            <p:cNvPr id="7" name="文本框 6"/>
            <p:cNvSpPr txBox="1"/>
            <p:nvPr/>
          </p:nvSpPr>
          <p:spPr>
            <a:xfrm>
              <a:off x="11165" y="2451"/>
              <a:ext cx="58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E</a:t>
              </a:r>
              <a:endParaRPr lang="en-US" altLang="zh-CN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0180" y="3865"/>
              <a:ext cx="58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E</a:t>
              </a:r>
              <a:endParaRPr lang="en-US" altLang="zh-CN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1279" y="3813"/>
              <a:ext cx="44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-</a:t>
              </a:r>
              <a:endParaRPr lang="en-US" altLang="zh-CN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2413" y="3865"/>
              <a:ext cx="58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T</a:t>
              </a:r>
              <a:endParaRPr lang="en-US" altLang="zh-CN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9128" y="5401"/>
              <a:ext cx="58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E</a:t>
              </a:r>
              <a:endParaRPr lang="en-US" altLang="zh-CN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0227" y="5349"/>
              <a:ext cx="44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-</a:t>
              </a:r>
              <a:endParaRPr lang="en-US" altLang="zh-CN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1361" y="5401"/>
              <a:ext cx="58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T</a:t>
              </a:r>
              <a:endParaRPr lang="en-US" altLang="zh-CN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9128" y="6761"/>
              <a:ext cx="58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T</a:t>
              </a:r>
              <a:endParaRPr lang="en-US" altLang="zh-CN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9128" y="8008"/>
              <a:ext cx="555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F</a:t>
              </a:r>
              <a:endParaRPr lang="en-US" altLang="zh-CN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9241" y="9255"/>
              <a:ext cx="42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i</a:t>
              </a:r>
              <a:endParaRPr lang="en-US" altLang="zh-CN"/>
            </a:p>
          </p:txBody>
        </p:sp>
        <p:cxnSp>
          <p:nvCxnSpPr>
            <p:cNvPr id="17" name="直接连接符 16"/>
            <p:cNvCxnSpPr>
              <a:stCxn id="7" idx="2"/>
              <a:endCxn id="8" idx="0"/>
            </p:cNvCxnSpPr>
            <p:nvPr/>
          </p:nvCxnSpPr>
          <p:spPr>
            <a:xfrm flipH="1">
              <a:off x="10471" y="3176"/>
              <a:ext cx="985" cy="68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7" idx="2"/>
              <a:endCxn id="9" idx="0"/>
            </p:cNvCxnSpPr>
            <p:nvPr/>
          </p:nvCxnSpPr>
          <p:spPr>
            <a:xfrm>
              <a:off x="11456" y="3176"/>
              <a:ext cx="47" cy="6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7" idx="2"/>
              <a:endCxn id="10" idx="0"/>
            </p:cNvCxnSpPr>
            <p:nvPr/>
          </p:nvCxnSpPr>
          <p:spPr>
            <a:xfrm>
              <a:off x="11456" y="3176"/>
              <a:ext cx="1248" cy="68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8" idx="2"/>
              <a:endCxn id="11" idx="0"/>
            </p:cNvCxnSpPr>
            <p:nvPr/>
          </p:nvCxnSpPr>
          <p:spPr>
            <a:xfrm flipH="1">
              <a:off x="9419" y="4590"/>
              <a:ext cx="1052" cy="8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8" idx="2"/>
              <a:endCxn id="12" idx="0"/>
            </p:cNvCxnSpPr>
            <p:nvPr/>
          </p:nvCxnSpPr>
          <p:spPr>
            <a:xfrm flipH="1">
              <a:off x="10451" y="4590"/>
              <a:ext cx="20" cy="7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endCxn id="13" idx="0"/>
            </p:cNvCxnSpPr>
            <p:nvPr/>
          </p:nvCxnSpPr>
          <p:spPr>
            <a:xfrm>
              <a:off x="10489" y="4606"/>
              <a:ext cx="1163" cy="7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1" idx="2"/>
              <a:endCxn id="14" idx="0"/>
            </p:cNvCxnSpPr>
            <p:nvPr/>
          </p:nvCxnSpPr>
          <p:spPr>
            <a:xfrm>
              <a:off x="9419" y="6126"/>
              <a:ext cx="0" cy="6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4" idx="2"/>
              <a:endCxn id="15" idx="0"/>
            </p:cNvCxnSpPr>
            <p:nvPr/>
          </p:nvCxnSpPr>
          <p:spPr>
            <a:xfrm flipH="1">
              <a:off x="9406" y="7486"/>
              <a:ext cx="13" cy="52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5" idx="2"/>
              <a:endCxn id="16" idx="0"/>
            </p:cNvCxnSpPr>
            <p:nvPr/>
          </p:nvCxnSpPr>
          <p:spPr>
            <a:xfrm>
              <a:off x="9406" y="8733"/>
              <a:ext cx="46" cy="52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11374" y="6600"/>
              <a:ext cx="555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F</a:t>
              </a:r>
              <a:endParaRPr lang="en-US" altLang="zh-CN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1487" y="7847"/>
              <a:ext cx="42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i</a:t>
              </a:r>
              <a:endParaRPr lang="en-US" altLang="zh-CN"/>
            </a:p>
          </p:txBody>
        </p:sp>
        <p:cxnSp>
          <p:nvCxnSpPr>
            <p:cNvPr id="28" name="直接连接符 27"/>
            <p:cNvCxnSpPr>
              <a:endCxn id="26" idx="0"/>
            </p:cNvCxnSpPr>
            <p:nvPr/>
          </p:nvCxnSpPr>
          <p:spPr>
            <a:xfrm flipH="1">
              <a:off x="11652" y="6078"/>
              <a:ext cx="13" cy="52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26" idx="2"/>
              <a:endCxn id="27" idx="0"/>
            </p:cNvCxnSpPr>
            <p:nvPr/>
          </p:nvCxnSpPr>
          <p:spPr>
            <a:xfrm>
              <a:off x="11652" y="7325"/>
              <a:ext cx="46" cy="52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12432" y="5173"/>
              <a:ext cx="555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F</a:t>
              </a:r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2545" y="6420"/>
              <a:ext cx="42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i</a:t>
              </a:r>
              <a:endParaRPr lang="en-US" altLang="zh-CN"/>
            </a:p>
          </p:txBody>
        </p:sp>
        <p:cxnSp>
          <p:nvCxnSpPr>
            <p:cNvPr id="32" name="直接连接符 31"/>
            <p:cNvCxnSpPr>
              <a:endCxn id="30" idx="0"/>
            </p:cNvCxnSpPr>
            <p:nvPr/>
          </p:nvCxnSpPr>
          <p:spPr>
            <a:xfrm flipH="1">
              <a:off x="12710" y="4651"/>
              <a:ext cx="13" cy="52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30" idx="2"/>
              <a:endCxn id="31" idx="0"/>
            </p:cNvCxnSpPr>
            <p:nvPr/>
          </p:nvCxnSpPr>
          <p:spPr>
            <a:xfrm>
              <a:off x="12710" y="5898"/>
              <a:ext cx="46" cy="52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2.9</a:t>
            </a:r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981710"/>
              </a:xfrm>
            </p:spPr>
            <p:txBody>
              <a:bodyPr/>
              <a:p>
                <a:r>
                  <a:rPr lang="zh-CN" altLang="en-US"/>
                  <a:t>证明下面</a:t>
                </a:r>
                <a:r>
                  <a:rPr lang="zh-CN" altLang="en-US"/>
                  <a:t>文法是二义的</a:t>
                </a:r>
                <a:endParaRPr lang="zh-CN" altLang="en-US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𝑖𝑆𝑒𝑆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𝑖𝑆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</m:oMath>
                </a14:m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98171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D91738-6F2A-4548-8E6C-BC0C2CBE5598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75740" y="2276475"/>
            <a:ext cx="5872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>
                <a:ea typeface="宋体" panose="02010600030101010101" pitchFamily="2" charset="-122"/>
              </a:rPr>
              <a:t>证明二义性：找到一个句子是二义的</a:t>
            </a:r>
            <a:endParaRPr lang="zh-CN" altLang="en-US" sz="2800">
              <a:ea typeface="宋体" panose="0201060003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395" y="2874010"/>
            <a:ext cx="3209925" cy="5715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885" y="3573145"/>
            <a:ext cx="3562350" cy="4762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4130" y="4220845"/>
            <a:ext cx="3609975" cy="4857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5535" y="4940935"/>
            <a:ext cx="1428750" cy="457200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4718685" y="3554730"/>
            <a:ext cx="1497965" cy="1151890"/>
            <a:chOff x="7431" y="5598"/>
            <a:chExt cx="2359" cy="1814"/>
          </a:xfrm>
        </p:grpSpPr>
        <p:sp>
          <p:nvSpPr>
            <p:cNvPr id="14" name="任意多边形 13"/>
            <p:cNvSpPr/>
            <p:nvPr/>
          </p:nvSpPr>
          <p:spPr>
            <a:xfrm>
              <a:off x="7431" y="5598"/>
              <a:ext cx="936" cy="1813"/>
            </a:xfrm>
            <a:custGeom>
              <a:avLst/>
              <a:gdLst>
                <a:gd name="connisteX0" fmla="*/ 71958 w 594554"/>
                <a:gd name="connsiteY0" fmla="*/ 11196 h 1151515"/>
                <a:gd name="connisteX1" fmla="*/ 63068 w 594554"/>
                <a:gd name="connsiteY1" fmla="*/ 105811 h 1151515"/>
                <a:gd name="connisteX2" fmla="*/ 37668 w 594554"/>
                <a:gd name="connsiteY2" fmla="*/ 200426 h 1151515"/>
                <a:gd name="connisteX3" fmla="*/ 37668 w 594554"/>
                <a:gd name="connsiteY3" fmla="*/ 269006 h 1151515"/>
                <a:gd name="connisteX4" fmla="*/ 54813 w 594554"/>
                <a:gd name="connsiteY4" fmla="*/ 337586 h 1151515"/>
                <a:gd name="connisteX5" fmla="*/ 63068 w 594554"/>
                <a:gd name="connsiteY5" fmla="*/ 406166 h 1151515"/>
                <a:gd name="connisteX6" fmla="*/ 63068 w 594554"/>
                <a:gd name="connsiteY6" fmla="*/ 475381 h 1151515"/>
                <a:gd name="connisteX7" fmla="*/ 63068 w 594554"/>
                <a:gd name="connsiteY7" fmla="*/ 543961 h 1151515"/>
                <a:gd name="connisteX8" fmla="*/ 63068 w 594554"/>
                <a:gd name="connsiteY8" fmla="*/ 612541 h 1151515"/>
                <a:gd name="connisteX9" fmla="*/ 28778 w 594554"/>
                <a:gd name="connsiteY9" fmla="*/ 681121 h 1151515"/>
                <a:gd name="connisteX10" fmla="*/ 2743 w 594554"/>
                <a:gd name="connsiteY10" fmla="*/ 750336 h 1151515"/>
                <a:gd name="connisteX11" fmla="*/ 2743 w 594554"/>
                <a:gd name="connsiteY11" fmla="*/ 836061 h 1151515"/>
                <a:gd name="connisteX12" fmla="*/ 11633 w 594554"/>
                <a:gd name="connsiteY12" fmla="*/ 904641 h 1151515"/>
                <a:gd name="connisteX13" fmla="*/ 54813 w 594554"/>
                <a:gd name="connsiteY13" fmla="*/ 973856 h 1151515"/>
                <a:gd name="connisteX14" fmla="*/ 80213 w 594554"/>
                <a:gd name="connsiteY14" fmla="*/ 1042436 h 1151515"/>
                <a:gd name="connisteX15" fmla="*/ 114503 w 594554"/>
                <a:gd name="connsiteY15" fmla="*/ 1111016 h 1151515"/>
                <a:gd name="connisteX16" fmla="*/ 183718 w 594554"/>
                <a:gd name="connsiteY16" fmla="*/ 1145306 h 1151515"/>
                <a:gd name="connisteX17" fmla="*/ 269443 w 594554"/>
                <a:gd name="connsiteY17" fmla="*/ 1145306 h 1151515"/>
                <a:gd name="connisteX18" fmla="*/ 346913 w 594554"/>
                <a:gd name="connsiteY18" fmla="*/ 1145306 h 1151515"/>
                <a:gd name="connisteX19" fmla="*/ 415493 w 594554"/>
                <a:gd name="connsiteY19" fmla="*/ 1145306 h 1151515"/>
                <a:gd name="connisteX20" fmla="*/ 484073 w 594554"/>
                <a:gd name="connsiteY20" fmla="*/ 1145306 h 1151515"/>
                <a:gd name="connisteX21" fmla="*/ 501218 w 594554"/>
                <a:gd name="connsiteY21" fmla="*/ 1076726 h 1151515"/>
                <a:gd name="connisteX22" fmla="*/ 501218 w 594554"/>
                <a:gd name="connsiteY22" fmla="*/ 999256 h 1151515"/>
                <a:gd name="connisteX23" fmla="*/ 510108 w 594554"/>
                <a:gd name="connsiteY23" fmla="*/ 930676 h 1151515"/>
                <a:gd name="connisteX24" fmla="*/ 570433 w 594554"/>
                <a:gd name="connsiteY24" fmla="*/ 827806 h 1151515"/>
                <a:gd name="connisteX25" fmla="*/ 587578 w 594554"/>
                <a:gd name="connsiteY25" fmla="*/ 750336 h 1151515"/>
                <a:gd name="connisteX26" fmla="*/ 587578 w 594554"/>
                <a:gd name="connsiteY26" fmla="*/ 681121 h 1151515"/>
                <a:gd name="connisteX27" fmla="*/ 518363 w 594554"/>
                <a:gd name="connsiteY27" fmla="*/ 646831 h 1151515"/>
                <a:gd name="connisteX28" fmla="*/ 449783 w 594554"/>
                <a:gd name="connsiteY28" fmla="*/ 621431 h 1151515"/>
                <a:gd name="connisteX29" fmla="*/ 381203 w 594554"/>
                <a:gd name="connsiteY29" fmla="*/ 569361 h 1151515"/>
                <a:gd name="connisteX30" fmla="*/ 372313 w 594554"/>
                <a:gd name="connsiteY30" fmla="*/ 500781 h 1151515"/>
                <a:gd name="connisteX31" fmla="*/ 372313 w 594554"/>
                <a:gd name="connsiteY31" fmla="*/ 432201 h 1151515"/>
                <a:gd name="connisteX32" fmla="*/ 372313 w 594554"/>
                <a:gd name="connsiteY32" fmla="*/ 354731 h 1151515"/>
                <a:gd name="connisteX33" fmla="*/ 372313 w 594554"/>
                <a:gd name="connsiteY33" fmla="*/ 277261 h 1151515"/>
                <a:gd name="connisteX34" fmla="*/ 424383 w 594554"/>
                <a:gd name="connsiteY34" fmla="*/ 200426 h 1151515"/>
                <a:gd name="connisteX35" fmla="*/ 432638 w 594554"/>
                <a:gd name="connsiteY35" fmla="*/ 131211 h 1151515"/>
                <a:gd name="connisteX36" fmla="*/ 364058 w 594554"/>
                <a:gd name="connsiteY36" fmla="*/ 71521 h 1151515"/>
                <a:gd name="connisteX37" fmla="*/ 286588 w 594554"/>
                <a:gd name="connsiteY37" fmla="*/ 71521 h 1151515"/>
                <a:gd name="connisteX38" fmla="*/ 218008 w 594554"/>
                <a:gd name="connsiteY38" fmla="*/ 71521 h 1151515"/>
                <a:gd name="connisteX39" fmla="*/ 148793 w 594554"/>
                <a:gd name="connsiteY39" fmla="*/ 62631 h 1151515"/>
                <a:gd name="connisteX40" fmla="*/ 80213 w 594554"/>
                <a:gd name="connsiteY40" fmla="*/ 11196 h 1151515"/>
                <a:gd name="connisteX41" fmla="*/ 71958 w 594554"/>
                <a:gd name="connsiteY41" fmla="*/ 11196 h 115151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  <a:cxn ang="0">
                  <a:pos x="connisteX29" y="connsiteY29"/>
                </a:cxn>
                <a:cxn ang="0">
                  <a:pos x="connisteX30" y="connsiteY30"/>
                </a:cxn>
                <a:cxn ang="0">
                  <a:pos x="connisteX31" y="connsiteY31"/>
                </a:cxn>
                <a:cxn ang="0">
                  <a:pos x="connisteX32" y="connsiteY32"/>
                </a:cxn>
                <a:cxn ang="0">
                  <a:pos x="connisteX33" y="connsiteY33"/>
                </a:cxn>
                <a:cxn ang="0">
                  <a:pos x="connisteX34" y="connsiteY34"/>
                </a:cxn>
                <a:cxn ang="0">
                  <a:pos x="connisteX35" y="connsiteY35"/>
                </a:cxn>
                <a:cxn ang="0">
                  <a:pos x="connisteX36" y="connsiteY36"/>
                </a:cxn>
                <a:cxn ang="0">
                  <a:pos x="connisteX37" y="connsiteY37"/>
                </a:cxn>
                <a:cxn ang="0">
                  <a:pos x="connisteX38" y="connsiteY38"/>
                </a:cxn>
                <a:cxn ang="0">
                  <a:pos x="connisteX39" y="connsiteY39"/>
                </a:cxn>
                <a:cxn ang="0">
                  <a:pos x="connisteX40" y="connsiteY40"/>
                </a:cxn>
                <a:cxn ang="0">
                  <a:pos x="connisteX41" y="connsiteY41"/>
                </a:cxn>
              </a:cxnLst>
              <a:rect l="l" t="t" r="r" b="b"/>
              <a:pathLst>
                <a:path w="594555" h="1151516">
                  <a:moveTo>
                    <a:pt x="71958" y="11197"/>
                  </a:moveTo>
                  <a:cubicBezTo>
                    <a:pt x="68783" y="30247"/>
                    <a:pt x="70053" y="67712"/>
                    <a:pt x="63068" y="105812"/>
                  </a:cubicBezTo>
                  <a:cubicBezTo>
                    <a:pt x="56083" y="143912"/>
                    <a:pt x="42748" y="168042"/>
                    <a:pt x="37668" y="200427"/>
                  </a:cubicBezTo>
                  <a:cubicBezTo>
                    <a:pt x="32588" y="232812"/>
                    <a:pt x="34493" y="241702"/>
                    <a:pt x="37668" y="269007"/>
                  </a:cubicBezTo>
                  <a:cubicBezTo>
                    <a:pt x="40843" y="296312"/>
                    <a:pt x="49733" y="310282"/>
                    <a:pt x="54813" y="337587"/>
                  </a:cubicBezTo>
                  <a:cubicBezTo>
                    <a:pt x="59893" y="364892"/>
                    <a:pt x="61163" y="378862"/>
                    <a:pt x="63068" y="406167"/>
                  </a:cubicBezTo>
                  <a:cubicBezTo>
                    <a:pt x="64973" y="433472"/>
                    <a:pt x="63068" y="448077"/>
                    <a:pt x="63068" y="475382"/>
                  </a:cubicBezTo>
                  <a:cubicBezTo>
                    <a:pt x="63068" y="502687"/>
                    <a:pt x="63068" y="516657"/>
                    <a:pt x="63068" y="543962"/>
                  </a:cubicBezTo>
                  <a:cubicBezTo>
                    <a:pt x="63068" y="571267"/>
                    <a:pt x="70053" y="585237"/>
                    <a:pt x="63068" y="612542"/>
                  </a:cubicBezTo>
                  <a:cubicBezTo>
                    <a:pt x="56083" y="639847"/>
                    <a:pt x="40843" y="653817"/>
                    <a:pt x="28778" y="681122"/>
                  </a:cubicBezTo>
                  <a:cubicBezTo>
                    <a:pt x="16713" y="708427"/>
                    <a:pt x="7823" y="719222"/>
                    <a:pt x="2743" y="750337"/>
                  </a:cubicBezTo>
                  <a:cubicBezTo>
                    <a:pt x="-2337" y="781452"/>
                    <a:pt x="838" y="804947"/>
                    <a:pt x="2743" y="836062"/>
                  </a:cubicBezTo>
                  <a:cubicBezTo>
                    <a:pt x="4648" y="867177"/>
                    <a:pt x="1473" y="877337"/>
                    <a:pt x="11633" y="904642"/>
                  </a:cubicBezTo>
                  <a:cubicBezTo>
                    <a:pt x="21793" y="931947"/>
                    <a:pt x="40843" y="946552"/>
                    <a:pt x="54813" y="973857"/>
                  </a:cubicBezTo>
                  <a:cubicBezTo>
                    <a:pt x="68783" y="1001162"/>
                    <a:pt x="68148" y="1015132"/>
                    <a:pt x="80213" y="1042437"/>
                  </a:cubicBezTo>
                  <a:cubicBezTo>
                    <a:pt x="92278" y="1069742"/>
                    <a:pt x="93548" y="1090697"/>
                    <a:pt x="114503" y="1111017"/>
                  </a:cubicBezTo>
                  <a:cubicBezTo>
                    <a:pt x="135458" y="1131337"/>
                    <a:pt x="152603" y="1138322"/>
                    <a:pt x="183718" y="1145307"/>
                  </a:cubicBezTo>
                  <a:cubicBezTo>
                    <a:pt x="214833" y="1152292"/>
                    <a:pt x="237058" y="1145307"/>
                    <a:pt x="269443" y="1145307"/>
                  </a:cubicBezTo>
                  <a:cubicBezTo>
                    <a:pt x="301828" y="1145307"/>
                    <a:pt x="317703" y="1145307"/>
                    <a:pt x="346913" y="1145307"/>
                  </a:cubicBezTo>
                  <a:cubicBezTo>
                    <a:pt x="376123" y="1145307"/>
                    <a:pt x="388188" y="1145307"/>
                    <a:pt x="415493" y="1145307"/>
                  </a:cubicBezTo>
                  <a:cubicBezTo>
                    <a:pt x="442798" y="1145307"/>
                    <a:pt x="466928" y="1159277"/>
                    <a:pt x="484073" y="1145307"/>
                  </a:cubicBezTo>
                  <a:cubicBezTo>
                    <a:pt x="501218" y="1131337"/>
                    <a:pt x="498043" y="1105937"/>
                    <a:pt x="501218" y="1076727"/>
                  </a:cubicBezTo>
                  <a:cubicBezTo>
                    <a:pt x="504393" y="1047517"/>
                    <a:pt x="499313" y="1028467"/>
                    <a:pt x="501218" y="999257"/>
                  </a:cubicBezTo>
                  <a:cubicBezTo>
                    <a:pt x="503123" y="970047"/>
                    <a:pt x="496138" y="964967"/>
                    <a:pt x="510108" y="930677"/>
                  </a:cubicBezTo>
                  <a:cubicBezTo>
                    <a:pt x="524078" y="896387"/>
                    <a:pt x="555193" y="864002"/>
                    <a:pt x="570433" y="827807"/>
                  </a:cubicBezTo>
                  <a:cubicBezTo>
                    <a:pt x="585673" y="791612"/>
                    <a:pt x="584403" y="779547"/>
                    <a:pt x="587578" y="750337"/>
                  </a:cubicBezTo>
                  <a:cubicBezTo>
                    <a:pt x="590753" y="721127"/>
                    <a:pt x="601548" y="702077"/>
                    <a:pt x="587578" y="681122"/>
                  </a:cubicBezTo>
                  <a:cubicBezTo>
                    <a:pt x="573608" y="660167"/>
                    <a:pt x="545668" y="658897"/>
                    <a:pt x="518363" y="646832"/>
                  </a:cubicBezTo>
                  <a:cubicBezTo>
                    <a:pt x="491058" y="634767"/>
                    <a:pt x="477088" y="636672"/>
                    <a:pt x="449783" y="621432"/>
                  </a:cubicBezTo>
                  <a:cubicBezTo>
                    <a:pt x="422478" y="606192"/>
                    <a:pt x="396443" y="593492"/>
                    <a:pt x="381203" y="569362"/>
                  </a:cubicBezTo>
                  <a:cubicBezTo>
                    <a:pt x="365963" y="545232"/>
                    <a:pt x="374218" y="528087"/>
                    <a:pt x="372313" y="500782"/>
                  </a:cubicBezTo>
                  <a:cubicBezTo>
                    <a:pt x="370408" y="473477"/>
                    <a:pt x="372313" y="461412"/>
                    <a:pt x="372313" y="432202"/>
                  </a:cubicBezTo>
                  <a:cubicBezTo>
                    <a:pt x="372313" y="402992"/>
                    <a:pt x="372313" y="385847"/>
                    <a:pt x="372313" y="354732"/>
                  </a:cubicBezTo>
                  <a:cubicBezTo>
                    <a:pt x="372313" y="323617"/>
                    <a:pt x="362153" y="308377"/>
                    <a:pt x="372313" y="277262"/>
                  </a:cubicBezTo>
                  <a:cubicBezTo>
                    <a:pt x="382473" y="246147"/>
                    <a:pt x="412318" y="229637"/>
                    <a:pt x="424383" y="200427"/>
                  </a:cubicBezTo>
                  <a:cubicBezTo>
                    <a:pt x="436448" y="171217"/>
                    <a:pt x="444703" y="157247"/>
                    <a:pt x="432638" y="131212"/>
                  </a:cubicBezTo>
                  <a:cubicBezTo>
                    <a:pt x="420573" y="105177"/>
                    <a:pt x="393268" y="83587"/>
                    <a:pt x="364058" y="71522"/>
                  </a:cubicBezTo>
                  <a:cubicBezTo>
                    <a:pt x="334848" y="59457"/>
                    <a:pt x="315798" y="71522"/>
                    <a:pt x="286588" y="71522"/>
                  </a:cubicBezTo>
                  <a:cubicBezTo>
                    <a:pt x="257378" y="71522"/>
                    <a:pt x="245313" y="73427"/>
                    <a:pt x="218008" y="71522"/>
                  </a:cubicBezTo>
                  <a:cubicBezTo>
                    <a:pt x="190703" y="69617"/>
                    <a:pt x="176098" y="74697"/>
                    <a:pt x="148793" y="62632"/>
                  </a:cubicBezTo>
                  <a:cubicBezTo>
                    <a:pt x="121488" y="50567"/>
                    <a:pt x="95453" y="21357"/>
                    <a:pt x="80213" y="11197"/>
                  </a:cubicBezTo>
                  <a:cubicBezTo>
                    <a:pt x="64973" y="1037"/>
                    <a:pt x="75133" y="-7853"/>
                    <a:pt x="71958" y="11197"/>
                  </a:cubicBezTo>
                  <a:close/>
                </a:path>
              </a:pathLst>
            </a:cu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8367" y="5632"/>
              <a:ext cx="586" cy="1780"/>
            </a:xfrm>
            <a:custGeom>
              <a:avLst/>
              <a:gdLst>
                <a:gd name="connisteX0" fmla="*/ 11147 w 371827"/>
                <a:gd name="connsiteY0" fmla="*/ 12700 h 1130260"/>
                <a:gd name="connisteX1" fmla="*/ 11147 w 371827"/>
                <a:gd name="connsiteY1" fmla="*/ 81280 h 1130260"/>
                <a:gd name="connisteX2" fmla="*/ 11147 w 371827"/>
                <a:gd name="connsiteY2" fmla="*/ 175895 h 1130260"/>
                <a:gd name="connisteX3" fmla="*/ 11147 w 371827"/>
                <a:gd name="connsiteY3" fmla="*/ 244475 h 1130260"/>
                <a:gd name="connisteX4" fmla="*/ 11147 w 371827"/>
                <a:gd name="connsiteY4" fmla="*/ 321945 h 1130260"/>
                <a:gd name="connisteX5" fmla="*/ 2257 w 371827"/>
                <a:gd name="connsiteY5" fmla="*/ 390525 h 1130260"/>
                <a:gd name="connisteX6" fmla="*/ 2257 w 371827"/>
                <a:gd name="connsiteY6" fmla="*/ 467995 h 1130260"/>
                <a:gd name="connisteX7" fmla="*/ 2257 w 371827"/>
                <a:gd name="connsiteY7" fmla="*/ 545465 h 1130260"/>
                <a:gd name="connisteX8" fmla="*/ 2257 w 371827"/>
                <a:gd name="connsiteY8" fmla="*/ 622935 h 1130260"/>
                <a:gd name="connisteX9" fmla="*/ 28292 w 371827"/>
                <a:gd name="connsiteY9" fmla="*/ 691515 h 1130260"/>
                <a:gd name="connisteX10" fmla="*/ 114017 w 371827"/>
                <a:gd name="connsiteY10" fmla="*/ 760095 h 1130260"/>
                <a:gd name="connisteX11" fmla="*/ 131162 w 371827"/>
                <a:gd name="connsiteY11" fmla="*/ 829310 h 1130260"/>
                <a:gd name="connisteX12" fmla="*/ 114017 w 371827"/>
                <a:gd name="connsiteY12" fmla="*/ 897890 h 1130260"/>
                <a:gd name="connisteX13" fmla="*/ 96872 w 371827"/>
                <a:gd name="connsiteY13" fmla="*/ 966470 h 1130260"/>
                <a:gd name="connisteX14" fmla="*/ 96872 w 371827"/>
                <a:gd name="connsiteY14" fmla="*/ 1035050 h 1130260"/>
                <a:gd name="connisteX15" fmla="*/ 131162 w 371827"/>
                <a:gd name="connsiteY15" fmla="*/ 1104265 h 1130260"/>
                <a:gd name="connisteX16" fmla="*/ 200377 w 371827"/>
                <a:gd name="connsiteY16" fmla="*/ 1129665 h 1130260"/>
                <a:gd name="connisteX17" fmla="*/ 286102 w 371827"/>
                <a:gd name="connsiteY17" fmla="*/ 1112520 h 1130260"/>
                <a:gd name="connisteX18" fmla="*/ 294357 w 371827"/>
                <a:gd name="connsiteY18" fmla="*/ 1043940 h 1130260"/>
                <a:gd name="connisteX19" fmla="*/ 311502 w 371827"/>
                <a:gd name="connsiteY19" fmla="*/ 966470 h 1130260"/>
                <a:gd name="connisteX20" fmla="*/ 320392 w 371827"/>
                <a:gd name="connsiteY20" fmla="*/ 897890 h 1130260"/>
                <a:gd name="connisteX21" fmla="*/ 354682 w 371827"/>
                <a:gd name="connsiteY21" fmla="*/ 820420 h 1130260"/>
                <a:gd name="connisteX22" fmla="*/ 354682 w 371827"/>
                <a:gd name="connsiteY22" fmla="*/ 742950 h 1130260"/>
                <a:gd name="connisteX23" fmla="*/ 354682 w 371827"/>
                <a:gd name="connsiteY23" fmla="*/ 674370 h 1130260"/>
                <a:gd name="connisteX24" fmla="*/ 354682 w 371827"/>
                <a:gd name="connsiteY24" fmla="*/ 605790 h 1130260"/>
                <a:gd name="connisteX25" fmla="*/ 354682 w 371827"/>
                <a:gd name="connsiteY25" fmla="*/ 536575 h 1130260"/>
                <a:gd name="connisteX26" fmla="*/ 337537 w 371827"/>
                <a:gd name="connsiteY26" fmla="*/ 450850 h 1130260"/>
                <a:gd name="connisteX27" fmla="*/ 294357 w 371827"/>
                <a:gd name="connsiteY27" fmla="*/ 382270 h 1130260"/>
                <a:gd name="connisteX28" fmla="*/ 294357 w 371827"/>
                <a:gd name="connsiteY28" fmla="*/ 313690 h 1130260"/>
                <a:gd name="connisteX29" fmla="*/ 311502 w 371827"/>
                <a:gd name="connsiteY29" fmla="*/ 244475 h 1130260"/>
                <a:gd name="connisteX30" fmla="*/ 337537 w 371827"/>
                <a:gd name="connsiteY30" fmla="*/ 175895 h 1130260"/>
                <a:gd name="connisteX31" fmla="*/ 371827 w 371827"/>
                <a:gd name="connsiteY31" fmla="*/ 107315 h 1130260"/>
                <a:gd name="connisteX32" fmla="*/ 337537 w 371827"/>
                <a:gd name="connsiteY32" fmla="*/ 29845 h 1130260"/>
                <a:gd name="connisteX33" fmla="*/ 268957 w 371827"/>
                <a:gd name="connsiteY33" fmla="*/ 3810 h 1130260"/>
                <a:gd name="connisteX34" fmla="*/ 200377 w 371827"/>
                <a:gd name="connsiteY34" fmla="*/ 3810 h 1130260"/>
                <a:gd name="connisteX35" fmla="*/ 105762 w 371827"/>
                <a:gd name="connsiteY35" fmla="*/ 29845 h 1130260"/>
                <a:gd name="connisteX36" fmla="*/ 28292 w 371827"/>
                <a:gd name="connsiteY36" fmla="*/ 38735 h 1130260"/>
                <a:gd name="connisteX37" fmla="*/ 11147 w 371827"/>
                <a:gd name="connsiteY37" fmla="*/ 12700 h 113026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  <a:cxn ang="0">
                  <a:pos x="connisteX29" y="connsiteY29"/>
                </a:cxn>
                <a:cxn ang="0">
                  <a:pos x="connisteX30" y="connsiteY30"/>
                </a:cxn>
                <a:cxn ang="0">
                  <a:pos x="connisteX31" y="connsiteY31"/>
                </a:cxn>
                <a:cxn ang="0">
                  <a:pos x="connisteX32" y="connsiteY32"/>
                </a:cxn>
                <a:cxn ang="0">
                  <a:pos x="connisteX33" y="connsiteY33"/>
                </a:cxn>
                <a:cxn ang="0">
                  <a:pos x="connisteX34" y="connsiteY34"/>
                </a:cxn>
                <a:cxn ang="0">
                  <a:pos x="connisteX35" y="connsiteY35"/>
                </a:cxn>
                <a:cxn ang="0">
                  <a:pos x="connisteX36" y="connsiteY36"/>
                </a:cxn>
                <a:cxn ang="0">
                  <a:pos x="connisteX37" y="connsiteY37"/>
                </a:cxn>
              </a:cxnLst>
              <a:rect l="l" t="t" r="r" b="b"/>
              <a:pathLst>
                <a:path w="371828" h="1130260">
                  <a:moveTo>
                    <a:pt x="11148" y="12700"/>
                  </a:moveTo>
                  <a:cubicBezTo>
                    <a:pt x="7973" y="20955"/>
                    <a:pt x="11148" y="48895"/>
                    <a:pt x="11148" y="81280"/>
                  </a:cubicBezTo>
                  <a:cubicBezTo>
                    <a:pt x="11148" y="113665"/>
                    <a:pt x="11148" y="143510"/>
                    <a:pt x="11148" y="175895"/>
                  </a:cubicBezTo>
                  <a:cubicBezTo>
                    <a:pt x="11148" y="208280"/>
                    <a:pt x="11148" y="215265"/>
                    <a:pt x="11148" y="244475"/>
                  </a:cubicBezTo>
                  <a:cubicBezTo>
                    <a:pt x="11148" y="273685"/>
                    <a:pt x="13053" y="292735"/>
                    <a:pt x="11148" y="321945"/>
                  </a:cubicBezTo>
                  <a:cubicBezTo>
                    <a:pt x="9243" y="351155"/>
                    <a:pt x="4163" y="361315"/>
                    <a:pt x="2258" y="390525"/>
                  </a:cubicBezTo>
                  <a:cubicBezTo>
                    <a:pt x="353" y="419735"/>
                    <a:pt x="2258" y="436880"/>
                    <a:pt x="2258" y="467995"/>
                  </a:cubicBezTo>
                  <a:cubicBezTo>
                    <a:pt x="2258" y="499110"/>
                    <a:pt x="2258" y="514350"/>
                    <a:pt x="2258" y="545465"/>
                  </a:cubicBezTo>
                  <a:cubicBezTo>
                    <a:pt x="2258" y="576580"/>
                    <a:pt x="-2822" y="593725"/>
                    <a:pt x="2258" y="622935"/>
                  </a:cubicBezTo>
                  <a:cubicBezTo>
                    <a:pt x="7338" y="652145"/>
                    <a:pt x="6068" y="664210"/>
                    <a:pt x="28293" y="691515"/>
                  </a:cubicBezTo>
                  <a:cubicBezTo>
                    <a:pt x="50518" y="718820"/>
                    <a:pt x="93698" y="732790"/>
                    <a:pt x="114018" y="760095"/>
                  </a:cubicBezTo>
                  <a:cubicBezTo>
                    <a:pt x="134338" y="787400"/>
                    <a:pt x="131163" y="802005"/>
                    <a:pt x="131163" y="829310"/>
                  </a:cubicBezTo>
                  <a:cubicBezTo>
                    <a:pt x="131163" y="856615"/>
                    <a:pt x="121003" y="870585"/>
                    <a:pt x="114018" y="897890"/>
                  </a:cubicBezTo>
                  <a:cubicBezTo>
                    <a:pt x="107033" y="925195"/>
                    <a:pt x="100048" y="939165"/>
                    <a:pt x="96873" y="966470"/>
                  </a:cubicBezTo>
                  <a:cubicBezTo>
                    <a:pt x="93698" y="993775"/>
                    <a:pt x="89888" y="1007745"/>
                    <a:pt x="96873" y="1035050"/>
                  </a:cubicBezTo>
                  <a:cubicBezTo>
                    <a:pt x="103858" y="1062355"/>
                    <a:pt x="110208" y="1085215"/>
                    <a:pt x="131163" y="1104265"/>
                  </a:cubicBezTo>
                  <a:cubicBezTo>
                    <a:pt x="152118" y="1123315"/>
                    <a:pt x="169263" y="1127760"/>
                    <a:pt x="200378" y="1129665"/>
                  </a:cubicBezTo>
                  <a:cubicBezTo>
                    <a:pt x="231493" y="1131570"/>
                    <a:pt x="267053" y="1129665"/>
                    <a:pt x="286103" y="1112520"/>
                  </a:cubicBezTo>
                  <a:cubicBezTo>
                    <a:pt x="305153" y="1095375"/>
                    <a:pt x="289278" y="1073150"/>
                    <a:pt x="294358" y="1043940"/>
                  </a:cubicBezTo>
                  <a:cubicBezTo>
                    <a:pt x="299438" y="1014730"/>
                    <a:pt x="306423" y="995680"/>
                    <a:pt x="311503" y="966470"/>
                  </a:cubicBezTo>
                  <a:cubicBezTo>
                    <a:pt x="316583" y="937260"/>
                    <a:pt x="311503" y="927100"/>
                    <a:pt x="320393" y="897890"/>
                  </a:cubicBezTo>
                  <a:cubicBezTo>
                    <a:pt x="329283" y="868680"/>
                    <a:pt x="347698" y="851535"/>
                    <a:pt x="354683" y="820420"/>
                  </a:cubicBezTo>
                  <a:cubicBezTo>
                    <a:pt x="361668" y="789305"/>
                    <a:pt x="354683" y="772160"/>
                    <a:pt x="354683" y="742950"/>
                  </a:cubicBezTo>
                  <a:cubicBezTo>
                    <a:pt x="354683" y="713740"/>
                    <a:pt x="354683" y="701675"/>
                    <a:pt x="354683" y="674370"/>
                  </a:cubicBezTo>
                  <a:cubicBezTo>
                    <a:pt x="354683" y="647065"/>
                    <a:pt x="354683" y="633095"/>
                    <a:pt x="354683" y="605790"/>
                  </a:cubicBezTo>
                  <a:cubicBezTo>
                    <a:pt x="354683" y="578485"/>
                    <a:pt x="357858" y="567690"/>
                    <a:pt x="354683" y="536575"/>
                  </a:cubicBezTo>
                  <a:cubicBezTo>
                    <a:pt x="351508" y="505460"/>
                    <a:pt x="349603" y="481965"/>
                    <a:pt x="337538" y="450850"/>
                  </a:cubicBezTo>
                  <a:cubicBezTo>
                    <a:pt x="325473" y="419735"/>
                    <a:pt x="303248" y="409575"/>
                    <a:pt x="294358" y="382270"/>
                  </a:cubicBezTo>
                  <a:cubicBezTo>
                    <a:pt x="285468" y="354965"/>
                    <a:pt x="291183" y="340995"/>
                    <a:pt x="294358" y="313690"/>
                  </a:cubicBezTo>
                  <a:cubicBezTo>
                    <a:pt x="297533" y="286385"/>
                    <a:pt x="302613" y="271780"/>
                    <a:pt x="311503" y="244475"/>
                  </a:cubicBezTo>
                  <a:cubicBezTo>
                    <a:pt x="320393" y="217170"/>
                    <a:pt x="325473" y="203200"/>
                    <a:pt x="337538" y="175895"/>
                  </a:cubicBezTo>
                  <a:cubicBezTo>
                    <a:pt x="349603" y="148590"/>
                    <a:pt x="371828" y="136525"/>
                    <a:pt x="371828" y="107315"/>
                  </a:cubicBezTo>
                  <a:cubicBezTo>
                    <a:pt x="371828" y="78105"/>
                    <a:pt x="357858" y="50800"/>
                    <a:pt x="337538" y="29845"/>
                  </a:cubicBezTo>
                  <a:cubicBezTo>
                    <a:pt x="317218" y="8890"/>
                    <a:pt x="296263" y="8890"/>
                    <a:pt x="268958" y="3810"/>
                  </a:cubicBezTo>
                  <a:cubicBezTo>
                    <a:pt x="241653" y="-1270"/>
                    <a:pt x="232763" y="-1270"/>
                    <a:pt x="200378" y="3810"/>
                  </a:cubicBezTo>
                  <a:cubicBezTo>
                    <a:pt x="167993" y="8890"/>
                    <a:pt x="140053" y="22860"/>
                    <a:pt x="105763" y="29845"/>
                  </a:cubicBezTo>
                  <a:cubicBezTo>
                    <a:pt x="71473" y="36830"/>
                    <a:pt x="47343" y="41910"/>
                    <a:pt x="28293" y="38735"/>
                  </a:cubicBezTo>
                  <a:cubicBezTo>
                    <a:pt x="9243" y="35560"/>
                    <a:pt x="14323" y="4445"/>
                    <a:pt x="11148" y="12700"/>
                  </a:cubicBezTo>
                  <a:close/>
                </a:path>
              </a:pathLst>
            </a:cu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9136" y="5670"/>
              <a:ext cx="655" cy="1694"/>
            </a:xfrm>
            <a:custGeom>
              <a:avLst/>
              <a:gdLst>
                <a:gd name="connisteX0" fmla="*/ 79939 w 416066"/>
                <a:gd name="connsiteY0" fmla="*/ 17145 h 1075396"/>
                <a:gd name="connisteX1" fmla="*/ 79939 w 416066"/>
                <a:gd name="connsiteY1" fmla="*/ 85725 h 1075396"/>
                <a:gd name="connisteX2" fmla="*/ 79939 w 416066"/>
                <a:gd name="connsiteY2" fmla="*/ 154940 h 1075396"/>
                <a:gd name="connisteX3" fmla="*/ 71684 w 416066"/>
                <a:gd name="connsiteY3" fmla="*/ 223520 h 1075396"/>
                <a:gd name="connisteX4" fmla="*/ 37394 w 416066"/>
                <a:gd name="connsiteY4" fmla="*/ 292100 h 1075396"/>
                <a:gd name="connisteX5" fmla="*/ 3104 w 416066"/>
                <a:gd name="connsiteY5" fmla="*/ 360680 h 1075396"/>
                <a:gd name="connisteX6" fmla="*/ 3104 w 416066"/>
                <a:gd name="connsiteY6" fmla="*/ 429895 h 1075396"/>
                <a:gd name="connisteX7" fmla="*/ 3104 w 416066"/>
                <a:gd name="connsiteY7" fmla="*/ 498475 h 1075396"/>
                <a:gd name="connisteX8" fmla="*/ 28504 w 416066"/>
                <a:gd name="connsiteY8" fmla="*/ 567055 h 1075396"/>
                <a:gd name="connisteX9" fmla="*/ 37394 w 416066"/>
                <a:gd name="connsiteY9" fmla="*/ 652780 h 1075396"/>
                <a:gd name="connisteX10" fmla="*/ 37394 w 416066"/>
                <a:gd name="connsiteY10" fmla="*/ 721995 h 1075396"/>
                <a:gd name="connisteX11" fmla="*/ 37394 w 416066"/>
                <a:gd name="connsiteY11" fmla="*/ 790575 h 1075396"/>
                <a:gd name="connisteX12" fmla="*/ 37394 w 416066"/>
                <a:gd name="connsiteY12" fmla="*/ 868045 h 1075396"/>
                <a:gd name="connisteX13" fmla="*/ 37394 w 416066"/>
                <a:gd name="connsiteY13" fmla="*/ 945515 h 1075396"/>
                <a:gd name="connisteX14" fmla="*/ 79939 w 416066"/>
                <a:gd name="connsiteY14" fmla="*/ 1014095 h 1075396"/>
                <a:gd name="connisteX15" fmla="*/ 149154 w 416066"/>
                <a:gd name="connsiteY15" fmla="*/ 1074420 h 1075396"/>
                <a:gd name="connisteX16" fmla="*/ 234879 w 416066"/>
                <a:gd name="connsiteY16" fmla="*/ 1040130 h 1075396"/>
                <a:gd name="connisteX17" fmla="*/ 303459 w 416066"/>
                <a:gd name="connsiteY17" fmla="*/ 953770 h 1075396"/>
                <a:gd name="connisteX18" fmla="*/ 346639 w 416066"/>
                <a:gd name="connsiteY18" fmla="*/ 885190 h 1075396"/>
                <a:gd name="connisteX19" fmla="*/ 380929 w 416066"/>
                <a:gd name="connsiteY19" fmla="*/ 816610 h 1075396"/>
                <a:gd name="connisteX20" fmla="*/ 398074 w 416066"/>
                <a:gd name="connsiteY20" fmla="*/ 739140 h 1075396"/>
                <a:gd name="connisteX21" fmla="*/ 406964 w 416066"/>
                <a:gd name="connsiteY21" fmla="*/ 670560 h 1075396"/>
                <a:gd name="connisteX22" fmla="*/ 415219 w 416066"/>
                <a:gd name="connsiteY22" fmla="*/ 601345 h 1075396"/>
                <a:gd name="connisteX23" fmla="*/ 415219 w 416066"/>
                <a:gd name="connsiteY23" fmla="*/ 523875 h 1075396"/>
                <a:gd name="connisteX24" fmla="*/ 415219 w 416066"/>
                <a:gd name="connsiteY24" fmla="*/ 447040 h 1075396"/>
                <a:gd name="connisteX25" fmla="*/ 415219 w 416066"/>
                <a:gd name="connsiteY25" fmla="*/ 369570 h 1075396"/>
                <a:gd name="connisteX26" fmla="*/ 415219 w 416066"/>
                <a:gd name="connsiteY26" fmla="*/ 300990 h 1075396"/>
                <a:gd name="connisteX27" fmla="*/ 406964 w 416066"/>
                <a:gd name="connsiteY27" fmla="*/ 231775 h 1075396"/>
                <a:gd name="connisteX28" fmla="*/ 380929 w 416066"/>
                <a:gd name="connsiteY28" fmla="*/ 163195 h 1075396"/>
                <a:gd name="connisteX29" fmla="*/ 355529 w 416066"/>
                <a:gd name="connsiteY29" fmla="*/ 85725 h 1075396"/>
                <a:gd name="connisteX30" fmla="*/ 269169 w 416066"/>
                <a:gd name="connsiteY30" fmla="*/ 43180 h 1075396"/>
                <a:gd name="connisteX31" fmla="*/ 200589 w 416066"/>
                <a:gd name="connsiteY31" fmla="*/ 17145 h 1075396"/>
                <a:gd name="connisteX32" fmla="*/ 132009 w 416066"/>
                <a:gd name="connsiteY32" fmla="*/ 0 h 1075396"/>
                <a:gd name="connisteX33" fmla="*/ 79939 w 416066"/>
                <a:gd name="connsiteY33" fmla="*/ 17145 h 1075396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  <a:cxn ang="0">
                  <a:pos x="connisteX29" y="connsiteY29"/>
                </a:cxn>
                <a:cxn ang="0">
                  <a:pos x="connisteX30" y="connsiteY30"/>
                </a:cxn>
                <a:cxn ang="0">
                  <a:pos x="connisteX31" y="connsiteY31"/>
                </a:cxn>
                <a:cxn ang="0">
                  <a:pos x="connisteX32" y="connsiteY32"/>
                </a:cxn>
                <a:cxn ang="0">
                  <a:pos x="connisteX33" y="connsiteY33"/>
                </a:cxn>
              </a:cxnLst>
              <a:rect l="l" t="t" r="r" b="b"/>
              <a:pathLst>
                <a:path w="416066" h="1075396">
                  <a:moveTo>
                    <a:pt x="79939" y="17145"/>
                  </a:moveTo>
                  <a:cubicBezTo>
                    <a:pt x="69779" y="34290"/>
                    <a:pt x="79939" y="58420"/>
                    <a:pt x="79939" y="85725"/>
                  </a:cubicBezTo>
                  <a:cubicBezTo>
                    <a:pt x="79939" y="113030"/>
                    <a:pt x="81844" y="127635"/>
                    <a:pt x="79939" y="154940"/>
                  </a:cubicBezTo>
                  <a:cubicBezTo>
                    <a:pt x="78034" y="182245"/>
                    <a:pt x="79939" y="196215"/>
                    <a:pt x="71684" y="223520"/>
                  </a:cubicBezTo>
                  <a:cubicBezTo>
                    <a:pt x="63429" y="250825"/>
                    <a:pt x="51364" y="264795"/>
                    <a:pt x="37394" y="292100"/>
                  </a:cubicBezTo>
                  <a:cubicBezTo>
                    <a:pt x="23424" y="319405"/>
                    <a:pt x="10089" y="333375"/>
                    <a:pt x="3104" y="360680"/>
                  </a:cubicBezTo>
                  <a:cubicBezTo>
                    <a:pt x="-3881" y="387985"/>
                    <a:pt x="3104" y="402590"/>
                    <a:pt x="3104" y="429895"/>
                  </a:cubicBezTo>
                  <a:cubicBezTo>
                    <a:pt x="3104" y="457200"/>
                    <a:pt x="-1976" y="471170"/>
                    <a:pt x="3104" y="498475"/>
                  </a:cubicBezTo>
                  <a:cubicBezTo>
                    <a:pt x="8184" y="525780"/>
                    <a:pt x="21519" y="535940"/>
                    <a:pt x="28504" y="567055"/>
                  </a:cubicBezTo>
                  <a:cubicBezTo>
                    <a:pt x="35489" y="598170"/>
                    <a:pt x="35489" y="621665"/>
                    <a:pt x="37394" y="652780"/>
                  </a:cubicBezTo>
                  <a:cubicBezTo>
                    <a:pt x="39299" y="683895"/>
                    <a:pt x="37394" y="694690"/>
                    <a:pt x="37394" y="721995"/>
                  </a:cubicBezTo>
                  <a:cubicBezTo>
                    <a:pt x="37394" y="749300"/>
                    <a:pt x="37394" y="761365"/>
                    <a:pt x="37394" y="790575"/>
                  </a:cubicBezTo>
                  <a:cubicBezTo>
                    <a:pt x="37394" y="819785"/>
                    <a:pt x="37394" y="836930"/>
                    <a:pt x="37394" y="868045"/>
                  </a:cubicBezTo>
                  <a:cubicBezTo>
                    <a:pt x="37394" y="899160"/>
                    <a:pt x="29139" y="916305"/>
                    <a:pt x="37394" y="945515"/>
                  </a:cubicBezTo>
                  <a:cubicBezTo>
                    <a:pt x="45649" y="974725"/>
                    <a:pt x="57714" y="988060"/>
                    <a:pt x="79939" y="1014095"/>
                  </a:cubicBezTo>
                  <a:cubicBezTo>
                    <a:pt x="102164" y="1040130"/>
                    <a:pt x="118039" y="1069340"/>
                    <a:pt x="149154" y="1074420"/>
                  </a:cubicBezTo>
                  <a:cubicBezTo>
                    <a:pt x="180269" y="1079500"/>
                    <a:pt x="203764" y="1064260"/>
                    <a:pt x="234879" y="1040130"/>
                  </a:cubicBezTo>
                  <a:cubicBezTo>
                    <a:pt x="265994" y="1016000"/>
                    <a:pt x="281234" y="984885"/>
                    <a:pt x="303459" y="953770"/>
                  </a:cubicBezTo>
                  <a:cubicBezTo>
                    <a:pt x="325684" y="922655"/>
                    <a:pt x="331399" y="912495"/>
                    <a:pt x="346639" y="885190"/>
                  </a:cubicBezTo>
                  <a:cubicBezTo>
                    <a:pt x="361879" y="857885"/>
                    <a:pt x="370769" y="845820"/>
                    <a:pt x="380929" y="816610"/>
                  </a:cubicBezTo>
                  <a:cubicBezTo>
                    <a:pt x="391089" y="787400"/>
                    <a:pt x="392994" y="768350"/>
                    <a:pt x="398074" y="739140"/>
                  </a:cubicBezTo>
                  <a:cubicBezTo>
                    <a:pt x="403154" y="709930"/>
                    <a:pt x="403789" y="697865"/>
                    <a:pt x="406964" y="670560"/>
                  </a:cubicBezTo>
                  <a:cubicBezTo>
                    <a:pt x="410139" y="643255"/>
                    <a:pt x="413314" y="630555"/>
                    <a:pt x="415219" y="601345"/>
                  </a:cubicBezTo>
                  <a:cubicBezTo>
                    <a:pt x="417124" y="572135"/>
                    <a:pt x="415219" y="554990"/>
                    <a:pt x="415219" y="523875"/>
                  </a:cubicBezTo>
                  <a:cubicBezTo>
                    <a:pt x="415219" y="492760"/>
                    <a:pt x="415219" y="478155"/>
                    <a:pt x="415219" y="447040"/>
                  </a:cubicBezTo>
                  <a:cubicBezTo>
                    <a:pt x="415219" y="415925"/>
                    <a:pt x="415219" y="398780"/>
                    <a:pt x="415219" y="369570"/>
                  </a:cubicBezTo>
                  <a:cubicBezTo>
                    <a:pt x="415219" y="340360"/>
                    <a:pt x="417124" y="328295"/>
                    <a:pt x="415219" y="300990"/>
                  </a:cubicBezTo>
                  <a:cubicBezTo>
                    <a:pt x="413314" y="273685"/>
                    <a:pt x="413949" y="259080"/>
                    <a:pt x="406964" y="231775"/>
                  </a:cubicBezTo>
                  <a:cubicBezTo>
                    <a:pt x="399979" y="204470"/>
                    <a:pt x="391089" y="192405"/>
                    <a:pt x="380929" y="163195"/>
                  </a:cubicBezTo>
                  <a:cubicBezTo>
                    <a:pt x="370769" y="133985"/>
                    <a:pt x="377754" y="109855"/>
                    <a:pt x="355529" y="85725"/>
                  </a:cubicBezTo>
                  <a:cubicBezTo>
                    <a:pt x="333304" y="61595"/>
                    <a:pt x="300284" y="57150"/>
                    <a:pt x="269169" y="43180"/>
                  </a:cubicBezTo>
                  <a:cubicBezTo>
                    <a:pt x="238054" y="29210"/>
                    <a:pt x="227894" y="26035"/>
                    <a:pt x="200589" y="17145"/>
                  </a:cubicBezTo>
                  <a:cubicBezTo>
                    <a:pt x="173284" y="8255"/>
                    <a:pt x="156139" y="0"/>
                    <a:pt x="132009" y="0"/>
                  </a:cubicBezTo>
                  <a:cubicBezTo>
                    <a:pt x="107879" y="0"/>
                    <a:pt x="90099" y="0"/>
                    <a:pt x="79939" y="17145"/>
                  </a:cubicBezTo>
                  <a:close/>
                </a:path>
              </a:pathLst>
            </a:cu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2.10</a:t>
            </a:r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1087120"/>
              </a:xfrm>
            </p:spPr>
            <p:txBody>
              <a:bodyPr/>
              <a:p>
                <a:r>
                  <a:rPr lang="zh-CN" altLang="en-US"/>
                  <a:t>改写为无二义文法</a:t>
                </a:r>
                <a:endParaRPr lang="zh-CN" altLang="en-US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)|()</m:t>
                    </m:r>
                  </m:oMath>
                </a14:m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108712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D91738-6F2A-4548-8E6C-BC0C2CBE5598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+mn-cs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045845" y="3436620"/>
            <a:ext cx="1720215" cy="2325370"/>
            <a:chOff x="2890" y="5751"/>
            <a:chExt cx="2709" cy="3662"/>
          </a:xfrm>
        </p:grpSpPr>
        <p:sp>
          <p:nvSpPr>
            <p:cNvPr id="7" name="文本框 6"/>
            <p:cNvSpPr txBox="1"/>
            <p:nvPr/>
          </p:nvSpPr>
          <p:spPr>
            <a:xfrm>
              <a:off x="4217" y="5751"/>
              <a:ext cx="555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S</a:t>
              </a:r>
              <a:endParaRPr lang="en-US" altLang="zh-CN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92" y="7214"/>
              <a:ext cx="555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S</a:t>
              </a:r>
              <a:endParaRPr lang="en-US" altLang="zh-CN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045" y="7214"/>
              <a:ext cx="555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S</a:t>
              </a:r>
              <a:endParaRPr lang="en-US" altLang="zh-CN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890" y="8689"/>
              <a:ext cx="555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S</a:t>
              </a:r>
              <a:endParaRPr lang="en-US" altLang="zh-CN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282" y="8689"/>
              <a:ext cx="555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S</a:t>
              </a:r>
              <a:endParaRPr lang="en-US" altLang="zh-CN"/>
            </a:p>
          </p:txBody>
        </p:sp>
        <p:cxnSp>
          <p:nvCxnSpPr>
            <p:cNvPr id="12" name="直接连接符 11"/>
            <p:cNvCxnSpPr>
              <a:stCxn id="7" idx="2"/>
              <a:endCxn id="8" idx="0"/>
            </p:cNvCxnSpPr>
            <p:nvPr/>
          </p:nvCxnSpPr>
          <p:spPr>
            <a:xfrm flipH="1">
              <a:off x="3870" y="6476"/>
              <a:ext cx="625" cy="7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7" idx="2"/>
              <a:endCxn id="9" idx="0"/>
            </p:cNvCxnSpPr>
            <p:nvPr/>
          </p:nvCxnSpPr>
          <p:spPr>
            <a:xfrm>
              <a:off x="4495" y="6476"/>
              <a:ext cx="828" cy="7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8" idx="2"/>
              <a:endCxn id="10" idx="0"/>
            </p:cNvCxnSpPr>
            <p:nvPr/>
          </p:nvCxnSpPr>
          <p:spPr>
            <a:xfrm flipH="1">
              <a:off x="3168" y="7939"/>
              <a:ext cx="702" cy="7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8" idx="2"/>
              <a:endCxn id="11" idx="0"/>
            </p:cNvCxnSpPr>
            <p:nvPr/>
          </p:nvCxnSpPr>
          <p:spPr>
            <a:xfrm>
              <a:off x="3870" y="7939"/>
              <a:ext cx="690" cy="7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>
            <a:off x="3963670" y="3429635"/>
            <a:ext cx="1744980" cy="2325370"/>
            <a:chOff x="8389" y="5627"/>
            <a:chExt cx="2748" cy="3662"/>
          </a:xfrm>
        </p:grpSpPr>
        <p:sp>
          <p:nvSpPr>
            <p:cNvPr id="16" name="文本框 15"/>
            <p:cNvSpPr txBox="1"/>
            <p:nvPr/>
          </p:nvSpPr>
          <p:spPr>
            <a:xfrm>
              <a:off x="9014" y="5627"/>
              <a:ext cx="555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S</a:t>
              </a:r>
              <a:endParaRPr lang="en-US" altLang="zh-CN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8389" y="7090"/>
              <a:ext cx="555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S</a:t>
              </a:r>
              <a:endParaRPr lang="en-US" altLang="zh-CN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9842" y="7090"/>
              <a:ext cx="555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S</a:t>
              </a:r>
              <a:endParaRPr lang="en-US" altLang="zh-CN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9191" y="8565"/>
              <a:ext cx="555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S</a:t>
              </a:r>
              <a:endParaRPr lang="en-US" altLang="zh-CN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0583" y="8565"/>
              <a:ext cx="555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S</a:t>
              </a:r>
              <a:endParaRPr lang="en-US" altLang="zh-CN"/>
            </a:p>
          </p:txBody>
        </p:sp>
        <p:cxnSp>
          <p:nvCxnSpPr>
            <p:cNvPr id="21" name="直接连接符 20"/>
            <p:cNvCxnSpPr>
              <a:stCxn id="16" idx="2"/>
              <a:endCxn id="17" idx="0"/>
            </p:cNvCxnSpPr>
            <p:nvPr/>
          </p:nvCxnSpPr>
          <p:spPr>
            <a:xfrm flipH="1">
              <a:off x="8667" y="6352"/>
              <a:ext cx="625" cy="7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16" idx="2"/>
              <a:endCxn id="18" idx="0"/>
            </p:cNvCxnSpPr>
            <p:nvPr/>
          </p:nvCxnSpPr>
          <p:spPr>
            <a:xfrm>
              <a:off x="9292" y="6352"/>
              <a:ext cx="828" cy="7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8" idx="2"/>
              <a:endCxn id="19" idx="0"/>
            </p:cNvCxnSpPr>
            <p:nvPr/>
          </p:nvCxnSpPr>
          <p:spPr>
            <a:xfrm flipH="1">
              <a:off x="9469" y="7815"/>
              <a:ext cx="651" cy="7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8" idx="2"/>
              <a:endCxn id="20" idx="0"/>
            </p:cNvCxnSpPr>
            <p:nvPr/>
          </p:nvCxnSpPr>
          <p:spPr>
            <a:xfrm>
              <a:off x="10120" y="7815"/>
              <a:ext cx="741" cy="7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440" y="2382520"/>
            <a:ext cx="1219200" cy="390525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900" y="2361565"/>
            <a:ext cx="2200275" cy="419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2270" y="3500755"/>
            <a:ext cx="1762125" cy="981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2340,&quot;width&quot;:7035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原創">
  <a:themeElements>
    <a:clrScheme name="原創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原創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原創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1066</Words>
  <Application>WPS 演示</Application>
  <PresentationFormat>全屏显示(4:3)</PresentationFormat>
  <Paragraphs>161</Paragraphs>
  <Slides>10</Slides>
  <Notes>41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31" baseType="lpstr">
      <vt:lpstr>Arial</vt:lpstr>
      <vt:lpstr>宋体</vt:lpstr>
      <vt:lpstr>Wingdings</vt:lpstr>
      <vt:lpstr>Times New Roman</vt:lpstr>
      <vt:lpstr>PMingLiU</vt:lpstr>
      <vt:lpstr>MingLiU-ExtB</vt:lpstr>
      <vt:lpstr>Bookman Old Style</vt:lpstr>
      <vt:lpstr>Wingdings 3</vt:lpstr>
      <vt:lpstr>Wingdings 3</vt:lpstr>
      <vt:lpstr>PMingLiU</vt:lpstr>
      <vt:lpstr>DFKai-SB</vt:lpstr>
      <vt:lpstr>楷体_GB2312</vt:lpstr>
      <vt:lpstr>新宋体</vt:lpstr>
      <vt:lpstr>Cambria Math</vt:lpstr>
      <vt:lpstr>华文新魏</vt:lpstr>
      <vt:lpstr>Gill Sans MT</vt:lpstr>
      <vt:lpstr>微软雅黑</vt:lpstr>
      <vt:lpstr>Arial Unicode MS</vt:lpstr>
      <vt:lpstr>標楷體</vt:lpstr>
      <vt:lpstr>Segoe Print</vt:lpstr>
      <vt:lpstr>原創</vt:lpstr>
      <vt:lpstr>Chapter 2 高级语言及其语法描述</vt:lpstr>
      <vt:lpstr>Context-free grammar</vt:lpstr>
      <vt:lpstr>Formal language</vt:lpstr>
      <vt:lpstr>2.6</vt:lpstr>
      <vt:lpstr>2.7</vt:lpstr>
      <vt:lpstr>2.8</vt:lpstr>
      <vt:lpstr>2.8</vt:lpstr>
      <vt:lpstr>2.9</vt:lpstr>
      <vt:lpstr>2.10</vt:lpstr>
      <vt:lpstr>2.11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Yeh-Ching Chung</dc:creator>
  <cp:lastModifiedBy>cyang</cp:lastModifiedBy>
  <cp:revision>976</cp:revision>
  <dcterms:created xsi:type="dcterms:W3CDTF">2022-03-06T14:27:00Z</dcterms:created>
  <dcterms:modified xsi:type="dcterms:W3CDTF">2022-03-18T02:30:49Z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EB492AC3BADD4941B28EC6E78E6C4F32</vt:lpwstr>
  </property>
  <property fmtid="{D5CDD505-2E9C-101B-9397-08002B2CF9AE}" pid="3" name="KSOProductBuildVer">
    <vt:lpwstr>2052-11.1.0.11365</vt:lpwstr>
  </property>
</Properties>
</file>