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63"/>
  </p:handout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2" r:id="rId19"/>
    <p:sldId id="273" r:id="rId20"/>
    <p:sldId id="274" r:id="rId21"/>
    <p:sldId id="275" r:id="rId22"/>
    <p:sldId id="420" r:id="rId23"/>
    <p:sldId id="276" r:id="rId24"/>
    <p:sldId id="277" r:id="rId25"/>
    <p:sldId id="337" r:id="rId26"/>
    <p:sldId id="278" r:id="rId27"/>
    <p:sldId id="279" r:id="rId28"/>
    <p:sldId id="280" r:id="rId29"/>
    <p:sldId id="281" r:id="rId30"/>
    <p:sldId id="282" r:id="rId31"/>
    <p:sldId id="283" r:id="rId32"/>
    <p:sldId id="284" r:id="rId33"/>
    <p:sldId id="285" r:id="rId34"/>
    <p:sldId id="286" r:id="rId35"/>
    <p:sldId id="287" r:id="rId36"/>
    <p:sldId id="501" r:id="rId37"/>
    <p:sldId id="289" r:id="rId38"/>
    <p:sldId id="290" r:id="rId39"/>
    <p:sldId id="291" r:id="rId40"/>
    <p:sldId id="292" r:id="rId41"/>
    <p:sldId id="293" r:id="rId42"/>
    <p:sldId id="572" r:id="rId43"/>
    <p:sldId id="576" r:id="rId44"/>
    <p:sldId id="577" r:id="rId45"/>
    <p:sldId id="578" r:id="rId46"/>
    <p:sldId id="579" r:id="rId47"/>
    <p:sldId id="294" r:id="rId48"/>
    <p:sldId id="295" r:id="rId49"/>
    <p:sldId id="296" r:id="rId50"/>
    <p:sldId id="330" r:id="rId51"/>
    <p:sldId id="362" r:id="rId52"/>
    <p:sldId id="363" r:id="rId53"/>
    <p:sldId id="297" r:id="rId54"/>
    <p:sldId id="298" r:id="rId55"/>
    <p:sldId id="502" r:id="rId56"/>
    <p:sldId id="300" r:id="rId57"/>
    <p:sldId id="301" r:id="rId58"/>
    <p:sldId id="302" r:id="rId59"/>
    <p:sldId id="303" r:id="rId60"/>
    <p:sldId id="304" r:id="rId61"/>
    <p:sldId id="305" r:id="rId62"/>
  </p:sldIdLst>
  <p:sldSz cx="9144000" cy="6858000" type="screen4x3"/>
  <p:notesSz cx="9926955" cy="6797675"/>
  <p:defaultTextStyle>
    <a:defPPr>
      <a:defRPr lang="en-US"/>
    </a:defPPr>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2FDB2607-1784-4EEB-B798-7EB5836EED8A}">
        <p14:showMediaCtrls xmlns:p14="http://schemas.microsoft.com/office/powerpoint/2010/main" val="1"/>
      </p:ext>
    </p:extLst>
  </p:showPr>
  <p:clrMru>
    <a:srgbClr val="0000FF"/>
    <a:srgbClr val="FF0000"/>
    <a:srgbClr val="00823B"/>
    <a:srgbClr val="F78507"/>
    <a:srgbClr val="0000CC"/>
    <a:srgbClr val="000099"/>
    <a:srgbClr val="0550E5"/>
    <a:srgbClr val="4C45D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6182"/>
    <p:restoredTop sz="83606"/>
  </p:normalViewPr>
  <p:slideViewPr>
    <p:cSldViewPr showGuides="1">
      <p:cViewPr varScale="1">
        <p:scale>
          <a:sx n="96" d="100"/>
          <a:sy n="96" d="100"/>
        </p:scale>
        <p:origin x="-2040" y="-96"/>
      </p:cViewPr>
      <p:guideLst>
        <p:guide orient="horz" pos="2120"/>
        <p:guide pos="288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97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6" Type="http://schemas.openxmlformats.org/officeDocument/2006/relationships/tableStyles" Target="tableStyles.xml"/><Relationship Id="rId65" Type="http://schemas.openxmlformats.org/officeDocument/2006/relationships/viewProps" Target="viewProps.xml"/><Relationship Id="rId64" Type="http://schemas.openxmlformats.org/officeDocument/2006/relationships/presProps" Target="presProps.xml"/><Relationship Id="rId63" Type="http://schemas.openxmlformats.org/officeDocument/2006/relationships/handoutMaster" Target="handoutMasters/handoutMaster1.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頁首版面配置區 1"/>
          <p:cNvSpPr>
            <a:spLocks noGrp="1"/>
          </p:cNvSpPr>
          <p:nvPr>
            <p:ph type="hdr" sz="quarter"/>
          </p:nvPr>
        </p:nvSpPr>
        <p:spPr>
          <a:xfrm>
            <a:off x="0" y="0"/>
            <a:ext cx="4302125" cy="341313"/>
          </a:xfrm>
          <a:prstGeom prst="rect">
            <a:avLst/>
          </a:prstGeom>
        </p:spPr>
        <p:txBody>
          <a:bodyPr vert="horz" lIns="91148" tIns="45574" rIns="91148" bIns="45574" rtlCol="0"/>
          <a:lstStyle>
            <a:lvl1pPr algn="l">
              <a:defRPr sz="1200">
                <a:ea typeface="PMingLiU" pitchFamily="18" charset="-12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TW" altLang="en-US" sz="1200" b="0" i="0" u="none" strike="noStrike" kern="1200" cap="none" spc="0" normalizeH="0" baseline="0" noProof="0">
              <a:ln>
                <a:noFill/>
              </a:ln>
              <a:solidFill>
                <a:schemeClr val="tx1"/>
              </a:solidFill>
              <a:effectLst/>
              <a:uLnTx/>
              <a:uFillTx/>
              <a:latin typeface="Times New Roman" panose="02020603050405020304" pitchFamily="18" charset="0"/>
              <a:ea typeface="PMingLiU" pitchFamily="18" charset="-120"/>
              <a:cs typeface="+mn-cs"/>
            </a:endParaRPr>
          </a:p>
        </p:txBody>
      </p:sp>
      <p:sp>
        <p:nvSpPr>
          <p:cNvPr id="3" name="日期版面配置區 2"/>
          <p:cNvSpPr>
            <a:spLocks noGrp="1"/>
          </p:cNvSpPr>
          <p:nvPr>
            <p:ph type="dt" sz="quarter" idx="1"/>
          </p:nvPr>
        </p:nvSpPr>
        <p:spPr>
          <a:xfrm>
            <a:off x="5621338" y="0"/>
            <a:ext cx="4303713" cy="341313"/>
          </a:xfrm>
          <a:prstGeom prst="rect">
            <a:avLst/>
          </a:prstGeom>
        </p:spPr>
        <p:txBody>
          <a:bodyPr vert="horz" lIns="91148" tIns="45574" rIns="91148" bIns="45574" rtlCol="0"/>
          <a:lstStyle>
            <a:lvl1pPr algn="r">
              <a:defRPr sz="1200">
                <a:ea typeface="PMingLiU" pitchFamily="18" charset="-12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860435C9-643C-4497-A07D-2CDE71F50D75}" type="datetimeFigureOut">
              <a:rPr kumimoji="1" lang="zh-TW" altLang="en-US" sz="1200" b="0" i="0" u="none" strike="noStrike" kern="1200" cap="none" spc="0" normalizeH="0" baseline="0" noProof="0">
                <a:ln>
                  <a:noFill/>
                </a:ln>
                <a:solidFill>
                  <a:schemeClr val="tx1"/>
                </a:solidFill>
                <a:effectLst/>
                <a:uLnTx/>
                <a:uFillTx/>
                <a:latin typeface="Times New Roman" panose="02020603050405020304" pitchFamily="18" charset="0"/>
                <a:ea typeface="PMingLiU" pitchFamily="18" charset="-120"/>
                <a:cs typeface="+mn-cs"/>
              </a:rPr>
            </a:fld>
            <a:endParaRPr kumimoji="1" lang="zh-TW" altLang="en-US" sz="1200" b="0" i="0" u="none" strike="noStrike" kern="1200" cap="none" spc="0" normalizeH="0" baseline="0" noProof="0">
              <a:ln>
                <a:noFill/>
              </a:ln>
              <a:solidFill>
                <a:schemeClr val="tx1"/>
              </a:solidFill>
              <a:effectLst/>
              <a:uLnTx/>
              <a:uFillTx/>
              <a:latin typeface="Times New Roman" panose="02020603050405020304" pitchFamily="18" charset="0"/>
              <a:ea typeface="PMingLiU" pitchFamily="18" charset="-120"/>
              <a:cs typeface="+mn-cs"/>
            </a:endParaRPr>
          </a:p>
        </p:txBody>
      </p:sp>
      <p:sp>
        <p:nvSpPr>
          <p:cNvPr id="4" name="頁尾版面配置區 3"/>
          <p:cNvSpPr>
            <a:spLocks noGrp="1"/>
          </p:cNvSpPr>
          <p:nvPr>
            <p:ph type="ftr" sz="quarter" idx="2"/>
          </p:nvPr>
        </p:nvSpPr>
        <p:spPr>
          <a:xfrm>
            <a:off x="0" y="6454775"/>
            <a:ext cx="4302125" cy="341313"/>
          </a:xfrm>
          <a:prstGeom prst="rect">
            <a:avLst/>
          </a:prstGeom>
        </p:spPr>
        <p:txBody>
          <a:bodyPr vert="horz" lIns="91148" tIns="45574" rIns="91148" bIns="45574" rtlCol="0" anchor="b"/>
          <a:lstStyle>
            <a:lvl1pPr algn="l">
              <a:defRPr sz="1200">
                <a:ea typeface="PMingLiU" pitchFamily="18" charset="-12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TW" altLang="en-US" sz="1200" b="0" i="0" u="none" strike="noStrike" kern="1200" cap="none" spc="0" normalizeH="0" baseline="0" noProof="0">
              <a:ln>
                <a:noFill/>
              </a:ln>
              <a:solidFill>
                <a:schemeClr val="tx1"/>
              </a:solidFill>
              <a:effectLst/>
              <a:uLnTx/>
              <a:uFillTx/>
              <a:latin typeface="Times New Roman" panose="02020603050405020304" pitchFamily="18" charset="0"/>
              <a:ea typeface="PMingLiU" pitchFamily="18" charset="-120"/>
              <a:cs typeface="+mn-cs"/>
            </a:endParaRPr>
          </a:p>
        </p:txBody>
      </p:sp>
      <p:sp>
        <p:nvSpPr>
          <p:cNvPr id="5" name="投影片編號版面配置區 4"/>
          <p:cNvSpPr>
            <a:spLocks noGrp="1"/>
          </p:cNvSpPr>
          <p:nvPr>
            <p:ph type="sldNum" sz="quarter" idx="3"/>
          </p:nvPr>
        </p:nvSpPr>
        <p:spPr>
          <a:xfrm>
            <a:off x="5621338" y="6454775"/>
            <a:ext cx="4303713" cy="341313"/>
          </a:xfrm>
          <a:prstGeom prst="rect">
            <a:avLst/>
          </a:prstGeom>
        </p:spPr>
        <p:txBody>
          <a:bodyPr vert="horz" lIns="91148" tIns="45574" rIns="91148" bIns="45574" rtlCol="0" anchor="b"/>
          <a:p>
            <a:pPr lvl="0" algn="r" eaLnBrk="1" fontAlgn="base" hangingPunct="1">
              <a:buNone/>
            </a:pPr>
            <a:fld id="{9A0DB2DC-4C9A-4742-B13C-FB6460FD3503}" type="slidenum">
              <a:rPr lang="zh-TW" altLang="en-US" sz="1200" strike="noStrike" noProof="1" dirty="0">
                <a:latin typeface="Times New Roman" panose="02020603050405020304" pitchFamily="18" charset="0"/>
                <a:ea typeface="PMingLiU" pitchFamily="18" charset="-120"/>
                <a:cs typeface="+mn-cs"/>
              </a:rPr>
            </a:fld>
            <a:endParaRPr lang="zh-TW" altLang="en-US" sz="1200" strike="noStrike" noProof="1"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1506" name="Rectangle 1026"/>
          <p:cNvSpPr>
            <a:spLocks noGrp="1" noChangeArrowheads="1"/>
          </p:cNvSpPr>
          <p:nvPr>
            <p:ph type="hdr" sz="quarter"/>
          </p:nvPr>
        </p:nvSpPr>
        <p:spPr bwMode="auto">
          <a:xfrm>
            <a:off x="0" y="0"/>
            <a:ext cx="4302125" cy="341313"/>
          </a:xfrm>
          <a:prstGeom prst="rect">
            <a:avLst/>
          </a:prstGeom>
          <a:noFill/>
          <a:ln w="9525">
            <a:noFill/>
            <a:miter lim="800000"/>
          </a:ln>
          <a:effectLst/>
        </p:spPr>
        <p:txBody>
          <a:bodyPr vert="horz" wrap="square" lIns="91148" tIns="45574" rIns="91148" bIns="45574" numCol="1" anchor="t" anchorCtr="0" compatLnSpc="1"/>
          <a:lstStyle>
            <a:lvl1pPr>
              <a:defRPr sz="1200">
                <a:ea typeface="PMingLiU" pitchFamily="18" charset="-12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TW" altLang="en-US" sz="1200" b="0" i="0" u="none" strike="noStrike" kern="1200" cap="none" spc="0" normalizeH="0" baseline="0" noProof="0">
              <a:ln>
                <a:noFill/>
              </a:ln>
              <a:solidFill>
                <a:schemeClr val="tx1"/>
              </a:solidFill>
              <a:effectLst/>
              <a:uLnTx/>
              <a:uFillTx/>
              <a:latin typeface="Times New Roman" panose="02020603050405020304" pitchFamily="18" charset="0"/>
              <a:ea typeface="PMingLiU" pitchFamily="18" charset="-120"/>
              <a:cs typeface="+mn-cs"/>
            </a:endParaRPr>
          </a:p>
        </p:txBody>
      </p:sp>
      <p:sp>
        <p:nvSpPr>
          <p:cNvPr id="21507" name="Rectangle 1027"/>
          <p:cNvSpPr>
            <a:spLocks noGrp="1" noChangeArrowheads="1"/>
          </p:cNvSpPr>
          <p:nvPr>
            <p:ph type="dt" idx="1"/>
          </p:nvPr>
        </p:nvSpPr>
        <p:spPr bwMode="auto">
          <a:xfrm>
            <a:off x="5624513" y="0"/>
            <a:ext cx="4302125" cy="341313"/>
          </a:xfrm>
          <a:prstGeom prst="rect">
            <a:avLst/>
          </a:prstGeom>
          <a:noFill/>
          <a:ln w="9525">
            <a:noFill/>
            <a:miter lim="800000"/>
          </a:ln>
          <a:effectLst/>
        </p:spPr>
        <p:txBody>
          <a:bodyPr vert="horz" wrap="square" lIns="91148" tIns="45574" rIns="91148" bIns="45574" numCol="1" anchor="t" anchorCtr="0" compatLnSpc="1"/>
          <a:lstStyle>
            <a:lvl1pPr algn="r">
              <a:defRPr sz="1200">
                <a:ea typeface="PMingLiU" pitchFamily="18" charset="-12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zh-TW" altLang="en-US" sz="1200" b="0" i="0" u="none" strike="noStrike" kern="1200" cap="none" spc="0" normalizeH="0" baseline="0" noProof="0">
              <a:ln>
                <a:noFill/>
              </a:ln>
              <a:solidFill>
                <a:schemeClr val="tx1"/>
              </a:solidFill>
              <a:effectLst/>
              <a:uLnTx/>
              <a:uFillTx/>
              <a:latin typeface="Times New Roman" panose="02020603050405020304" pitchFamily="18" charset="0"/>
              <a:ea typeface="PMingLiU" pitchFamily="18" charset="-120"/>
              <a:cs typeface="+mn-cs"/>
            </a:endParaRPr>
          </a:p>
        </p:txBody>
      </p:sp>
      <p:sp>
        <p:nvSpPr>
          <p:cNvPr id="10244" name="Rectangle 1028"/>
          <p:cNvSpPr>
            <a:spLocks noGrp="1" noRot="1" noChangeAspect="1" noTextEdit="1"/>
          </p:cNvSpPr>
          <p:nvPr>
            <p:ph type="sldImg"/>
          </p:nvPr>
        </p:nvSpPr>
        <p:spPr>
          <a:xfrm>
            <a:off x="3263900" y="509588"/>
            <a:ext cx="3398838" cy="2549525"/>
          </a:xfrm>
          <a:prstGeom prst="rect">
            <a:avLst/>
          </a:prstGeom>
          <a:noFill/>
          <a:ln w="9525" cap="flat" cmpd="sng">
            <a:solidFill>
              <a:srgbClr val="000000"/>
            </a:solidFill>
            <a:prstDash val="solid"/>
            <a:miter/>
            <a:headEnd type="none" w="med" len="med"/>
            <a:tailEnd type="none" w="med" len="med"/>
          </a:ln>
        </p:spPr>
      </p:sp>
      <p:sp>
        <p:nvSpPr>
          <p:cNvPr id="21509" name="Rectangle 1029"/>
          <p:cNvSpPr>
            <a:spLocks noGrp="1" noChangeArrowheads="1"/>
          </p:cNvSpPr>
          <p:nvPr>
            <p:ph type="body" sz="quarter" idx="3"/>
          </p:nvPr>
        </p:nvSpPr>
        <p:spPr bwMode="auto">
          <a:xfrm>
            <a:off x="1323975" y="3228975"/>
            <a:ext cx="7278688" cy="3059113"/>
          </a:xfrm>
          <a:prstGeom prst="rect">
            <a:avLst/>
          </a:prstGeom>
          <a:noFill/>
          <a:ln w="9525">
            <a:noFill/>
            <a:miter lim="800000"/>
          </a:ln>
          <a:effectLst/>
        </p:spPr>
        <p:txBody>
          <a:bodyPr vert="horz" wrap="square" lIns="91148" tIns="45574" rIns="91148" bIns="45574"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1" lang="zh-TW"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PMingLiU" pitchFamily="18" charset="-120"/>
                <a:cs typeface="+mn-cs"/>
              </a:rPr>
              <a:t>按一下以編輯母片</a:t>
            </a:r>
            <a:endParaRPr kumimoji="1" lang="zh-TW"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PMingLiU" pitchFamily="18" charset="-120"/>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1" lang="zh-TW"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PMingLiU" pitchFamily="18" charset="-120"/>
                <a:cs typeface="+mn-cs"/>
              </a:rPr>
              <a:t>第二層</a:t>
            </a:r>
            <a:endParaRPr kumimoji="1" lang="zh-TW"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PMingLiU" pitchFamily="18" charset="-120"/>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1" lang="zh-TW"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PMingLiU" pitchFamily="18" charset="-120"/>
                <a:cs typeface="+mn-cs"/>
              </a:rPr>
              <a:t>第三層</a:t>
            </a:r>
            <a:endParaRPr kumimoji="1" lang="zh-TW"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PMingLiU" pitchFamily="18" charset="-120"/>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1" lang="zh-TW"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PMingLiU" pitchFamily="18" charset="-120"/>
                <a:cs typeface="+mn-cs"/>
              </a:rPr>
              <a:t>第四層</a:t>
            </a:r>
            <a:endParaRPr kumimoji="1" lang="zh-TW"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PMingLiU" pitchFamily="18" charset="-120"/>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1" lang="zh-TW"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PMingLiU" pitchFamily="18" charset="-120"/>
                <a:cs typeface="+mn-cs"/>
              </a:rPr>
              <a:t>第五層</a:t>
            </a:r>
            <a:endParaRPr kumimoji="1" lang="zh-TW"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PMingLiU" pitchFamily="18" charset="-120"/>
              <a:cs typeface="+mn-cs"/>
            </a:endParaRPr>
          </a:p>
        </p:txBody>
      </p:sp>
      <p:sp>
        <p:nvSpPr>
          <p:cNvPr id="21510" name="Rectangle 1030"/>
          <p:cNvSpPr>
            <a:spLocks noGrp="1" noChangeArrowheads="1"/>
          </p:cNvSpPr>
          <p:nvPr>
            <p:ph type="ftr" sz="quarter" idx="4"/>
          </p:nvPr>
        </p:nvSpPr>
        <p:spPr bwMode="auto">
          <a:xfrm>
            <a:off x="0" y="6456363"/>
            <a:ext cx="4302125" cy="341313"/>
          </a:xfrm>
          <a:prstGeom prst="rect">
            <a:avLst/>
          </a:prstGeom>
          <a:noFill/>
          <a:ln w="9525">
            <a:noFill/>
            <a:miter lim="800000"/>
          </a:ln>
          <a:effectLst/>
        </p:spPr>
        <p:txBody>
          <a:bodyPr vert="horz" wrap="square" lIns="91148" tIns="45574" rIns="91148" bIns="45574" numCol="1" anchor="b" anchorCtr="0" compatLnSpc="1"/>
          <a:lstStyle>
            <a:lvl1pPr>
              <a:defRPr sz="1200">
                <a:ea typeface="PMingLiU" pitchFamily="18" charset="-12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TW" altLang="en-US" sz="1200" b="0" i="0" u="none" strike="noStrike" kern="1200" cap="none" spc="0" normalizeH="0" baseline="0" noProof="0">
              <a:ln>
                <a:noFill/>
              </a:ln>
              <a:solidFill>
                <a:schemeClr val="tx1"/>
              </a:solidFill>
              <a:effectLst/>
              <a:uLnTx/>
              <a:uFillTx/>
              <a:latin typeface="Times New Roman" panose="02020603050405020304" pitchFamily="18" charset="0"/>
              <a:ea typeface="PMingLiU" pitchFamily="18" charset="-120"/>
              <a:cs typeface="+mn-cs"/>
            </a:endParaRPr>
          </a:p>
        </p:txBody>
      </p:sp>
      <p:sp>
        <p:nvSpPr>
          <p:cNvPr id="21511" name="Rectangle 1031"/>
          <p:cNvSpPr>
            <a:spLocks noGrp="1" noChangeArrowheads="1"/>
          </p:cNvSpPr>
          <p:nvPr>
            <p:ph type="sldNum" sz="quarter" idx="5"/>
          </p:nvPr>
        </p:nvSpPr>
        <p:spPr bwMode="auto">
          <a:xfrm>
            <a:off x="5624513" y="6456363"/>
            <a:ext cx="4302125" cy="341313"/>
          </a:xfrm>
          <a:prstGeom prst="rect">
            <a:avLst/>
          </a:prstGeom>
          <a:noFill/>
          <a:ln w="9525">
            <a:noFill/>
            <a:miter lim="800000"/>
          </a:ln>
          <a:effectLst/>
        </p:spPr>
        <p:txBody>
          <a:bodyPr vert="horz" wrap="square" lIns="91148" tIns="45574" rIns="91148" bIns="45574" numCol="1" anchor="b" anchorCtr="0" compatLnSpc="1"/>
          <a:p>
            <a:pPr lvl="0" algn="r" eaLnBrk="1" fontAlgn="base" hangingPunct="1">
              <a:buNone/>
            </a:pPr>
            <a:fld id="{9A0DB2DC-4C9A-4742-B13C-FB6460FD3503}" type="slidenum">
              <a:rPr lang="zh-TW" altLang="en-US" sz="1200" strike="noStrike" noProof="1" dirty="0">
                <a:latin typeface="Times New Roman" panose="02020603050405020304" pitchFamily="18" charset="0"/>
                <a:ea typeface="PMingLiU" pitchFamily="18" charset="-120"/>
                <a:cs typeface="+mn-cs"/>
              </a:rPr>
            </a:fld>
            <a:endParaRPr lang="zh-TW" altLang="en-US" sz="1200" strike="noStrike" noProof="1"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PMingLiU" pitchFamily="18" charset="-120"/>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PMingLiU" pitchFamily="18" charset="-120"/>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PMingLiU" pitchFamily="18" charset="-120"/>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PMingLiU" pitchFamily="18" charset="-120"/>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PMingLiU" pitchFamily="18"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投影片圖像版面配置區 1"/>
          <p:cNvSpPr>
            <a:spLocks noGrp="1" noRot="1" noChangeAspect="1" noTextEdit="1"/>
          </p:cNvSpPr>
          <p:nvPr>
            <p:ph type="sldImg"/>
          </p:nvPr>
        </p:nvSpPr>
        <p:spPr/>
      </p:sp>
      <p:sp>
        <p:nvSpPr>
          <p:cNvPr id="12290" name="備忘稿版面配置區 2"/>
          <p:cNvSpPr>
            <a:spLocks noGrp="1"/>
          </p:cNvSpPr>
          <p:nvPr>
            <p:ph type="body"/>
          </p:nvPr>
        </p:nvSpPr>
        <p:spPr/>
        <p:txBody>
          <a:bodyPr wrap="square" lIns="91148" tIns="45574" rIns="91148" bIns="45574" anchor="t" anchorCtr="0"/>
          <a:p>
            <a:pPr lvl="0"/>
            <a:endParaRPr lang="zh-TW" altLang="en-US" dirty="0"/>
          </a:p>
        </p:txBody>
      </p:sp>
      <p:sp>
        <p:nvSpPr>
          <p:cNvPr id="12291" name="投影片編號版面配置區 3"/>
          <p:cNvSpPr txBox="1">
            <a:spLocks noGrp="1"/>
          </p:cNvSpPr>
          <p:nvPr>
            <p:ph type="sldNum" sz="quarter"/>
          </p:nvPr>
        </p:nvSpPr>
        <p:spPr>
          <a:xfrm>
            <a:off x="5624513" y="6456363"/>
            <a:ext cx="4302125" cy="341312"/>
          </a:xfrm>
          <a:prstGeom prst="rect">
            <a:avLst/>
          </a:prstGeom>
          <a:noFill/>
          <a:ln w="9525">
            <a:noFill/>
          </a:ln>
        </p:spPr>
        <p:txBody>
          <a:bodyPr vert="horz" wrap="square" lIns="91148" tIns="45574" rIns="91148" bIns="45574" anchor="b" anchorCtr="0"/>
          <a:p>
            <a:pPr lvl="0" algn="r"/>
            <a:fld id="{9A0DB2DC-4C9A-4742-B13C-FB6460FD3503}" type="slidenum">
              <a:rPr lang="zh-TW" altLang="en-US" sz="1200" dirty="0">
                <a:latin typeface="Times New Roman" panose="02020603050405020304" pitchFamily="18" charset="0"/>
                <a:ea typeface="PMingLiU" pitchFamily="18" charset="-120"/>
              </a:rPr>
            </a:fld>
            <a:endParaRPr lang="zh-TW" altLang="en-US" sz="1200" dirty="0">
              <a:latin typeface="Times New Roman" panose="02020603050405020304" pitchFamily="18" charset="0"/>
              <a:ea typeface="PMingLiU" pitchFamily="18" charset="-12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3" name="投影片圖像版面配置區 1"/>
          <p:cNvSpPr>
            <a:spLocks noGrp="1" noRot="1" noChangeAspect="1" noTextEdit="1"/>
          </p:cNvSpPr>
          <p:nvPr>
            <p:ph type="sldImg"/>
          </p:nvPr>
        </p:nvSpPr>
        <p:spPr/>
      </p:sp>
      <p:sp>
        <p:nvSpPr>
          <p:cNvPr id="33794" name="備忘稿版面配置區 2"/>
          <p:cNvSpPr>
            <a:spLocks noGrp="1"/>
          </p:cNvSpPr>
          <p:nvPr>
            <p:ph type="body"/>
          </p:nvPr>
        </p:nvSpPr>
        <p:spPr/>
        <p:txBody>
          <a:bodyPr wrap="square" lIns="91148" tIns="45574" rIns="91148" bIns="45574" anchor="t" anchorCtr="0"/>
          <a:p>
            <a:pPr lvl="0"/>
            <a:endParaRPr lang="zh-TW" altLang="en-US" dirty="0"/>
          </a:p>
        </p:txBody>
      </p:sp>
      <p:sp>
        <p:nvSpPr>
          <p:cNvPr id="33795" name="投影片編號版面配置區 3"/>
          <p:cNvSpPr txBox="1">
            <a:spLocks noGrp="1"/>
          </p:cNvSpPr>
          <p:nvPr>
            <p:ph type="sldNum" sz="quarter"/>
          </p:nvPr>
        </p:nvSpPr>
        <p:spPr>
          <a:xfrm>
            <a:off x="5624513" y="6456363"/>
            <a:ext cx="4302125" cy="341312"/>
          </a:xfrm>
          <a:prstGeom prst="rect">
            <a:avLst/>
          </a:prstGeom>
          <a:noFill/>
          <a:ln w="9525">
            <a:noFill/>
          </a:ln>
        </p:spPr>
        <p:txBody>
          <a:bodyPr vert="horz" wrap="square" lIns="91148" tIns="45574" rIns="91148" bIns="45574" anchor="b" anchorCtr="0"/>
          <a:p>
            <a:pPr lvl="0" algn="r"/>
            <a:fld id="{9A0DB2DC-4C9A-4742-B13C-FB6460FD3503}" type="slidenum">
              <a:rPr lang="zh-TW" altLang="en-US" sz="1200" dirty="0">
                <a:latin typeface="Times New Roman" panose="02020603050405020304" pitchFamily="18" charset="0"/>
                <a:ea typeface="PMingLiU" pitchFamily="18" charset="-120"/>
              </a:rPr>
            </a:fld>
            <a:endParaRPr lang="zh-TW" altLang="en-US" sz="1200" dirty="0">
              <a:latin typeface="Times New Roman" panose="02020603050405020304" pitchFamily="18" charset="0"/>
              <a:ea typeface="PMingLiU" pitchFamily="18" charset="-12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1" name="投影片圖像版面配置區 1"/>
          <p:cNvSpPr>
            <a:spLocks noGrp="1" noRot="1" noChangeAspect="1" noTextEdit="1"/>
          </p:cNvSpPr>
          <p:nvPr>
            <p:ph type="sldImg"/>
          </p:nvPr>
        </p:nvSpPr>
        <p:spPr/>
      </p:sp>
      <p:sp>
        <p:nvSpPr>
          <p:cNvPr id="35842" name="備忘稿版面配置區 2"/>
          <p:cNvSpPr>
            <a:spLocks noGrp="1"/>
          </p:cNvSpPr>
          <p:nvPr>
            <p:ph type="body"/>
          </p:nvPr>
        </p:nvSpPr>
        <p:spPr/>
        <p:txBody>
          <a:bodyPr wrap="square" lIns="91148" tIns="45574" rIns="91148" bIns="45574" anchor="t" anchorCtr="0"/>
          <a:p>
            <a:pPr lvl="0"/>
            <a:endParaRPr lang="zh-TW" altLang="en-US" dirty="0"/>
          </a:p>
        </p:txBody>
      </p:sp>
      <p:sp>
        <p:nvSpPr>
          <p:cNvPr id="35843" name="投影片編號版面配置區 3"/>
          <p:cNvSpPr txBox="1">
            <a:spLocks noGrp="1"/>
          </p:cNvSpPr>
          <p:nvPr>
            <p:ph type="sldNum" sz="quarter"/>
          </p:nvPr>
        </p:nvSpPr>
        <p:spPr>
          <a:xfrm>
            <a:off x="5624513" y="6456363"/>
            <a:ext cx="4302125" cy="341312"/>
          </a:xfrm>
          <a:prstGeom prst="rect">
            <a:avLst/>
          </a:prstGeom>
          <a:noFill/>
          <a:ln w="9525">
            <a:noFill/>
          </a:ln>
        </p:spPr>
        <p:txBody>
          <a:bodyPr vert="horz" wrap="square" lIns="91148" tIns="45574" rIns="91148" bIns="45574" anchor="b" anchorCtr="0"/>
          <a:p>
            <a:pPr lvl="0" algn="r"/>
            <a:fld id="{9A0DB2DC-4C9A-4742-B13C-FB6460FD3503}" type="slidenum">
              <a:rPr lang="zh-TW" altLang="en-US" sz="1200" dirty="0">
                <a:latin typeface="Times New Roman" panose="02020603050405020304" pitchFamily="18" charset="0"/>
                <a:ea typeface="PMingLiU" pitchFamily="18" charset="-120"/>
              </a:rPr>
            </a:fld>
            <a:endParaRPr lang="zh-TW" altLang="en-US" sz="1200" dirty="0">
              <a:latin typeface="Times New Roman" panose="02020603050405020304" pitchFamily="18" charset="0"/>
              <a:ea typeface="PMingLiU" pitchFamily="18" charset="-12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7889" name="投影片圖像版面配置區 1"/>
          <p:cNvSpPr>
            <a:spLocks noGrp="1" noRot="1" noChangeAspect="1" noTextEdit="1"/>
          </p:cNvSpPr>
          <p:nvPr>
            <p:ph type="sldImg"/>
          </p:nvPr>
        </p:nvSpPr>
        <p:spPr/>
      </p:sp>
      <p:sp>
        <p:nvSpPr>
          <p:cNvPr id="37890" name="備忘稿版面配置區 2"/>
          <p:cNvSpPr>
            <a:spLocks noGrp="1"/>
          </p:cNvSpPr>
          <p:nvPr>
            <p:ph type="body"/>
          </p:nvPr>
        </p:nvSpPr>
        <p:spPr/>
        <p:txBody>
          <a:bodyPr wrap="square" lIns="91148" tIns="45574" rIns="91148" bIns="45574" anchor="t" anchorCtr="0"/>
          <a:p>
            <a:pPr lvl="0"/>
            <a:endParaRPr lang="zh-TW" altLang="en-US" dirty="0"/>
          </a:p>
        </p:txBody>
      </p:sp>
      <p:sp>
        <p:nvSpPr>
          <p:cNvPr id="37891" name="投影片編號版面配置區 3"/>
          <p:cNvSpPr txBox="1">
            <a:spLocks noGrp="1"/>
          </p:cNvSpPr>
          <p:nvPr>
            <p:ph type="sldNum" sz="quarter"/>
          </p:nvPr>
        </p:nvSpPr>
        <p:spPr>
          <a:xfrm>
            <a:off x="5624513" y="6456363"/>
            <a:ext cx="4302125" cy="341312"/>
          </a:xfrm>
          <a:prstGeom prst="rect">
            <a:avLst/>
          </a:prstGeom>
          <a:noFill/>
          <a:ln w="9525">
            <a:noFill/>
          </a:ln>
        </p:spPr>
        <p:txBody>
          <a:bodyPr vert="horz" wrap="square" lIns="91148" tIns="45574" rIns="91148" bIns="45574" anchor="b" anchorCtr="0"/>
          <a:p>
            <a:pPr lvl="0" algn="r"/>
            <a:fld id="{9A0DB2DC-4C9A-4742-B13C-FB6460FD3503}" type="slidenum">
              <a:rPr lang="zh-TW" altLang="en-US" sz="1200" dirty="0">
                <a:latin typeface="Times New Roman" panose="02020603050405020304" pitchFamily="18" charset="0"/>
                <a:ea typeface="PMingLiU" pitchFamily="18" charset="-120"/>
              </a:rPr>
            </a:fld>
            <a:endParaRPr lang="zh-TW" altLang="en-US" sz="1200" dirty="0">
              <a:latin typeface="Times New Roman" panose="02020603050405020304" pitchFamily="18" charset="0"/>
              <a:ea typeface="PMingLiU" pitchFamily="18" charset="-12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7" name="Slide Image Placeholder 1"/>
          <p:cNvSpPr>
            <a:spLocks noGrp="1" noRot="1" noChangeAspect="1" noTextEdit="1"/>
          </p:cNvSpPr>
          <p:nvPr>
            <p:ph type="sldImg"/>
          </p:nvPr>
        </p:nvSpPr>
        <p:spPr/>
      </p:sp>
      <p:sp>
        <p:nvSpPr>
          <p:cNvPr id="45058" name="Notes Placeholder 2"/>
          <p:cNvSpPr>
            <a:spLocks noGrp="1"/>
          </p:cNvSpPr>
          <p:nvPr>
            <p:ph type="body"/>
          </p:nvPr>
        </p:nvSpPr>
        <p:spPr/>
        <p:txBody>
          <a:bodyPr wrap="square" lIns="91148" tIns="45574" rIns="91148" bIns="45574" anchor="t" anchorCtr="0"/>
          <a:p>
            <a:pPr lvl="0"/>
            <a:r>
              <a:rPr lang="zh-CN" altLang="en-US" dirty="0"/>
              <a:t>分析树中的叶子与短语、直接短语和句柄有下述关系：</a:t>
            </a:r>
            <a:endParaRPr lang="zh-CN" altLang="en-US" dirty="0"/>
          </a:p>
          <a:p>
            <a:pPr lvl="0"/>
            <a:r>
              <a:rPr lang="zh-CN" altLang="en-US" dirty="0"/>
              <a:t>①短语：以非终结符为根的子树中所有从左到右排列的叶子；</a:t>
            </a:r>
            <a:endParaRPr lang="zh-CN" altLang="en-US" dirty="0"/>
          </a:p>
          <a:p>
            <a:pPr lvl="0"/>
            <a:r>
              <a:rPr lang="zh-CN" altLang="en-US" dirty="0"/>
              <a:t>②直接短语：只有父子关系的树中所有从左到右排列的叶子</a:t>
            </a:r>
            <a:r>
              <a:rPr lang="en-US" altLang="zh-CN" dirty="0"/>
              <a:t>(</a:t>
            </a:r>
            <a:r>
              <a:rPr lang="zh-CN" altLang="en-US" dirty="0"/>
              <a:t>树高为</a:t>
            </a:r>
            <a:r>
              <a:rPr lang="en-US" altLang="zh-CN" dirty="0"/>
              <a:t>2)</a:t>
            </a:r>
            <a:r>
              <a:rPr lang="zh-CN" altLang="en-US" dirty="0"/>
              <a:t>；</a:t>
            </a:r>
            <a:endParaRPr lang="zh-CN" altLang="en-US" dirty="0"/>
          </a:p>
          <a:p>
            <a:pPr lvl="0"/>
            <a:r>
              <a:rPr lang="zh-CN" altLang="en-US" dirty="0"/>
              <a:t>③句柄：最左边父子关系树中所有从左到右排列的叶子</a:t>
            </a:r>
            <a:r>
              <a:rPr lang="en-US" altLang="zh-CN" dirty="0"/>
              <a:t>(</a:t>
            </a:r>
            <a:r>
              <a:rPr lang="zh-CN" altLang="en-US" dirty="0"/>
              <a:t>句柄是唯一的</a:t>
            </a:r>
            <a:r>
              <a:rPr lang="en-US" altLang="zh-CN" dirty="0"/>
              <a:t>)</a:t>
            </a:r>
            <a:r>
              <a:rPr lang="zh-CN" altLang="en-US" dirty="0"/>
              <a:t>。 </a:t>
            </a:r>
            <a:endParaRPr lang="zh-CN" altLang="en-US" dirty="0"/>
          </a:p>
          <a:p>
            <a:pPr lvl="0"/>
            <a:endParaRPr lang="zh-CN" altLang="en-US" dirty="0"/>
          </a:p>
        </p:txBody>
      </p:sp>
      <p:sp>
        <p:nvSpPr>
          <p:cNvPr id="45059" name="Slide Number Placeholder 3"/>
          <p:cNvSpPr txBox="1">
            <a:spLocks noGrp="1"/>
          </p:cNvSpPr>
          <p:nvPr>
            <p:ph type="sldNum" sz="quarter"/>
          </p:nvPr>
        </p:nvSpPr>
        <p:spPr>
          <a:xfrm>
            <a:off x="5624513" y="6456363"/>
            <a:ext cx="4302125" cy="341312"/>
          </a:xfrm>
          <a:prstGeom prst="rect">
            <a:avLst/>
          </a:prstGeom>
          <a:noFill/>
          <a:ln w="9525">
            <a:noFill/>
          </a:ln>
        </p:spPr>
        <p:txBody>
          <a:bodyPr vert="horz" wrap="square" lIns="91148" tIns="45574" rIns="91148" bIns="45574" anchor="b" anchorCtr="0"/>
          <a:p>
            <a:pPr lvl="0" algn="r"/>
            <a:fld id="{9A0DB2DC-4C9A-4742-B13C-FB6460FD3503}" type="slidenum">
              <a:rPr lang="zh-TW" altLang="en-US" sz="1200" dirty="0"/>
            </a:fld>
            <a:endParaRPr lang="zh-TW" altLang="en-US" sz="1200"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1" name="Slide Image Placeholder 1"/>
          <p:cNvSpPr>
            <a:spLocks noGrp="1" noRot="1" noChangeAspect="1" noTextEdit="1"/>
          </p:cNvSpPr>
          <p:nvPr>
            <p:ph type="sldImg"/>
          </p:nvPr>
        </p:nvSpPr>
        <p:spPr/>
      </p:sp>
      <p:sp>
        <p:nvSpPr>
          <p:cNvPr id="51202" name="Notes Placeholder 2"/>
          <p:cNvSpPr>
            <a:spLocks noGrp="1"/>
          </p:cNvSpPr>
          <p:nvPr>
            <p:ph type="body"/>
          </p:nvPr>
        </p:nvSpPr>
        <p:spPr/>
        <p:txBody>
          <a:bodyPr wrap="square" lIns="91148" tIns="45574" rIns="91148" bIns="45574" anchor="t" anchorCtr="0"/>
          <a:p>
            <a:pPr lvl="0"/>
            <a:r>
              <a:rPr lang="zh-CN" altLang="en-US" dirty="0"/>
              <a:t>板书书上的例子如何减句柄</a:t>
            </a:r>
            <a:endParaRPr lang="zh-CN" altLang="en-US" dirty="0"/>
          </a:p>
        </p:txBody>
      </p:sp>
      <p:sp>
        <p:nvSpPr>
          <p:cNvPr id="51203" name="Slide Number Placeholder 3"/>
          <p:cNvSpPr txBox="1">
            <a:spLocks noGrp="1"/>
          </p:cNvSpPr>
          <p:nvPr>
            <p:ph type="sldNum" sz="quarter"/>
          </p:nvPr>
        </p:nvSpPr>
        <p:spPr>
          <a:xfrm>
            <a:off x="5624513" y="6456363"/>
            <a:ext cx="4302125" cy="341312"/>
          </a:xfrm>
          <a:prstGeom prst="rect">
            <a:avLst/>
          </a:prstGeom>
          <a:noFill/>
          <a:ln w="9525">
            <a:noFill/>
          </a:ln>
        </p:spPr>
        <p:txBody>
          <a:bodyPr vert="horz" wrap="square" lIns="91148" tIns="45574" rIns="91148" bIns="45574" anchor="b" anchorCtr="0"/>
          <a:p>
            <a:pPr lvl="0" algn="r"/>
            <a:fld id="{9A0DB2DC-4C9A-4742-B13C-FB6460FD3503}" type="slidenum">
              <a:rPr lang="zh-TW" altLang="en-US" sz="1200" dirty="0"/>
            </a:fld>
            <a:endParaRPr lang="zh-TW" altLang="en-US" sz="1200"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3249" name="Slide Image Placeholder 1"/>
          <p:cNvSpPr>
            <a:spLocks noGrp="1" noRot="1" noChangeAspect="1" noTextEdit="1"/>
          </p:cNvSpPr>
          <p:nvPr>
            <p:ph type="sldImg"/>
          </p:nvPr>
        </p:nvSpPr>
        <p:spPr/>
      </p:sp>
      <p:sp>
        <p:nvSpPr>
          <p:cNvPr id="53250" name="Notes Placeholder 2"/>
          <p:cNvSpPr>
            <a:spLocks noGrp="1"/>
          </p:cNvSpPr>
          <p:nvPr>
            <p:ph type="body"/>
          </p:nvPr>
        </p:nvSpPr>
        <p:spPr/>
        <p:txBody>
          <a:bodyPr wrap="square" lIns="91148" tIns="45574" rIns="91148" bIns="45574" anchor="t" anchorCtr="0"/>
          <a:p>
            <a:pPr lvl="0"/>
            <a:endParaRPr lang="zh-CN" altLang="en-US" dirty="0"/>
          </a:p>
        </p:txBody>
      </p:sp>
      <p:sp>
        <p:nvSpPr>
          <p:cNvPr id="53251" name="Slide Number Placeholder 3"/>
          <p:cNvSpPr txBox="1">
            <a:spLocks noGrp="1"/>
          </p:cNvSpPr>
          <p:nvPr>
            <p:ph type="sldNum" sz="quarter"/>
          </p:nvPr>
        </p:nvSpPr>
        <p:spPr>
          <a:xfrm>
            <a:off x="5624513" y="6456363"/>
            <a:ext cx="4302125" cy="341312"/>
          </a:xfrm>
          <a:prstGeom prst="rect">
            <a:avLst/>
          </a:prstGeom>
          <a:noFill/>
          <a:ln w="9525">
            <a:noFill/>
          </a:ln>
        </p:spPr>
        <p:txBody>
          <a:bodyPr vert="horz" wrap="square" lIns="91148" tIns="45574" rIns="91148" bIns="45574" anchor="b" anchorCtr="0"/>
          <a:p>
            <a:pPr lvl="0" algn="r"/>
            <a:fld id="{9A0DB2DC-4C9A-4742-B13C-FB6460FD3503}" type="slidenum">
              <a:rPr lang="zh-TW" altLang="en-US" sz="1200" dirty="0"/>
            </a:fld>
            <a:endParaRPr lang="zh-TW" altLang="en-US" sz="1200"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3489" name="幻灯片图像占位符 1"/>
          <p:cNvSpPr>
            <a:spLocks noGrp="1" noRot="1" noChangeAspect="1" noTextEdit="1"/>
          </p:cNvSpPr>
          <p:nvPr>
            <p:ph type="sldImg"/>
          </p:nvPr>
        </p:nvSpPr>
        <p:spPr/>
      </p:sp>
      <p:sp>
        <p:nvSpPr>
          <p:cNvPr id="63490" name="备注占位符 2"/>
          <p:cNvSpPr>
            <a:spLocks noGrp="1"/>
          </p:cNvSpPr>
          <p:nvPr>
            <p:ph type="body"/>
          </p:nvPr>
        </p:nvSpPr>
        <p:spPr/>
        <p:txBody>
          <a:bodyPr wrap="square" lIns="91148" tIns="45574" rIns="91148" bIns="45574" anchor="t" anchorCtr="0"/>
          <a:p>
            <a:pPr lvl="0"/>
            <a:endParaRPr lang="zh-CN" altLang="en-US" dirty="0"/>
          </a:p>
        </p:txBody>
      </p:sp>
      <p:sp>
        <p:nvSpPr>
          <p:cNvPr id="63491" name="灯片编号占位符 3"/>
          <p:cNvSpPr txBox="1">
            <a:spLocks noGrp="1"/>
          </p:cNvSpPr>
          <p:nvPr>
            <p:ph type="sldNum" sz="quarter"/>
          </p:nvPr>
        </p:nvSpPr>
        <p:spPr>
          <a:xfrm>
            <a:off x="5624513" y="6456363"/>
            <a:ext cx="4302125" cy="341312"/>
          </a:xfrm>
          <a:prstGeom prst="rect">
            <a:avLst/>
          </a:prstGeom>
          <a:noFill/>
          <a:ln w="9525">
            <a:noFill/>
          </a:ln>
        </p:spPr>
        <p:txBody>
          <a:bodyPr vert="horz" wrap="square" lIns="91148" tIns="45574" rIns="91148" bIns="45574" anchor="b" anchorCtr="0"/>
          <a:p>
            <a:pPr lvl="0" algn="r"/>
            <a:fld id="{9A0DB2DC-4C9A-4742-B13C-FB6460FD3503}" type="slidenum">
              <a:rPr lang="zh-TW" altLang="en-US" sz="1200" dirty="0"/>
            </a:fld>
            <a:endParaRPr lang="zh-TW" altLang="en-US" sz="1200"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1" name="Slide Image Placeholder 1"/>
          <p:cNvSpPr>
            <a:spLocks noGrp="1" noRot="1" noChangeAspect="1" noTextEdit="1"/>
          </p:cNvSpPr>
          <p:nvPr>
            <p:ph type="sldImg"/>
          </p:nvPr>
        </p:nvSpPr>
        <p:spPr/>
      </p:sp>
      <p:sp>
        <p:nvSpPr>
          <p:cNvPr id="66562" name="Notes Placeholder 2"/>
          <p:cNvSpPr>
            <a:spLocks noGrp="1"/>
          </p:cNvSpPr>
          <p:nvPr>
            <p:ph type="body"/>
          </p:nvPr>
        </p:nvSpPr>
        <p:spPr/>
        <p:txBody>
          <a:bodyPr wrap="square" lIns="91148" tIns="45574" rIns="91148" bIns="45574" anchor="t" anchorCtr="0"/>
          <a:p>
            <a:pPr lvl="0"/>
            <a:endParaRPr lang="zh-CN" altLang="en-US" dirty="0"/>
          </a:p>
        </p:txBody>
      </p:sp>
      <p:sp>
        <p:nvSpPr>
          <p:cNvPr id="66563" name="Slide Number Placeholder 3"/>
          <p:cNvSpPr txBox="1">
            <a:spLocks noGrp="1"/>
          </p:cNvSpPr>
          <p:nvPr>
            <p:ph type="sldNum" sz="quarter"/>
          </p:nvPr>
        </p:nvSpPr>
        <p:spPr>
          <a:xfrm>
            <a:off x="5624513" y="6456363"/>
            <a:ext cx="4302125" cy="341312"/>
          </a:xfrm>
          <a:prstGeom prst="rect">
            <a:avLst/>
          </a:prstGeom>
          <a:noFill/>
          <a:ln w="9525">
            <a:noFill/>
          </a:ln>
        </p:spPr>
        <p:txBody>
          <a:bodyPr vert="horz" wrap="square" lIns="91148" tIns="45574" rIns="91148" bIns="45574" anchor="b" anchorCtr="0"/>
          <a:p>
            <a:pPr lvl="0" algn="r"/>
            <a:fld id="{9A0DB2DC-4C9A-4742-B13C-FB6460FD3503}" type="slidenum">
              <a:rPr lang="zh-TW" altLang="en-US" sz="1200" dirty="0"/>
            </a:fld>
            <a:endParaRPr lang="zh-TW" altLang="en-US" sz="1200"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1" name="Slide Image Placeholder 1"/>
          <p:cNvSpPr>
            <a:spLocks noGrp="1" noRot="1" noChangeAspect="1" noTextEdit="1"/>
          </p:cNvSpPr>
          <p:nvPr>
            <p:ph type="sldImg"/>
          </p:nvPr>
        </p:nvSpPr>
        <p:spPr/>
      </p:sp>
      <p:sp>
        <p:nvSpPr>
          <p:cNvPr id="66562" name="Notes Placeholder 2"/>
          <p:cNvSpPr>
            <a:spLocks noGrp="1"/>
          </p:cNvSpPr>
          <p:nvPr>
            <p:ph type="body"/>
          </p:nvPr>
        </p:nvSpPr>
        <p:spPr/>
        <p:txBody>
          <a:bodyPr wrap="square" lIns="91148" tIns="45574" rIns="91148" bIns="45574" anchor="t" anchorCtr="0"/>
          <a:p>
            <a:pPr lvl="0"/>
            <a:endParaRPr lang="zh-CN" altLang="en-US" dirty="0"/>
          </a:p>
        </p:txBody>
      </p:sp>
      <p:sp>
        <p:nvSpPr>
          <p:cNvPr id="66563" name="Slide Number Placeholder 3"/>
          <p:cNvSpPr txBox="1">
            <a:spLocks noGrp="1"/>
          </p:cNvSpPr>
          <p:nvPr>
            <p:ph type="sldNum" sz="quarter"/>
          </p:nvPr>
        </p:nvSpPr>
        <p:spPr>
          <a:xfrm>
            <a:off x="5624513" y="6456363"/>
            <a:ext cx="4302125" cy="341312"/>
          </a:xfrm>
          <a:prstGeom prst="rect">
            <a:avLst/>
          </a:prstGeom>
          <a:noFill/>
          <a:ln w="9525">
            <a:noFill/>
          </a:ln>
        </p:spPr>
        <p:txBody>
          <a:bodyPr vert="horz" wrap="square" lIns="91148" tIns="45574" rIns="91148" bIns="45574" anchor="b" anchorCtr="0"/>
          <a:p>
            <a:pPr lvl="0" algn="r"/>
            <a:fld id="{9A0DB2DC-4C9A-4742-B13C-FB6460FD3503}" type="slidenum">
              <a:rPr lang="zh-TW" altLang="en-US" sz="1200" dirty="0"/>
            </a:fld>
            <a:endParaRPr lang="zh-TW" altLang="en-US" sz="1200"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1" name="Slide Image Placeholder 1"/>
          <p:cNvSpPr>
            <a:spLocks noGrp="1" noRot="1" noChangeAspect="1" noTextEdit="1"/>
          </p:cNvSpPr>
          <p:nvPr>
            <p:ph type="sldImg"/>
          </p:nvPr>
        </p:nvSpPr>
        <p:spPr/>
      </p:sp>
      <p:sp>
        <p:nvSpPr>
          <p:cNvPr id="66562" name="Notes Placeholder 2"/>
          <p:cNvSpPr>
            <a:spLocks noGrp="1"/>
          </p:cNvSpPr>
          <p:nvPr>
            <p:ph type="body"/>
          </p:nvPr>
        </p:nvSpPr>
        <p:spPr/>
        <p:txBody>
          <a:bodyPr wrap="square" lIns="91148" tIns="45574" rIns="91148" bIns="45574" anchor="t" anchorCtr="0"/>
          <a:p>
            <a:pPr lvl="0"/>
            <a:endParaRPr lang="zh-CN" altLang="en-US" dirty="0"/>
          </a:p>
        </p:txBody>
      </p:sp>
      <p:sp>
        <p:nvSpPr>
          <p:cNvPr id="66563" name="Slide Number Placeholder 3"/>
          <p:cNvSpPr txBox="1">
            <a:spLocks noGrp="1"/>
          </p:cNvSpPr>
          <p:nvPr>
            <p:ph type="sldNum" sz="quarter"/>
          </p:nvPr>
        </p:nvSpPr>
        <p:spPr>
          <a:xfrm>
            <a:off x="5624513" y="6456363"/>
            <a:ext cx="4302125" cy="341312"/>
          </a:xfrm>
          <a:prstGeom prst="rect">
            <a:avLst/>
          </a:prstGeom>
          <a:noFill/>
          <a:ln w="9525">
            <a:noFill/>
          </a:ln>
        </p:spPr>
        <p:txBody>
          <a:bodyPr vert="horz" wrap="square" lIns="91148" tIns="45574" rIns="91148" bIns="45574" anchor="b" anchorCtr="0"/>
          <a:p>
            <a:pPr lvl="0" algn="r"/>
            <a:fld id="{9A0DB2DC-4C9A-4742-B13C-FB6460FD3503}" type="slidenum">
              <a:rPr lang="zh-TW" altLang="en-US" sz="1200" dirty="0"/>
            </a:fld>
            <a:endParaRPr lang="zh-TW" altLang="en-US" sz="1200"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投影片圖像版面配置區 1"/>
          <p:cNvSpPr>
            <a:spLocks noGrp="1" noRot="1" noChangeAspect="1" noTextEdit="1"/>
          </p:cNvSpPr>
          <p:nvPr>
            <p:ph type="sldImg"/>
          </p:nvPr>
        </p:nvSpPr>
        <p:spPr/>
      </p:sp>
      <p:sp>
        <p:nvSpPr>
          <p:cNvPr id="14338" name="備忘稿版面配置區 2"/>
          <p:cNvSpPr>
            <a:spLocks noGrp="1"/>
          </p:cNvSpPr>
          <p:nvPr>
            <p:ph type="body"/>
          </p:nvPr>
        </p:nvSpPr>
        <p:spPr/>
        <p:txBody>
          <a:bodyPr wrap="square" lIns="91148" tIns="45574" rIns="91148" bIns="45574" anchor="t" anchorCtr="0"/>
          <a:p>
            <a:pPr lvl="0"/>
            <a:endParaRPr lang="zh-TW" altLang="en-US" dirty="0"/>
          </a:p>
        </p:txBody>
      </p:sp>
      <p:sp>
        <p:nvSpPr>
          <p:cNvPr id="14339" name="投影片編號版面配置區 3"/>
          <p:cNvSpPr txBox="1">
            <a:spLocks noGrp="1"/>
          </p:cNvSpPr>
          <p:nvPr>
            <p:ph type="sldNum" sz="quarter"/>
          </p:nvPr>
        </p:nvSpPr>
        <p:spPr>
          <a:xfrm>
            <a:off x="5624513" y="6456363"/>
            <a:ext cx="4302125" cy="341312"/>
          </a:xfrm>
          <a:prstGeom prst="rect">
            <a:avLst/>
          </a:prstGeom>
          <a:noFill/>
          <a:ln w="9525">
            <a:noFill/>
          </a:ln>
        </p:spPr>
        <p:txBody>
          <a:bodyPr vert="horz" wrap="square" lIns="91148" tIns="45574" rIns="91148" bIns="45574" anchor="b" anchorCtr="0"/>
          <a:p>
            <a:pPr lvl="0" algn="r"/>
            <a:fld id="{9A0DB2DC-4C9A-4742-B13C-FB6460FD3503}" type="slidenum">
              <a:rPr lang="zh-TW" altLang="en-US" sz="1200" dirty="0"/>
            </a:fld>
            <a:endParaRPr lang="zh-TW" altLang="en-US" sz="1200"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1" name="Slide Image Placeholder 1"/>
          <p:cNvSpPr>
            <a:spLocks noGrp="1" noRot="1" noChangeAspect="1" noTextEdit="1"/>
          </p:cNvSpPr>
          <p:nvPr>
            <p:ph type="sldImg"/>
          </p:nvPr>
        </p:nvSpPr>
        <p:spPr/>
      </p:sp>
      <p:sp>
        <p:nvSpPr>
          <p:cNvPr id="66562" name="Notes Placeholder 2"/>
          <p:cNvSpPr>
            <a:spLocks noGrp="1"/>
          </p:cNvSpPr>
          <p:nvPr>
            <p:ph type="body"/>
          </p:nvPr>
        </p:nvSpPr>
        <p:spPr/>
        <p:txBody>
          <a:bodyPr wrap="square" lIns="91148" tIns="45574" rIns="91148" bIns="45574" anchor="t" anchorCtr="0"/>
          <a:p>
            <a:pPr lvl="0"/>
            <a:endParaRPr lang="zh-CN" altLang="en-US" dirty="0"/>
          </a:p>
        </p:txBody>
      </p:sp>
      <p:sp>
        <p:nvSpPr>
          <p:cNvPr id="66563" name="Slide Number Placeholder 3"/>
          <p:cNvSpPr txBox="1">
            <a:spLocks noGrp="1"/>
          </p:cNvSpPr>
          <p:nvPr>
            <p:ph type="sldNum" sz="quarter"/>
          </p:nvPr>
        </p:nvSpPr>
        <p:spPr>
          <a:xfrm>
            <a:off x="5624513" y="6456363"/>
            <a:ext cx="4302125" cy="341312"/>
          </a:xfrm>
          <a:prstGeom prst="rect">
            <a:avLst/>
          </a:prstGeom>
          <a:noFill/>
          <a:ln w="9525">
            <a:noFill/>
          </a:ln>
        </p:spPr>
        <p:txBody>
          <a:bodyPr vert="horz" wrap="square" lIns="91148" tIns="45574" rIns="91148" bIns="45574" anchor="b" anchorCtr="0"/>
          <a:p>
            <a:pPr lvl="0" algn="r"/>
            <a:fld id="{9A0DB2DC-4C9A-4742-B13C-FB6460FD3503}" type="slidenum">
              <a:rPr lang="zh-TW" altLang="en-US" sz="1200" dirty="0"/>
            </a:fld>
            <a:endParaRPr lang="zh-TW" altLang="en-US" sz="1200"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1" name="Slide Image Placeholder 1"/>
          <p:cNvSpPr>
            <a:spLocks noGrp="1" noRot="1" noChangeAspect="1" noTextEdit="1"/>
          </p:cNvSpPr>
          <p:nvPr>
            <p:ph type="sldImg"/>
          </p:nvPr>
        </p:nvSpPr>
        <p:spPr/>
      </p:sp>
      <p:sp>
        <p:nvSpPr>
          <p:cNvPr id="66562" name="Notes Placeholder 2"/>
          <p:cNvSpPr>
            <a:spLocks noGrp="1"/>
          </p:cNvSpPr>
          <p:nvPr>
            <p:ph type="body"/>
          </p:nvPr>
        </p:nvSpPr>
        <p:spPr/>
        <p:txBody>
          <a:bodyPr wrap="square" lIns="91148" tIns="45574" rIns="91148" bIns="45574" anchor="t" anchorCtr="0"/>
          <a:p>
            <a:pPr lvl="0"/>
            <a:endParaRPr lang="zh-CN" altLang="en-US" dirty="0"/>
          </a:p>
        </p:txBody>
      </p:sp>
      <p:sp>
        <p:nvSpPr>
          <p:cNvPr id="66563" name="Slide Number Placeholder 3"/>
          <p:cNvSpPr txBox="1">
            <a:spLocks noGrp="1"/>
          </p:cNvSpPr>
          <p:nvPr>
            <p:ph type="sldNum" sz="quarter"/>
          </p:nvPr>
        </p:nvSpPr>
        <p:spPr>
          <a:xfrm>
            <a:off x="5624513" y="6456363"/>
            <a:ext cx="4302125" cy="341312"/>
          </a:xfrm>
          <a:prstGeom prst="rect">
            <a:avLst/>
          </a:prstGeom>
          <a:noFill/>
          <a:ln w="9525">
            <a:noFill/>
          </a:ln>
        </p:spPr>
        <p:txBody>
          <a:bodyPr vert="horz" wrap="square" lIns="91148" tIns="45574" rIns="91148" bIns="45574" anchor="b" anchorCtr="0"/>
          <a:p>
            <a:pPr lvl="0" algn="r"/>
            <a:fld id="{9A0DB2DC-4C9A-4742-B13C-FB6460FD3503}" type="slidenum">
              <a:rPr lang="zh-TW" altLang="en-US" sz="1200" dirty="0"/>
            </a:fld>
            <a:endParaRPr lang="zh-TW" altLang="en-US" sz="1200"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1" name="Slide Image Placeholder 1"/>
          <p:cNvSpPr>
            <a:spLocks noGrp="1" noRot="1" noChangeAspect="1" noTextEdit="1"/>
          </p:cNvSpPr>
          <p:nvPr>
            <p:ph type="sldImg"/>
          </p:nvPr>
        </p:nvSpPr>
        <p:spPr/>
      </p:sp>
      <p:sp>
        <p:nvSpPr>
          <p:cNvPr id="66562" name="Notes Placeholder 2"/>
          <p:cNvSpPr>
            <a:spLocks noGrp="1"/>
          </p:cNvSpPr>
          <p:nvPr>
            <p:ph type="body"/>
          </p:nvPr>
        </p:nvSpPr>
        <p:spPr/>
        <p:txBody>
          <a:bodyPr wrap="square" lIns="91148" tIns="45574" rIns="91148" bIns="45574" anchor="t" anchorCtr="0"/>
          <a:p>
            <a:pPr lvl="0"/>
            <a:endParaRPr lang="zh-CN" altLang="en-US" dirty="0"/>
          </a:p>
        </p:txBody>
      </p:sp>
      <p:sp>
        <p:nvSpPr>
          <p:cNvPr id="66563" name="Slide Number Placeholder 3"/>
          <p:cNvSpPr txBox="1">
            <a:spLocks noGrp="1"/>
          </p:cNvSpPr>
          <p:nvPr>
            <p:ph type="sldNum" sz="quarter"/>
          </p:nvPr>
        </p:nvSpPr>
        <p:spPr>
          <a:xfrm>
            <a:off x="5624513" y="6456363"/>
            <a:ext cx="4302125" cy="341312"/>
          </a:xfrm>
          <a:prstGeom prst="rect">
            <a:avLst/>
          </a:prstGeom>
          <a:noFill/>
          <a:ln w="9525">
            <a:noFill/>
          </a:ln>
        </p:spPr>
        <p:txBody>
          <a:bodyPr vert="horz" wrap="square" lIns="91148" tIns="45574" rIns="91148" bIns="45574" anchor="b" anchorCtr="0"/>
          <a:p>
            <a:pPr lvl="0" algn="r"/>
            <a:fld id="{9A0DB2DC-4C9A-4742-B13C-FB6460FD3503}" type="slidenum">
              <a:rPr lang="zh-TW" altLang="en-US" sz="1200" dirty="0"/>
            </a:fld>
            <a:endParaRPr lang="zh-TW" altLang="en-US" sz="1200"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8609" name="Slide Image Placeholder 1"/>
          <p:cNvSpPr>
            <a:spLocks noGrp="1" noRot="1" noChangeAspect="1" noTextEdit="1"/>
          </p:cNvSpPr>
          <p:nvPr>
            <p:ph type="sldImg"/>
          </p:nvPr>
        </p:nvSpPr>
        <p:spPr/>
      </p:sp>
      <p:sp>
        <p:nvSpPr>
          <p:cNvPr id="68610" name="Notes Placeholder 2"/>
          <p:cNvSpPr>
            <a:spLocks noGrp="1"/>
          </p:cNvSpPr>
          <p:nvPr>
            <p:ph type="body"/>
          </p:nvPr>
        </p:nvSpPr>
        <p:spPr/>
        <p:txBody>
          <a:bodyPr wrap="square" lIns="91148" tIns="45574" rIns="91148" bIns="45574" anchor="t" anchorCtr="0"/>
          <a:p>
            <a:pPr lvl="0"/>
            <a:endParaRPr lang="zh-CN" altLang="en-US" dirty="0"/>
          </a:p>
        </p:txBody>
      </p:sp>
      <p:sp>
        <p:nvSpPr>
          <p:cNvPr id="68611" name="Slide Number Placeholder 3"/>
          <p:cNvSpPr txBox="1">
            <a:spLocks noGrp="1"/>
          </p:cNvSpPr>
          <p:nvPr>
            <p:ph type="sldNum" sz="quarter"/>
          </p:nvPr>
        </p:nvSpPr>
        <p:spPr>
          <a:xfrm>
            <a:off x="5624513" y="6456363"/>
            <a:ext cx="4302125" cy="341312"/>
          </a:xfrm>
          <a:prstGeom prst="rect">
            <a:avLst/>
          </a:prstGeom>
          <a:noFill/>
          <a:ln w="9525">
            <a:noFill/>
          </a:ln>
        </p:spPr>
        <p:txBody>
          <a:bodyPr vert="horz" wrap="square" lIns="91148" tIns="45574" rIns="91148" bIns="45574" anchor="b" anchorCtr="0"/>
          <a:p>
            <a:pPr lvl="0" algn="r"/>
            <a:fld id="{9A0DB2DC-4C9A-4742-B13C-FB6460FD3503}" type="slidenum">
              <a:rPr lang="zh-TW" altLang="en-US" sz="1200" dirty="0"/>
            </a:fld>
            <a:endParaRPr lang="zh-TW" altLang="en-US" sz="1200"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投影片圖像版面配置區 1"/>
          <p:cNvSpPr>
            <a:spLocks noGrp="1" noRot="1" noChangeAspect="1" noTextEdit="1"/>
          </p:cNvSpPr>
          <p:nvPr>
            <p:ph type="sldImg"/>
          </p:nvPr>
        </p:nvSpPr>
        <p:spPr/>
      </p:sp>
      <p:sp>
        <p:nvSpPr>
          <p:cNvPr id="19458" name="備忘稿版面配置區 2"/>
          <p:cNvSpPr>
            <a:spLocks noGrp="1"/>
          </p:cNvSpPr>
          <p:nvPr>
            <p:ph type="body"/>
          </p:nvPr>
        </p:nvSpPr>
        <p:spPr/>
        <p:txBody>
          <a:bodyPr wrap="square" lIns="91148" tIns="45574" rIns="91148" bIns="45574" anchor="t" anchorCtr="0"/>
          <a:p>
            <a:pPr lvl="0"/>
            <a:endParaRPr lang="zh-TW" altLang="en-US" dirty="0"/>
          </a:p>
        </p:txBody>
      </p:sp>
      <p:sp>
        <p:nvSpPr>
          <p:cNvPr id="19459" name="投影片編號版面配置區 3"/>
          <p:cNvSpPr txBox="1">
            <a:spLocks noGrp="1"/>
          </p:cNvSpPr>
          <p:nvPr>
            <p:ph type="sldNum" sz="quarter"/>
          </p:nvPr>
        </p:nvSpPr>
        <p:spPr>
          <a:xfrm>
            <a:off x="5624513" y="6456363"/>
            <a:ext cx="4302125" cy="341312"/>
          </a:xfrm>
          <a:prstGeom prst="rect">
            <a:avLst/>
          </a:prstGeom>
          <a:noFill/>
          <a:ln w="9525">
            <a:noFill/>
          </a:ln>
        </p:spPr>
        <p:txBody>
          <a:bodyPr vert="horz" wrap="square" lIns="91148" tIns="45574" rIns="91148" bIns="45574" anchor="b" anchorCtr="0"/>
          <a:p>
            <a:pPr lvl="0" algn="r"/>
            <a:fld id="{9A0DB2DC-4C9A-4742-B13C-FB6460FD3503}" type="slidenum">
              <a:rPr lang="zh-TW" altLang="en-US" sz="1200" dirty="0">
                <a:latin typeface="Times New Roman" panose="02020603050405020304" pitchFamily="18" charset="0"/>
                <a:ea typeface="PMingLiU" pitchFamily="18" charset="-120"/>
              </a:rPr>
            </a:fld>
            <a:endParaRPr lang="zh-TW" altLang="en-US" sz="1200" dirty="0">
              <a:latin typeface="Times New Roman" panose="02020603050405020304" pitchFamily="18" charset="0"/>
              <a:ea typeface="PMingLiU" pitchFamily="18" charset="-12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投影片圖像版面配置區 1"/>
          <p:cNvSpPr>
            <a:spLocks noGrp="1" noRot="1" noChangeAspect="1" noTextEdit="1"/>
          </p:cNvSpPr>
          <p:nvPr>
            <p:ph type="sldImg"/>
          </p:nvPr>
        </p:nvSpPr>
        <p:spPr/>
      </p:sp>
      <p:sp>
        <p:nvSpPr>
          <p:cNvPr id="21506" name="備忘稿版面配置區 2"/>
          <p:cNvSpPr>
            <a:spLocks noGrp="1"/>
          </p:cNvSpPr>
          <p:nvPr>
            <p:ph type="body"/>
          </p:nvPr>
        </p:nvSpPr>
        <p:spPr/>
        <p:txBody>
          <a:bodyPr wrap="square" lIns="91148" tIns="45574" rIns="91148" bIns="45574" anchor="t" anchorCtr="0"/>
          <a:p>
            <a:pPr lvl="0"/>
            <a:endParaRPr lang="zh-TW" altLang="en-US" dirty="0"/>
          </a:p>
        </p:txBody>
      </p:sp>
      <p:sp>
        <p:nvSpPr>
          <p:cNvPr id="21507" name="投影片編號版面配置區 3"/>
          <p:cNvSpPr txBox="1">
            <a:spLocks noGrp="1"/>
          </p:cNvSpPr>
          <p:nvPr>
            <p:ph type="sldNum" sz="quarter"/>
          </p:nvPr>
        </p:nvSpPr>
        <p:spPr>
          <a:xfrm>
            <a:off x="5624513" y="6456363"/>
            <a:ext cx="4302125" cy="341312"/>
          </a:xfrm>
          <a:prstGeom prst="rect">
            <a:avLst/>
          </a:prstGeom>
          <a:noFill/>
          <a:ln w="9525">
            <a:noFill/>
          </a:ln>
        </p:spPr>
        <p:txBody>
          <a:bodyPr vert="horz" wrap="square" lIns="91148" tIns="45574" rIns="91148" bIns="45574" anchor="b" anchorCtr="0"/>
          <a:p>
            <a:pPr lvl="0" algn="r"/>
            <a:fld id="{9A0DB2DC-4C9A-4742-B13C-FB6460FD3503}" type="slidenum">
              <a:rPr lang="zh-TW" altLang="en-US" sz="1200" dirty="0">
                <a:latin typeface="Times New Roman" panose="02020603050405020304" pitchFamily="18" charset="0"/>
                <a:ea typeface="PMingLiU" pitchFamily="18" charset="-120"/>
              </a:rPr>
            </a:fld>
            <a:endParaRPr lang="zh-TW" altLang="en-US" sz="1200" dirty="0">
              <a:latin typeface="Times New Roman" panose="02020603050405020304" pitchFamily="18" charset="0"/>
              <a:ea typeface="PMingLiU" pitchFamily="18" charset="-12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投影片圖像版面配置區 1"/>
          <p:cNvSpPr>
            <a:spLocks noGrp="1" noRot="1" noChangeAspect="1" noTextEdit="1"/>
          </p:cNvSpPr>
          <p:nvPr>
            <p:ph type="sldImg"/>
          </p:nvPr>
        </p:nvSpPr>
        <p:spPr/>
      </p:sp>
      <p:sp>
        <p:nvSpPr>
          <p:cNvPr id="23554" name="備忘稿版面配置區 2"/>
          <p:cNvSpPr>
            <a:spLocks noGrp="1"/>
          </p:cNvSpPr>
          <p:nvPr>
            <p:ph type="body"/>
          </p:nvPr>
        </p:nvSpPr>
        <p:spPr/>
        <p:txBody>
          <a:bodyPr wrap="square" lIns="91148" tIns="45574" rIns="91148" bIns="45574" anchor="t" anchorCtr="0"/>
          <a:p>
            <a:pPr lvl="0"/>
            <a:endParaRPr lang="zh-TW" altLang="en-US" dirty="0"/>
          </a:p>
        </p:txBody>
      </p:sp>
      <p:sp>
        <p:nvSpPr>
          <p:cNvPr id="23555" name="投影片編號版面配置區 3"/>
          <p:cNvSpPr txBox="1">
            <a:spLocks noGrp="1"/>
          </p:cNvSpPr>
          <p:nvPr>
            <p:ph type="sldNum" sz="quarter"/>
          </p:nvPr>
        </p:nvSpPr>
        <p:spPr>
          <a:xfrm>
            <a:off x="5624513" y="6456363"/>
            <a:ext cx="4302125" cy="341312"/>
          </a:xfrm>
          <a:prstGeom prst="rect">
            <a:avLst/>
          </a:prstGeom>
          <a:noFill/>
          <a:ln w="9525">
            <a:noFill/>
          </a:ln>
        </p:spPr>
        <p:txBody>
          <a:bodyPr vert="horz" wrap="square" lIns="91148" tIns="45574" rIns="91148" bIns="45574" anchor="b" anchorCtr="0"/>
          <a:p>
            <a:pPr lvl="0" algn="r"/>
            <a:fld id="{9A0DB2DC-4C9A-4742-B13C-FB6460FD3503}" type="slidenum">
              <a:rPr lang="zh-TW" altLang="en-US" sz="1200" dirty="0">
                <a:latin typeface="Times New Roman" panose="02020603050405020304" pitchFamily="18" charset="0"/>
                <a:ea typeface="PMingLiU" pitchFamily="18" charset="-120"/>
              </a:rPr>
            </a:fld>
            <a:endParaRPr lang="zh-TW" altLang="en-US" sz="1200" dirty="0">
              <a:latin typeface="Times New Roman" panose="02020603050405020304" pitchFamily="18" charset="0"/>
              <a:ea typeface="PMingLiU" pitchFamily="18" charset="-12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投影片圖像版面配置區 1"/>
          <p:cNvSpPr>
            <a:spLocks noGrp="1" noRot="1" noChangeAspect="1" noTextEdit="1"/>
          </p:cNvSpPr>
          <p:nvPr>
            <p:ph type="sldImg"/>
          </p:nvPr>
        </p:nvSpPr>
        <p:spPr/>
      </p:sp>
      <p:sp>
        <p:nvSpPr>
          <p:cNvPr id="25602" name="備忘稿版面配置區 2"/>
          <p:cNvSpPr>
            <a:spLocks noGrp="1"/>
          </p:cNvSpPr>
          <p:nvPr>
            <p:ph type="body"/>
          </p:nvPr>
        </p:nvSpPr>
        <p:spPr/>
        <p:txBody>
          <a:bodyPr wrap="square" lIns="91148" tIns="45574" rIns="91148" bIns="45574" anchor="t" anchorCtr="0"/>
          <a:p>
            <a:pPr lvl="0"/>
            <a:endParaRPr lang="zh-TW" altLang="en-US" dirty="0"/>
          </a:p>
        </p:txBody>
      </p:sp>
      <p:sp>
        <p:nvSpPr>
          <p:cNvPr id="25603" name="投影片編號版面配置區 3"/>
          <p:cNvSpPr txBox="1">
            <a:spLocks noGrp="1"/>
          </p:cNvSpPr>
          <p:nvPr>
            <p:ph type="sldNum" sz="quarter"/>
          </p:nvPr>
        </p:nvSpPr>
        <p:spPr>
          <a:xfrm>
            <a:off x="5624513" y="6456363"/>
            <a:ext cx="4302125" cy="341312"/>
          </a:xfrm>
          <a:prstGeom prst="rect">
            <a:avLst/>
          </a:prstGeom>
          <a:noFill/>
          <a:ln w="9525">
            <a:noFill/>
          </a:ln>
        </p:spPr>
        <p:txBody>
          <a:bodyPr vert="horz" wrap="square" lIns="91148" tIns="45574" rIns="91148" bIns="45574" anchor="b" anchorCtr="0"/>
          <a:p>
            <a:pPr lvl="0" algn="r"/>
            <a:fld id="{9A0DB2DC-4C9A-4742-B13C-FB6460FD3503}" type="slidenum">
              <a:rPr lang="zh-TW" altLang="en-US" sz="1200" dirty="0">
                <a:latin typeface="Times New Roman" panose="02020603050405020304" pitchFamily="18" charset="0"/>
                <a:ea typeface="PMingLiU" pitchFamily="18" charset="-120"/>
              </a:rPr>
            </a:fld>
            <a:endParaRPr lang="zh-TW" altLang="en-US" sz="1200" dirty="0">
              <a:latin typeface="Times New Roman" panose="02020603050405020304" pitchFamily="18" charset="0"/>
              <a:ea typeface="PMingLiU" pitchFamily="18" charset="-12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投影片圖像版面配置區 1"/>
          <p:cNvSpPr>
            <a:spLocks noGrp="1" noRot="1" noChangeAspect="1" noTextEdit="1"/>
          </p:cNvSpPr>
          <p:nvPr>
            <p:ph type="sldImg"/>
          </p:nvPr>
        </p:nvSpPr>
        <p:spPr/>
      </p:sp>
      <p:sp>
        <p:nvSpPr>
          <p:cNvPr id="27650" name="備忘稿版面配置區 2"/>
          <p:cNvSpPr>
            <a:spLocks noGrp="1"/>
          </p:cNvSpPr>
          <p:nvPr>
            <p:ph type="body"/>
          </p:nvPr>
        </p:nvSpPr>
        <p:spPr/>
        <p:txBody>
          <a:bodyPr wrap="square" lIns="91148" tIns="45574" rIns="91148" bIns="45574" anchor="t" anchorCtr="0"/>
          <a:p>
            <a:pPr lvl="0"/>
            <a:endParaRPr lang="zh-TW" altLang="en-US" dirty="0"/>
          </a:p>
        </p:txBody>
      </p:sp>
      <p:sp>
        <p:nvSpPr>
          <p:cNvPr id="27651" name="投影片編號版面配置區 3"/>
          <p:cNvSpPr txBox="1">
            <a:spLocks noGrp="1"/>
          </p:cNvSpPr>
          <p:nvPr>
            <p:ph type="sldNum" sz="quarter"/>
          </p:nvPr>
        </p:nvSpPr>
        <p:spPr>
          <a:xfrm>
            <a:off x="5624513" y="6456363"/>
            <a:ext cx="4302125" cy="341312"/>
          </a:xfrm>
          <a:prstGeom prst="rect">
            <a:avLst/>
          </a:prstGeom>
          <a:noFill/>
          <a:ln w="9525">
            <a:noFill/>
          </a:ln>
        </p:spPr>
        <p:txBody>
          <a:bodyPr vert="horz" wrap="square" lIns="91148" tIns="45574" rIns="91148" bIns="45574" anchor="b" anchorCtr="0"/>
          <a:p>
            <a:pPr lvl="0" algn="r"/>
            <a:fld id="{9A0DB2DC-4C9A-4742-B13C-FB6460FD3503}" type="slidenum">
              <a:rPr lang="zh-TW" altLang="en-US" sz="1200" dirty="0">
                <a:latin typeface="Times New Roman" panose="02020603050405020304" pitchFamily="18" charset="0"/>
                <a:ea typeface="PMingLiU" pitchFamily="18" charset="-120"/>
              </a:rPr>
            </a:fld>
            <a:endParaRPr lang="zh-TW" altLang="en-US" sz="1200" dirty="0">
              <a:latin typeface="Times New Roman" panose="02020603050405020304" pitchFamily="18" charset="0"/>
              <a:ea typeface="PMingLiU" pitchFamily="18" charset="-12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7" name="投影片圖像版面配置區 1"/>
          <p:cNvSpPr>
            <a:spLocks noGrp="1" noRot="1" noChangeAspect="1" noTextEdit="1"/>
          </p:cNvSpPr>
          <p:nvPr>
            <p:ph type="sldImg"/>
          </p:nvPr>
        </p:nvSpPr>
        <p:spPr/>
      </p:sp>
      <p:sp>
        <p:nvSpPr>
          <p:cNvPr id="29698" name="備忘稿版面配置區 2"/>
          <p:cNvSpPr>
            <a:spLocks noGrp="1"/>
          </p:cNvSpPr>
          <p:nvPr>
            <p:ph type="body"/>
          </p:nvPr>
        </p:nvSpPr>
        <p:spPr/>
        <p:txBody>
          <a:bodyPr wrap="square" lIns="91148" tIns="45574" rIns="91148" bIns="45574" anchor="t" anchorCtr="0"/>
          <a:p>
            <a:pPr lvl="0"/>
            <a:endParaRPr lang="zh-TW" altLang="en-US" dirty="0"/>
          </a:p>
        </p:txBody>
      </p:sp>
      <p:sp>
        <p:nvSpPr>
          <p:cNvPr id="29699" name="投影片編號版面配置區 3"/>
          <p:cNvSpPr txBox="1">
            <a:spLocks noGrp="1"/>
          </p:cNvSpPr>
          <p:nvPr>
            <p:ph type="sldNum" sz="quarter"/>
          </p:nvPr>
        </p:nvSpPr>
        <p:spPr>
          <a:xfrm>
            <a:off x="5624513" y="6456363"/>
            <a:ext cx="4302125" cy="341312"/>
          </a:xfrm>
          <a:prstGeom prst="rect">
            <a:avLst/>
          </a:prstGeom>
          <a:noFill/>
          <a:ln w="9525">
            <a:noFill/>
          </a:ln>
        </p:spPr>
        <p:txBody>
          <a:bodyPr vert="horz" wrap="square" lIns="91148" tIns="45574" rIns="91148" bIns="45574" anchor="b" anchorCtr="0"/>
          <a:p>
            <a:pPr lvl="0" algn="r"/>
            <a:fld id="{9A0DB2DC-4C9A-4742-B13C-FB6460FD3503}" type="slidenum">
              <a:rPr lang="zh-TW" altLang="en-US" sz="1200" dirty="0">
                <a:latin typeface="Times New Roman" panose="02020603050405020304" pitchFamily="18" charset="0"/>
                <a:ea typeface="PMingLiU" pitchFamily="18" charset="-120"/>
              </a:rPr>
            </a:fld>
            <a:endParaRPr lang="zh-TW" altLang="en-US" sz="1200" dirty="0">
              <a:latin typeface="Times New Roman" panose="02020603050405020304" pitchFamily="18" charset="0"/>
              <a:ea typeface="PMingLiU" pitchFamily="18" charset="-12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5" name="投影片圖像版面配置區 1"/>
          <p:cNvSpPr>
            <a:spLocks noGrp="1" noRot="1" noChangeAspect="1" noTextEdit="1"/>
          </p:cNvSpPr>
          <p:nvPr>
            <p:ph type="sldImg"/>
          </p:nvPr>
        </p:nvSpPr>
        <p:spPr/>
      </p:sp>
      <p:sp>
        <p:nvSpPr>
          <p:cNvPr id="31746" name="備忘稿版面配置區 2"/>
          <p:cNvSpPr>
            <a:spLocks noGrp="1"/>
          </p:cNvSpPr>
          <p:nvPr>
            <p:ph type="body"/>
          </p:nvPr>
        </p:nvSpPr>
        <p:spPr/>
        <p:txBody>
          <a:bodyPr wrap="square" lIns="91148" tIns="45574" rIns="91148" bIns="45574" anchor="t" anchorCtr="0"/>
          <a:p>
            <a:pPr lvl="0"/>
            <a:endParaRPr lang="zh-TW" altLang="en-US" dirty="0"/>
          </a:p>
        </p:txBody>
      </p:sp>
      <p:sp>
        <p:nvSpPr>
          <p:cNvPr id="31747" name="投影片編號版面配置區 3"/>
          <p:cNvSpPr txBox="1">
            <a:spLocks noGrp="1"/>
          </p:cNvSpPr>
          <p:nvPr>
            <p:ph type="sldNum" sz="quarter"/>
          </p:nvPr>
        </p:nvSpPr>
        <p:spPr>
          <a:xfrm>
            <a:off x="5624513" y="6456363"/>
            <a:ext cx="4302125" cy="341312"/>
          </a:xfrm>
          <a:prstGeom prst="rect">
            <a:avLst/>
          </a:prstGeom>
          <a:noFill/>
          <a:ln w="9525">
            <a:noFill/>
          </a:ln>
        </p:spPr>
        <p:txBody>
          <a:bodyPr vert="horz" wrap="square" lIns="91148" tIns="45574" rIns="91148" bIns="45574" anchor="b" anchorCtr="0"/>
          <a:p>
            <a:pPr lvl="0" algn="r"/>
            <a:fld id="{9A0DB2DC-4C9A-4742-B13C-FB6460FD3503}" type="slidenum">
              <a:rPr lang="zh-TW" altLang="en-US" sz="1200" dirty="0">
                <a:latin typeface="Times New Roman" panose="02020603050405020304" pitchFamily="18" charset="0"/>
                <a:ea typeface="PMingLiU" pitchFamily="18" charset="-120"/>
              </a:rPr>
            </a:fld>
            <a:endParaRPr lang="zh-TW" altLang="en-US" sz="1200" dirty="0">
              <a:latin typeface="Times New Roman" panose="02020603050405020304" pitchFamily="18" charset="0"/>
              <a:ea typeface="PMingLiU" pitchFamily="18" charset="-12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標題投影片">
    <p:bg>
      <p:bgPr>
        <a:solidFill>
          <a:schemeClr val="bg1"/>
        </a:solidFill>
        <a:effectLst/>
      </p:bgPr>
    </p:bg>
    <p:spTree>
      <p:nvGrpSpPr>
        <p:cNvPr id="1" name=""/>
        <p:cNvGrpSpPr/>
        <p:nvPr/>
      </p:nvGrpSpPr>
      <p:grpSpPr>
        <a:xfrm>
          <a:off x="0" y="0"/>
          <a:ext cx="0" cy="0"/>
          <a:chOff x="0" y="0"/>
          <a:chExt cx="0" cy="0"/>
        </a:xfrm>
      </p:grpSpPr>
      <p:sp>
        <p:nvSpPr>
          <p:cNvPr id="11" name="矩形 10"/>
          <p:cNvSpPr/>
          <p:nvPr/>
        </p:nvSpPr>
        <p:spPr>
          <a:xfrm>
            <a:off x="904875" y="3648075"/>
            <a:ext cx="7315200" cy="1279525"/>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12" name="矩形 11"/>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13" name="矩形 12"/>
          <p:cNvSpPr/>
          <p:nvPr/>
        </p:nvSpPr>
        <p:spPr>
          <a:xfrm>
            <a:off x="904875" y="3648075"/>
            <a:ext cx="228600" cy="1279525"/>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15" name="矩形 14"/>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8" name="標題 7"/>
          <p:cNvSpPr>
            <a:spLocks noGrp="1"/>
          </p:cNvSpPr>
          <p:nvPr>
            <p:ph type="ctrTitle"/>
          </p:nvPr>
        </p:nvSpPr>
        <p:spPr>
          <a:xfrm>
            <a:off x="1219200" y="3886200"/>
            <a:ext cx="6858000" cy="990600"/>
          </a:xfrm>
        </p:spPr>
        <p:txBody>
          <a:bodyPr anchor="t"/>
          <a:lstStyle>
            <a:lvl1pPr algn="r">
              <a:defRPr sz="3200">
                <a:solidFill>
                  <a:schemeClr val="tx1"/>
                </a:solidFill>
              </a:defRPr>
            </a:lvl1pPr>
          </a:lstStyle>
          <a:p>
            <a:pPr fontAlgn="base"/>
            <a:r>
              <a:rPr lang="zh-TW" altLang="en-US" strike="noStrike" noProof="1" smtClean="0"/>
              <a:t>按一下以編輯母片標題樣式</a:t>
            </a:r>
            <a:endParaRPr lang="en-US" strike="noStrike" noProof="1"/>
          </a:p>
        </p:txBody>
      </p:sp>
      <p:sp>
        <p:nvSpPr>
          <p:cNvPr id="9" name="副標題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pPr fontAlgn="base"/>
            <a:r>
              <a:rPr lang="zh-TW" altLang="en-US" strike="noStrike" noProof="1" smtClean="0"/>
              <a:t>按一下以編輯母片副標題樣式</a:t>
            </a:r>
            <a:endParaRPr lang="en-US" strike="noStrike" noProof="1"/>
          </a:p>
        </p:txBody>
      </p:sp>
      <p:sp>
        <p:nvSpPr>
          <p:cNvPr id="16" name="日期版面配置區 27"/>
          <p:cNvSpPr>
            <a:spLocks noGrp="1"/>
          </p:cNvSpPr>
          <p:nvPr>
            <p:ph type="dt" sz="half" idx="2"/>
          </p:nvPr>
        </p:nvSpPr>
        <p:spPr>
          <a:xfrm>
            <a:off x="6400800" y="6354763"/>
            <a:ext cx="2286000" cy="366713"/>
          </a:xfrm>
          <a:prstGeom prst="rect">
            <a:avLst/>
          </a:prstGeom>
        </p:spPr>
        <p:txBody>
          <a:bodyPr vert="horz"/>
          <a:lstStyle>
            <a:lvl1pPr>
              <a:defRPr sz="1400"/>
            </a:lvl1pPr>
          </a:lstStyle>
          <a:p>
            <a:pPr marL="0" marR="0" lvl="0" indent="0" algn="l" defTabSz="914400" rtl="0" eaLnBrk="1" fontAlgn="base" latinLnBrk="0" hangingPunct="1">
              <a:lnSpc>
                <a:spcPct val="100000"/>
              </a:lnSpc>
              <a:spcBef>
                <a:spcPct val="0"/>
              </a:spcBef>
              <a:spcAft>
                <a:spcPct val="0"/>
              </a:spcAft>
              <a:buClrTx/>
              <a:buSzTx/>
              <a:buFontTx/>
              <a:buNone/>
              <a:defRPr/>
            </a:pPr>
            <a:fld id="{ADAC8D44-9BE3-4CBC-98CB-9744CE7AF986}" type="datetime1">
              <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rPr>
            </a:fld>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
        <p:nvSpPr>
          <p:cNvPr id="17" name="頁尾版面配置區 16"/>
          <p:cNvSpPr>
            <a:spLocks noGrp="1"/>
          </p:cNvSpPr>
          <p:nvPr>
            <p:ph type="ftr" sz="quarter" idx="3"/>
          </p:nvPr>
        </p:nvSpPr>
        <p:spPr>
          <a:xfrm>
            <a:off x="2898775" y="6354763"/>
            <a:ext cx="3475038" cy="366713"/>
          </a:xfrm>
          <a:prstGeom prst="rect">
            <a:avLst/>
          </a:prstGeom>
        </p:spPr>
        <p:txBody>
          <a:bodyPr vert="horz"/>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
        <p:nvSpPr>
          <p:cNvPr id="18" name="投影片編號版面配置區 28"/>
          <p:cNvSpPr>
            <a:spLocks noGrp="1"/>
          </p:cNvSpPr>
          <p:nvPr>
            <p:ph type="sldNum" sz="quarter" idx="4"/>
          </p:nvPr>
        </p:nvSpPr>
        <p:spPr>
          <a:xfrm>
            <a:off x="1216025" y="6354763"/>
            <a:ext cx="1219200" cy="366713"/>
          </a:xfrm>
          <a:prstGeom prst="rect">
            <a:avLst/>
          </a:prstGeom>
        </p:spPr>
        <p:txBody>
          <a:bodyPr vert="horz"/>
          <a:p>
            <a:pPr fontAlgn="base">
              <a:buNone/>
            </a:pPr>
            <a:fld id="{9A0DB2DC-4C9A-4742-B13C-FB6460FD3503}" type="slidenum">
              <a:rPr lang="zh-TW" altLang="en-US" strike="noStrike" noProof="1" dirty="0">
                <a:latin typeface="Times New Roman" panose="02020603050405020304" pitchFamily="18" charset="0"/>
                <a:ea typeface="PMingLiU" pitchFamily="18" charset="-120"/>
                <a:cs typeface="+mn-cs"/>
              </a:rPr>
            </a:fld>
            <a:endParaRPr lang="zh-TW" altLang="en-US" strike="noStrike" noProof="1"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fontAlgn="base"/>
            <a:r>
              <a:rPr lang="zh-TW" altLang="en-US" strike="noStrike" noProof="1" smtClean="0"/>
              <a:t>按一下以編輯母片標題樣式</a:t>
            </a:r>
            <a:endParaRPr lang="en-US" strike="noStrike" noProof="1"/>
          </a:p>
        </p:txBody>
      </p:sp>
      <p:sp>
        <p:nvSpPr>
          <p:cNvPr id="3" name="直排文字版面配置區 2"/>
          <p:cNvSpPr>
            <a:spLocks noGrp="1"/>
          </p:cNvSpPr>
          <p:nvPr>
            <p:ph type="body" orient="vert" idx="1"/>
          </p:nvPr>
        </p:nvSpPr>
        <p:spPr/>
        <p:txBody>
          <a:bodyPr vert="eaVert"/>
          <a:lstStyle/>
          <a:p>
            <a:pPr lvl="0" fontAlgn="base"/>
            <a:r>
              <a:rPr lang="zh-TW" altLang="en-US" strike="noStrike" noProof="1" smtClean="0"/>
              <a:t>按一下以編輯母片文字樣式</a:t>
            </a:r>
            <a:endParaRPr lang="zh-TW" altLang="en-US" strike="noStrike" noProof="1" smtClean="0"/>
          </a:p>
          <a:p>
            <a:pPr lvl="1" fontAlgn="base"/>
            <a:r>
              <a:rPr lang="zh-TW" altLang="en-US" strike="noStrike" noProof="1" smtClean="0"/>
              <a:t>第二層</a:t>
            </a:r>
            <a:endParaRPr lang="zh-TW" altLang="en-US" strike="noStrike" noProof="1" smtClean="0"/>
          </a:p>
          <a:p>
            <a:pPr lvl="2" fontAlgn="base"/>
            <a:r>
              <a:rPr lang="zh-TW" altLang="en-US" strike="noStrike" noProof="1" smtClean="0"/>
              <a:t>第三層</a:t>
            </a:r>
            <a:endParaRPr lang="zh-TW" altLang="en-US" strike="noStrike" noProof="1" smtClean="0"/>
          </a:p>
          <a:p>
            <a:pPr lvl="3" fontAlgn="base"/>
            <a:r>
              <a:rPr lang="zh-TW" altLang="en-US" strike="noStrike" noProof="1" smtClean="0"/>
              <a:t>第四層</a:t>
            </a:r>
            <a:endParaRPr lang="zh-TW" altLang="en-US" strike="noStrike" noProof="1" smtClean="0"/>
          </a:p>
          <a:p>
            <a:pPr lvl="4" fontAlgn="base"/>
            <a:r>
              <a:rPr lang="zh-TW" altLang="en-US" strike="noStrike" noProof="1" smtClean="0"/>
              <a:t>第五層</a:t>
            </a:r>
            <a:endParaRPr 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342B5ECC-DA9F-4227-A1B7-5C433C9ACF74}" type="datetime1">
              <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rPr>
            </a:fld>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
        <p:nvSpPr>
          <p:cNvPr id="5" name="页脚占位符 4"/>
          <p:cNvSpPr>
            <a:spLocks noGrp="1"/>
          </p:cNvSpPr>
          <p:nvPr>
            <p:ph type="ftr" sz="quarter" idx="1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TW" altLang="en-US" strike="noStrike" noProof="1" dirty="0">
                <a:latin typeface="Times New Roman" panose="02020603050405020304" pitchFamily="18" charset="0"/>
                <a:ea typeface="PMingLiU" pitchFamily="18" charset="-120"/>
                <a:cs typeface="+mn-cs"/>
              </a:rPr>
            </a:fld>
            <a:endParaRPr lang="zh-TW" altLang="en-US" strike="noStrike" noProof="1" dirty="0">
              <a:latin typeface="Times New Roman" panose="02020603050405020304" pitchFamily="18"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直排標題及文字">
    <p:bg>
      <p:bgPr>
        <a:solidFill>
          <a:schemeClr val="bg1"/>
        </a:solidFill>
        <a:effectLst/>
      </p:bgPr>
    </p:bg>
    <p:spTree>
      <p:nvGrpSpPr>
        <p:cNvPr id="1" name=""/>
        <p:cNvGrpSpPr/>
        <p:nvPr/>
      </p:nvGrpSpPr>
      <p:grpSpPr>
        <a:xfrm>
          <a:off x="0" y="0"/>
          <a:ext cx="0" cy="0"/>
          <a:chOff x="0" y="0"/>
          <a:chExt cx="0" cy="0"/>
        </a:xfrm>
      </p:grpSpPr>
      <p:sp>
        <p:nvSpPr>
          <p:cNvPr id="8194" name="直線接點 10"/>
          <p:cNvSpPr/>
          <p:nvPr/>
        </p:nvSpPr>
        <p:spPr>
          <a:xfrm>
            <a:off x="457200" y="6353175"/>
            <a:ext cx="8229600" cy="0"/>
          </a:xfrm>
          <a:prstGeom prst="line">
            <a:avLst/>
          </a:prstGeom>
          <a:ln w="9525" cap="flat" cmpd="sng">
            <a:solidFill>
              <a:schemeClr val="accent2"/>
            </a:solidFill>
            <a:prstDash val="dash"/>
            <a:round/>
            <a:headEnd type="none" w="med" len="med"/>
            <a:tailEnd type="none" w="med" len="med"/>
          </a:ln>
        </p:spPr>
      </p:sp>
      <p:sp>
        <p:nvSpPr>
          <p:cNvPr id="12" name="等腰三角形 11"/>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8196" name="直線接點 12"/>
          <p:cNvSpPr/>
          <p:nvPr/>
        </p:nvSpPr>
        <p:spPr>
          <a:xfrm rot="5400000">
            <a:off x="3630613" y="3201988"/>
            <a:ext cx="5851525" cy="0"/>
          </a:xfrm>
          <a:prstGeom prst="line">
            <a:avLst/>
          </a:prstGeom>
          <a:ln w="9525" cap="flat" cmpd="sng">
            <a:solidFill>
              <a:schemeClr val="accent2"/>
            </a:solidFill>
            <a:prstDash val="dash"/>
            <a:round/>
            <a:headEnd type="none" w="med" len="med"/>
            <a:tailEnd type="none" w="med" len="med"/>
          </a:ln>
        </p:spPr>
      </p:sp>
      <p:sp>
        <p:nvSpPr>
          <p:cNvPr id="2" name="直排標題 1"/>
          <p:cNvSpPr>
            <a:spLocks noGrp="1"/>
          </p:cNvSpPr>
          <p:nvPr>
            <p:ph type="title" orient="vert"/>
          </p:nvPr>
        </p:nvSpPr>
        <p:spPr>
          <a:xfrm>
            <a:off x="6629400" y="274638"/>
            <a:ext cx="2057400" cy="5851525"/>
          </a:xfrm>
        </p:spPr>
        <p:txBody>
          <a:bodyPr vert="eaVert"/>
          <a:lstStyle/>
          <a:p>
            <a:pPr fontAlgn="base"/>
            <a:r>
              <a:rPr lang="zh-TW" altLang="en-US" strike="noStrike" noProof="1" smtClean="0"/>
              <a:t>按一下以編輯母片標題樣式</a:t>
            </a:r>
            <a:endParaRPr lang="en-US" strike="noStrike" noProof="1"/>
          </a:p>
        </p:txBody>
      </p:sp>
      <p:sp>
        <p:nvSpPr>
          <p:cNvPr id="3" name="直排文字版面配置區 2"/>
          <p:cNvSpPr>
            <a:spLocks noGrp="1"/>
          </p:cNvSpPr>
          <p:nvPr>
            <p:ph type="body" orient="vert" idx="1"/>
          </p:nvPr>
        </p:nvSpPr>
        <p:spPr>
          <a:xfrm>
            <a:off x="457200" y="274638"/>
            <a:ext cx="6019800" cy="5851525"/>
          </a:xfrm>
        </p:spPr>
        <p:txBody>
          <a:bodyPr vert="eaVert"/>
          <a:lstStyle/>
          <a:p>
            <a:pPr lvl="0" fontAlgn="base"/>
            <a:r>
              <a:rPr lang="zh-TW" altLang="en-US" strike="noStrike" noProof="1" smtClean="0"/>
              <a:t>按一下以編輯母片文字樣式</a:t>
            </a:r>
            <a:endParaRPr lang="zh-TW" altLang="en-US" strike="noStrike" noProof="1" smtClean="0"/>
          </a:p>
          <a:p>
            <a:pPr lvl="1" fontAlgn="base"/>
            <a:r>
              <a:rPr lang="zh-TW" altLang="en-US" strike="noStrike" noProof="1" smtClean="0"/>
              <a:t>第二層</a:t>
            </a:r>
            <a:endParaRPr lang="zh-TW" altLang="en-US" strike="noStrike" noProof="1" smtClean="0"/>
          </a:p>
          <a:p>
            <a:pPr lvl="2" fontAlgn="base"/>
            <a:r>
              <a:rPr lang="zh-TW" altLang="en-US" strike="noStrike" noProof="1" smtClean="0"/>
              <a:t>第三層</a:t>
            </a:r>
            <a:endParaRPr lang="zh-TW" altLang="en-US" strike="noStrike" noProof="1" smtClean="0"/>
          </a:p>
          <a:p>
            <a:pPr lvl="3" fontAlgn="base"/>
            <a:r>
              <a:rPr lang="zh-TW" altLang="en-US" strike="noStrike" noProof="1" smtClean="0"/>
              <a:t>第四層</a:t>
            </a:r>
            <a:endParaRPr lang="zh-TW" altLang="en-US" strike="noStrike" noProof="1" smtClean="0"/>
          </a:p>
          <a:p>
            <a:pPr lvl="4" fontAlgn="base"/>
            <a:r>
              <a:rPr lang="zh-TW" altLang="en-US" strike="noStrike" noProof="1" smtClean="0"/>
              <a:t>第五層</a:t>
            </a:r>
            <a:endParaRPr lang="en-US" strike="noStrike" noProof="1"/>
          </a:p>
        </p:txBody>
      </p:sp>
      <p:sp>
        <p:nvSpPr>
          <p:cNvPr id="15" name="日期版面配置區 3"/>
          <p:cNvSpPr>
            <a:spLocks noGrp="1"/>
          </p:cNvSpPr>
          <p:nvPr>
            <p:ph type="dt" sz="half" idx="2"/>
          </p:nvPr>
        </p:nvSpPr>
        <p:spPr>
          <a:xfrm>
            <a:off x="6400800" y="6356350"/>
            <a:ext cx="2289175" cy="365125"/>
          </a:xfrm>
          <a:prstGeom prst="rect">
            <a:avLst/>
          </a:prstGeom>
        </p:spPr>
        <p:txBody>
          <a:bodyPr vert="horz"/>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A7C2D399-D03F-4DED-A5F7-A4ADEB11C145}" type="datetime1">
              <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rPr>
            </a:fld>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
        <p:nvSpPr>
          <p:cNvPr id="16" name="頁尾版面配置區 4"/>
          <p:cNvSpPr>
            <a:spLocks noGrp="1"/>
          </p:cNvSpPr>
          <p:nvPr>
            <p:ph type="ftr" sz="quarter" idx="3"/>
          </p:nvPr>
        </p:nvSpPr>
        <p:spPr>
          <a:xfrm>
            <a:off x="2898775" y="6356350"/>
            <a:ext cx="3505200" cy="365125"/>
          </a:xfrm>
          <a:prstGeom prst="rect">
            <a:avLst/>
          </a:prstGeom>
        </p:spPr>
        <p:txBody>
          <a:bodyPr vert="horz"/>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
        <p:nvSpPr>
          <p:cNvPr id="17" name="投影片編號版面配置區 5"/>
          <p:cNvSpPr>
            <a:spLocks noGrp="1"/>
          </p:cNvSpPr>
          <p:nvPr>
            <p:ph type="sldNum" sz="quarter" idx="4"/>
          </p:nvPr>
        </p:nvSpPr>
        <p:spPr>
          <a:xfrm>
            <a:off x="612775" y="6356350"/>
            <a:ext cx="1981200" cy="365125"/>
          </a:xfrm>
          <a:prstGeom prst="rect">
            <a:avLst/>
          </a:prstGeom>
        </p:spPr>
        <p:txBody>
          <a:bodyPr vert="horz"/>
          <a:p>
            <a:pPr fontAlgn="base">
              <a:buNone/>
            </a:pPr>
            <a:fld id="{9A0DB2DC-4C9A-4742-B13C-FB6460FD3503}" type="slidenum">
              <a:rPr lang="zh-TW" altLang="en-US" strike="noStrike" noProof="1" dirty="0">
                <a:latin typeface="Times New Roman" panose="02020603050405020304" pitchFamily="18" charset="0"/>
                <a:ea typeface="PMingLiU" pitchFamily="18" charset="-120"/>
                <a:cs typeface="+mn-cs"/>
              </a:rPr>
            </a:fld>
            <a:endParaRPr lang="zh-TW" altLang="en-US" strike="noStrike" noProof="1"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342B5ECC-DA9F-4227-A1B7-5C433C9ACF74}" type="datetime1">
              <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rPr>
            </a:fld>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
        <p:nvSpPr>
          <p:cNvPr id="3" name="页脚占位符 2"/>
          <p:cNvSpPr>
            <a:spLocks noGrp="1"/>
          </p:cNvSpPr>
          <p:nvPr>
            <p:ph type="ftr" sz="quarter" idx="1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
        <p:nvSpPr>
          <p:cNvPr id="4" name="灯片编号占位符 3"/>
          <p:cNvSpPr>
            <a:spLocks noGrp="1"/>
          </p:cNvSpPr>
          <p:nvPr>
            <p:ph type="sldNum" sz="quarter" idx="12"/>
          </p:nvPr>
        </p:nvSpPr>
        <p:spPr/>
        <p:txBody>
          <a:bodyPr/>
          <a:p>
            <a:pPr lvl="0" eaLnBrk="1" fontAlgn="base" hangingPunct="1">
              <a:buNone/>
            </a:pPr>
            <a:fld id="{9A0DB2DC-4C9A-4742-B13C-FB6460FD3503}" type="slidenum">
              <a:rPr lang="zh-TW" altLang="en-US" strike="noStrike" noProof="1" dirty="0">
                <a:latin typeface="Times New Roman" panose="02020603050405020304" pitchFamily="18" charset="0"/>
                <a:ea typeface="PMingLiU" pitchFamily="18" charset="-120"/>
                <a:cs typeface="+mn-cs"/>
              </a:rPr>
            </a:fld>
            <a:endParaRPr lang="zh-TW" altLang="en-US" strike="noStrike" noProof="1" dirty="0">
              <a:latin typeface="Times New Roman" panose="02020603050405020304" pitchFamily="18"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b="0">
                <a:latin typeface="+mj-lt"/>
              </a:defRPr>
            </a:lvl1pPr>
          </a:lstStyle>
          <a:p>
            <a:pPr fontAlgn="base"/>
            <a:r>
              <a:rPr lang="zh-TW" altLang="en-US" strike="noStrike" noProof="1" dirty="0" smtClean="0"/>
              <a:t>按一下以編輯母片標題樣式</a:t>
            </a:r>
            <a:endParaRPr lang="en-US" strike="noStrike" noProof="1" dirty="0"/>
          </a:p>
        </p:txBody>
      </p:sp>
      <p:sp>
        <p:nvSpPr>
          <p:cNvPr id="8" name="內容版面配置區 7"/>
          <p:cNvSpPr>
            <a:spLocks noGrp="1"/>
          </p:cNvSpPr>
          <p:nvPr>
            <p:ph sz="quarter" idx="1"/>
          </p:nvPr>
        </p:nvSpPr>
        <p:spPr>
          <a:xfrm>
            <a:off x="457200" y="1219200"/>
            <a:ext cx="8229600" cy="4937760"/>
          </a:xfrm>
        </p:spPr>
        <p:txBody>
          <a:bodyPr/>
          <a:lstStyle/>
          <a:p>
            <a:pPr lvl="0" fontAlgn="base"/>
            <a:r>
              <a:rPr lang="zh-TW" altLang="en-US" strike="noStrike" noProof="1" smtClean="0"/>
              <a:t>按一下以編輯母片文字樣式</a:t>
            </a:r>
            <a:endParaRPr lang="zh-TW" altLang="en-US" strike="noStrike" noProof="1" smtClean="0"/>
          </a:p>
          <a:p>
            <a:pPr lvl="1" fontAlgn="base"/>
            <a:r>
              <a:rPr lang="zh-TW" altLang="en-US" strike="noStrike" noProof="1" smtClean="0"/>
              <a:t>第二層</a:t>
            </a:r>
            <a:endParaRPr lang="zh-TW" altLang="en-US" strike="noStrike" noProof="1" smtClean="0"/>
          </a:p>
          <a:p>
            <a:pPr lvl="2" fontAlgn="base"/>
            <a:r>
              <a:rPr lang="zh-TW" altLang="en-US" strike="noStrike" noProof="1" smtClean="0"/>
              <a:t>第三層</a:t>
            </a:r>
            <a:endParaRPr lang="zh-TW" altLang="en-US" strike="noStrike" noProof="1" smtClean="0"/>
          </a:p>
          <a:p>
            <a:pPr lvl="3" fontAlgn="base"/>
            <a:r>
              <a:rPr lang="zh-TW" altLang="en-US" strike="noStrike" noProof="1" smtClean="0"/>
              <a:t>第四層</a:t>
            </a:r>
            <a:endParaRPr lang="zh-TW" altLang="en-US" strike="noStrike" noProof="1" smtClean="0"/>
          </a:p>
          <a:p>
            <a:pPr lvl="4" fontAlgn="base"/>
            <a:r>
              <a:rPr lang="zh-TW" altLang="en-US" strike="noStrike" noProof="1" smtClean="0"/>
              <a:t>第五層</a:t>
            </a:r>
            <a:endParaRPr lang="en-US" strike="noStrike" noProof="1"/>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342B5ECC-DA9F-4227-A1B7-5C433C9ACF74}" type="datetime1">
              <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rPr>
            </a:fld>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
        <p:nvSpPr>
          <p:cNvPr id="4" name="页脚占位符 3"/>
          <p:cNvSpPr>
            <a:spLocks noGrp="1"/>
          </p:cNvSpPr>
          <p:nvPr>
            <p:ph type="ftr" sz="quarter" idx="1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
        <p:nvSpPr>
          <p:cNvPr id="5" name="灯片编号占位符 4"/>
          <p:cNvSpPr>
            <a:spLocks noGrp="1"/>
          </p:cNvSpPr>
          <p:nvPr>
            <p:ph type="sldNum" sz="quarter" idx="12"/>
          </p:nvPr>
        </p:nvSpPr>
        <p:spPr/>
        <p:txBody>
          <a:bodyPr/>
          <a:p>
            <a:pPr lvl="0" eaLnBrk="1" fontAlgn="base" hangingPunct="1">
              <a:buNone/>
            </a:pPr>
            <a:fld id="{9A0DB2DC-4C9A-4742-B13C-FB6460FD3503}" type="slidenum">
              <a:rPr lang="zh-TW" altLang="en-US" strike="noStrike" noProof="1" dirty="0">
                <a:latin typeface="Times New Roman" panose="02020603050405020304" pitchFamily="18" charset="0"/>
                <a:ea typeface="PMingLiU" pitchFamily="18" charset="-120"/>
                <a:cs typeface="+mn-cs"/>
              </a:rPr>
            </a:fld>
            <a:endParaRPr lang="zh-TW" altLang="en-US" strike="noStrike" noProof="1" dirty="0">
              <a:latin typeface="Times New Roman" panose="02020603050405020304" pitchFamily="18"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區段標題">
    <p:bg>
      <p:bgPr>
        <a:solidFill>
          <a:schemeClr val="bg2"/>
        </a:solidFill>
        <a:effectLst/>
      </p:bgPr>
    </p:bg>
    <p:spTree>
      <p:nvGrpSpPr>
        <p:cNvPr id="1" name=""/>
        <p:cNvGrpSpPr/>
        <p:nvPr/>
      </p:nvGrpSpPr>
      <p:grpSpPr>
        <a:xfrm>
          <a:off x="0" y="0"/>
          <a:ext cx="0" cy="0"/>
          <a:chOff x="0" y="0"/>
          <a:chExt cx="0" cy="0"/>
        </a:xfrm>
      </p:grpSpPr>
      <p:sp>
        <p:nvSpPr>
          <p:cNvPr id="11" name="矩形 10"/>
          <p:cNvSpPr/>
          <p:nvPr/>
        </p:nvSpPr>
        <p:spPr>
          <a:xfrm>
            <a:off x="914400" y="2819400"/>
            <a:ext cx="7315200" cy="1279525"/>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12" name="矩形 11"/>
          <p:cNvSpPr/>
          <p:nvPr/>
        </p:nvSpPr>
        <p:spPr>
          <a:xfrm>
            <a:off x="914400" y="2819400"/>
            <a:ext cx="228600" cy="1279525"/>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2" name="標題 1"/>
          <p:cNvSpPr>
            <a:spLocks noGrp="1"/>
          </p:cNvSpPr>
          <p:nvPr>
            <p:ph type="title"/>
          </p:nvPr>
        </p:nvSpPr>
        <p:spPr>
          <a:xfrm>
            <a:off x="1219200" y="2971800"/>
            <a:ext cx="6858000" cy="1066800"/>
          </a:xfrm>
        </p:spPr>
        <p:txBody>
          <a:bodyPr anchor="t"/>
          <a:lstStyle>
            <a:lvl1pPr algn="r">
              <a:buNone/>
              <a:defRPr sz="3200" b="0" cap="none" baseline="0"/>
            </a:lvl1pPr>
          </a:lstStyle>
          <a:p>
            <a:pPr fontAlgn="base"/>
            <a:r>
              <a:rPr lang="zh-TW" altLang="en-US" strike="noStrike" noProof="1" smtClean="0"/>
              <a:t>按一下以編輯母片標題樣式</a:t>
            </a:r>
            <a:endParaRPr lang="en-US" strike="noStrike" noProof="1"/>
          </a:p>
        </p:txBody>
      </p:sp>
      <p:sp>
        <p:nvSpPr>
          <p:cNvPr id="3" name="文字版面配置區 2"/>
          <p:cNvSpPr>
            <a:spLocks noGrp="1"/>
          </p:cNvSpPr>
          <p:nvPr>
            <p:ph type="body" idx="1"/>
          </p:nvPr>
        </p:nvSpPr>
        <p:spPr>
          <a:xfrm>
            <a:off x="1295400" y="4267200"/>
            <a:ext cx="6781800" cy="1143000"/>
          </a:xfrm>
        </p:spPr>
        <p:txBody>
          <a:bodyPr/>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fontAlgn="base"/>
            <a:r>
              <a:rPr lang="zh-TW" altLang="en-US" strike="noStrike" noProof="1" smtClean="0"/>
              <a:t>按一下以編輯母片文字樣式</a:t>
            </a:r>
            <a:endParaRPr lang="zh-TW" altLang="en-US" strike="noStrike" noProof="1" smtClean="0"/>
          </a:p>
        </p:txBody>
      </p:sp>
      <p:sp>
        <p:nvSpPr>
          <p:cNvPr id="13" name="日期版面配置區 3"/>
          <p:cNvSpPr>
            <a:spLocks noGrp="1"/>
          </p:cNvSpPr>
          <p:nvPr>
            <p:ph type="dt" sz="half" idx="2"/>
          </p:nvPr>
        </p:nvSpPr>
        <p:spPr>
          <a:xfrm>
            <a:off x="6400800" y="6354763"/>
            <a:ext cx="2286000" cy="366713"/>
          </a:xfrm>
          <a:prstGeom prst="rect">
            <a:avLst/>
          </a:prstGeom>
        </p:spPr>
        <p:txBody>
          <a:bodyPr vert="horz"/>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DBA8F470-81AB-49BF-93B8-4EDA879238B1}" type="datetime1">
              <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rPr>
            </a:fld>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
        <p:nvSpPr>
          <p:cNvPr id="15" name="頁尾版面配置區 4"/>
          <p:cNvSpPr>
            <a:spLocks noGrp="1"/>
          </p:cNvSpPr>
          <p:nvPr>
            <p:ph type="ftr" sz="quarter" idx="3"/>
          </p:nvPr>
        </p:nvSpPr>
        <p:spPr>
          <a:xfrm>
            <a:off x="2898775" y="6354763"/>
            <a:ext cx="3475038" cy="366713"/>
          </a:xfrm>
          <a:prstGeom prst="rect">
            <a:avLst/>
          </a:prstGeom>
        </p:spPr>
        <p:txBody>
          <a:bodyPr vert="horz"/>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
        <p:nvSpPr>
          <p:cNvPr id="16" name="投影片編號版面配置區 5"/>
          <p:cNvSpPr>
            <a:spLocks noGrp="1"/>
          </p:cNvSpPr>
          <p:nvPr>
            <p:ph type="sldNum" sz="quarter" idx="4"/>
          </p:nvPr>
        </p:nvSpPr>
        <p:spPr>
          <a:xfrm>
            <a:off x="1069975" y="6354763"/>
            <a:ext cx="1520825" cy="366713"/>
          </a:xfrm>
          <a:prstGeom prst="rect">
            <a:avLst/>
          </a:prstGeom>
        </p:spPr>
        <p:txBody>
          <a:bodyPr vert="horz"/>
          <a:p>
            <a:pPr fontAlgn="base">
              <a:buNone/>
            </a:pPr>
            <a:fld id="{9A0DB2DC-4C9A-4742-B13C-FB6460FD3503}" type="slidenum">
              <a:rPr lang="zh-TW" altLang="en-US" strike="noStrike" noProof="1" dirty="0">
                <a:latin typeface="Times New Roman" panose="02020603050405020304" pitchFamily="18" charset="0"/>
                <a:ea typeface="PMingLiU" pitchFamily="18" charset="-120"/>
                <a:cs typeface="+mn-cs"/>
              </a:rPr>
            </a:fld>
            <a:endParaRPr lang="zh-TW" altLang="en-US" strike="noStrike" noProof="1"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a:xfrm>
            <a:off x="457200" y="228600"/>
            <a:ext cx="8229600" cy="914400"/>
          </a:xfrm>
        </p:spPr>
        <p:txBody>
          <a:bodyPr/>
          <a:lstStyle/>
          <a:p>
            <a:pPr fontAlgn="base"/>
            <a:r>
              <a:rPr lang="zh-TW" altLang="en-US" strike="noStrike" noProof="1" smtClean="0"/>
              <a:t>按一下以編輯母片標題樣式</a:t>
            </a:r>
            <a:endParaRPr lang="en-US" strike="noStrike" noProof="1"/>
          </a:p>
        </p:txBody>
      </p:sp>
      <p:sp>
        <p:nvSpPr>
          <p:cNvPr id="9" name="內容版面配置區 8"/>
          <p:cNvSpPr>
            <a:spLocks noGrp="1"/>
          </p:cNvSpPr>
          <p:nvPr>
            <p:ph sz="quarter" idx="1"/>
          </p:nvPr>
        </p:nvSpPr>
        <p:spPr>
          <a:xfrm>
            <a:off x="457200" y="1219200"/>
            <a:ext cx="4041648" cy="4937760"/>
          </a:xfrm>
        </p:spPr>
        <p:txBody>
          <a:bodyPr/>
          <a:lstStyle/>
          <a:p>
            <a:pPr lvl="0" fontAlgn="base"/>
            <a:r>
              <a:rPr lang="zh-TW" altLang="en-US" strike="noStrike" noProof="1" smtClean="0"/>
              <a:t>按一下以編輯母片文字樣式</a:t>
            </a:r>
            <a:endParaRPr lang="zh-TW" altLang="en-US" strike="noStrike" noProof="1" smtClean="0"/>
          </a:p>
          <a:p>
            <a:pPr lvl="1" fontAlgn="base"/>
            <a:r>
              <a:rPr lang="zh-TW" altLang="en-US" strike="noStrike" noProof="1" smtClean="0"/>
              <a:t>第二層</a:t>
            </a:r>
            <a:endParaRPr lang="zh-TW" altLang="en-US" strike="noStrike" noProof="1" smtClean="0"/>
          </a:p>
          <a:p>
            <a:pPr lvl="2" fontAlgn="base"/>
            <a:r>
              <a:rPr lang="zh-TW" altLang="en-US" strike="noStrike" noProof="1" smtClean="0"/>
              <a:t>第三層</a:t>
            </a:r>
            <a:endParaRPr lang="zh-TW" altLang="en-US" strike="noStrike" noProof="1" smtClean="0"/>
          </a:p>
          <a:p>
            <a:pPr lvl="3" fontAlgn="base"/>
            <a:r>
              <a:rPr lang="zh-TW" altLang="en-US" strike="noStrike" noProof="1" smtClean="0"/>
              <a:t>第四層</a:t>
            </a:r>
            <a:endParaRPr lang="zh-TW" altLang="en-US" strike="noStrike" noProof="1" smtClean="0"/>
          </a:p>
          <a:p>
            <a:pPr lvl="4" fontAlgn="base"/>
            <a:r>
              <a:rPr lang="zh-TW" altLang="en-US" strike="noStrike" noProof="1" smtClean="0"/>
              <a:t>第五層</a:t>
            </a:r>
            <a:endParaRPr lang="en-US" strike="noStrike" noProof="1"/>
          </a:p>
        </p:txBody>
      </p:sp>
      <p:sp>
        <p:nvSpPr>
          <p:cNvPr id="11" name="內容版面配置區 10"/>
          <p:cNvSpPr>
            <a:spLocks noGrp="1"/>
          </p:cNvSpPr>
          <p:nvPr>
            <p:ph sz="quarter" idx="2"/>
          </p:nvPr>
        </p:nvSpPr>
        <p:spPr>
          <a:xfrm>
            <a:off x="4632198" y="1216152"/>
            <a:ext cx="4041648" cy="4937760"/>
          </a:xfrm>
        </p:spPr>
        <p:txBody>
          <a:bodyPr/>
          <a:lstStyle/>
          <a:p>
            <a:pPr lvl="0" fontAlgn="base"/>
            <a:r>
              <a:rPr lang="zh-TW" altLang="en-US" strike="noStrike" noProof="1" smtClean="0"/>
              <a:t>按一下以編輯母片文字樣式</a:t>
            </a:r>
            <a:endParaRPr lang="zh-TW" altLang="en-US" strike="noStrike" noProof="1" smtClean="0"/>
          </a:p>
          <a:p>
            <a:pPr lvl="1" fontAlgn="base"/>
            <a:r>
              <a:rPr lang="zh-TW" altLang="en-US" strike="noStrike" noProof="1" smtClean="0"/>
              <a:t>第二層</a:t>
            </a:r>
            <a:endParaRPr lang="zh-TW" altLang="en-US" strike="noStrike" noProof="1" smtClean="0"/>
          </a:p>
          <a:p>
            <a:pPr lvl="2" fontAlgn="base"/>
            <a:r>
              <a:rPr lang="zh-TW" altLang="en-US" strike="noStrike" noProof="1" smtClean="0"/>
              <a:t>第三層</a:t>
            </a:r>
            <a:endParaRPr lang="zh-TW" altLang="en-US" strike="noStrike" noProof="1" smtClean="0"/>
          </a:p>
          <a:p>
            <a:pPr lvl="3" fontAlgn="base"/>
            <a:r>
              <a:rPr lang="zh-TW" altLang="en-US" strike="noStrike" noProof="1" smtClean="0"/>
              <a:t>第四層</a:t>
            </a:r>
            <a:endParaRPr lang="zh-TW" altLang="en-US" strike="noStrike" noProof="1" smtClean="0"/>
          </a:p>
          <a:p>
            <a:pPr lvl="4" fontAlgn="base"/>
            <a:r>
              <a:rPr lang="zh-TW" altLang="en-US" strike="noStrike" noProof="1" smtClean="0"/>
              <a:t>第五層</a:t>
            </a:r>
            <a:endParaRPr lang="en-US" strike="noStrike" noProof="1"/>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342B5ECC-DA9F-4227-A1B7-5C433C9ACF74}" type="datetime1">
              <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rPr>
            </a:fld>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
        <p:nvSpPr>
          <p:cNvPr id="4" name="页脚占位符 3"/>
          <p:cNvSpPr>
            <a:spLocks noGrp="1"/>
          </p:cNvSpPr>
          <p:nvPr>
            <p:ph type="ftr" sz="quarter" idx="1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
        <p:nvSpPr>
          <p:cNvPr id="5" name="灯片编号占位符 4"/>
          <p:cNvSpPr>
            <a:spLocks noGrp="1"/>
          </p:cNvSpPr>
          <p:nvPr>
            <p:ph type="sldNum" sz="quarter" idx="12"/>
          </p:nvPr>
        </p:nvSpPr>
        <p:spPr/>
        <p:txBody>
          <a:bodyPr/>
          <a:p>
            <a:pPr lvl="0" eaLnBrk="1" fontAlgn="base" hangingPunct="1">
              <a:buNone/>
            </a:pPr>
            <a:fld id="{9A0DB2DC-4C9A-4742-B13C-FB6460FD3503}" type="slidenum">
              <a:rPr lang="zh-TW" altLang="en-US" strike="noStrike" noProof="1" dirty="0">
                <a:latin typeface="Times New Roman" panose="02020603050405020304" pitchFamily="18" charset="0"/>
                <a:ea typeface="PMingLiU" pitchFamily="18" charset="-120"/>
                <a:cs typeface="+mn-cs"/>
              </a:rPr>
            </a:fld>
            <a:endParaRPr lang="zh-TW" altLang="en-US" strike="noStrike" noProof="1" dirty="0">
              <a:latin typeface="Times New Roman" panose="02020603050405020304" pitchFamily="18"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28600"/>
            <a:ext cx="8229600" cy="914400"/>
          </a:xfrm>
        </p:spPr>
        <p:txBody>
          <a:bodyPr anchor="ctr"/>
          <a:lstStyle>
            <a:lvl1pPr>
              <a:defRPr/>
            </a:lvl1pPr>
          </a:lstStyle>
          <a:p>
            <a:pPr fontAlgn="base"/>
            <a:r>
              <a:rPr lang="zh-TW" altLang="en-US" strike="noStrike" noProof="1" smtClean="0"/>
              <a:t>按一下以編輯母片標題樣式</a:t>
            </a:r>
            <a:endParaRPr lang="en-US" strike="noStrike" noProof="1"/>
          </a:p>
        </p:txBody>
      </p:sp>
      <p:sp>
        <p:nvSpPr>
          <p:cNvPr id="3" name="文字版面配置區 2"/>
          <p:cNvSpPr>
            <a:spLocks noGrp="1"/>
          </p:cNvSpPr>
          <p:nvPr>
            <p:ph type="body" idx="1"/>
          </p:nvPr>
        </p:nvSpPr>
        <p:spPr>
          <a:xfrm>
            <a:off x="457200" y="1285875"/>
            <a:ext cx="4040188" cy="685800"/>
          </a:xfrm>
          <a:noFill/>
          <a:ln>
            <a:noFill/>
          </a:ln>
        </p:spPr>
        <p:txBody>
          <a:bodyPr anchor="b">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fontAlgn="base"/>
            <a:r>
              <a:rPr lang="zh-TW" altLang="en-US" strike="noStrike" noProof="1" smtClean="0"/>
              <a:t>按一下以編輯母片文字樣式</a:t>
            </a:r>
            <a:endParaRPr lang="zh-TW" altLang="en-US" strike="noStrike" noProof="1" smtClean="0"/>
          </a:p>
        </p:txBody>
      </p:sp>
      <p:sp>
        <p:nvSpPr>
          <p:cNvPr id="4" name="文字版面配置區 3"/>
          <p:cNvSpPr>
            <a:spLocks noGrp="1"/>
          </p:cNvSpPr>
          <p:nvPr>
            <p:ph type="body" sz="half" idx="3"/>
          </p:nvPr>
        </p:nvSpPr>
        <p:spPr>
          <a:xfrm>
            <a:off x="4648200" y="1295400"/>
            <a:ext cx="4041775" cy="685800"/>
          </a:xfrm>
          <a:noFill/>
          <a:ln>
            <a:noFill/>
          </a:ln>
        </p:spPr>
        <p:txBody>
          <a:bodyPr anchor="b"/>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fontAlgn="base"/>
            <a:r>
              <a:rPr lang="zh-TW" altLang="en-US" strike="noStrike" noProof="1" smtClean="0"/>
              <a:t>按一下以編輯母片文字樣式</a:t>
            </a:r>
            <a:endParaRPr lang="zh-TW" altLang="en-US" strike="noStrike" noProof="1" smtClean="0"/>
          </a:p>
        </p:txBody>
      </p:sp>
      <p:sp>
        <p:nvSpPr>
          <p:cNvPr id="11" name="內容版面配置區 10"/>
          <p:cNvSpPr>
            <a:spLocks noGrp="1"/>
          </p:cNvSpPr>
          <p:nvPr>
            <p:ph sz="quarter" idx="2"/>
          </p:nvPr>
        </p:nvSpPr>
        <p:spPr>
          <a:xfrm>
            <a:off x="457200" y="2133600"/>
            <a:ext cx="4038600" cy="4038600"/>
          </a:xfrm>
        </p:spPr>
        <p:txBody>
          <a:bodyPr/>
          <a:lstStyle/>
          <a:p>
            <a:pPr lvl="0" fontAlgn="base"/>
            <a:r>
              <a:rPr lang="zh-TW" altLang="en-US" strike="noStrike" noProof="1" smtClean="0"/>
              <a:t>按一下以編輯母片文字樣式</a:t>
            </a:r>
            <a:endParaRPr lang="zh-TW" altLang="en-US" strike="noStrike" noProof="1" smtClean="0"/>
          </a:p>
          <a:p>
            <a:pPr lvl="1" fontAlgn="base"/>
            <a:r>
              <a:rPr lang="zh-TW" altLang="en-US" strike="noStrike" noProof="1" smtClean="0"/>
              <a:t>第二層</a:t>
            </a:r>
            <a:endParaRPr lang="zh-TW" altLang="en-US" strike="noStrike" noProof="1" smtClean="0"/>
          </a:p>
          <a:p>
            <a:pPr lvl="2" fontAlgn="base"/>
            <a:r>
              <a:rPr lang="zh-TW" altLang="en-US" strike="noStrike" noProof="1" smtClean="0"/>
              <a:t>第三層</a:t>
            </a:r>
            <a:endParaRPr lang="zh-TW" altLang="en-US" strike="noStrike" noProof="1" smtClean="0"/>
          </a:p>
          <a:p>
            <a:pPr lvl="3" fontAlgn="base"/>
            <a:r>
              <a:rPr lang="zh-TW" altLang="en-US" strike="noStrike" noProof="1" smtClean="0"/>
              <a:t>第四層</a:t>
            </a:r>
            <a:endParaRPr lang="zh-TW" altLang="en-US" strike="noStrike" noProof="1" smtClean="0"/>
          </a:p>
          <a:p>
            <a:pPr lvl="4" fontAlgn="base"/>
            <a:r>
              <a:rPr lang="zh-TW" altLang="en-US" strike="noStrike" noProof="1" smtClean="0"/>
              <a:t>第五層</a:t>
            </a:r>
            <a:endParaRPr lang="en-US" strike="noStrike" noProof="1"/>
          </a:p>
        </p:txBody>
      </p:sp>
      <p:sp>
        <p:nvSpPr>
          <p:cNvPr id="13" name="內容版面配置區 12"/>
          <p:cNvSpPr>
            <a:spLocks noGrp="1"/>
          </p:cNvSpPr>
          <p:nvPr>
            <p:ph sz="quarter" idx="4"/>
          </p:nvPr>
        </p:nvSpPr>
        <p:spPr>
          <a:xfrm>
            <a:off x="4648200" y="2133600"/>
            <a:ext cx="4038600" cy="4038600"/>
          </a:xfrm>
        </p:spPr>
        <p:txBody>
          <a:bodyPr/>
          <a:lstStyle/>
          <a:p>
            <a:pPr lvl="0" fontAlgn="base"/>
            <a:r>
              <a:rPr lang="zh-TW" altLang="en-US" strike="noStrike" noProof="1" smtClean="0"/>
              <a:t>按一下以編輯母片文字樣式</a:t>
            </a:r>
            <a:endParaRPr lang="zh-TW" altLang="en-US" strike="noStrike" noProof="1" smtClean="0"/>
          </a:p>
          <a:p>
            <a:pPr lvl="1" fontAlgn="base"/>
            <a:r>
              <a:rPr lang="zh-TW" altLang="en-US" strike="noStrike" noProof="1" smtClean="0"/>
              <a:t>第二層</a:t>
            </a:r>
            <a:endParaRPr lang="zh-TW" altLang="en-US" strike="noStrike" noProof="1" smtClean="0"/>
          </a:p>
          <a:p>
            <a:pPr lvl="2" fontAlgn="base"/>
            <a:r>
              <a:rPr lang="zh-TW" altLang="en-US" strike="noStrike" noProof="1" smtClean="0"/>
              <a:t>第三層</a:t>
            </a:r>
            <a:endParaRPr lang="zh-TW" altLang="en-US" strike="noStrike" noProof="1" smtClean="0"/>
          </a:p>
          <a:p>
            <a:pPr lvl="3" fontAlgn="base"/>
            <a:r>
              <a:rPr lang="zh-TW" altLang="en-US" strike="noStrike" noProof="1" smtClean="0"/>
              <a:t>第四層</a:t>
            </a:r>
            <a:endParaRPr lang="zh-TW" altLang="en-US" strike="noStrike" noProof="1" smtClean="0"/>
          </a:p>
          <a:p>
            <a:pPr lvl="4" fontAlgn="base"/>
            <a:r>
              <a:rPr lang="zh-TW" altLang="en-US" strike="noStrike" noProof="1" smtClean="0"/>
              <a:t>第五層</a:t>
            </a:r>
            <a:endParaRPr 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342B5ECC-DA9F-4227-A1B7-5C433C9ACF74}" type="datetime1">
              <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rPr>
            </a:fld>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
        <p:nvSpPr>
          <p:cNvPr id="6" name="页脚占位符 5"/>
          <p:cNvSpPr>
            <a:spLocks noGrp="1"/>
          </p:cNvSpPr>
          <p:nvPr>
            <p:ph type="ftr" sz="quarter" idx="1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zh-TW" altLang="en-US" strike="noStrike" noProof="1" dirty="0">
                <a:latin typeface="Times New Roman" panose="02020603050405020304" pitchFamily="18" charset="0"/>
                <a:ea typeface="PMingLiU" pitchFamily="18" charset="-120"/>
                <a:cs typeface="+mn-cs"/>
              </a:rPr>
            </a:fld>
            <a:endParaRPr lang="zh-TW" altLang="en-US" strike="noStrike" noProof="1" dirty="0">
              <a:latin typeface="Times New Roman" panose="02020603050405020304" pitchFamily="18"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bg>
      <p:bgPr>
        <a:solidFill>
          <a:schemeClr val="bg1"/>
        </a:solidFill>
        <a:effectLst/>
      </p:bgPr>
    </p:bg>
    <p:spTree>
      <p:nvGrpSpPr>
        <p:cNvPr id="1" name=""/>
        <p:cNvGrpSpPr/>
        <p:nvPr/>
      </p:nvGrpSpPr>
      <p:grpSpPr>
        <a:xfrm>
          <a:off x="0" y="0"/>
          <a:ext cx="0" cy="0"/>
          <a:chOff x="0" y="0"/>
          <a:chExt cx="0" cy="0"/>
        </a:xfrm>
      </p:grpSpPr>
      <p:sp>
        <p:nvSpPr>
          <p:cNvPr id="11" name="等腰三角形 10"/>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2" name="標題 1"/>
          <p:cNvSpPr>
            <a:spLocks noGrp="1"/>
          </p:cNvSpPr>
          <p:nvPr>
            <p:ph type="title"/>
          </p:nvPr>
        </p:nvSpPr>
        <p:spPr>
          <a:xfrm>
            <a:off x="457200" y="228600"/>
            <a:ext cx="8229600" cy="914400"/>
          </a:xfrm>
        </p:spPr>
        <p:txBody>
          <a:bodyPr/>
          <a:lstStyle/>
          <a:p>
            <a:pPr fontAlgn="base"/>
            <a:r>
              <a:rPr lang="zh-TW" altLang="en-US" strike="noStrike" noProof="1" smtClean="0"/>
              <a:t>按一下以編輯母片標題樣式</a:t>
            </a:r>
            <a:endParaRPr lang="en-US" strike="noStrike" noProof="1"/>
          </a:p>
        </p:txBody>
      </p:sp>
      <p:sp>
        <p:nvSpPr>
          <p:cNvPr id="12" name="日期版面配置區 2"/>
          <p:cNvSpPr>
            <a:spLocks noGrp="1"/>
          </p:cNvSpPr>
          <p:nvPr>
            <p:ph type="dt" sz="half" idx="2"/>
          </p:nvPr>
        </p:nvSpPr>
        <p:spPr>
          <a:xfrm>
            <a:off x="6400800" y="6356350"/>
            <a:ext cx="2289175" cy="365125"/>
          </a:xfrm>
          <a:prstGeom prst="rect">
            <a:avLst/>
          </a:prstGeom>
        </p:spPr>
        <p:txBody>
          <a:bodyPr vert="horz"/>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90402C9F-C07F-48BB-AAAB-FAC9E0305573}" type="datetime1">
              <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rPr>
            </a:fld>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
        <p:nvSpPr>
          <p:cNvPr id="13" name="頁尾版面配置區 3"/>
          <p:cNvSpPr>
            <a:spLocks noGrp="1"/>
          </p:cNvSpPr>
          <p:nvPr>
            <p:ph type="ftr" sz="quarter" idx="3"/>
          </p:nvPr>
        </p:nvSpPr>
        <p:spPr>
          <a:xfrm>
            <a:off x="2898775" y="6356350"/>
            <a:ext cx="3505200" cy="365125"/>
          </a:xfrm>
          <a:prstGeom prst="rect">
            <a:avLst/>
          </a:prstGeom>
        </p:spPr>
        <p:txBody>
          <a:bodyPr vert="horz"/>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
        <p:nvSpPr>
          <p:cNvPr id="15" name="投影片編號版面配置區 4"/>
          <p:cNvSpPr>
            <a:spLocks noGrp="1"/>
          </p:cNvSpPr>
          <p:nvPr>
            <p:ph type="sldNum" sz="quarter" idx="4"/>
          </p:nvPr>
        </p:nvSpPr>
        <p:spPr>
          <a:xfrm>
            <a:off x="612775" y="6356350"/>
            <a:ext cx="1981200" cy="365125"/>
          </a:xfrm>
          <a:prstGeom prst="rect">
            <a:avLst/>
          </a:prstGeom>
        </p:spPr>
        <p:txBody>
          <a:bodyPr vert="horz"/>
          <a:p>
            <a:pPr fontAlgn="base">
              <a:buNone/>
            </a:pPr>
            <a:fld id="{9A0DB2DC-4C9A-4742-B13C-FB6460FD3503}" type="slidenum">
              <a:rPr lang="zh-TW" altLang="en-US" strike="noStrike" noProof="1" dirty="0">
                <a:latin typeface="Times New Roman" panose="02020603050405020304" pitchFamily="18" charset="0"/>
                <a:ea typeface="PMingLiU" pitchFamily="18" charset="-120"/>
                <a:cs typeface="+mn-cs"/>
              </a:rPr>
            </a:fld>
            <a:endParaRPr lang="zh-TW" altLang="en-US" strike="noStrike" noProof="1"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bg>
      <p:bgPr>
        <a:solidFill>
          <a:schemeClr val="bg1"/>
        </a:solidFill>
        <a:effectLst/>
      </p:bgPr>
    </p:bg>
    <p:spTree>
      <p:nvGrpSpPr>
        <p:cNvPr id="1" name=""/>
        <p:cNvGrpSpPr/>
        <p:nvPr/>
      </p:nvGrpSpPr>
      <p:grpSpPr>
        <a:xfrm>
          <a:off x="0" y="0"/>
          <a:ext cx="0" cy="0"/>
          <a:chOff x="0" y="0"/>
          <a:chExt cx="0" cy="0"/>
        </a:xfrm>
      </p:grpSpPr>
      <p:sp>
        <p:nvSpPr>
          <p:cNvPr id="5122" name="直線接點 10"/>
          <p:cNvSpPr/>
          <p:nvPr/>
        </p:nvSpPr>
        <p:spPr>
          <a:xfrm>
            <a:off x="457200" y="6353175"/>
            <a:ext cx="8229600" cy="0"/>
          </a:xfrm>
          <a:prstGeom prst="line">
            <a:avLst/>
          </a:prstGeom>
          <a:ln w="9525" cap="flat" cmpd="sng">
            <a:solidFill>
              <a:schemeClr val="accent2"/>
            </a:solidFill>
            <a:prstDash val="dash"/>
            <a:round/>
            <a:headEnd type="none" w="med" len="med"/>
            <a:tailEnd type="none" w="med" len="med"/>
          </a:ln>
        </p:spPr>
      </p:sp>
      <p:sp>
        <p:nvSpPr>
          <p:cNvPr id="12" name="等腰三角形 11"/>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13" name="日期版面配置區 1"/>
          <p:cNvSpPr>
            <a:spLocks noGrp="1"/>
          </p:cNvSpPr>
          <p:nvPr>
            <p:ph type="dt" sz="half" idx="2"/>
          </p:nvPr>
        </p:nvSpPr>
        <p:spPr>
          <a:xfrm>
            <a:off x="6400800" y="6356350"/>
            <a:ext cx="2289175" cy="365125"/>
          </a:xfrm>
          <a:prstGeom prst="rect">
            <a:avLst/>
          </a:prstGeom>
        </p:spPr>
        <p:txBody>
          <a:bodyPr vert="horz"/>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FC7AE242-968C-4E98-81B1-562E4ECFF35E}" type="datetime1">
              <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rPr>
            </a:fld>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
        <p:nvSpPr>
          <p:cNvPr id="15" name="頁尾版面配置區 2"/>
          <p:cNvSpPr>
            <a:spLocks noGrp="1"/>
          </p:cNvSpPr>
          <p:nvPr>
            <p:ph type="ftr" sz="quarter" idx="3"/>
          </p:nvPr>
        </p:nvSpPr>
        <p:spPr>
          <a:xfrm>
            <a:off x="2898775" y="6356350"/>
            <a:ext cx="3505200" cy="365125"/>
          </a:xfrm>
          <a:prstGeom prst="rect">
            <a:avLst/>
          </a:prstGeom>
        </p:spPr>
        <p:txBody>
          <a:bodyPr vert="horz"/>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
        <p:nvSpPr>
          <p:cNvPr id="16" name="投影片編號版面配置區 3"/>
          <p:cNvSpPr>
            <a:spLocks noGrp="1"/>
          </p:cNvSpPr>
          <p:nvPr>
            <p:ph type="sldNum" sz="quarter" idx="4"/>
          </p:nvPr>
        </p:nvSpPr>
        <p:spPr>
          <a:xfrm>
            <a:off x="612775" y="6356350"/>
            <a:ext cx="1981200" cy="365125"/>
          </a:xfrm>
          <a:prstGeom prst="rect">
            <a:avLst/>
          </a:prstGeom>
        </p:spPr>
        <p:txBody>
          <a:bodyPr vert="horz"/>
          <a:p>
            <a:pPr fontAlgn="base">
              <a:buNone/>
            </a:pPr>
            <a:fld id="{9A0DB2DC-4C9A-4742-B13C-FB6460FD3503}" type="slidenum">
              <a:rPr lang="zh-TW" altLang="en-US" strike="noStrike" noProof="1" dirty="0">
                <a:latin typeface="Times New Roman" panose="02020603050405020304" pitchFamily="18" charset="0"/>
                <a:ea typeface="PMingLiU" pitchFamily="18" charset="-120"/>
                <a:cs typeface="+mn-cs"/>
              </a:rPr>
            </a:fld>
            <a:endParaRPr lang="zh-TW" altLang="en-US" strike="noStrike" noProof="1"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含標題的內容">
    <p:bg>
      <p:bgPr>
        <a:solidFill>
          <a:schemeClr val="bg1"/>
        </a:solidFill>
        <a:effectLst/>
      </p:bgPr>
    </p:bg>
    <p:spTree>
      <p:nvGrpSpPr>
        <p:cNvPr id="1" name=""/>
        <p:cNvGrpSpPr/>
        <p:nvPr/>
      </p:nvGrpSpPr>
      <p:grpSpPr>
        <a:xfrm>
          <a:off x="0" y="0"/>
          <a:ext cx="0" cy="0"/>
          <a:chOff x="0" y="0"/>
          <a:chExt cx="0" cy="0"/>
        </a:xfrm>
      </p:grpSpPr>
      <p:sp>
        <p:nvSpPr>
          <p:cNvPr id="6146" name="直線接點 10"/>
          <p:cNvSpPr/>
          <p:nvPr/>
        </p:nvSpPr>
        <p:spPr>
          <a:xfrm>
            <a:off x="457200" y="6353175"/>
            <a:ext cx="8229600" cy="0"/>
          </a:xfrm>
          <a:prstGeom prst="line">
            <a:avLst/>
          </a:prstGeom>
          <a:ln w="9525" cap="flat" cmpd="sng">
            <a:solidFill>
              <a:schemeClr val="accent2"/>
            </a:solidFill>
            <a:prstDash val="dash"/>
            <a:round/>
            <a:headEnd type="none" w="med" len="med"/>
            <a:tailEnd type="none" w="med" len="med"/>
          </a:ln>
        </p:spPr>
      </p:sp>
      <p:sp>
        <p:nvSpPr>
          <p:cNvPr id="6147" name="直線接點 11"/>
          <p:cNvSpPr/>
          <p:nvPr/>
        </p:nvSpPr>
        <p:spPr>
          <a:xfrm rot="5400000">
            <a:off x="3160713" y="3324225"/>
            <a:ext cx="6035675" cy="0"/>
          </a:xfrm>
          <a:prstGeom prst="line">
            <a:avLst/>
          </a:prstGeom>
          <a:ln w="9525" cap="flat" cmpd="sng">
            <a:solidFill>
              <a:schemeClr val="accent2"/>
            </a:solidFill>
            <a:prstDash val="dash"/>
            <a:round/>
            <a:headEnd type="none" w="med" len="med"/>
            <a:tailEnd type="none" w="med" len="med"/>
          </a:ln>
        </p:spPr>
      </p:sp>
      <p:sp>
        <p:nvSpPr>
          <p:cNvPr id="13" name="等腰三角形 12"/>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2" name="標題 1"/>
          <p:cNvSpPr>
            <a:spLocks noGrp="1"/>
          </p:cNvSpPr>
          <p:nvPr>
            <p:ph type="title"/>
          </p:nvPr>
        </p:nvSpPr>
        <p:spPr>
          <a:xfrm>
            <a:off x="6324600" y="304800"/>
            <a:ext cx="2514600" cy="838200"/>
          </a:xfrm>
        </p:spPr>
        <p:txBody>
          <a:bodyPr>
            <a:noAutofit/>
          </a:bodyPr>
          <a:lstStyle>
            <a:lvl1pPr algn="l">
              <a:buNone/>
              <a:defRPr sz="2000" b="1">
                <a:solidFill>
                  <a:schemeClr val="tx2"/>
                </a:solidFill>
                <a:latin typeface="+mn-lt"/>
                <a:ea typeface="+mn-ea"/>
                <a:cs typeface="+mn-cs"/>
              </a:defRPr>
            </a:lvl1pPr>
          </a:lstStyle>
          <a:p>
            <a:pPr fontAlgn="base"/>
            <a:r>
              <a:rPr lang="zh-TW" altLang="en-US" strike="noStrike" noProof="1" smtClean="0"/>
              <a:t>按一下以編輯母片標題樣式</a:t>
            </a:r>
            <a:endParaRPr lang="en-US" strike="noStrike" noProof="1"/>
          </a:p>
        </p:txBody>
      </p:sp>
      <p:sp>
        <p:nvSpPr>
          <p:cNvPr id="3" name="文字版面配置區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fontAlgn="base"/>
            <a:r>
              <a:rPr lang="zh-TW" altLang="en-US" strike="noStrike" noProof="1" smtClean="0"/>
              <a:t>按一下以編輯母片文字樣式</a:t>
            </a:r>
            <a:endParaRPr lang="zh-TW" altLang="en-US" strike="noStrike" noProof="1" smtClean="0"/>
          </a:p>
        </p:txBody>
      </p:sp>
      <p:sp>
        <p:nvSpPr>
          <p:cNvPr id="12" name="內容版面配置區 11"/>
          <p:cNvSpPr>
            <a:spLocks noGrp="1"/>
          </p:cNvSpPr>
          <p:nvPr>
            <p:ph sz="quarter" idx="1"/>
          </p:nvPr>
        </p:nvSpPr>
        <p:spPr>
          <a:xfrm>
            <a:off x="304800" y="304800"/>
            <a:ext cx="5715000" cy="5715000"/>
          </a:xfrm>
        </p:spPr>
        <p:txBody>
          <a:bodyPr/>
          <a:lstStyle/>
          <a:p>
            <a:pPr lvl="0" fontAlgn="base"/>
            <a:r>
              <a:rPr lang="zh-TW" altLang="en-US" strike="noStrike" noProof="1" smtClean="0"/>
              <a:t>按一下以編輯母片文字樣式</a:t>
            </a:r>
            <a:endParaRPr lang="zh-TW" altLang="en-US" strike="noStrike" noProof="1" smtClean="0"/>
          </a:p>
          <a:p>
            <a:pPr lvl="1" fontAlgn="base"/>
            <a:r>
              <a:rPr lang="zh-TW" altLang="en-US" strike="noStrike" noProof="1" smtClean="0"/>
              <a:t>第二層</a:t>
            </a:r>
            <a:endParaRPr lang="zh-TW" altLang="en-US" strike="noStrike" noProof="1" smtClean="0"/>
          </a:p>
          <a:p>
            <a:pPr lvl="2" fontAlgn="base"/>
            <a:r>
              <a:rPr lang="zh-TW" altLang="en-US" strike="noStrike" noProof="1" smtClean="0"/>
              <a:t>第三層</a:t>
            </a:r>
            <a:endParaRPr lang="zh-TW" altLang="en-US" strike="noStrike" noProof="1" smtClean="0"/>
          </a:p>
          <a:p>
            <a:pPr lvl="3" fontAlgn="base"/>
            <a:r>
              <a:rPr lang="zh-TW" altLang="en-US" strike="noStrike" noProof="1" smtClean="0"/>
              <a:t>第四層</a:t>
            </a:r>
            <a:endParaRPr lang="zh-TW" altLang="en-US" strike="noStrike" noProof="1" smtClean="0"/>
          </a:p>
          <a:p>
            <a:pPr lvl="4" fontAlgn="base"/>
            <a:r>
              <a:rPr lang="zh-TW" altLang="en-US" strike="noStrike" noProof="1" smtClean="0"/>
              <a:t>第五層</a:t>
            </a:r>
            <a:endParaRPr lang="en-US" strike="noStrike" noProof="1"/>
          </a:p>
        </p:txBody>
      </p:sp>
      <p:sp>
        <p:nvSpPr>
          <p:cNvPr id="15" name="日期版面配置區 4"/>
          <p:cNvSpPr>
            <a:spLocks noGrp="1"/>
          </p:cNvSpPr>
          <p:nvPr>
            <p:ph type="dt" sz="half" idx="12"/>
          </p:nvPr>
        </p:nvSpPr>
        <p:spPr>
          <a:xfrm>
            <a:off x="6400800" y="6356350"/>
            <a:ext cx="2289175" cy="365125"/>
          </a:xfrm>
          <a:prstGeom prst="rect">
            <a:avLst/>
          </a:prstGeom>
        </p:spPr>
        <p:txBody>
          <a:bodyPr vert="horz"/>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F34BA024-3589-43A3-9863-BD57DB0C704E}" type="datetime1">
              <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rPr>
            </a:fld>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
        <p:nvSpPr>
          <p:cNvPr id="16" name="頁尾版面配置區 5"/>
          <p:cNvSpPr>
            <a:spLocks noGrp="1"/>
          </p:cNvSpPr>
          <p:nvPr>
            <p:ph type="ftr" sz="quarter" idx="3"/>
          </p:nvPr>
        </p:nvSpPr>
        <p:spPr>
          <a:xfrm>
            <a:off x="2898775" y="6356350"/>
            <a:ext cx="3505200" cy="365125"/>
          </a:xfrm>
          <a:prstGeom prst="rect">
            <a:avLst/>
          </a:prstGeom>
        </p:spPr>
        <p:txBody>
          <a:bodyPr vert="horz"/>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
        <p:nvSpPr>
          <p:cNvPr id="17" name="投影片編號版面配置區 6"/>
          <p:cNvSpPr>
            <a:spLocks noGrp="1"/>
          </p:cNvSpPr>
          <p:nvPr>
            <p:ph type="sldNum" sz="quarter" idx="4"/>
          </p:nvPr>
        </p:nvSpPr>
        <p:spPr>
          <a:xfrm>
            <a:off x="612775" y="6356350"/>
            <a:ext cx="1981200" cy="365125"/>
          </a:xfrm>
          <a:prstGeom prst="rect">
            <a:avLst/>
          </a:prstGeom>
        </p:spPr>
        <p:txBody>
          <a:bodyPr vert="horz"/>
          <a:p>
            <a:pPr fontAlgn="base">
              <a:buNone/>
            </a:pPr>
            <a:fld id="{9A0DB2DC-4C9A-4742-B13C-FB6460FD3503}" type="slidenum">
              <a:rPr lang="zh-TW" altLang="en-US" strike="noStrike" noProof="1" dirty="0">
                <a:latin typeface="Times New Roman" panose="02020603050405020304" pitchFamily="18" charset="0"/>
                <a:ea typeface="PMingLiU" pitchFamily="18" charset="-120"/>
                <a:cs typeface="+mn-cs"/>
              </a:rPr>
            </a:fld>
            <a:endParaRPr lang="zh-TW" altLang="en-US" strike="noStrike" noProof="1"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含標題的圖片">
    <p:bg>
      <p:bgPr>
        <a:solidFill>
          <a:schemeClr val="bg2"/>
        </a:solidFill>
        <a:effectLst/>
      </p:bgPr>
    </p:bg>
    <p:spTree>
      <p:nvGrpSpPr>
        <p:cNvPr id="1" name=""/>
        <p:cNvGrpSpPr/>
        <p:nvPr/>
      </p:nvGrpSpPr>
      <p:grpSpPr>
        <a:xfrm>
          <a:off x="0" y="0"/>
          <a:ext cx="0" cy="0"/>
          <a:chOff x="0" y="0"/>
          <a:chExt cx="0" cy="0"/>
        </a:xfrm>
      </p:grpSpPr>
      <p:sp>
        <p:nvSpPr>
          <p:cNvPr id="7170" name="直線接點 10"/>
          <p:cNvSpPr/>
          <p:nvPr/>
        </p:nvSpPr>
        <p:spPr>
          <a:xfrm>
            <a:off x="457200" y="6353175"/>
            <a:ext cx="8229600" cy="0"/>
          </a:xfrm>
          <a:prstGeom prst="line">
            <a:avLst/>
          </a:prstGeom>
          <a:ln w="9525" cap="flat" cmpd="sng">
            <a:solidFill>
              <a:schemeClr val="accent2"/>
            </a:solidFill>
            <a:prstDash val="dash"/>
            <a:round/>
            <a:headEnd type="none" w="med" len="med"/>
            <a:tailEnd type="none" w="med" len="med"/>
          </a:ln>
        </p:spPr>
      </p:sp>
      <p:sp>
        <p:nvSpPr>
          <p:cNvPr id="12" name="等腰三角形 11"/>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13" name="矩形 12"/>
          <p:cNvSpPr/>
          <p:nvPr/>
        </p:nvSpPr>
        <p:spPr>
          <a:xfrm>
            <a:off x="457200" y="500063"/>
            <a:ext cx="182563"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2" name="標題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pPr fontAlgn="base"/>
            <a:r>
              <a:rPr lang="zh-TW" altLang="en-US" strike="noStrike" noProof="1" smtClean="0"/>
              <a:t>按一下以編輯母片標題樣式</a:t>
            </a:r>
            <a:endParaRPr lang="en-US" strike="noStrike" noProof="1"/>
          </a:p>
        </p:txBody>
      </p:sp>
      <p:sp>
        <p:nvSpPr>
          <p:cNvPr id="3" name="圖片版面配置區 2"/>
          <p:cNvSpPr>
            <a:spLocks noGrp="1"/>
          </p:cNvSpPr>
          <p:nvPr>
            <p:ph type="pic" idx="1"/>
          </p:nvPr>
        </p:nvSpPr>
        <p:spPr>
          <a:xfrm>
            <a:off x="457200" y="1905000"/>
            <a:ext cx="8229600" cy="4270248"/>
          </a:xfrm>
          <a:solidFill>
            <a:schemeClr val="tx1">
              <a:shade val="50000"/>
            </a:schemeClr>
          </a:solidFill>
          <a:ln>
            <a:noFill/>
          </a:ln>
          <a:effectLst/>
        </p:spPr>
        <p:txBody>
          <a:bodyPr vert="horz" wrap="square" lIns="91440" tIns="45720" rIns="91440" bIns="45720" numCol="1" anchor="t" anchorCtr="0" compatLnSpc="1">
            <a:normAutofit/>
          </a:bodyPr>
          <a:lstStyle>
            <a:lvl1pPr marL="0" indent="0">
              <a:spcBef>
                <a:spcPts val="600"/>
              </a:spcBef>
              <a:buNone/>
              <a:defRPr sz="3200"/>
            </a:lvl1p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None/>
              <a:defRPr/>
            </a:pPr>
            <a:r>
              <a:rPr kumimoji="0" lang="zh-TW" altLang="en-US" sz="3200" b="0" i="0" u="none" strike="noStrike" kern="1200" cap="none" spc="0" normalizeH="0" baseline="0" noProof="0" smtClean="0">
                <a:ln>
                  <a:noFill/>
                </a:ln>
                <a:solidFill>
                  <a:schemeClr val="tx1"/>
                </a:solidFill>
                <a:effectLst/>
                <a:uLnTx/>
                <a:uFillTx/>
                <a:latin typeface="+mn-lt"/>
                <a:ea typeface="+mn-ea"/>
                <a:cs typeface="+mn-cs"/>
              </a:rPr>
              <a:t>按一下圖示以新增圖片</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4" name="文字版面配置區 3"/>
          <p:cNvSpPr>
            <a:spLocks noGrp="1"/>
          </p:cNvSpPr>
          <p:nvPr>
            <p:ph type="body" sz="half" idx="2"/>
          </p:nvPr>
        </p:nvSpPr>
        <p:spPr>
          <a:xfrm>
            <a:off x="457200" y="1219200"/>
            <a:ext cx="8229600" cy="533400"/>
          </a:xfrm>
        </p:spPr>
        <p:txBody>
          <a:bodyPr anchor="ctr"/>
          <a:lstStyle>
            <a:lvl1pPr marL="0" indent="0" algn="l">
              <a:buFontTx/>
              <a:buNone/>
              <a:defRPr sz="1400"/>
            </a:lvl1pPr>
            <a:lvl2pPr>
              <a:defRPr sz="1200"/>
            </a:lvl2pPr>
            <a:lvl3pPr>
              <a:defRPr sz="1000"/>
            </a:lvl3pPr>
            <a:lvl4pPr>
              <a:defRPr sz="900"/>
            </a:lvl4pPr>
            <a:lvl5pPr>
              <a:defRPr sz="900"/>
            </a:lvl5pPr>
          </a:lstStyle>
          <a:p>
            <a:pPr lvl="0" fontAlgn="base"/>
            <a:r>
              <a:rPr lang="zh-TW" altLang="en-US" strike="noStrike" noProof="1" smtClean="0"/>
              <a:t>按一下以編輯母片文字樣式</a:t>
            </a:r>
            <a:endParaRPr lang="zh-TW" altLang="en-US" strike="noStrike" noProof="1" smtClean="0"/>
          </a:p>
        </p:txBody>
      </p:sp>
      <p:sp>
        <p:nvSpPr>
          <p:cNvPr id="15" name="日期版面配置區 4"/>
          <p:cNvSpPr>
            <a:spLocks noGrp="1"/>
          </p:cNvSpPr>
          <p:nvPr>
            <p:ph type="dt" sz="half" idx="12"/>
          </p:nvPr>
        </p:nvSpPr>
        <p:spPr>
          <a:xfrm>
            <a:off x="6400800" y="6356350"/>
            <a:ext cx="2289175" cy="365125"/>
          </a:xfrm>
          <a:prstGeom prst="rect">
            <a:avLst/>
          </a:prstGeom>
        </p:spPr>
        <p:txBody>
          <a:bodyPr vert="horz"/>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B2B0F75F-7079-4293-AC2B-D210231D15F8}" type="datetime1">
              <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rPr>
            </a:fld>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
        <p:nvSpPr>
          <p:cNvPr id="16" name="頁尾版面配置區 5"/>
          <p:cNvSpPr>
            <a:spLocks noGrp="1"/>
          </p:cNvSpPr>
          <p:nvPr>
            <p:ph type="ftr" sz="quarter" idx="3"/>
          </p:nvPr>
        </p:nvSpPr>
        <p:spPr>
          <a:xfrm>
            <a:off x="2898775" y="6356350"/>
            <a:ext cx="3505200" cy="365125"/>
          </a:xfrm>
          <a:prstGeom prst="rect">
            <a:avLst/>
          </a:prstGeom>
        </p:spPr>
        <p:txBody>
          <a:bodyPr vert="horz"/>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
        <p:nvSpPr>
          <p:cNvPr id="17" name="投影片編號版面配置區 6"/>
          <p:cNvSpPr>
            <a:spLocks noGrp="1"/>
          </p:cNvSpPr>
          <p:nvPr>
            <p:ph type="sldNum" sz="quarter" idx="4"/>
          </p:nvPr>
        </p:nvSpPr>
        <p:spPr>
          <a:xfrm>
            <a:off x="612775" y="6356350"/>
            <a:ext cx="1981200" cy="365125"/>
          </a:xfrm>
          <a:prstGeom prst="rect">
            <a:avLst/>
          </a:prstGeom>
        </p:spPr>
        <p:txBody>
          <a:bodyPr vert="horz"/>
          <a:p>
            <a:pPr fontAlgn="base">
              <a:buNone/>
            </a:pPr>
            <a:fld id="{9A0DB2DC-4C9A-4742-B13C-FB6460FD3503}" type="slidenum">
              <a:rPr lang="zh-TW" altLang="en-US" strike="noStrike" noProof="1" dirty="0">
                <a:latin typeface="Times New Roman" panose="02020603050405020304" pitchFamily="18" charset="0"/>
                <a:ea typeface="PMingLiU" pitchFamily="18" charset="-120"/>
                <a:cs typeface="+mn-cs"/>
              </a:rPr>
            </a:fld>
            <a:endParaRPr lang="zh-TW" altLang="en-US" strike="noStrike" noProof="1"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標題版面配置區 21"/>
          <p:cNvSpPr>
            <a:spLocks noGrp="1"/>
          </p:cNvSpPr>
          <p:nvPr>
            <p:ph type="title"/>
          </p:nvPr>
        </p:nvSpPr>
        <p:spPr>
          <a:xfrm>
            <a:off x="457200" y="152400"/>
            <a:ext cx="8229600" cy="990600"/>
          </a:xfrm>
          <a:prstGeom prst="rect">
            <a:avLst/>
          </a:prstGeom>
          <a:noFill/>
          <a:ln w="9525">
            <a:noFill/>
          </a:ln>
        </p:spPr>
        <p:txBody>
          <a:bodyPr anchor="b" anchorCtr="0"/>
          <a:p>
            <a:pPr lvl="0"/>
            <a:r>
              <a:rPr lang="zh-TW" altLang="en-US" dirty="0"/>
              <a:t>按一下以編輯母片標題樣式</a:t>
            </a:r>
            <a:endParaRPr lang="zh-TW" altLang="en-US" dirty="0"/>
          </a:p>
        </p:txBody>
      </p:sp>
      <p:sp>
        <p:nvSpPr>
          <p:cNvPr id="1027" name="文字版面配置區 12"/>
          <p:cNvSpPr>
            <a:spLocks noGrp="1"/>
          </p:cNvSpPr>
          <p:nvPr>
            <p:ph type="body"/>
          </p:nvPr>
        </p:nvSpPr>
        <p:spPr>
          <a:xfrm>
            <a:off x="457200" y="1219200"/>
            <a:ext cx="8229600" cy="4910138"/>
          </a:xfrm>
          <a:prstGeom prst="rect">
            <a:avLst/>
          </a:prstGeom>
          <a:noFill/>
          <a:ln w="9525">
            <a:noFill/>
          </a:ln>
        </p:spPr>
        <p:txBody>
          <a:bodyPr anchor="t" anchorCtr="0"/>
          <a:p>
            <a:pPr lvl="0"/>
            <a:r>
              <a:rPr lang="zh-TW" altLang="en-US" dirty="0"/>
              <a:t>按一下以編輯母片文字樣式</a:t>
            </a:r>
            <a:endParaRPr lang="zh-TW" altLang="en-US" dirty="0"/>
          </a:p>
          <a:p>
            <a:pPr lvl="1" indent="-273050"/>
            <a:r>
              <a:rPr lang="zh-TW" altLang="en-US" dirty="0"/>
              <a:t>第二層</a:t>
            </a:r>
            <a:endParaRPr lang="zh-TW" altLang="en-US" dirty="0"/>
          </a:p>
          <a:p>
            <a:pPr lvl="2" indent="-228600"/>
            <a:r>
              <a:rPr lang="zh-TW" altLang="en-US" dirty="0"/>
              <a:t>第三層</a:t>
            </a:r>
            <a:endParaRPr lang="zh-TW" altLang="en-US" dirty="0"/>
          </a:p>
          <a:p>
            <a:pPr lvl="3" indent="-228600"/>
            <a:r>
              <a:rPr lang="zh-TW" altLang="en-US" dirty="0"/>
              <a:t>第四層</a:t>
            </a:r>
            <a:endParaRPr lang="zh-TW" altLang="en-US" dirty="0"/>
          </a:p>
          <a:p>
            <a:pPr lvl="4" indent="-228600"/>
            <a:r>
              <a:rPr lang="zh-TW" altLang="en-US" dirty="0"/>
              <a:t>第五層</a:t>
            </a:r>
            <a:endParaRPr lang="zh-TW" altLang="en-US" dirty="0"/>
          </a:p>
        </p:txBody>
      </p:sp>
      <p:sp>
        <p:nvSpPr>
          <p:cNvPr id="14" name="日期版面配置區 13"/>
          <p:cNvSpPr>
            <a:spLocks noGrp="1"/>
          </p:cNvSpPr>
          <p:nvPr>
            <p:ph type="dt" sz="half" idx="2"/>
          </p:nvPr>
        </p:nvSpPr>
        <p:spPr>
          <a:xfrm>
            <a:off x="6400800" y="6356350"/>
            <a:ext cx="2289175" cy="365125"/>
          </a:xfrm>
          <a:prstGeom prst="rect">
            <a:avLst/>
          </a:prstGeom>
        </p:spPr>
        <p:txBody>
          <a:bodyPr vert="horz"/>
          <a:lstStyle>
            <a:lvl1pPr algn="l" eaLnBrk="1" latinLnBrk="0" hangingPunct="1">
              <a:defRPr kumimoji="0" sz="1400">
                <a:solidFill>
                  <a:schemeClr val="tx2"/>
                </a:solidFill>
                <a:ea typeface="PMingLiU" pitchFamily="18" charset="-120"/>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342B5ECC-DA9F-4227-A1B7-5C433C9ACF74}" type="datetime1">
              <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rPr>
            </a:fld>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
        <p:nvSpPr>
          <p:cNvPr id="3" name="頁尾版面配置區 2"/>
          <p:cNvSpPr>
            <a:spLocks noGrp="1"/>
          </p:cNvSpPr>
          <p:nvPr>
            <p:ph type="ftr" sz="quarter" idx="3"/>
          </p:nvPr>
        </p:nvSpPr>
        <p:spPr>
          <a:xfrm>
            <a:off x="2898775" y="6356350"/>
            <a:ext cx="3505200" cy="365125"/>
          </a:xfrm>
          <a:prstGeom prst="rect">
            <a:avLst/>
          </a:prstGeom>
        </p:spPr>
        <p:txBody>
          <a:bodyPr vert="horz"/>
          <a:lstStyle>
            <a:lvl1pPr algn="r" eaLnBrk="1" latinLnBrk="0" hangingPunct="1">
              <a:defRPr kumimoji="0" sz="1400">
                <a:solidFill>
                  <a:schemeClr val="tx2"/>
                </a:solidFill>
                <a:ea typeface="PMingLiU" pitchFamily="18" charset="-12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
        <p:nvSpPr>
          <p:cNvPr id="23" name="投影片編號版面配置區 22"/>
          <p:cNvSpPr>
            <a:spLocks noGrp="1"/>
          </p:cNvSpPr>
          <p:nvPr>
            <p:ph type="sldNum" sz="quarter" idx="4"/>
          </p:nvPr>
        </p:nvSpPr>
        <p:spPr>
          <a:xfrm>
            <a:off x="612775" y="6356350"/>
            <a:ext cx="1981200" cy="365125"/>
          </a:xfrm>
          <a:prstGeom prst="rect">
            <a:avLst/>
          </a:prstGeom>
        </p:spPr>
        <p:txBody>
          <a:bodyPr vert="horz"/>
          <a:lstStyle>
            <a:lvl1pPr>
              <a:defRPr sz="1400">
                <a:solidFill>
                  <a:schemeClr val="tx2"/>
                </a:solidFill>
              </a:defRPr>
            </a:lvl1pPr>
          </a:lstStyle>
          <a:p>
            <a:pPr lvl="0" eaLnBrk="1" fontAlgn="base" hangingPunct="1">
              <a:buNone/>
            </a:pPr>
            <a:fld id="{9A0DB2DC-4C9A-4742-B13C-FB6460FD3503}" type="slidenum">
              <a:rPr lang="zh-TW" altLang="en-US" strike="noStrike" noProof="1" dirty="0">
                <a:latin typeface="Times New Roman" panose="02020603050405020304" pitchFamily="18" charset="0"/>
                <a:ea typeface="PMingLiU" pitchFamily="18" charset="-120"/>
                <a:cs typeface="+mn-cs"/>
              </a:rPr>
            </a:fld>
            <a:endParaRPr lang="zh-TW" altLang="en-US" strike="noStrike" noProof="1" dirty="0">
              <a:latin typeface="Times New Roman" panose="02020603050405020304" pitchFamily="18" charset="0"/>
            </a:endParaRPr>
          </a:p>
        </p:txBody>
      </p:sp>
      <p:sp>
        <p:nvSpPr>
          <p:cNvPr id="1031" name="直線接點 27"/>
          <p:cNvSpPr/>
          <p:nvPr/>
        </p:nvSpPr>
        <p:spPr>
          <a:xfrm>
            <a:off x="457200" y="6353175"/>
            <a:ext cx="8229600" cy="0"/>
          </a:xfrm>
          <a:prstGeom prst="line">
            <a:avLst/>
          </a:prstGeom>
          <a:ln w="9525" cap="flat" cmpd="sng">
            <a:solidFill>
              <a:schemeClr val="accent2"/>
            </a:solidFill>
            <a:prstDash val="dash"/>
            <a:round/>
            <a:headEnd type="none" w="med" len="med"/>
            <a:tailEnd type="none" w="med" len="med"/>
          </a:ln>
        </p:spPr>
      </p:sp>
      <p:sp>
        <p:nvSpPr>
          <p:cNvPr id="1032" name="直線接點 28"/>
          <p:cNvSpPr/>
          <p:nvPr/>
        </p:nvSpPr>
        <p:spPr>
          <a:xfrm>
            <a:off x="457200" y="1143000"/>
            <a:ext cx="8229600" cy="0"/>
          </a:xfrm>
          <a:prstGeom prst="line">
            <a:avLst/>
          </a:prstGeom>
          <a:ln w="9525" cap="flat" cmpd="sng">
            <a:solidFill>
              <a:schemeClr val="accent2"/>
            </a:solidFill>
            <a:prstDash val="dash"/>
            <a:round/>
            <a:headEnd type="none" w="med" len="med"/>
            <a:tailEnd type="none" w="med" len="med"/>
          </a:ln>
        </p:spPr>
      </p:sp>
      <p:sp>
        <p:nvSpPr>
          <p:cNvPr id="10" name="等腰三角形 9"/>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chemeClr val="lt1"/>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p:txStyles>
    <p:titleStyle>
      <a:lvl1pPr algn="l" rtl="0" eaLnBrk="0" fontAlgn="base" hangingPunct="0">
        <a:spcBef>
          <a:spcPct val="0"/>
        </a:spcBef>
        <a:spcAft>
          <a:spcPct val="0"/>
        </a:spcAft>
        <a:defRPr sz="3200" kern="1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Bookman Old Style" panose="02050604050505020204" pitchFamily="18" charset="0"/>
        </a:defRPr>
      </a:lvl2pPr>
      <a:lvl3pPr algn="l" rtl="0" eaLnBrk="0" fontAlgn="base" hangingPunct="0">
        <a:spcBef>
          <a:spcPct val="0"/>
        </a:spcBef>
        <a:spcAft>
          <a:spcPct val="0"/>
        </a:spcAft>
        <a:defRPr sz="3200">
          <a:solidFill>
            <a:schemeClr val="tx2"/>
          </a:solidFill>
          <a:latin typeface="Bookman Old Style" panose="02050604050505020204" pitchFamily="18" charset="0"/>
        </a:defRPr>
      </a:lvl3pPr>
      <a:lvl4pPr algn="l" rtl="0" eaLnBrk="0" fontAlgn="base" hangingPunct="0">
        <a:spcBef>
          <a:spcPct val="0"/>
        </a:spcBef>
        <a:spcAft>
          <a:spcPct val="0"/>
        </a:spcAft>
        <a:defRPr sz="3200">
          <a:solidFill>
            <a:schemeClr val="tx2"/>
          </a:solidFill>
          <a:latin typeface="Bookman Old Style" panose="02050604050505020204" pitchFamily="18" charset="0"/>
        </a:defRPr>
      </a:lvl4pPr>
      <a:lvl5pPr algn="l" rtl="0" eaLnBrk="0" fontAlgn="base" hangingPunct="0">
        <a:spcBef>
          <a:spcPct val="0"/>
        </a:spcBef>
        <a:spcAft>
          <a:spcPct val="0"/>
        </a:spcAft>
        <a:defRPr sz="3200">
          <a:solidFill>
            <a:schemeClr val="tx2"/>
          </a:solidFill>
          <a:latin typeface="Bookman Old Style" panose="02050604050505020204" pitchFamily="18" charset="0"/>
        </a:defRPr>
      </a:lvl5pPr>
      <a:lvl6pPr marL="457200" algn="l" rtl="0" fontAlgn="base">
        <a:spcBef>
          <a:spcPct val="0"/>
        </a:spcBef>
        <a:spcAft>
          <a:spcPct val="0"/>
        </a:spcAft>
        <a:defRPr sz="3200">
          <a:solidFill>
            <a:schemeClr val="tx2"/>
          </a:solidFill>
          <a:latin typeface="Bookman Old Style" panose="02050604050505020204" pitchFamily="18" charset="0"/>
        </a:defRPr>
      </a:lvl6pPr>
      <a:lvl7pPr marL="914400" algn="l" rtl="0" fontAlgn="base">
        <a:spcBef>
          <a:spcPct val="0"/>
        </a:spcBef>
        <a:spcAft>
          <a:spcPct val="0"/>
        </a:spcAft>
        <a:defRPr sz="3200">
          <a:solidFill>
            <a:schemeClr val="tx2"/>
          </a:solidFill>
          <a:latin typeface="Bookman Old Style" panose="02050604050505020204" pitchFamily="18" charset="0"/>
        </a:defRPr>
      </a:lvl7pPr>
      <a:lvl8pPr marL="1371600" algn="l" rtl="0" fontAlgn="base">
        <a:spcBef>
          <a:spcPct val="0"/>
        </a:spcBef>
        <a:spcAft>
          <a:spcPct val="0"/>
        </a:spcAft>
        <a:defRPr sz="3200">
          <a:solidFill>
            <a:schemeClr val="tx2"/>
          </a:solidFill>
          <a:latin typeface="Bookman Old Style" panose="02050604050505020204" pitchFamily="18" charset="0"/>
        </a:defRPr>
      </a:lvl8pPr>
      <a:lvl9pPr marL="1828800" algn="l" rtl="0" fontAlgn="base">
        <a:spcBef>
          <a:spcPct val="0"/>
        </a:spcBef>
        <a:spcAft>
          <a:spcPct val="0"/>
        </a:spcAft>
        <a:defRPr sz="3200">
          <a:solidFill>
            <a:schemeClr val="tx2"/>
          </a:solidFill>
          <a:latin typeface="Bookman Old Style" panose="02050604050505020204" pitchFamily="18" charset="0"/>
        </a:defRPr>
      </a:lvl9pPr>
    </p:titleStyle>
    <p:bodyStyle>
      <a:lvl1pPr marL="273050" indent="-273050" algn="l" rtl="0" eaLnBrk="0" fontAlgn="base" hangingPunct="0">
        <a:spcBef>
          <a:spcPts val="600"/>
        </a:spcBef>
        <a:spcAft>
          <a:spcPct val="0"/>
        </a:spcAft>
        <a:buClr>
          <a:schemeClr val="accent1"/>
        </a:buClr>
        <a:buSzPct val="76000"/>
        <a:buFont typeface="Wingdings 3" panose="05040102010807070707" pitchFamily="18" charset="2"/>
        <a:buChar char=""/>
        <a:defRPr sz="2600" kern="1200">
          <a:solidFill>
            <a:schemeClr val="tx1"/>
          </a:solidFill>
          <a:latin typeface="+mn-lt"/>
          <a:ea typeface="+mn-ea"/>
          <a:cs typeface="+mn-cs"/>
        </a:defRPr>
      </a:lvl1pPr>
      <a:lvl2pPr marL="548005" indent="-273050" algn="l" rtl="0" eaLnBrk="0" fontAlgn="base" hangingPunct="0">
        <a:spcBef>
          <a:spcPts val="500"/>
        </a:spcBef>
        <a:spcAft>
          <a:spcPct val="0"/>
        </a:spcAft>
        <a:buClr>
          <a:schemeClr val="accent2"/>
        </a:buClr>
        <a:buSzPct val="76000"/>
        <a:buFont typeface="Wingdings 3" panose="05040102010807070707" pitchFamily="18" charset="2"/>
        <a:buChar char=""/>
        <a:defRPr sz="2300" kern="1200">
          <a:solidFill>
            <a:schemeClr val="tx2"/>
          </a:solidFill>
          <a:latin typeface="+mn-lt"/>
          <a:ea typeface="+mn-ea"/>
          <a:cs typeface="+mn-cs"/>
        </a:defRPr>
      </a:lvl2pPr>
      <a:lvl3pPr marL="822325" indent="-228600" algn="l" rtl="0" eaLnBrk="0" fontAlgn="base" hangingPunct="0">
        <a:spcBef>
          <a:spcPts val="500"/>
        </a:spcBef>
        <a:spcAft>
          <a:spcPct val="0"/>
        </a:spcAft>
        <a:buClr>
          <a:srgbClr val="BCBCBC"/>
        </a:buClr>
        <a:buSzPct val="76000"/>
        <a:buFont typeface="Wingdings 3" panose="05040102010807070707" pitchFamily="18" charset="2"/>
        <a:buChar char=""/>
        <a:defRPr sz="2000" kern="1200">
          <a:solidFill>
            <a:schemeClr val="tx1"/>
          </a:solidFill>
          <a:latin typeface="+mn-lt"/>
          <a:ea typeface="+mn-ea"/>
          <a:cs typeface="+mn-cs"/>
        </a:defRPr>
      </a:lvl3pPr>
      <a:lvl4pPr marL="1097280" indent="-228600" algn="l" rtl="0" eaLnBrk="0" fontAlgn="base" hangingPunct="0">
        <a:spcBef>
          <a:spcPts val="400"/>
        </a:spcBef>
        <a:spcAft>
          <a:spcPct val="0"/>
        </a:spcAft>
        <a:buClr>
          <a:srgbClr val="8BA2B4"/>
        </a:buClr>
        <a:buSzPct val="70000"/>
        <a:buFont typeface="Wingdings" panose="05000000000000000000" pitchFamily="2" charset="2"/>
        <a:buChar char=""/>
        <a:defRPr sz="2000" kern="1200">
          <a:solidFill>
            <a:schemeClr val="tx1"/>
          </a:solidFill>
          <a:latin typeface="+mn-lt"/>
          <a:ea typeface="+mn-ea"/>
          <a:cs typeface="+mn-cs"/>
        </a:defRPr>
      </a:lvl4pPr>
      <a:lvl5pPr marL="1371600" indent="-228600" algn="l" rtl="0" eaLnBrk="0" fontAlgn="base" hangingPunct="0">
        <a:spcBef>
          <a:spcPts val="300"/>
        </a:spcBef>
        <a:spcAft>
          <a:spcPct val="0"/>
        </a:spcAft>
        <a:buClr>
          <a:schemeClr val="accent2"/>
        </a:buClr>
        <a:buSzPct val="70000"/>
        <a:buFont typeface="Wingdings" panose="05000000000000000000" pitchFamily="2" charset="2"/>
        <a:buChar char=""/>
        <a:defRPr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panose="05040102010807070707"/>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panose="05040102010807070707"/>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panose="05040102010807070707"/>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panose="05040102010807070707"/>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37.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slideLayout" Target="../slideLayouts/slideLayout2.xml"/><Relationship Id="rId3" Type="http://schemas.openxmlformats.org/officeDocument/2006/relationships/image" Target="../media/image13.png"/><Relationship Id="rId2" Type="http://schemas.openxmlformats.org/officeDocument/2006/relationships/tags" Target="../tags/tag2.xml"/><Relationship Id="rId1" Type="http://schemas.openxmlformats.org/officeDocument/2006/relationships/tags" Target="../tags/tag1.xml"/></Relationships>
</file>

<file path=ppt/slides/_rels/slide3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image" Target="../media/image17.png"/></Relationships>
</file>

<file path=ppt/slides/_rels/slide41.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image" Target="../media/image17.png"/></Relationships>
</file>

<file path=ppt/slides/_rels/slide42.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2.xml"/><Relationship Id="rId2" Type="http://schemas.openxmlformats.org/officeDocument/2006/relationships/tags" Target="../tags/tag5.xml"/><Relationship Id="rId1" Type="http://schemas.openxmlformats.org/officeDocument/2006/relationships/image" Target="../media/image17.png"/></Relationships>
</file>

<file path=ppt/slides/_rels/slide43.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image" Target="../media/image17.png"/></Relationships>
</file>

<file path=ppt/slides/_rels/slide44.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2.xml"/><Relationship Id="rId2" Type="http://schemas.openxmlformats.org/officeDocument/2006/relationships/image" Target="../media/image18.png"/><Relationship Id="rId1" Type="http://schemas.openxmlformats.org/officeDocument/2006/relationships/image" Target="../media/image17.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3.png"/><Relationship Id="rId2" Type="http://schemas.openxmlformats.org/officeDocument/2006/relationships/tags" Target="../tags/tag8.xml"/><Relationship Id="rId1" Type="http://schemas.openxmlformats.org/officeDocument/2006/relationships/tags" Target="../tags/tag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Rectangle 2"/>
          <p:cNvSpPr>
            <a:spLocks noGrp="1"/>
          </p:cNvSpPr>
          <p:nvPr>
            <p:ph type="ctrTitle"/>
          </p:nvPr>
        </p:nvSpPr>
        <p:spPr>
          <a:xfrm>
            <a:off x="685800" y="2286000"/>
            <a:ext cx="7772400" cy="1143000"/>
          </a:xfrm>
        </p:spPr>
        <p:txBody>
          <a:bodyPr vert="horz" wrap="square" lIns="91440" tIns="45720" rIns="91440" bIns="45720" anchor="t" anchorCtr="0"/>
          <a:p>
            <a:pPr eaLnBrk="1" hangingPunct="1">
              <a:buClrTx/>
              <a:buSzTx/>
              <a:buFontTx/>
            </a:pPr>
            <a:r>
              <a:rPr lang="en-US" altLang="zh-TW" kern="1200" dirty="0">
                <a:latin typeface="+mj-lt"/>
                <a:ea typeface="標楷體" pitchFamily="65" charset="-120"/>
                <a:cs typeface="+mj-cs"/>
              </a:rPr>
              <a:t>Chapter 5 </a:t>
            </a:r>
            <a:r>
              <a:rPr lang="zh-CN" altLang="en-US" kern="1200" dirty="0">
                <a:latin typeface="楷体_GB2312" pitchFamily="49" charset="-122"/>
                <a:ea typeface="楷体_GB2312" pitchFamily="49" charset="-122"/>
                <a:cs typeface="+mj-cs"/>
              </a:rPr>
              <a:t>语法分析</a:t>
            </a:r>
            <a:r>
              <a:rPr lang="en-US" altLang="zh-CN" kern="1200" dirty="0">
                <a:latin typeface="楷体_GB2312" pitchFamily="49" charset="-122"/>
                <a:ea typeface="楷体_GB2312" pitchFamily="49" charset="-122"/>
                <a:cs typeface="+mj-cs"/>
              </a:rPr>
              <a:t>-</a:t>
            </a:r>
            <a:r>
              <a:rPr lang="zh-CN" altLang="en-US" kern="1200" dirty="0">
                <a:latin typeface="楷体_GB2312" pitchFamily="49" charset="-122"/>
                <a:ea typeface="楷体_GB2312" pitchFamily="49" charset="-122"/>
                <a:cs typeface="+mj-cs"/>
              </a:rPr>
              <a:t>自下而上分析</a:t>
            </a:r>
            <a:endParaRPr lang="en-US" altLang="zh-TW" kern="1200" dirty="0">
              <a:latin typeface="楷体_GB2312" pitchFamily="49" charset="-122"/>
              <a:ea typeface="楷体_GB2312" pitchFamily="49" charset="-122"/>
              <a:cs typeface="+mj-cs"/>
            </a:endParaRPr>
          </a:p>
        </p:txBody>
      </p:sp>
      <p:sp>
        <p:nvSpPr>
          <p:cNvPr id="11266" name="投影片編號版面配置區 5"/>
          <p:cNvSpPr>
            <a:spLocks noGrp="1"/>
          </p:cNvSpPr>
          <p:nvPr>
            <p:ph type="sldNum" sz="quarter" idx="4"/>
          </p:nvPr>
        </p:nvSpPr>
        <p:spPr>
          <a:xfrm>
            <a:off x="1216025" y="6354763"/>
            <a:ext cx="1219200" cy="366712"/>
          </a:xfrm>
          <a:noFill/>
          <a:ln>
            <a:noFill/>
          </a:ln>
        </p:spPr>
        <p:txBody>
          <a:bodyPr anchor="t"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a:fld id="{9A0DB2DC-4C9A-4742-B13C-FB6460FD3503}" type="slidenum">
              <a:rPr lang="zh-TW" altLang="en-US" sz="1400" dirty="0">
                <a:solidFill>
                  <a:schemeClr val="tx2"/>
                </a:solidFill>
                <a:latin typeface="Times New Roman" panose="02020603050405020304" pitchFamily="18" charset="0"/>
                <a:ea typeface="PMingLiU" pitchFamily="18" charset="-120"/>
              </a:rPr>
            </a:fld>
            <a:endParaRPr lang="zh-TW" altLang="en-US" sz="1400" dirty="0">
              <a:solidFill>
                <a:schemeClr val="tx2"/>
              </a:solidFill>
              <a:latin typeface="Times New Roman" panose="02020603050405020304" pitchFamily="18" charset="0"/>
              <a:ea typeface="PMingLiU" pitchFamily="18" charset="-120"/>
            </a:endParaRPr>
          </a:p>
        </p:txBody>
      </p:sp>
      <p:sp>
        <p:nvSpPr>
          <p:cNvPr id="11267" name="Rectangle 3"/>
          <p:cNvSpPr txBox="1"/>
          <p:nvPr/>
        </p:nvSpPr>
        <p:spPr>
          <a:xfrm>
            <a:off x="2071688" y="6143625"/>
            <a:ext cx="6858000" cy="533400"/>
          </a:xfrm>
          <a:prstGeom prst="rect">
            <a:avLst/>
          </a:prstGeom>
          <a:noFill/>
          <a:ln w="9525">
            <a:noFill/>
          </a:ln>
        </p:spPr>
        <p:txBody>
          <a:bodyPr anchor="t" anchorCtr="0"/>
          <a:p>
            <a:pPr algn="r">
              <a:spcBef>
                <a:spcPts val="600"/>
              </a:spcBef>
              <a:buClr>
                <a:schemeClr val="accent1"/>
              </a:buClr>
              <a:buSzPct val="76000"/>
              <a:buFont typeface="Wingdings 3" panose="05040102010807070707" pitchFamily="18" charset="2"/>
            </a:pPr>
            <a:endParaRPr lang="zh-TW" altLang="en-US" sz="2000" dirty="0">
              <a:solidFill>
                <a:schemeClr val="tx2"/>
              </a:solidFill>
              <a:latin typeface="Bookman Old Style" panose="02050604050505020204" pitchFamily="18" charset="0"/>
              <a:ea typeface="標楷體" pitchFamily="65" charset="-120"/>
            </a:endParaRPr>
          </a:p>
        </p:txBody>
      </p:sp>
      <p:sp>
        <p:nvSpPr>
          <p:cNvPr id="11268" name="日期版面配置區 5"/>
          <p:cNvSpPr>
            <a:spLocks noGrp="1"/>
          </p:cNvSpPr>
          <p:nvPr>
            <p:ph type="dt" sz="half" idx="2"/>
          </p:nvPr>
        </p:nvSpPr>
        <p:spPr>
          <a:xfrm>
            <a:off x="6400800" y="6354763"/>
            <a:ext cx="2286000" cy="366712"/>
          </a:xfrm>
          <a:noFill/>
          <a:ln>
            <a:noFill/>
          </a:ln>
        </p:spPr>
        <p:txBody>
          <a:bodyPr anchor="t"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a:fld id="{BB962C8B-B14F-4D97-AF65-F5344CB8AC3E}" type="datetime1">
              <a:rPr lang="zh-TW" altLang="en-US" sz="1400" dirty="0">
                <a:solidFill>
                  <a:schemeClr val="tx2"/>
                </a:solidFill>
                <a:latin typeface="Times New Roman" panose="02020603050405020304" pitchFamily="18" charset="0"/>
                <a:ea typeface="PMingLiU" pitchFamily="18" charset="-120"/>
              </a:rPr>
            </a:fld>
            <a:endParaRPr lang="zh-TW" altLang="en-US" sz="1400" dirty="0">
              <a:solidFill>
                <a:schemeClr val="tx2"/>
              </a:solidFill>
              <a:latin typeface="Times New Roman" panose="02020603050405020304" pitchFamily="18" charset="0"/>
              <a:ea typeface="PMingLiU" pitchFamily="18" charset="-120"/>
            </a:endParaRPr>
          </a:p>
        </p:txBody>
      </p:sp>
      <p:sp>
        <p:nvSpPr>
          <p:cNvPr id="2" name="副标题 1"/>
          <p:cNvSpPr>
            <a:spLocks noGrp="1"/>
          </p:cNvSpPr>
          <p:nvPr>
            <p:ph type="subTitle" idx="1"/>
          </p:nvPr>
        </p:nvSpPr>
        <p:spPr/>
        <p:txBody>
          <a:bodyPr vert="horz" wrap="square" lIns="91440" tIns="45720" rIns="91440" bIns="45720" numCol="1" anchor="t" anchorCtr="0" compatLnSpc="1"/>
          <a:lstStyle/>
          <a:p>
            <a:pPr marL="0" marR="0" lvl="0" indent="0" algn="r"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None/>
              <a:defRPr/>
            </a:pPr>
            <a:endParaRPr kumimoji="0" lang="zh-CN" altLang="en-US" sz="2000" b="0" i="0" u="none" strike="noStrike" kern="1200" cap="none" spc="0" normalizeH="0" baseline="0" noProof="0">
              <a:ln>
                <a:noFill/>
              </a:ln>
              <a:solidFill>
                <a:schemeClr val="tx2"/>
              </a:solidFill>
              <a:effectLst/>
              <a:uLnTx/>
              <a:uFillTx/>
              <a:latin typeface="+mj-lt"/>
              <a:ea typeface="+mj-ea"/>
              <a:cs typeface="+mj-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5" name="投影片編號版面配置區 4"/>
          <p:cNvSpPr>
            <a:spLocks noGrp="1"/>
          </p:cNvSpPr>
          <p:nvPr>
            <p:ph type="sldNum" sz="quarter" idx="4"/>
          </p:nvPr>
        </p:nvSpPr>
        <p:spPr>
          <a:noFill/>
          <a:ln>
            <a:noFill/>
          </a:ln>
        </p:spPr>
        <p:txBody>
          <a:bodyPr anchor="t"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a:fld id="{9A0DB2DC-4C9A-4742-B13C-FB6460FD3503}" type="slidenum">
              <a:rPr lang="zh-TW" altLang="en-US" sz="1400" dirty="0">
                <a:solidFill>
                  <a:schemeClr val="tx2"/>
                </a:solidFill>
                <a:latin typeface="Times New Roman" panose="02020603050405020304" pitchFamily="18" charset="0"/>
                <a:ea typeface="PMingLiU" pitchFamily="18" charset="-120"/>
              </a:rPr>
            </a:fld>
            <a:endParaRPr lang="zh-TW" altLang="en-US" sz="1400" dirty="0">
              <a:solidFill>
                <a:schemeClr val="tx2"/>
              </a:solidFill>
              <a:latin typeface="Times New Roman" panose="02020603050405020304" pitchFamily="18" charset="0"/>
              <a:ea typeface="PMingLiU" pitchFamily="18" charset="-120"/>
            </a:endParaRPr>
          </a:p>
        </p:txBody>
      </p:sp>
      <p:sp>
        <p:nvSpPr>
          <p:cNvPr id="26626" name="Rectangle 2"/>
          <p:cNvSpPr>
            <a:spLocks noGrp="1"/>
          </p:cNvSpPr>
          <p:nvPr>
            <p:ph type="title"/>
          </p:nvPr>
        </p:nvSpPr>
        <p:spPr/>
        <p:txBody>
          <a:bodyPr vert="horz" wrap="square" lIns="91440" tIns="45720" rIns="91440" bIns="45720" anchor="b" anchorCtr="0"/>
          <a:p>
            <a:r>
              <a:rPr lang="en-US" altLang="zh-CN" dirty="0">
                <a:ea typeface="宋体" panose="02010600030101010101" pitchFamily="2" charset="-122"/>
              </a:rPr>
              <a:t>Example</a:t>
            </a:r>
            <a:endParaRPr lang="en-US" altLang="zh-TW" dirty="0">
              <a:ea typeface="PMingLiU" pitchFamily="18" charset="-120"/>
            </a:endParaRPr>
          </a:p>
        </p:txBody>
      </p:sp>
      <p:sp>
        <p:nvSpPr>
          <p:cNvPr id="26627" name="Rectangle 3"/>
          <p:cNvSpPr/>
          <p:nvPr/>
        </p:nvSpPr>
        <p:spPr>
          <a:xfrm>
            <a:off x="3175000" y="2586038"/>
            <a:ext cx="457200" cy="292100"/>
          </a:xfrm>
          <a:prstGeom prst="rect">
            <a:avLst/>
          </a:prstGeom>
          <a:solidFill>
            <a:schemeClr val="accent2"/>
          </a:solidFill>
          <a:ln w="9525" cap="flat" cmpd="sng">
            <a:solidFill>
              <a:srgbClr val="000000"/>
            </a:solidFill>
            <a:prstDash val="solid"/>
            <a:miter/>
            <a:headEnd type="none" w="med" len="med"/>
            <a:tailEnd type="none" w="med" len="med"/>
          </a:ln>
        </p:spPr>
        <p:txBody>
          <a:bodyPr wrap="none" anchor="ctr" anchorCtr="0"/>
          <a:p>
            <a:pPr algn="ctr" eaLnBrk="0" hangingPunct="0"/>
            <a:r>
              <a:rPr lang="en-US" altLang="zh-TW" sz="1600" dirty="0">
                <a:latin typeface="Arial" panose="020B0604020202020204" pitchFamily="34" charset="0"/>
              </a:rPr>
              <a:t>a</a:t>
            </a:r>
            <a:endParaRPr lang="en-US" altLang="zh-TW" sz="1600" dirty="0">
              <a:latin typeface="Arial" panose="020B0604020202020204" pitchFamily="34" charset="0"/>
            </a:endParaRPr>
          </a:p>
        </p:txBody>
      </p:sp>
      <p:sp>
        <p:nvSpPr>
          <p:cNvPr id="26628" name="Rectangle 4"/>
          <p:cNvSpPr/>
          <p:nvPr/>
        </p:nvSpPr>
        <p:spPr>
          <a:xfrm>
            <a:off x="5003800" y="2586038"/>
            <a:ext cx="457200" cy="292100"/>
          </a:xfrm>
          <a:prstGeom prst="rect">
            <a:avLst/>
          </a:prstGeom>
          <a:solidFill>
            <a:srgbClr val="FFFF99"/>
          </a:solidFill>
          <a:ln w="9525" cap="flat" cmpd="sng">
            <a:solidFill>
              <a:srgbClr val="000000"/>
            </a:solidFill>
            <a:prstDash val="solid"/>
            <a:miter/>
            <a:headEnd type="none" w="med" len="med"/>
            <a:tailEnd type="none" w="med" len="med"/>
          </a:ln>
        </p:spPr>
        <p:txBody>
          <a:bodyPr wrap="none" anchor="ctr" anchorCtr="0"/>
          <a:p>
            <a:pPr algn="ctr" eaLnBrk="0" hangingPunct="0"/>
            <a:r>
              <a:rPr lang="en-US" altLang="zh-TW" sz="1600" dirty="0">
                <a:latin typeface="Arial" panose="020B0604020202020204" pitchFamily="34" charset="0"/>
              </a:rPr>
              <a:t>d</a:t>
            </a:r>
            <a:endParaRPr lang="en-US" altLang="zh-TW" sz="1600" dirty="0">
              <a:latin typeface="Arial" panose="020B0604020202020204" pitchFamily="34" charset="0"/>
            </a:endParaRPr>
          </a:p>
        </p:txBody>
      </p:sp>
      <p:sp>
        <p:nvSpPr>
          <p:cNvPr id="26629" name="Rectangle 5"/>
          <p:cNvSpPr/>
          <p:nvPr/>
        </p:nvSpPr>
        <p:spPr>
          <a:xfrm>
            <a:off x="4089400" y="2586038"/>
            <a:ext cx="457200" cy="292100"/>
          </a:xfrm>
          <a:prstGeom prst="rect">
            <a:avLst/>
          </a:prstGeom>
          <a:solidFill>
            <a:schemeClr val="accent2"/>
          </a:solidFill>
          <a:ln w="9525" cap="flat" cmpd="sng">
            <a:solidFill>
              <a:srgbClr val="000000"/>
            </a:solidFill>
            <a:prstDash val="solid"/>
            <a:miter/>
            <a:headEnd type="none" w="med" len="med"/>
            <a:tailEnd type="none" w="med" len="med"/>
          </a:ln>
        </p:spPr>
        <p:txBody>
          <a:bodyPr wrap="none" anchor="ctr" anchorCtr="0"/>
          <a:p>
            <a:pPr algn="ctr" eaLnBrk="0" hangingPunct="0"/>
            <a:r>
              <a:rPr lang="en-US" altLang="zh-TW" sz="1600" dirty="0">
                <a:latin typeface="Arial" panose="020B0604020202020204" pitchFamily="34" charset="0"/>
              </a:rPr>
              <a:t>b</a:t>
            </a:r>
            <a:endParaRPr lang="en-US" altLang="zh-TW" sz="1600" dirty="0">
              <a:latin typeface="Arial" panose="020B0604020202020204" pitchFamily="34" charset="0"/>
            </a:endParaRPr>
          </a:p>
        </p:txBody>
      </p:sp>
      <p:sp>
        <p:nvSpPr>
          <p:cNvPr id="26630" name="Rectangle 6"/>
          <p:cNvSpPr/>
          <p:nvPr/>
        </p:nvSpPr>
        <p:spPr>
          <a:xfrm>
            <a:off x="3632200" y="2586038"/>
            <a:ext cx="457200" cy="292100"/>
          </a:xfrm>
          <a:prstGeom prst="rect">
            <a:avLst/>
          </a:prstGeom>
          <a:solidFill>
            <a:schemeClr val="accent2"/>
          </a:solidFill>
          <a:ln w="9525" cap="flat" cmpd="sng">
            <a:solidFill>
              <a:srgbClr val="000000"/>
            </a:solidFill>
            <a:prstDash val="solid"/>
            <a:miter/>
            <a:headEnd type="none" w="med" len="med"/>
            <a:tailEnd type="none" w="med" len="med"/>
          </a:ln>
        </p:spPr>
        <p:txBody>
          <a:bodyPr wrap="none" anchor="ctr" anchorCtr="0"/>
          <a:p>
            <a:pPr algn="ctr" eaLnBrk="0" hangingPunct="0"/>
            <a:r>
              <a:rPr lang="en-US" altLang="zh-TW" sz="1600" dirty="0">
                <a:latin typeface="Arial" panose="020B0604020202020204" pitchFamily="34" charset="0"/>
              </a:rPr>
              <a:t>A</a:t>
            </a:r>
            <a:endParaRPr lang="en-US" altLang="zh-TW" sz="1600" dirty="0">
              <a:latin typeface="Arial" panose="020B0604020202020204" pitchFamily="34" charset="0"/>
            </a:endParaRPr>
          </a:p>
        </p:txBody>
      </p:sp>
      <p:sp>
        <p:nvSpPr>
          <p:cNvPr id="26631" name="Rectangle 7"/>
          <p:cNvSpPr/>
          <p:nvPr/>
        </p:nvSpPr>
        <p:spPr>
          <a:xfrm>
            <a:off x="4546600" y="2586038"/>
            <a:ext cx="457200" cy="292100"/>
          </a:xfrm>
          <a:prstGeom prst="rect">
            <a:avLst/>
          </a:prstGeom>
          <a:solidFill>
            <a:schemeClr val="accent2"/>
          </a:solidFill>
          <a:ln w="9525" cap="flat" cmpd="sng">
            <a:solidFill>
              <a:srgbClr val="000000"/>
            </a:solidFill>
            <a:prstDash val="solid"/>
            <a:miter/>
            <a:headEnd type="none" w="med" len="med"/>
            <a:tailEnd type="none" w="med" len="med"/>
          </a:ln>
        </p:spPr>
        <p:txBody>
          <a:bodyPr wrap="none" anchor="ctr" anchorCtr="0"/>
          <a:p>
            <a:pPr algn="ctr" eaLnBrk="0" hangingPunct="0"/>
            <a:r>
              <a:rPr lang="en-US" altLang="zh-TW" sz="1600" dirty="0">
                <a:latin typeface="Arial" panose="020B0604020202020204" pitchFamily="34" charset="0"/>
                <a:sym typeface="Symbol" panose="05050102010706020507" pitchFamily="18" charset="2"/>
              </a:rPr>
              <a:t>c</a:t>
            </a:r>
            <a:endParaRPr lang="en-US" altLang="zh-TW" sz="1600" dirty="0">
              <a:latin typeface="Arial" panose="020B0604020202020204" pitchFamily="34" charset="0"/>
            </a:endParaRPr>
          </a:p>
        </p:txBody>
      </p:sp>
      <p:sp>
        <p:nvSpPr>
          <p:cNvPr id="26632" name="Text Box 8"/>
          <p:cNvSpPr txBox="1"/>
          <p:nvPr/>
        </p:nvSpPr>
        <p:spPr>
          <a:xfrm>
            <a:off x="2254250" y="2547938"/>
            <a:ext cx="933450" cy="366712"/>
          </a:xfrm>
          <a:prstGeom prst="rect">
            <a:avLst/>
          </a:prstGeom>
          <a:noFill/>
          <a:ln w="9525">
            <a:noFill/>
          </a:ln>
        </p:spPr>
        <p:txBody>
          <a:bodyPr wrap="none" anchor="ctr" anchorCtr="0">
            <a:spAutoFit/>
          </a:bodyPr>
          <a:p>
            <a:pPr algn="ctr" eaLnBrk="0" hangingPunct="0"/>
            <a:r>
              <a:rPr lang="en-US" altLang="zh-TW" sz="1800" dirty="0">
                <a:latin typeface="Arial" panose="020B0604020202020204" pitchFamily="34" charset="0"/>
              </a:rPr>
              <a:t>INPUT:</a:t>
            </a:r>
            <a:endParaRPr lang="en-US" altLang="zh-TW" sz="1800" dirty="0">
              <a:latin typeface="Arial" panose="020B0604020202020204" pitchFamily="34" charset="0"/>
            </a:endParaRPr>
          </a:p>
        </p:txBody>
      </p:sp>
      <p:sp>
        <p:nvSpPr>
          <p:cNvPr id="26633" name="Text Box 9"/>
          <p:cNvSpPr txBox="1"/>
          <p:nvPr/>
        </p:nvSpPr>
        <p:spPr>
          <a:xfrm>
            <a:off x="3446463" y="3660775"/>
            <a:ext cx="2770187" cy="831850"/>
          </a:xfrm>
          <a:prstGeom prst="rect">
            <a:avLst/>
          </a:prstGeom>
          <a:solidFill>
            <a:srgbClr val="99CCFF"/>
          </a:solidFill>
          <a:ln w="9525" cap="flat" cmpd="sng">
            <a:solidFill>
              <a:schemeClr val="tx1"/>
            </a:solidFill>
            <a:prstDash val="solid"/>
            <a:miter/>
            <a:headEnd type="none" w="med" len="med"/>
            <a:tailEnd type="none" w="med" len="med"/>
          </a:ln>
        </p:spPr>
        <p:txBody>
          <a:bodyPr wrap="none" anchor="ctr" anchorCtr="0">
            <a:spAutoFit/>
          </a:bodyPr>
          <a:p>
            <a:pPr algn="ctr" eaLnBrk="0" hangingPunct="0"/>
            <a:r>
              <a:rPr lang="en-US" altLang="zh-TW" dirty="0">
                <a:latin typeface="Arial" panose="020B0604020202020204" pitchFamily="34" charset="0"/>
              </a:rPr>
              <a:t>Bottom-Up Parsing</a:t>
            </a:r>
            <a:endParaRPr lang="en-US" altLang="zh-TW" dirty="0">
              <a:latin typeface="Arial" panose="020B0604020202020204" pitchFamily="34" charset="0"/>
            </a:endParaRPr>
          </a:p>
          <a:p>
            <a:pPr algn="ctr" eaLnBrk="0" hangingPunct="0"/>
            <a:r>
              <a:rPr lang="en-US" altLang="zh-TW" dirty="0">
                <a:latin typeface="Arial" panose="020B0604020202020204" pitchFamily="34" charset="0"/>
              </a:rPr>
              <a:t>Program</a:t>
            </a:r>
            <a:endParaRPr lang="en-US" altLang="zh-TW" dirty="0">
              <a:latin typeface="Arial" panose="020B0604020202020204" pitchFamily="34" charset="0"/>
            </a:endParaRPr>
          </a:p>
        </p:txBody>
      </p:sp>
      <p:cxnSp>
        <p:nvCxnSpPr>
          <p:cNvPr id="26634" name="AutoShape 10"/>
          <p:cNvCxnSpPr>
            <a:stCxn id="26633" idx="0"/>
            <a:endCxn id="26631" idx="2"/>
          </p:cNvCxnSpPr>
          <p:nvPr/>
        </p:nvCxnSpPr>
        <p:spPr>
          <a:xfrm rot="5400000" flipH="1">
            <a:off x="4411663" y="3240088"/>
            <a:ext cx="781050" cy="57150"/>
          </a:xfrm>
          <a:prstGeom prst="curvedConnector3">
            <a:avLst>
              <a:gd name="adj1" fmla="val 49898"/>
            </a:avLst>
          </a:prstGeom>
          <a:ln w="28575" cap="flat" cmpd="sng">
            <a:solidFill>
              <a:srgbClr val="000000"/>
            </a:solidFill>
            <a:prstDash val="solid"/>
            <a:round/>
            <a:headEnd type="none" w="med" len="med"/>
            <a:tailEnd type="triangle" w="med" len="med"/>
          </a:ln>
        </p:spPr>
      </p:cxnSp>
      <p:sp>
        <p:nvSpPr>
          <p:cNvPr id="26635" name="Rectangle 11"/>
          <p:cNvSpPr/>
          <p:nvPr/>
        </p:nvSpPr>
        <p:spPr>
          <a:xfrm>
            <a:off x="5461000" y="2586038"/>
            <a:ext cx="457200" cy="292100"/>
          </a:xfrm>
          <a:prstGeom prst="rect">
            <a:avLst/>
          </a:prstGeom>
          <a:solidFill>
            <a:srgbClr val="FFFF99"/>
          </a:solidFill>
          <a:ln w="9525" cap="flat" cmpd="sng">
            <a:solidFill>
              <a:srgbClr val="000000"/>
            </a:solidFill>
            <a:prstDash val="solid"/>
            <a:miter/>
            <a:headEnd type="none" w="med" len="med"/>
            <a:tailEnd type="none" w="med" len="med"/>
          </a:ln>
        </p:spPr>
        <p:txBody>
          <a:bodyPr wrap="none" anchor="ctr" anchorCtr="0"/>
          <a:p>
            <a:pPr algn="ctr" eaLnBrk="0" hangingPunct="0"/>
            <a:r>
              <a:rPr lang="en-US" altLang="zh-TW" sz="1600" dirty="0">
                <a:latin typeface="Arial" panose="020B0604020202020204" pitchFamily="34" charset="0"/>
              </a:rPr>
              <a:t>e</a:t>
            </a:r>
            <a:endParaRPr lang="en-US" altLang="zh-TW" sz="1600" dirty="0">
              <a:latin typeface="Arial" panose="020B0604020202020204" pitchFamily="34" charset="0"/>
            </a:endParaRPr>
          </a:p>
        </p:txBody>
      </p:sp>
      <p:sp>
        <p:nvSpPr>
          <p:cNvPr id="26636" name="Rectangle 12"/>
          <p:cNvSpPr/>
          <p:nvPr/>
        </p:nvSpPr>
        <p:spPr>
          <a:xfrm>
            <a:off x="6819900" y="2832100"/>
            <a:ext cx="2159000" cy="2159000"/>
          </a:xfrm>
          <a:prstGeom prst="rect">
            <a:avLst/>
          </a:prstGeom>
          <a:solidFill>
            <a:srgbClr val="FFFFFF"/>
          </a:solidFill>
          <a:ln w="9525" cap="flat" cmpd="sng">
            <a:solidFill>
              <a:srgbClr val="000000"/>
            </a:solidFill>
            <a:prstDash val="solid"/>
            <a:miter/>
            <a:headEnd type="none" w="med" len="med"/>
            <a:tailEnd type="none" w="med" len="med"/>
          </a:ln>
        </p:spPr>
        <p:txBody>
          <a:bodyPr wrap="none" anchor="ctr" anchorCtr="0"/>
          <a:p>
            <a:endParaRPr lang="zh-TW" altLang="en-US" dirty="0">
              <a:latin typeface="Times New Roman" panose="02020603050405020304" pitchFamily="18" charset="0"/>
              <a:ea typeface="PMingLiU" pitchFamily="18" charset="-120"/>
            </a:endParaRPr>
          </a:p>
        </p:txBody>
      </p:sp>
      <p:sp>
        <p:nvSpPr>
          <p:cNvPr id="26637" name="Text Box 13"/>
          <p:cNvSpPr txBox="1"/>
          <p:nvPr/>
        </p:nvSpPr>
        <p:spPr>
          <a:xfrm>
            <a:off x="6724650" y="2471738"/>
            <a:ext cx="1187450" cy="366712"/>
          </a:xfrm>
          <a:prstGeom prst="rect">
            <a:avLst/>
          </a:prstGeom>
          <a:noFill/>
          <a:ln w="9525">
            <a:noFill/>
          </a:ln>
        </p:spPr>
        <p:txBody>
          <a:bodyPr wrap="none" anchor="ctr" anchorCtr="0">
            <a:spAutoFit/>
          </a:bodyPr>
          <a:p>
            <a:pPr algn="ctr" eaLnBrk="0" hangingPunct="0"/>
            <a:r>
              <a:rPr lang="en-US" altLang="zh-TW" sz="1800" dirty="0">
                <a:latin typeface="Arial" panose="020B0604020202020204" pitchFamily="34" charset="0"/>
              </a:rPr>
              <a:t>OUTPUT:</a:t>
            </a:r>
            <a:endParaRPr lang="en-US" altLang="zh-TW" sz="1800" dirty="0">
              <a:latin typeface="Arial" panose="020B0604020202020204" pitchFamily="34" charset="0"/>
            </a:endParaRPr>
          </a:p>
        </p:txBody>
      </p:sp>
      <p:sp>
        <p:nvSpPr>
          <p:cNvPr id="26638" name="Rectangle 14"/>
          <p:cNvSpPr/>
          <p:nvPr/>
        </p:nvSpPr>
        <p:spPr>
          <a:xfrm>
            <a:off x="6934200" y="3981450"/>
            <a:ext cx="336550" cy="366713"/>
          </a:xfrm>
          <a:prstGeom prst="rect">
            <a:avLst/>
          </a:prstGeom>
          <a:noFill/>
          <a:ln w="9525">
            <a:noFill/>
          </a:ln>
        </p:spPr>
        <p:txBody>
          <a:bodyPr wrap="none" anchor="ctr" anchorCtr="0">
            <a:spAutoFit/>
          </a:bodyPr>
          <a:p>
            <a:pPr algn="ctr" eaLnBrk="0" hangingPunct="0"/>
            <a:r>
              <a:rPr lang="en-US" altLang="zh-TW" sz="1800" dirty="0">
                <a:solidFill>
                  <a:srgbClr val="0000FF"/>
                </a:solidFill>
                <a:latin typeface="Arial" panose="020B0604020202020204" pitchFamily="34" charset="0"/>
              </a:rPr>
              <a:t>A</a:t>
            </a:r>
            <a:endParaRPr lang="en-US" altLang="zh-TW" sz="1800" dirty="0">
              <a:solidFill>
                <a:srgbClr val="0000FF"/>
              </a:solidFill>
              <a:latin typeface="Arial" panose="020B0604020202020204" pitchFamily="34" charset="0"/>
            </a:endParaRPr>
          </a:p>
        </p:txBody>
      </p:sp>
      <p:grpSp>
        <p:nvGrpSpPr>
          <p:cNvPr id="26639" name="Group 15"/>
          <p:cNvGrpSpPr/>
          <p:nvPr/>
        </p:nvGrpSpPr>
        <p:grpSpPr>
          <a:xfrm>
            <a:off x="6911975" y="4318000"/>
            <a:ext cx="323850" cy="614363"/>
            <a:chOff x="4834" y="3256"/>
            <a:chExt cx="204" cy="387"/>
          </a:xfrm>
        </p:grpSpPr>
        <p:sp>
          <p:nvSpPr>
            <p:cNvPr id="26640" name="Line 16"/>
            <p:cNvSpPr/>
            <p:nvPr/>
          </p:nvSpPr>
          <p:spPr>
            <a:xfrm>
              <a:off x="4928" y="3256"/>
              <a:ext cx="0" cy="184"/>
            </a:xfrm>
            <a:prstGeom prst="line">
              <a:avLst/>
            </a:prstGeom>
            <a:ln w="28575" cap="flat" cmpd="sng">
              <a:solidFill>
                <a:srgbClr val="000000"/>
              </a:solidFill>
              <a:prstDash val="solid"/>
              <a:round/>
              <a:headEnd type="none" w="med" len="med"/>
              <a:tailEnd type="none" w="med" len="med"/>
            </a:ln>
          </p:spPr>
        </p:sp>
        <p:sp>
          <p:nvSpPr>
            <p:cNvPr id="26641" name="Rectangle 17"/>
            <p:cNvSpPr/>
            <p:nvPr/>
          </p:nvSpPr>
          <p:spPr>
            <a:xfrm>
              <a:off x="4834" y="3412"/>
              <a:ext cx="204" cy="231"/>
            </a:xfrm>
            <a:prstGeom prst="rect">
              <a:avLst/>
            </a:prstGeom>
            <a:noFill/>
            <a:ln w="9525">
              <a:noFill/>
            </a:ln>
          </p:spPr>
          <p:txBody>
            <a:bodyPr wrap="none" anchor="ctr" anchorCtr="0">
              <a:spAutoFit/>
            </a:bodyPr>
            <a:p>
              <a:pPr algn="ctr" eaLnBrk="0" hangingPunct="0"/>
              <a:r>
                <a:rPr lang="en-US" altLang="zh-TW" sz="1800" dirty="0">
                  <a:latin typeface="Arial" panose="020B0604020202020204" pitchFamily="34" charset="0"/>
                  <a:sym typeface="Symbol" panose="05050102010706020507" pitchFamily="18" charset="2"/>
                </a:rPr>
                <a:t>b</a:t>
              </a:r>
              <a:endParaRPr lang="en-US" altLang="zh-TW" sz="1800" dirty="0">
                <a:latin typeface="Arial" panose="020B0604020202020204" pitchFamily="34" charset="0"/>
                <a:sym typeface="Symbol" panose="05050102010706020507" pitchFamily="18" charset="2"/>
              </a:endParaRPr>
            </a:p>
          </p:txBody>
        </p:sp>
      </p:grpSp>
      <p:sp>
        <p:nvSpPr>
          <p:cNvPr id="26642" name="Rectangle 18"/>
          <p:cNvSpPr/>
          <p:nvPr/>
        </p:nvSpPr>
        <p:spPr>
          <a:xfrm>
            <a:off x="5918200" y="2586038"/>
            <a:ext cx="457200" cy="292100"/>
          </a:xfrm>
          <a:prstGeom prst="rect">
            <a:avLst/>
          </a:prstGeom>
          <a:solidFill>
            <a:srgbClr val="FFFF99"/>
          </a:solidFill>
          <a:ln w="9525" cap="flat" cmpd="sng">
            <a:solidFill>
              <a:srgbClr val="000000"/>
            </a:solidFill>
            <a:prstDash val="solid"/>
            <a:miter/>
            <a:headEnd type="none" w="med" len="med"/>
            <a:tailEnd type="none" w="med" len="med"/>
          </a:ln>
        </p:spPr>
        <p:txBody>
          <a:bodyPr wrap="none" anchor="ctr" anchorCtr="0"/>
          <a:p>
            <a:pPr algn="ctr" eaLnBrk="0" hangingPunct="0"/>
            <a:r>
              <a:rPr lang="en-US" altLang="zh-TW" sz="1600" dirty="0">
                <a:latin typeface="Arial" panose="020B0604020202020204" pitchFamily="34" charset="0"/>
              </a:rPr>
              <a:t>$</a:t>
            </a:r>
            <a:endParaRPr lang="en-US" altLang="zh-TW" sz="1600" dirty="0">
              <a:latin typeface="Arial" panose="020B0604020202020204" pitchFamily="34" charset="0"/>
            </a:endParaRPr>
          </a:p>
        </p:txBody>
      </p:sp>
      <p:sp>
        <p:nvSpPr>
          <p:cNvPr id="26643" name="Rectangle 19"/>
          <p:cNvSpPr/>
          <p:nvPr/>
        </p:nvSpPr>
        <p:spPr>
          <a:xfrm>
            <a:off x="762000" y="3302000"/>
            <a:ext cx="1282700" cy="317500"/>
          </a:xfrm>
          <a:prstGeom prst="rect">
            <a:avLst/>
          </a:prstGeom>
          <a:solidFill>
            <a:srgbClr val="FFCCCC"/>
          </a:solidFill>
          <a:ln w="9525" cap="flat" cmpd="sng">
            <a:solidFill>
              <a:srgbClr val="000000"/>
            </a:solidFill>
            <a:prstDash val="solid"/>
            <a:miter/>
            <a:headEnd type="none" w="med" len="med"/>
            <a:tailEnd type="none" w="med" len="med"/>
          </a:ln>
        </p:spPr>
        <p:txBody>
          <a:bodyPr wrap="none" anchor="ctr" anchorCtr="0"/>
          <a:p>
            <a:pPr algn="ctr" eaLnBrk="0" hangingPunct="0"/>
            <a:r>
              <a:rPr lang="en-US" altLang="zh-TW" sz="1800" dirty="0">
                <a:latin typeface="Arial" panose="020B0604020202020204" pitchFamily="34" charset="0"/>
              </a:rPr>
              <a:t>Production</a:t>
            </a:r>
            <a:endParaRPr lang="en-US" altLang="zh-TW" sz="1800" dirty="0">
              <a:latin typeface="Arial" panose="020B0604020202020204" pitchFamily="34" charset="0"/>
            </a:endParaRPr>
          </a:p>
        </p:txBody>
      </p:sp>
      <p:sp>
        <p:nvSpPr>
          <p:cNvPr id="26644" name="Rectangle 20"/>
          <p:cNvSpPr/>
          <p:nvPr/>
        </p:nvSpPr>
        <p:spPr>
          <a:xfrm>
            <a:off x="762000" y="3619500"/>
            <a:ext cx="1282700" cy="317500"/>
          </a:xfrm>
          <a:prstGeom prst="rect">
            <a:avLst/>
          </a:prstGeom>
          <a:solidFill>
            <a:srgbClr val="FFFFFF"/>
          </a:solidFill>
          <a:ln w="9525" cap="flat" cmpd="sng">
            <a:solidFill>
              <a:srgbClr val="000000"/>
            </a:solidFill>
            <a:prstDash val="solid"/>
            <a:miter/>
            <a:headEnd type="none" w="med" len="med"/>
            <a:tailEnd type="none" w="med" len="med"/>
          </a:ln>
        </p:spPr>
        <p:txBody>
          <a:bodyPr wrap="none" anchor="ctr" anchorCtr="0"/>
          <a:p>
            <a:pPr algn="ctr" eaLnBrk="0" hangingPunct="0"/>
            <a:r>
              <a:rPr lang="en-US" altLang="zh-TW" sz="1800" dirty="0">
                <a:latin typeface="Arial" panose="020B0604020202020204" pitchFamily="34" charset="0"/>
              </a:rPr>
              <a:t>S </a:t>
            </a:r>
            <a:r>
              <a:rPr lang="en-US" altLang="zh-TW" sz="1800" dirty="0">
                <a:latin typeface="Arial" panose="020B0604020202020204" pitchFamily="34" charset="0"/>
                <a:sym typeface="Symbol" panose="05050102010706020507" pitchFamily="18" charset="2"/>
              </a:rPr>
              <a:t> aABe</a:t>
            </a:r>
            <a:endParaRPr lang="en-US" altLang="zh-TW" sz="1800" dirty="0">
              <a:latin typeface="Arial" panose="020B0604020202020204" pitchFamily="34" charset="0"/>
            </a:endParaRPr>
          </a:p>
        </p:txBody>
      </p:sp>
      <p:sp>
        <p:nvSpPr>
          <p:cNvPr id="26645" name="Rectangle 21"/>
          <p:cNvSpPr/>
          <p:nvPr/>
        </p:nvSpPr>
        <p:spPr>
          <a:xfrm>
            <a:off x="762000" y="3937000"/>
            <a:ext cx="1282700" cy="317500"/>
          </a:xfrm>
          <a:prstGeom prst="rect">
            <a:avLst/>
          </a:prstGeom>
          <a:solidFill>
            <a:srgbClr val="FFFFFF"/>
          </a:solidFill>
          <a:ln w="9525" cap="flat" cmpd="sng">
            <a:solidFill>
              <a:srgbClr val="000000"/>
            </a:solidFill>
            <a:prstDash val="solid"/>
            <a:miter/>
            <a:headEnd type="none" w="med" len="med"/>
            <a:tailEnd type="none" w="med" len="med"/>
          </a:ln>
        </p:spPr>
        <p:txBody>
          <a:bodyPr wrap="none" anchor="ctr" anchorCtr="0"/>
          <a:p>
            <a:pPr algn="ctr" eaLnBrk="0" hangingPunct="0"/>
            <a:r>
              <a:rPr lang="en-US" altLang="zh-TW" sz="1800" dirty="0">
                <a:latin typeface="Arial" panose="020B0604020202020204" pitchFamily="34" charset="0"/>
              </a:rPr>
              <a:t>A </a:t>
            </a:r>
            <a:r>
              <a:rPr lang="en-US" altLang="zh-TW" sz="1800" dirty="0">
                <a:latin typeface="Arial" panose="020B0604020202020204" pitchFamily="34" charset="0"/>
                <a:sym typeface="Symbol" panose="05050102010706020507" pitchFamily="18" charset="2"/>
              </a:rPr>
              <a:t> Abc</a:t>
            </a:r>
            <a:endParaRPr lang="en-US" altLang="zh-TW" sz="1800" dirty="0">
              <a:latin typeface="Arial" panose="020B0604020202020204" pitchFamily="34" charset="0"/>
            </a:endParaRPr>
          </a:p>
        </p:txBody>
      </p:sp>
      <p:sp>
        <p:nvSpPr>
          <p:cNvPr id="26646" name="Rectangle 22"/>
          <p:cNvSpPr/>
          <p:nvPr/>
        </p:nvSpPr>
        <p:spPr>
          <a:xfrm>
            <a:off x="762000" y="4254500"/>
            <a:ext cx="1282700" cy="317500"/>
          </a:xfrm>
          <a:prstGeom prst="rect">
            <a:avLst/>
          </a:prstGeom>
          <a:solidFill>
            <a:srgbClr val="FFFFFF"/>
          </a:solidFill>
          <a:ln w="9525" cap="flat" cmpd="sng">
            <a:solidFill>
              <a:srgbClr val="000000"/>
            </a:solidFill>
            <a:prstDash val="solid"/>
            <a:miter/>
            <a:headEnd type="none" w="med" len="med"/>
            <a:tailEnd type="none" w="med" len="med"/>
          </a:ln>
        </p:spPr>
        <p:txBody>
          <a:bodyPr wrap="none" anchor="ctr" anchorCtr="0"/>
          <a:p>
            <a:pPr algn="ctr" eaLnBrk="0" hangingPunct="0"/>
            <a:r>
              <a:rPr lang="en-US" altLang="zh-TW" sz="1800" dirty="0">
                <a:latin typeface="Arial" panose="020B0604020202020204" pitchFamily="34" charset="0"/>
              </a:rPr>
              <a:t>A </a:t>
            </a:r>
            <a:r>
              <a:rPr lang="en-US" altLang="zh-TW" sz="1800" dirty="0">
                <a:latin typeface="Arial" panose="020B0604020202020204" pitchFamily="34" charset="0"/>
                <a:sym typeface="Symbol" panose="05050102010706020507" pitchFamily="18" charset="2"/>
              </a:rPr>
              <a:t> b</a:t>
            </a:r>
            <a:endParaRPr lang="en-US" altLang="zh-TW" sz="1800" dirty="0">
              <a:latin typeface="Arial" panose="020B0604020202020204" pitchFamily="34" charset="0"/>
            </a:endParaRPr>
          </a:p>
        </p:txBody>
      </p:sp>
      <p:sp>
        <p:nvSpPr>
          <p:cNvPr id="26647" name="Rectangle 23"/>
          <p:cNvSpPr/>
          <p:nvPr/>
        </p:nvSpPr>
        <p:spPr>
          <a:xfrm>
            <a:off x="762000" y="4572000"/>
            <a:ext cx="1282700" cy="317500"/>
          </a:xfrm>
          <a:prstGeom prst="rect">
            <a:avLst/>
          </a:prstGeom>
          <a:solidFill>
            <a:srgbClr val="FFFFFF"/>
          </a:solidFill>
          <a:ln w="9525" cap="flat" cmpd="sng">
            <a:solidFill>
              <a:srgbClr val="000000"/>
            </a:solidFill>
            <a:prstDash val="solid"/>
            <a:miter/>
            <a:headEnd type="none" w="med" len="med"/>
            <a:tailEnd type="none" w="med" len="med"/>
          </a:ln>
        </p:spPr>
        <p:txBody>
          <a:bodyPr wrap="none" anchor="ctr" anchorCtr="0"/>
          <a:p>
            <a:pPr algn="ctr" eaLnBrk="0" hangingPunct="0"/>
            <a:r>
              <a:rPr lang="en-US" altLang="zh-TW" sz="1800" dirty="0">
                <a:latin typeface="Arial" panose="020B0604020202020204" pitchFamily="34" charset="0"/>
              </a:rPr>
              <a:t>B </a:t>
            </a:r>
            <a:r>
              <a:rPr lang="en-US" altLang="zh-TW" sz="1800" dirty="0">
                <a:latin typeface="Arial" panose="020B0604020202020204" pitchFamily="34" charset="0"/>
                <a:sym typeface="Symbol" panose="05050102010706020507" pitchFamily="18" charset="2"/>
              </a:rPr>
              <a:t> d</a:t>
            </a:r>
            <a:endParaRPr lang="en-US" altLang="zh-TW" sz="1800" dirty="0">
              <a:latin typeface="Arial" panose="020B0604020202020204" pitchFamily="34" charset="0"/>
            </a:endParaRPr>
          </a:p>
        </p:txBody>
      </p:sp>
      <p:cxnSp>
        <p:nvCxnSpPr>
          <p:cNvPr id="26648" name="AutoShape 24"/>
          <p:cNvCxnSpPr>
            <a:stCxn id="26633" idx="1"/>
            <a:endCxn id="26644" idx="3"/>
          </p:cNvCxnSpPr>
          <p:nvPr/>
        </p:nvCxnSpPr>
        <p:spPr>
          <a:xfrm rot="10800000">
            <a:off x="2044700" y="3778250"/>
            <a:ext cx="1401763" cy="298450"/>
          </a:xfrm>
          <a:prstGeom prst="curvedConnector3">
            <a:avLst>
              <a:gd name="adj1" fmla="val 49944"/>
            </a:avLst>
          </a:prstGeom>
          <a:ln w="28575" cap="flat" cmpd="sng">
            <a:solidFill>
              <a:srgbClr val="000000"/>
            </a:solidFill>
            <a:prstDash val="solid"/>
            <a:round/>
            <a:headEnd type="none" w="med" len="med"/>
            <a:tailEnd type="triangle" w="med" len="med"/>
          </a:ln>
        </p:spPr>
      </p:cxnSp>
      <p:cxnSp>
        <p:nvCxnSpPr>
          <p:cNvPr id="26649" name="AutoShape 25"/>
          <p:cNvCxnSpPr>
            <a:stCxn id="26633" idx="1"/>
            <a:endCxn id="26645" idx="3"/>
          </p:cNvCxnSpPr>
          <p:nvPr/>
        </p:nvCxnSpPr>
        <p:spPr>
          <a:xfrm rot="-10800000" flipV="1">
            <a:off x="2044700" y="4076700"/>
            <a:ext cx="1401763" cy="19050"/>
          </a:xfrm>
          <a:prstGeom prst="curvedConnector3">
            <a:avLst>
              <a:gd name="adj1" fmla="val 49944"/>
            </a:avLst>
          </a:prstGeom>
          <a:ln w="28575" cap="flat" cmpd="sng">
            <a:solidFill>
              <a:srgbClr val="000000"/>
            </a:solidFill>
            <a:prstDash val="solid"/>
            <a:round/>
            <a:headEnd type="none" w="med" len="med"/>
            <a:tailEnd type="triangle" w="med" len="med"/>
          </a:ln>
        </p:spPr>
      </p:cxnSp>
      <p:grpSp>
        <p:nvGrpSpPr>
          <p:cNvPr id="26650" name="Group 26"/>
          <p:cNvGrpSpPr/>
          <p:nvPr/>
        </p:nvGrpSpPr>
        <p:grpSpPr>
          <a:xfrm>
            <a:off x="7205663" y="3435350"/>
            <a:ext cx="1006475" cy="925513"/>
            <a:chOff x="4539" y="2164"/>
            <a:chExt cx="634" cy="583"/>
          </a:xfrm>
        </p:grpSpPr>
        <p:sp>
          <p:nvSpPr>
            <p:cNvPr id="26651" name="Line 27"/>
            <p:cNvSpPr/>
            <p:nvPr/>
          </p:nvSpPr>
          <p:spPr>
            <a:xfrm>
              <a:off x="4843" y="2360"/>
              <a:ext cx="160" cy="176"/>
            </a:xfrm>
            <a:prstGeom prst="line">
              <a:avLst/>
            </a:prstGeom>
            <a:ln w="28575" cap="flat" cmpd="sng">
              <a:solidFill>
                <a:srgbClr val="000000"/>
              </a:solidFill>
              <a:prstDash val="solid"/>
              <a:round/>
              <a:headEnd type="none" w="med" len="med"/>
              <a:tailEnd type="none" w="med" len="med"/>
            </a:ln>
          </p:spPr>
        </p:sp>
        <p:sp>
          <p:nvSpPr>
            <p:cNvPr id="26652" name="Line 28"/>
            <p:cNvSpPr/>
            <p:nvPr/>
          </p:nvSpPr>
          <p:spPr>
            <a:xfrm flipH="1">
              <a:off x="4539" y="2360"/>
              <a:ext cx="160" cy="176"/>
            </a:xfrm>
            <a:prstGeom prst="line">
              <a:avLst/>
            </a:prstGeom>
            <a:ln w="28575" cap="flat" cmpd="sng">
              <a:solidFill>
                <a:srgbClr val="000000"/>
              </a:solidFill>
              <a:prstDash val="solid"/>
              <a:round/>
              <a:headEnd type="none" w="med" len="med"/>
              <a:tailEnd type="none" w="med" len="med"/>
            </a:ln>
          </p:spPr>
        </p:sp>
        <p:sp>
          <p:nvSpPr>
            <p:cNvPr id="26653" name="Rectangle 29"/>
            <p:cNvSpPr/>
            <p:nvPr/>
          </p:nvSpPr>
          <p:spPr>
            <a:xfrm>
              <a:off x="4977" y="2508"/>
              <a:ext cx="196" cy="231"/>
            </a:xfrm>
            <a:prstGeom prst="rect">
              <a:avLst/>
            </a:prstGeom>
            <a:noFill/>
            <a:ln w="9525">
              <a:noFill/>
            </a:ln>
          </p:spPr>
          <p:txBody>
            <a:bodyPr wrap="none" anchor="ctr" anchorCtr="0">
              <a:spAutoFit/>
            </a:bodyPr>
            <a:p>
              <a:pPr algn="ctr" eaLnBrk="0" hangingPunct="0"/>
              <a:r>
                <a:rPr lang="en-US" altLang="zh-TW" sz="1800" dirty="0">
                  <a:latin typeface="Arial" panose="020B0604020202020204" pitchFamily="34" charset="0"/>
                </a:rPr>
                <a:t>c</a:t>
              </a:r>
              <a:endParaRPr lang="en-US" altLang="zh-TW" sz="1800" dirty="0">
                <a:solidFill>
                  <a:srgbClr val="0000FF"/>
                </a:solidFill>
                <a:latin typeface="Arial" panose="020B0604020202020204" pitchFamily="34" charset="0"/>
              </a:endParaRPr>
            </a:p>
          </p:txBody>
        </p:sp>
        <p:sp>
          <p:nvSpPr>
            <p:cNvPr id="26654" name="Rectangle 30"/>
            <p:cNvSpPr/>
            <p:nvPr/>
          </p:nvSpPr>
          <p:spPr>
            <a:xfrm>
              <a:off x="4656" y="2164"/>
              <a:ext cx="212" cy="231"/>
            </a:xfrm>
            <a:prstGeom prst="rect">
              <a:avLst/>
            </a:prstGeom>
            <a:noFill/>
            <a:ln w="9525">
              <a:noFill/>
            </a:ln>
          </p:spPr>
          <p:txBody>
            <a:bodyPr wrap="none" anchor="ctr" anchorCtr="0">
              <a:spAutoFit/>
            </a:bodyPr>
            <a:p>
              <a:pPr algn="ctr" eaLnBrk="0" hangingPunct="0"/>
              <a:r>
                <a:rPr lang="en-US" altLang="zh-TW" sz="1800" dirty="0">
                  <a:solidFill>
                    <a:srgbClr val="0000FF"/>
                  </a:solidFill>
                  <a:latin typeface="Arial" panose="020B0604020202020204" pitchFamily="34" charset="0"/>
                </a:rPr>
                <a:t>A</a:t>
              </a:r>
              <a:endParaRPr lang="en-US" altLang="zh-TW" sz="1800" dirty="0">
                <a:solidFill>
                  <a:srgbClr val="0000FF"/>
                </a:solidFill>
                <a:latin typeface="Arial" panose="020B0604020202020204" pitchFamily="34" charset="0"/>
              </a:endParaRPr>
            </a:p>
          </p:txBody>
        </p:sp>
        <p:grpSp>
          <p:nvGrpSpPr>
            <p:cNvPr id="26655" name="Group 31"/>
            <p:cNvGrpSpPr/>
            <p:nvPr/>
          </p:nvGrpSpPr>
          <p:grpSpPr>
            <a:xfrm>
              <a:off x="4666" y="2360"/>
              <a:ext cx="204" cy="387"/>
              <a:chOff x="4834" y="3256"/>
              <a:chExt cx="204" cy="387"/>
            </a:xfrm>
          </p:grpSpPr>
          <p:sp>
            <p:nvSpPr>
              <p:cNvPr id="26656" name="Line 32"/>
              <p:cNvSpPr/>
              <p:nvPr/>
            </p:nvSpPr>
            <p:spPr>
              <a:xfrm>
                <a:off x="4928" y="3256"/>
                <a:ext cx="0" cy="184"/>
              </a:xfrm>
              <a:prstGeom prst="line">
                <a:avLst/>
              </a:prstGeom>
              <a:ln w="28575" cap="flat" cmpd="sng">
                <a:solidFill>
                  <a:srgbClr val="000000"/>
                </a:solidFill>
                <a:prstDash val="solid"/>
                <a:round/>
                <a:headEnd type="none" w="med" len="med"/>
                <a:tailEnd type="none" w="med" len="med"/>
              </a:ln>
            </p:spPr>
          </p:sp>
          <p:sp>
            <p:nvSpPr>
              <p:cNvPr id="26657" name="Rectangle 33"/>
              <p:cNvSpPr/>
              <p:nvPr/>
            </p:nvSpPr>
            <p:spPr>
              <a:xfrm>
                <a:off x="4834" y="3412"/>
                <a:ext cx="204" cy="231"/>
              </a:xfrm>
              <a:prstGeom prst="rect">
                <a:avLst/>
              </a:prstGeom>
              <a:noFill/>
              <a:ln w="9525">
                <a:noFill/>
              </a:ln>
            </p:spPr>
            <p:txBody>
              <a:bodyPr wrap="none" anchor="ctr" anchorCtr="0">
                <a:spAutoFit/>
              </a:bodyPr>
              <a:p>
                <a:pPr algn="ctr" eaLnBrk="0" hangingPunct="0"/>
                <a:r>
                  <a:rPr lang="en-US" altLang="zh-TW" sz="1800" dirty="0">
                    <a:latin typeface="Arial" panose="020B0604020202020204" pitchFamily="34" charset="0"/>
                    <a:sym typeface="Symbol" panose="05050102010706020507" pitchFamily="18" charset="2"/>
                  </a:rPr>
                  <a:t>b</a:t>
                </a:r>
                <a:endParaRPr lang="en-US" altLang="zh-TW" sz="1800" dirty="0">
                  <a:latin typeface="Arial" panose="020B0604020202020204" pitchFamily="34" charset="0"/>
                  <a:sym typeface="Symbol" panose="05050102010706020507" pitchFamily="18" charset="2"/>
                </a:endParaRPr>
              </a:p>
            </p:txBody>
          </p:sp>
        </p:grpSp>
      </p:grpSp>
      <p:sp>
        <p:nvSpPr>
          <p:cNvPr id="26658" name="AutoShape 34"/>
          <p:cNvSpPr/>
          <p:nvPr/>
        </p:nvSpPr>
        <p:spPr>
          <a:xfrm>
            <a:off x="6292850" y="3981450"/>
            <a:ext cx="469900" cy="190500"/>
          </a:xfrm>
          <a:prstGeom prst="rightArrow">
            <a:avLst>
              <a:gd name="adj1" fmla="val 50000"/>
              <a:gd name="adj2" fmla="val 61655"/>
            </a:avLst>
          </a:prstGeom>
          <a:solidFill>
            <a:schemeClr val="accent1"/>
          </a:solidFill>
          <a:ln w="9525" cap="flat" cmpd="sng">
            <a:solidFill>
              <a:srgbClr val="000000"/>
            </a:solidFill>
            <a:prstDash val="solid"/>
            <a:miter/>
            <a:headEnd type="none" w="med" len="med"/>
            <a:tailEnd type="none" w="med" len="med"/>
          </a:ln>
        </p:spPr>
        <p:txBody>
          <a:bodyPr wrap="none" anchor="ctr" anchorCtr="0"/>
          <a:p>
            <a:endParaRPr lang="zh-TW" altLang="en-US" dirty="0">
              <a:latin typeface="Times New Roman" panose="02020603050405020304" pitchFamily="18" charset="0"/>
              <a:ea typeface="PMingLiU" pitchFamily="18" charset="-120"/>
            </a:endParaRPr>
          </a:p>
        </p:txBody>
      </p:sp>
      <p:sp>
        <p:nvSpPr>
          <p:cNvPr id="26659" name="Text Box 36"/>
          <p:cNvSpPr txBox="1"/>
          <p:nvPr/>
        </p:nvSpPr>
        <p:spPr>
          <a:xfrm>
            <a:off x="468313" y="1341438"/>
            <a:ext cx="4608512" cy="457200"/>
          </a:xfrm>
          <a:prstGeom prst="rect">
            <a:avLst/>
          </a:prstGeom>
          <a:noFill/>
          <a:ln w="9525">
            <a:noFill/>
          </a:ln>
        </p:spPr>
        <p:txBody>
          <a:bodyPr anchor="t" anchorCtr="0">
            <a:spAutoFit/>
          </a:bodyPr>
          <a:p>
            <a:pPr>
              <a:spcBef>
                <a:spcPct val="50000"/>
              </a:spcBef>
            </a:pPr>
            <a:r>
              <a:rPr lang="en-US" altLang="zh-TW" b="1" dirty="0">
                <a:solidFill>
                  <a:srgbClr val="FF0000"/>
                </a:solidFill>
                <a:latin typeface="Times New Roman" panose="02020603050405020304" pitchFamily="18" charset="0"/>
              </a:rPr>
              <a:t>Bottom-Up Parser Example</a:t>
            </a:r>
            <a:endParaRPr lang="zh-TW" altLang="en-US" b="1" dirty="0">
              <a:solidFill>
                <a:srgbClr val="FF0000"/>
              </a:solidFill>
              <a:latin typeface="Times New Roman" panose="02020603050405020304" pitchFamily="18" charset="0"/>
              <a:ea typeface="PMingLiU" pitchFamily="18" charset="-120"/>
            </a:endParaRPr>
          </a:p>
        </p:txBody>
      </p:sp>
      <p:sp>
        <p:nvSpPr>
          <p:cNvPr id="26660" name="Text Box 37"/>
          <p:cNvSpPr txBox="1"/>
          <p:nvPr/>
        </p:nvSpPr>
        <p:spPr>
          <a:xfrm>
            <a:off x="3203575" y="1844675"/>
            <a:ext cx="3240088" cy="603250"/>
          </a:xfrm>
          <a:prstGeom prst="rect">
            <a:avLst/>
          </a:prstGeom>
          <a:noFill/>
          <a:ln w="22225" cap="flat" cmpd="sng">
            <a:solidFill>
              <a:schemeClr val="folHlink"/>
            </a:solidFill>
            <a:prstDash val="solid"/>
            <a:miter/>
            <a:headEnd type="none" w="med" len="med"/>
            <a:tailEnd type="none" w="med" len="med"/>
          </a:ln>
        </p:spPr>
        <p:txBody>
          <a:bodyPr anchor="t" anchorCtr="0">
            <a:spAutoFit/>
          </a:bodyPr>
          <a:p>
            <a:pPr>
              <a:lnSpc>
                <a:spcPct val="55000"/>
              </a:lnSpc>
              <a:spcBef>
                <a:spcPct val="50000"/>
              </a:spcBef>
            </a:pPr>
            <a:r>
              <a:rPr lang="en-US" altLang="zh-TW" sz="2000" b="1" dirty="0">
                <a:solidFill>
                  <a:srgbClr val="FF0000"/>
                </a:solidFill>
                <a:latin typeface="Times New Roman" panose="02020603050405020304" pitchFamily="18" charset="0"/>
              </a:rPr>
              <a:t>Shift c</a:t>
            </a:r>
            <a:endParaRPr lang="en-US" altLang="zh-TW" sz="2000" b="1" dirty="0">
              <a:solidFill>
                <a:srgbClr val="FF0000"/>
              </a:solidFill>
              <a:latin typeface="Times New Roman" panose="02020603050405020304" pitchFamily="18" charset="0"/>
            </a:endParaRPr>
          </a:p>
          <a:p>
            <a:pPr>
              <a:lnSpc>
                <a:spcPct val="55000"/>
              </a:lnSpc>
              <a:spcBef>
                <a:spcPct val="50000"/>
              </a:spcBef>
            </a:pPr>
            <a:endParaRPr lang="en-US" altLang="zh-TW" sz="2000" b="1" dirty="0">
              <a:solidFill>
                <a:srgbClr val="FF0000"/>
              </a:solidFill>
              <a:latin typeface="Times New Roman" panose="02020603050405020304" pitchFamily="18" charset="0"/>
            </a:endParaRPr>
          </a:p>
        </p:txBody>
      </p:sp>
      <p:sp>
        <p:nvSpPr>
          <p:cNvPr id="26661" name="矩形 37"/>
          <p:cNvSpPr/>
          <p:nvPr/>
        </p:nvSpPr>
        <p:spPr>
          <a:xfrm>
            <a:off x="3286125" y="2143125"/>
            <a:ext cx="2652713" cy="279400"/>
          </a:xfrm>
          <a:prstGeom prst="rect">
            <a:avLst/>
          </a:prstGeom>
          <a:noFill/>
          <a:ln w="9525">
            <a:noFill/>
          </a:ln>
        </p:spPr>
        <p:txBody>
          <a:bodyPr wrap="none" anchor="t" anchorCtr="0">
            <a:spAutoFit/>
          </a:bodyPr>
          <a:p>
            <a:pPr>
              <a:lnSpc>
                <a:spcPct val="55000"/>
              </a:lnSpc>
              <a:spcBef>
                <a:spcPct val="50000"/>
              </a:spcBef>
            </a:pPr>
            <a:r>
              <a:rPr lang="en-US" altLang="zh-TW" sz="2000" dirty="0">
                <a:solidFill>
                  <a:srgbClr val="FF0000"/>
                </a:solidFill>
                <a:latin typeface="Times New Roman" panose="02020603050405020304" pitchFamily="18" charset="0"/>
              </a:rPr>
              <a:t>Reduce from Abc to A </a:t>
            </a:r>
            <a:endParaRPr lang="en-US" altLang="zh-TW" sz="2000" dirty="0">
              <a:solidFill>
                <a:srgbClr val="FF0000"/>
              </a:solidFill>
              <a:latin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投影片編號版面配置區 4"/>
          <p:cNvSpPr>
            <a:spLocks noGrp="1"/>
          </p:cNvSpPr>
          <p:nvPr>
            <p:ph type="sldNum" sz="quarter" idx="4"/>
          </p:nvPr>
        </p:nvSpPr>
        <p:spPr>
          <a:noFill/>
          <a:ln>
            <a:noFill/>
          </a:ln>
        </p:spPr>
        <p:txBody>
          <a:bodyPr anchor="t"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a:fld id="{9A0DB2DC-4C9A-4742-B13C-FB6460FD3503}" type="slidenum">
              <a:rPr lang="zh-TW" altLang="en-US" sz="1400" dirty="0">
                <a:solidFill>
                  <a:schemeClr val="tx2"/>
                </a:solidFill>
                <a:latin typeface="Times New Roman" panose="02020603050405020304" pitchFamily="18" charset="0"/>
                <a:ea typeface="PMingLiU" pitchFamily="18" charset="-120"/>
              </a:rPr>
            </a:fld>
            <a:endParaRPr lang="zh-TW" altLang="en-US" sz="1400" dirty="0">
              <a:solidFill>
                <a:schemeClr val="tx2"/>
              </a:solidFill>
              <a:latin typeface="Times New Roman" panose="02020603050405020304" pitchFamily="18" charset="0"/>
              <a:ea typeface="PMingLiU" pitchFamily="18" charset="-120"/>
            </a:endParaRPr>
          </a:p>
        </p:txBody>
      </p:sp>
      <p:sp>
        <p:nvSpPr>
          <p:cNvPr id="28674" name="Rectangle 2"/>
          <p:cNvSpPr>
            <a:spLocks noGrp="1"/>
          </p:cNvSpPr>
          <p:nvPr>
            <p:ph type="title"/>
          </p:nvPr>
        </p:nvSpPr>
        <p:spPr/>
        <p:txBody>
          <a:bodyPr vert="horz" wrap="square" lIns="91440" tIns="45720" rIns="91440" bIns="45720" anchor="b" anchorCtr="0"/>
          <a:p>
            <a:r>
              <a:rPr lang="en-US" altLang="zh-CN" dirty="0">
                <a:ea typeface="宋体" panose="02010600030101010101" pitchFamily="2" charset="-122"/>
              </a:rPr>
              <a:t>Example</a:t>
            </a:r>
            <a:endParaRPr lang="en-US" altLang="zh-TW" dirty="0">
              <a:ea typeface="PMingLiU" pitchFamily="18" charset="-120"/>
            </a:endParaRPr>
          </a:p>
        </p:txBody>
      </p:sp>
      <p:sp>
        <p:nvSpPr>
          <p:cNvPr id="28675" name="Rectangle 3"/>
          <p:cNvSpPr/>
          <p:nvPr/>
        </p:nvSpPr>
        <p:spPr>
          <a:xfrm>
            <a:off x="3175000" y="2586038"/>
            <a:ext cx="457200" cy="292100"/>
          </a:xfrm>
          <a:prstGeom prst="rect">
            <a:avLst/>
          </a:prstGeom>
          <a:solidFill>
            <a:schemeClr val="accent2"/>
          </a:solidFill>
          <a:ln w="9525" cap="flat" cmpd="sng">
            <a:solidFill>
              <a:srgbClr val="000000"/>
            </a:solidFill>
            <a:prstDash val="solid"/>
            <a:miter/>
            <a:headEnd type="none" w="med" len="med"/>
            <a:tailEnd type="none" w="med" len="med"/>
          </a:ln>
        </p:spPr>
        <p:txBody>
          <a:bodyPr wrap="none" anchor="ctr" anchorCtr="0"/>
          <a:p>
            <a:pPr algn="ctr" eaLnBrk="0" hangingPunct="0"/>
            <a:r>
              <a:rPr lang="en-US" altLang="zh-TW" sz="1600" dirty="0">
                <a:latin typeface="Arial" panose="020B0604020202020204" pitchFamily="34" charset="0"/>
              </a:rPr>
              <a:t>a</a:t>
            </a:r>
            <a:endParaRPr lang="en-US" altLang="zh-TW" sz="1600" dirty="0">
              <a:latin typeface="Arial" panose="020B0604020202020204" pitchFamily="34" charset="0"/>
            </a:endParaRPr>
          </a:p>
        </p:txBody>
      </p:sp>
      <p:sp>
        <p:nvSpPr>
          <p:cNvPr id="28676" name="Rectangle 4"/>
          <p:cNvSpPr/>
          <p:nvPr/>
        </p:nvSpPr>
        <p:spPr>
          <a:xfrm>
            <a:off x="4089400" y="2586038"/>
            <a:ext cx="457200" cy="292100"/>
          </a:xfrm>
          <a:prstGeom prst="rect">
            <a:avLst/>
          </a:prstGeom>
          <a:solidFill>
            <a:srgbClr val="FFFF99"/>
          </a:solidFill>
          <a:ln w="9525" cap="flat" cmpd="sng">
            <a:solidFill>
              <a:srgbClr val="000000"/>
            </a:solidFill>
            <a:prstDash val="solid"/>
            <a:miter/>
            <a:headEnd type="none" w="med" len="med"/>
            <a:tailEnd type="none" w="med" len="med"/>
          </a:ln>
        </p:spPr>
        <p:txBody>
          <a:bodyPr wrap="none" anchor="ctr" anchorCtr="0"/>
          <a:p>
            <a:pPr algn="ctr" eaLnBrk="0" hangingPunct="0"/>
            <a:r>
              <a:rPr lang="en-US" altLang="zh-TW" sz="1600" dirty="0">
                <a:latin typeface="Arial" panose="020B0604020202020204" pitchFamily="34" charset="0"/>
              </a:rPr>
              <a:t>d</a:t>
            </a:r>
            <a:endParaRPr lang="en-US" altLang="zh-TW" sz="1600" dirty="0">
              <a:latin typeface="Arial" panose="020B0604020202020204" pitchFamily="34" charset="0"/>
            </a:endParaRPr>
          </a:p>
        </p:txBody>
      </p:sp>
      <p:sp>
        <p:nvSpPr>
          <p:cNvPr id="28677" name="Rectangle 5"/>
          <p:cNvSpPr/>
          <p:nvPr/>
        </p:nvSpPr>
        <p:spPr>
          <a:xfrm>
            <a:off x="3632200" y="2586038"/>
            <a:ext cx="457200" cy="292100"/>
          </a:xfrm>
          <a:prstGeom prst="rect">
            <a:avLst/>
          </a:prstGeom>
          <a:solidFill>
            <a:schemeClr val="accent2"/>
          </a:solidFill>
          <a:ln w="9525" cap="flat" cmpd="sng">
            <a:solidFill>
              <a:srgbClr val="000000"/>
            </a:solidFill>
            <a:prstDash val="solid"/>
            <a:miter/>
            <a:headEnd type="none" w="med" len="med"/>
            <a:tailEnd type="none" w="med" len="med"/>
          </a:ln>
        </p:spPr>
        <p:txBody>
          <a:bodyPr wrap="none" anchor="ctr" anchorCtr="0"/>
          <a:p>
            <a:pPr algn="ctr" eaLnBrk="0" hangingPunct="0"/>
            <a:r>
              <a:rPr lang="en-US" altLang="zh-TW" sz="1600" dirty="0">
                <a:latin typeface="Arial" panose="020B0604020202020204" pitchFamily="34" charset="0"/>
              </a:rPr>
              <a:t>A</a:t>
            </a:r>
            <a:endParaRPr lang="en-US" altLang="zh-TW" sz="1600" dirty="0">
              <a:latin typeface="Arial" panose="020B0604020202020204" pitchFamily="34" charset="0"/>
            </a:endParaRPr>
          </a:p>
        </p:txBody>
      </p:sp>
      <p:sp>
        <p:nvSpPr>
          <p:cNvPr id="28678" name="Text Box 6"/>
          <p:cNvSpPr txBox="1"/>
          <p:nvPr/>
        </p:nvSpPr>
        <p:spPr>
          <a:xfrm>
            <a:off x="2254250" y="2547938"/>
            <a:ext cx="933450" cy="366712"/>
          </a:xfrm>
          <a:prstGeom prst="rect">
            <a:avLst/>
          </a:prstGeom>
          <a:noFill/>
          <a:ln w="9525">
            <a:noFill/>
          </a:ln>
        </p:spPr>
        <p:txBody>
          <a:bodyPr wrap="none" anchor="ctr" anchorCtr="0">
            <a:spAutoFit/>
          </a:bodyPr>
          <a:p>
            <a:pPr algn="ctr" eaLnBrk="0" hangingPunct="0"/>
            <a:r>
              <a:rPr lang="en-US" altLang="zh-TW" sz="1800" dirty="0">
                <a:latin typeface="Arial" panose="020B0604020202020204" pitchFamily="34" charset="0"/>
              </a:rPr>
              <a:t>INPUT:</a:t>
            </a:r>
            <a:endParaRPr lang="en-US" altLang="zh-TW" sz="1800" dirty="0">
              <a:latin typeface="Arial" panose="020B0604020202020204" pitchFamily="34" charset="0"/>
            </a:endParaRPr>
          </a:p>
        </p:txBody>
      </p:sp>
      <p:sp>
        <p:nvSpPr>
          <p:cNvPr id="28679" name="Text Box 7"/>
          <p:cNvSpPr txBox="1"/>
          <p:nvPr/>
        </p:nvSpPr>
        <p:spPr>
          <a:xfrm>
            <a:off x="3446463" y="3660775"/>
            <a:ext cx="2770187" cy="831850"/>
          </a:xfrm>
          <a:prstGeom prst="rect">
            <a:avLst/>
          </a:prstGeom>
          <a:solidFill>
            <a:srgbClr val="99CCFF"/>
          </a:solidFill>
          <a:ln w="9525" cap="flat" cmpd="sng">
            <a:solidFill>
              <a:schemeClr val="tx1"/>
            </a:solidFill>
            <a:prstDash val="solid"/>
            <a:miter/>
            <a:headEnd type="none" w="med" len="med"/>
            <a:tailEnd type="none" w="med" len="med"/>
          </a:ln>
        </p:spPr>
        <p:txBody>
          <a:bodyPr wrap="none" anchor="ctr" anchorCtr="0">
            <a:spAutoFit/>
          </a:bodyPr>
          <a:p>
            <a:pPr algn="ctr" eaLnBrk="0" hangingPunct="0"/>
            <a:r>
              <a:rPr lang="en-US" altLang="zh-TW" dirty="0">
                <a:latin typeface="Arial" panose="020B0604020202020204" pitchFamily="34" charset="0"/>
              </a:rPr>
              <a:t>Bottom-Up Parsing</a:t>
            </a:r>
            <a:endParaRPr lang="en-US" altLang="zh-TW" dirty="0">
              <a:latin typeface="Arial" panose="020B0604020202020204" pitchFamily="34" charset="0"/>
            </a:endParaRPr>
          </a:p>
          <a:p>
            <a:pPr algn="ctr" eaLnBrk="0" hangingPunct="0"/>
            <a:r>
              <a:rPr lang="en-US" altLang="zh-TW" dirty="0">
                <a:latin typeface="Arial" panose="020B0604020202020204" pitchFamily="34" charset="0"/>
              </a:rPr>
              <a:t>Program</a:t>
            </a:r>
            <a:endParaRPr lang="en-US" altLang="zh-TW" dirty="0">
              <a:latin typeface="Arial" panose="020B0604020202020204" pitchFamily="34" charset="0"/>
            </a:endParaRPr>
          </a:p>
        </p:txBody>
      </p:sp>
      <p:cxnSp>
        <p:nvCxnSpPr>
          <p:cNvPr id="28680" name="AutoShape 8"/>
          <p:cNvCxnSpPr>
            <a:stCxn id="28679" idx="0"/>
            <a:endCxn id="28677" idx="2"/>
          </p:cNvCxnSpPr>
          <p:nvPr/>
        </p:nvCxnSpPr>
        <p:spPr>
          <a:xfrm rot="5400000" flipH="1">
            <a:off x="3954463" y="2782888"/>
            <a:ext cx="781050" cy="971550"/>
          </a:xfrm>
          <a:prstGeom prst="curvedConnector3">
            <a:avLst>
              <a:gd name="adj1" fmla="val 49898"/>
            </a:avLst>
          </a:prstGeom>
          <a:ln w="28575" cap="flat" cmpd="sng">
            <a:solidFill>
              <a:srgbClr val="000000"/>
            </a:solidFill>
            <a:prstDash val="solid"/>
            <a:round/>
            <a:headEnd type="none" w="med" len="med"/>
            <a:tailEnd type="triangle" w="med" len="med"/>
          </a:ln>
        </p:spPr>
      </p:cxnSp>
      <p:sp>
        <p:nvSpPr>
          <p:cNvPr id="28681" name="Rectangle 9"/>
          <p:cNvSpPr/>
          <p:nvPr/>
        </p:nvSpPr>
        <p:spPr>
          <a:xfrm>
            <a:off x="4546600" y="2586038"/>
            <a:ext cx="457200" cy="292100"/>
          </a:xfrm>
          <a:prstGeom prst="rect">
            <a:avLst/>
          </a:prstGeom>
          <a:solidFill>
            <a:srgbClr val="FFFF99"/>
          </a:solidFill>
          <a:ln w="9525" cap="flat" cmpd="sng">
            <a:solidFill>
              <a:srgbClr val="000000"/>
            </a:solidFill>
            <a:prstDash val="solid"/>
            <a:miter/>
            <a:headEnd type="none" w="med" len="med"/>
            <a:tailEnd type="none" w="med" len="med"/>
          </a:ln>
        </p:spPr>
        <p:txBody>
          <a:bodyPr wrap="none" anchor="ctr" anchorCtr="0"/>
          <a:p>
            <a:pPr algn="ctr" eaLnBrk="0" hangingPunct="0"/>
            <a:r>
              <a:rPr lang="en-US" altLang="zh-TW" sz="1600" dirty="0">
                <a:latin typeface="Arial" panose="020B0604020202020204" pitchFamily="34" charset="0"/>
              </a:rPr>
              <a:t>e</a:t>
            </a:r>
            <a:endParaRPr lang="en-US" altLang="zh-TW" sz="1600" dirty="0">
              <a:latin typeface="Arial" panose="020B0604020202020204" pitchFamily="34" charset="0"/>
            </a:endParaRPr>
          </a:p>
        </p:txBody>
      </p:sp>
      <p:sp>
        <p:nvSpPr>
          <p:cNvPr id="28682" name="Rectangle 10"/>
          <p:cNvSpPr/>
          <p:nvPr/>
        </p:nvSpPr>
        <p:spPr>
          <a:xfrm>
            <a:off x="6819900" y="2832100"/>
            <a:ext cx="2159000" cy="2159000"/>
          </a:xfrm>
          <a:prstGeom prst="rect">
            <a:avLst/>
          </a:prstGeom>
          <a:solidFill>
            <a:srgbClr val="FFFFFF"/>
          </a:solidFill>
          <a:ln w="9525" cap="flat" cmpd="sng">
            <a:solidFill>
              <a:srgbClr val="000000"/>
            </a:solidFill>
            <a:prstDash val="solid"/>
            <a:miter/>
            <a:headEnd type="none" w="med" len="med"/>
            <a:tailEnd type="none" w="med" len="med"/>
          </a:ln>
        </p:spPr>
        <p:txBody>
          <a:bodyPr wrap="none" anchor="ctr" anchorCtr="0"/>
          <a:p>
            <a:endParaRPr lang="zh-TW" altLang="en-US" dirty="0">
              <a:latin typeface="Times New Roman" panose="02020603050405020304" pitchFamily="18" charset="0"/>
              <a:ea typeface="PMingLiU" pitchFamily="18" charset="-120"/>
            </a:endParaRPr>
          </a:p>
        </p:txBody>
      </p:sp>
      <p:sp>
        <p:nvSpPr>
          <p:cNvPr id="28683" name="Text Box 11"/>
          <p:cNvSpPr txBox="1"/>
          <p:nvPr/>
        </p:nvSpPr>
        <p:spPr>
          <a:xfrm>
            <a:off x="6724650" y="2471738"/>
            <a:ext cx="1187450" cy="366712"/>
          </a:xfrm>
          <a:prstGeom prst="rect">
            <a:avLst/>
          </a:prstGeom>
          <a:noFill/>
          <a:ln w="9525">
            <a:noFill/>
          </a:ln>
        </p:spPr>
        <p:txBody>
          <a:bodyPr wrap="none" anchor="ctr" anchorCtr="0">
            <a:spAutoFit/>
          </a:bodyPr>
          <a:p>
            <a:pPr algn="ctr" eaLnBrk="0" hangingPunct="0"/>
            <a:r>
              <a:rPr lang="en-US" altLang="zh-TW" sz="1800" dirty="0">
                <a:latin typeface="Arial" panose="020B0604020202020204" pitchFamily="34" charset="0"/>
              </a:rPr>
              <a:t>OUTPUT:</a:t>
            </a:r>
            <a:endParaRPr lang="en-US" altLang="zh-TW" sz="1800" dirty="0">
              <a:latin typeface="Arial" panose="020B0604020202020204" pitchFamily="34" charset="0"/>
            </a:endParaRPr>
          </a:p>
        </p:txBody>
      </p:sp>
      <p:sp>
        <p:nvSpPr>
          <p:cNvPr id="28684" name="Line 12"/>
          <p:cNvSpPr/>
          <p:nvPr/>
        </p:nvSpPr>
        <p:spPr>
          <a:xfrm>
            <a:off x="7688263" y="3746500"/>
            <a:ext cx="254000" cy="279400"/>
          </a:xfrm>
          <a:prstGeom prst="line">
            <a:avLst/>
          </a:prstGeom>
          <a:ln w="28575" cap="flat" cmpd="sng">
            <a:solidFill>
              <a:srgbClr val="000000"/>
            </a:solidFill>
            <a:prstDash val="solid"/>
            <a:round/>
            <a:headEnd type="none" w="med" len="med"/>
            <a:tailEnd type="none" w="med" len="med"/>
          </a:ln>
        </p:spPr>
      </p:sp>
      <p:sp>
        <p:nvSpPr>
          <p:cNvPr id="28685" name="Line 13"/>
          <p:cNvSpPr/>
          <p:nvPr/>
        </p:nvSpPr>
        <p:spPr>
          <a:xfrm flipH="1">
            <a:off x="7205663" y="3746500"/>
            <a:ext cx="254000" cy="279400"/>
          </a:xfrm>
          <a:prstGeom prst="line">
            <a:avLst/>
          </a:prstGeom>
          <a:ln w="28575" cap="flat" cmpd="sng">
            <a:solidFill>
              <a:srgbClr val="000000"/>
            </a:solidFill>
            <a:prstDash val="solid"/>
            <a:round/>
            <a:headEnd type="none" w="med" len="med"/>
            <a:tailEnd type="none" w="med" len="med"/>
          </a:ln>
        </p:spPr>
      </p:sp>
      <p:sp>
        <p:nvSpPr>
          <p:cNvPr id="28686" name="Rectangle 14"/>
          <p:cNvSpPr/>
          <p:nvPr/>
        </p:nvSpPr>
        <p:spPr>
          <a:xfrm>
            <a:off x="6934200" y="3981450"/>
            <a:ext cx="336550" cy="366713"/>
          </a:xfrm>
          <a:prstGeom prst="rect">
            <a:avLst/>
          </a:prstGeom>
          <a:noFill/>
          <a:ln w="9525">
            <a:noFill/>
          </a:ln>
        </p:spPr>
        <p:txBody>
          <a:bodyPr wrap="none" anchor="ctr" anchorCtr="0">
            <a:spAutoFit/>
          </a:bodyPr>
          <a:p>
            <a:pPr algn="ctr" eaLnBrk="0" hangingPunct="0"/>
            <a:r>
              <a:rPr lang="en-US" altLang="zh-TW" sz="1800" dirty="0">
                <a:solidFill>
                  <a:srgbClr val="0000FF"/>
                </a:solidFill>
                <a:latin typeface="Arial" panose="020B0604020202020204" pitchFamily="34" charset="0"/>
              </a:rPr>
              <a:t>A</a:t>
            </a:r>
            <a:endParaRPr lang="en-US" altLang="zh-TW" sz="1800" dirty="0">
              <a:solidFill>
                <a:srgbClr val="0000FF"/>
              </a:solidFill>
              <a:latin typeface="Arial" panose="020B0604020202020204" pitchFamily="34" charset="0"/>
            </a:endParaRPr>
          </a:p>
        </p:txBody>
      </p:sp>
      <p:sp>
        <p:nvSpPr>
          <p:cNvPr id="28687" name="Rectangle 15"/>
          <p:cNvSpPr/>
          <p:nvPr/>
        </p:nvSpPr>
        <p:spPr>
          <a:xfrm>
            <a:off x="7900988" y="3981450"/>
            <a:ext cx="311150" cy="366713"/>
          </a:xfrm>
          <a:prstGeom prst="rect">
            <a:avLst/>
          </a:prstGeom>
          <a:noFill/>
          <a:ln w="9525">
            <a:noFill/>
          </a:ln>
        </p:spPr>
        <p:txBody>
          <a:bodyPr wrap="none" anchor="ctr" anchorCtr="0">
            <a:spAutoFit/>
          </a:bodyPr>
          <a:p>
            <a:pPr algn="ctr" eaLnBrk="0" hangingPunct="0"/>
            <a:r>
              <a:rPr lang="en-US" altLang="zh-TW" sz="1800" dirty="0">
                <a:latin typeface="Arial" panose="020B0604020202020204" pitchFamily="34" charset="0"/>
              </a:rPr>
              <a:t>c</a:t>
            </a:r>
            <a:endParaRPr lang="en-US" altLang="zh-TW" sz="1800" dirty="0">
              <a:solidFill>
                <a:srgbClr val="0000FF"/>
              </a:solidFill>
              <a:latin typeface="Arial" panose="020B0604020202020204" pitchFamily="34" charset="0"/>
            </a:endParaRPr>
          </a:p>
        </p:txBody>
      </p:sp>
      <p:sp>
        <p:nvSpPr>
          <p:cNvPr id="28688" name="Rectangle 16"/>
          <p:cNvSpPr/>
          <p:nvPr/>
        </p:nvSpPr>
        <p:spPr>
          <a:xfrm>
            <a:off x="7391400" y="3435350"/>
            <a:ext cx="336550" cy="366713"/>
          </a:xfrm>
          <a:prstGeom prst="rect">
            <a:avLst/>
          </a:prstGeom>
          <a:noFill/>
          <a:ln w="9525">
            <a:noFill/>
          </a:ln>
        </p:spPr>
        <p:txBody>
          <a:bodyPr wrap="none" anchor="ctr" anchorCtr="0">
            <a:spAutoFit/>
          </a:bodyPr>
          <a:p>
            <a:pPr algn="ctr" eaLnBrk="0" hangingPunct="0"/>
            <a:r>
              <a:rPr lang="en-US" altLang="zh-TW" sz="1800" dirty="0">
                <a:solidFill>
                  <a:srgbClr val="0000FF"/>
                </a:solidFill>
                <a:latin typeface="Arial" panose="020B0604020202020204" pitchFamily="34" charset="0"/>
              </a:rPr>
              <a:t>A</a:t>
            </a:r>
            <a:endParaRPr lang="en-US" altLang="zh-TW" sz="1800" dirty="0">
              <a:solidFill>
                <a:srgbClr val="0000FF"/>
              </a:solidFill>
              <a:latin typeface="Arial" panose="020B0604020202020204" pitchFamily="34" charset="0"/>
            </a:endParaRPr>
          </a:p>
        </p:txBody>
      </p:sp>
      <p:grpSp>
        <p:nvGrpSpPr>
          <p:cNvPr id="28689" name="Group 17"/>
          <p:cNvGrpSpPr/>
          <p:nvPr/>
        </p:nvGrpSpPr>
        <p:grpSpPr>
          <a:xfrm>
            <a:off x="6911975" y="4318000"/>
            <a:ext cx="323850" cy="614363"/>
            <a:chOff x="4834" y="3256"/>
            <a:chExt cx="204" cy="387"/>
          </a:xfrm>
        </p:grpSpPr>
        <p:sp>
          <p:nvSpPr>
            <p:cNvPr id="28690" name="Line 18"/>
            <p:cNvSpPr/>
            <p:nvPr/>
          </p:nvSpPr>
          <p:spPr>
            <a:xfrm>
              <a:off x="4928" y="3256"/>
              <a:ext cx="0" cy="184"/>
            </a:xfrm>
            <a:prstGeom prst="line">
              <a:avLst/>
            </a:prstGeom>
            <a:ln w="28575" cap="flat" cmpd="sng">
              <a:solidFill>
                <a:srgbClr val="000000"/>
              </a:solidFill>
              <a:prstDash val="solid"/>
              <a:round/>
              <a:headEnd type="none" w="med" len="med"/>
              <a:tailEnd type="none" w="med" len="med"/>
            </a:ln>
          </p:spPr>
        </p:sp>
        <p:sp>
          <p:nvSpPr>
            <p:cNvPr id="28691" name="Rectangle 19"/>
            <p:cNvSpPr/>
            <p:nvPr/>
          </p:nvSpPr>
          <p:spPr>
            <a:xfrm>
              <a:off x="4834" y="3412"/>
              <a:ext cx="204" cy="231"/>
            </a:xfrm>
            <a:prstGeom prst="rect">
              <a:avLst/>
            </a:prstGeom>
            <a:noFill/>
            <a:ln w="9525">
              <a:noFill/>
            </a:ln>
          </p:spPr>
          <p:txBody>
            <a:bodyPr wrap="none" anchor="ctr" anchorCtr="0">
              <a:spAutoFit/>
            </a:bodyPr>
            <a:p>
              <a:pPr algn="ctr" eaLnBrk="0" hangingPunct="0"/>
              <a:r>
                <a:rPr lang="en-US" altLang="zh-TW" sz="1800" dirty="0">
                  <a:latin typeface="Arial" panose="020B0604020202020204" pitchFamily="34" charset="0"/>
                  <a:sym typeface="Symbol" panose="05050102010706020507" pitchFamily="18" charset="2"/>
                </a:rPr>
                <a:t>b</a:t>
              </a:r>
              <a:endParaRPr lang="en-US" altLang="zh-TW" sz="1800" dirty="0">
                <a:latin typeface="Arial" panose="020B0604020202020204" pitchFamily="34" charset="0"/>
                <a:sym typeface="Symbol" panose="05050102010706020507" pitchFamily="18" charset="2"/>
              </a:endParaRPr>
            </a:p>
          </p:txBody>
        </p:sp>
      </p:grpSp>
      <p:sp>
        <p:nvSpPr>
          <p:cNvPr id="28692" name="Rectangle 20"/>
          <p:cNvSpPr/>
          <p:nvPr/>
        </p:nvSpPr>
        <p:spPr>
          <a:xfrm>
            <a:off x="5003800" y="2586038"/>
            <a:ext cx="457200" cy="292100"/>
          </a:xfrm>
          <a:prstGeom prst="rect">
            <a:avLst/>
          </a:prstGeom>
          <a:solidFill>
            <a:srgbClr val="FFFF99"/>
          </a:solidFill>
          <a:ln w="9525" cap="flat" cmpd="sng">
            <a:solidFill>
              <a:srgbClr val="000000"/>
            </a:solidFill>
            <a:prstDash val="solid"/>
            <a:miter/>
            <a:headEnd type="none" w="med" len="med"/>
            <a:tailEnd type="none" w="med" len="med"/>
          </a:ln>
        </p:spPr>
        <p:txBody>
          <a:bodyPr wrap="none" anchor="ctr" anchorCtr="0"/>
          <a:p>
            <a:pPr algn="ctr" eaLnBrk="0" hangingPunct="0"/>
            <a:r>
              <a:rPr lang="en-US" altLang="zh-TW" sz="1600" dirty="0">
                <a:latin typeface="Arial" panose="020B0604020202020204" pitchFamily="34" charset="0"/>
              </a:rPr>
              <a:t>$</a:t>
            </a:r>
            <a:endParaRPr lang="en-US" altLang="zh-TW" sz="1600" dirty="0">
              <a:latin typeface="Arial" panose="020B0604020202020204" pitchFamily="34" charset="0"/>
            </a:endParaRPr>
          </a:p>
        </p:txBody>
      </p:sp>
      <p:sp>
        <p:nvSpPr>
          <p:cNvPr id="28693" name="Rectangle 21"/>
          <p:cNvSpPr/>
          <p:nvPr/>
        </p:nvSpPr>
        <p:spPr>
          <a:xfrm>
            <a:off x="762000" y="3302000"/>
            <a:ext cx="1282700" cy="317500"/>
          </a:xfrm>
          <a:prstGeom prst="rect">
            <a:avLst/>
          </a:prstGeom>
          <a:solidFill>
            <a:srgbClr val="FFCCCC"/>
          </a:solidFill>
          <a:ln w="9525" cap="flat" cmpd="sng">
            <a:solidFill>
              <a:srgbClr val="000000"/>
            </a:solidFill>
            <a:prstDash val="solid"/>
            <a:miter/>
            <a:headEnd type="none" w="med" len="med"/>
            <a:tailEnd type="none" w="med" len="med"/>
          </a:ln>
        </p:spPr>
        <p:txBody>
          <a:bodyPr wrap="none" anchor="ctr" anchorCtr="0"/>
          <a:p>
            <a:pPr algn="ctr" eaLnBrk="0" hangingPunct="0"/>
            <a:r>
              <a:rPr lang="en-US" altLang="zh-TW" sz="1800" dirty="0">
                <a:latin typeface="Arial" panose="020B0604020202020204" pitchFamily="34" charset="0"/>
              </a:rPr>
              <a:t>Production</a:t>
            </a:r>
            <a:endParaRPr lang="en-US" altLang="zh-TW" sz="1800" dirty="0">
              <a:latin typeface="Arial" panose="020B0604020202020204" pitchFamily="34" charset="0"/>
            </a:endParaRPr>
          </a:p>
        </p:txBody>
      </p:sp>
      <p:sp>
        <p:nvSpPr>
          <p:cNvPr id="28694" name="Rectangle 22"/>
          <p:cNvSpPr/>
          <p:nvPr/>
        </p:nvSpPr>
        <p:spPr>
          <a:xfrm>
            <a:off x="762000" y="3619500"/>
            <a:ext cx="1282700" cy="317500"/>
          </a:xfrm>
          <a:prstGeom prst="rect">
            <a:avLst/>
          </a:prstGeom>
          <a:solidFill>
            <a:srgbClr val="FFFFFF"/>
          </a:solidFill>
          <a:ln w="9525" cap="flat" cmpd="sng">
            <a:solidFill>
              <a:srgbClr val="000000"/>
            </a:solidFill>
            <a:prstDash val="solid"/>
            <a:miter/>
            <a:headEnd type="none" w="med" len="med"/>
            <a:tailEnd type="none" w="med" len="med"/>
          </a:ln>
        </p:spPr>
        <p:txBody>
          <a:bodyPr wrap="none" anchor="ctr" anchorCtr="0"/>
          <a:p>
            <a:pPr algn="ctr" eaLnBrk="0" hangingPunct="0"/>
            <a:r>
              <a:rPr lang="en-US" altLang="zh-TW" sz="1800" dirty="0">
                <a:latin typeface="Arial" panose="020B0604020202020204" pitchFamily="34" charset="0"/>
              </a:rPr>
              <a:t>S </a:t>
            </a:r>
            <a:r>
              <a:rPr lang="en-US" altLang="zh-TW" sz="1800" dirty="0">
                <a:latin typeface="Arial" panose="020B0604020202020204" pitchFamily="34" charset="0"/>
                <a:sym typeface="Symbol" panose="05050102010706020507" pitchFamily="18" charset="2"/>
              </a:rPr>
              <a:t> aABe</a:t>
            </a:r>
            <a:endParaRPr lang="en-US" altLang="zh-TW" sz="1800" dirty="0">
              <a:latin typeface="Arial" panose="020B0604020202020204" pitchFamily="34" charset="0"/>
            </a:endParaRPr>
          </a:p>
        </p:txBody>
      </p:sp>
      <p:sp>
        <p:nvSpPr>
          <p:cNvPr id="28695" name="Rectangle 23"/>
          <p:cNvSpPr/>
          <p:nvPr/>
        </p:nvSpPr>
        <p:spPr>
          <a:xfrm>
            <a:off x="762000" y="3937000"/>
            <a:ext cx="1282700" cy="317500"/>
          </a:xfrm>
          <a:prstGeom prst="rect">
            <a:avLst/>
          </a:prstGeom>
          <a:solidFill>
            <a:srgbClr val="FFFFFF"/>
          </a:solidFill>
          <a:ln w="9525" cap="flat" cmpd="sng">
            <a:solidFill>
              <a:srgbClr val="000000"/>
            </a:solidFill>
            <a:prstDash val="solid"/>
            <a:miter/>
            <a:headEnd type="none" w="med" len="med"/>
            <a:tailEnd type="none" w="med" len="med"/>
          </a:ln>
        </p:spPr>
        <p:txBody>
          <a:bodyPr wrap="none" anchor="ctr" anchorCtr="0"/>
          <a:p>
            <a:pPr algn="ctr" eaLnBrk="0" hangingPunct="0"/>
            <a:r>
              <a:rPr lang="en-US" altLang="zh-TW" sz="1800" dirty="0">
                <a:latin typeface="Arial" panose="020B0604020202020204" pitchFamily="34" charset="0"/>
              </a:rPr>
              <a:t>A </a:t>
            </a:r>
            <a:r>
              <a:rPr lang="en-US" altLang="zh-TW" sz="1800" dirty="0">
                <a:latin typeface="Arial" panose="020B0604020202020204" pitchFamily="34" charset="0"/>
                <a:sym typeface="Symbol" panose="05050102010706020507" pitchFamily="18" charset="2"/>
              </a:rPr>
              <a:t> Abc</a:t>
            </a:r>
            <a:endParaRPr lang="en-US" altLang="zh-TW" sz="1800" dirty="0">
              <a:latin typeface="Arial" panose="020B0604020202020204" pitchFamily="34" charset="0"/>
            </a:endParaRPr>
          </a:p>
        </p:txBody>
      </p:sp>
      <p:sp>
        <p:nvSpPr>
          <p:cNvPr id="28696" name="Rectangle 24"/>
          <p:cNvSpPr/>
          <p:nvPr/>
        </p:nvSpPr>
        <p:spPr>
          <a:xfrm>
            <a:off x="762000" y="4254500"/>
            <a:ext cx="1282700" cy="317500"/>
          </a:xfrm>
          <a:prstGeom prst="rect">
            <a:avLst/>
          </a:prstGeom>
          <a:solidFill>
            <a:srgbClr val="FFFFFF"/>
          </a:solidFill>
          <a:ln w="9525" cap="flat" cmpd="sng">
            <a:solidFill>
              <a:srgbClr val="000000"/>
            </a:solidFill>
            <a:prstDash val="solid"/>
            <a:miter/>
            <a:headEnd type="none" w="med" len="med"/>
            <a:tailEnd type="none" w="med" len="med"/>
          </a:ln>
        </p:spPr>
        <p:txBody>
          <a:bodyPr wrap="none" anchor="ctr" anchorCtr="0"/>
          <a:p>
            <a:pPr algn="ctr" eaLnBrk="0" hangingPunct="0"/>
            <a:r>
              <a:rPr lang="en-US" altLang="zh-TW" sz="1800" dirty="0">
                <a:latin typeface="Arial" panose="020B0604020202020204" pitchFamily="34" charset="0"/>
              </a:rPr>
              <a:t>A </a:t>
            </a:r>
            <a:r>
              <a:rPr lang="en-US" altLang="zh-TW" sz="1800" dirty="0">
                <a:latin typeface="Arial" panose="020B0604020202020204" pitchFamily="34" charset="0"/>
                <a:sym typeface="Symbol" panose="05050102010706020507" pitchFamily="18" charset="2"/>
              </a:rPr>
              <a:t> b</a:t>
            </a:r>
            <a:endParaRPr lang="en-US" altLang="zh-TW" sz="1800" dirty="0">
              <a:latin typeface="Arial" panose="020B0604020202020204" pitchFamily="34" charset="0"/>
            </a:endParaRPr>
          </a:p>
        </p:txBody>
      </p:sp>
      <p:sp>
        <p:nvSpPr>
          <p:cNvPr id="28697" name="Rectangle 25"/>
          <p:cNvSpPr/>
          <p:nvPr/>
        </p:nvSpPr>
        <p:spPr>
          <a:xfrm>
            <a:off x="762000" y="4572000"/>
            <a:ext cx="1282700" cy="317500"/>
          </a:xfrm>
          <a:prstGeom prst="rect">
            <a:avLst/>
          </a:prstGeom>
          <a:solidFill>
            <a:srgbClr val="FFFFFF"/>
          </a:solidFill>
          <a:ln w="9525" cap="flat" cmpd="sng">
            <a:solidFill>
              <a:srgbClr val="000000"/>
            </a:solidFill>
            <a:prstDash val="solid"/>
            <a:miter/>
            <a:headEnd type="none" w="med" len="med"/>
            <a:tailEnd type="none" w="med" len="med"/>
          </a:ln>
        </p:spPr>
        <p:txBody>
          <a:bodyPr wrap="none" anchor="ctr" anchorCtr="0"/>
          <a:p>
            <a:pPr algn="ctr" eaLnBrk="0" hangingPunct="0"/>
            <a:r>
              <a:rPr lang="en-US" altLang="zh-TW" sz="1800" dirty="0">
                <a:latin typeface="Arial" panose="020B0604020202020204" pitchFamily="34" charset="0"/>
              </a:rPr>
              <a:t>B </a:t>
            </a:r>
            <a:r>
              <a:rPr lang="en-US" altLang="zh-TW" sz="1800" dirty="0">
                <a:latin typeface="Arial" panose="020B0604020202020204" pitchFamily="34" charset="0"/>
                <a:sym typeface="Symbol" panose="05050102010706020507" pitchFamily="18" charset="2"/>
              </a:rPr>
              <a:t> d</a:t>
            </a:r>
            <a:endParaRPr lang="en-US" altLang="zh-TW" sz="1800" dirty="0">
              <a:latin typeface="Arial" panose="020B0604020202020204" pitchFamily="34" charset="0"/>
            </a:endParaRPr>
          </a:p>
        </p:txBody>
      </p:sp>
      <p:grpSp>
        <p:nvGrpSpPr>
          <p:cNvPr id="28698" name="Group 26"/>
          <p:cNvGrpSpPr/>
          <p:nvPr/>
        </p:nvGrpSpPr>
        <p:grpSpPr>
          <a:xfrm>
            <a:off x="7407275" y="3746500"/>
            <a:ext cx="323850" cy="614363"/>
            <a:chOff x="4834" y="3256"/>
            <a:chExt cx="204" cy="387"/>
          </a:xfrm>
        </p:grpSpPr>
        <p:sp>
          <p:nvSpPr>
            <p:cNvPr id="28699" name="Line 27"/>
            <p:cNvSpPr/>
            <p:nvPr/>
          </p:nvSpPr>
          <p:spPr>
            <a:xfrm>
              <a:off x="4928" y="3256"/>
              <a:ext cx="0" cy="184"/>
            </a:xfrm>
            <a:prstGeom prst="line">
              <a:avLst/>
            </a:prstGeom>
            <a:ln w="28575" cap="flat" cmpd="sng">
              <a:solidFill>
                <a:srgbClr val="000000"/>
              </a:solidFill>
              <a:prstDash val="solid"/>
              <a:round/>
              <a:headEnd type="none" w="med" len="med"/>
              <a:tailEnd type="none" w="med" len="med"/>
            </a:ln>
          </p:spPr>
        </p:sp>
        <p:sp>
          <p:nvSpPr>
            <p:cNvPr id="28700" name="Rectangle 28"/>
            <p:cNvSpPr/>
            <p:nvPr/>
          </p:nvSpPr>
          <p:spPr>
            <a:xfrm>
              <a:off x="4834" y="3412"/>
              <a:ext cx="204" cy="231"/>
            </a:xfrm>
            <a:prstGeom prst="rect">
              <a:avLst/>
            </a:prstGeom>
            <a:noFill/>
            <a:ln w="9525">
              <a:noFill/>
            </a:ln>
          </p:spPr>
          <p:txBody>
            <a:bodyPr wrap="none" anchor="ctr" anchorCtr="0">
              <a:spAutoFit/>
            </a:bodyPr>
            <a:p>
              <a:pPr algn="ctr" eaLnBrk="0" hangingPunct="0"/>
              <a:r>
                <a:rPr lang="en-US" altLang="zh-TW" sz="1800" dirty="0">
                  <a:latin typeface="Arial" panose="020B0604020202020204" pitchFamily="34" charset="0"/>
                  <a:sym typeface="Symbol" panose="05050102010706020507" pitchFamily="18" charset="2"/>
                </a:rPr>
                <a:t>b</a:t>
              </a:r>
              <a:endParaRPr lang="en-US" altLang="zh-TW" sz="1800" dirty="0">
                <a:latin typeface="Arial" panose="020B0604020202020204" pitchFamily="34" charset="0"/>
                <a:sym typeface="Symbol" panose="05050102010706020507" pitchFamily="18" charset="2"/>
              </a:endParaRPr>
            </a:p>
          </p:txBody>
        </p:sp>
      </p:grpSp>
      <p:cxnSp>
        <p:nvCxnSpPr>
          <p:cNvPr id="28701" name="AutoShape 29"/>
          <p:cNvCxnSpPr>
            <a:stCxn id="28679" idx="0"/>
            <a:endCxn id="28677" idx="2"/>
          </p:cNvCxnSpPr>
          <p:nvPr/>
        </p:nvCxnSpPr>
        <p:spPr>
          <a:xfrm rot="10800000">
            <a:off x="2044700" y="3778250"/>
            <a:ext cx="1401763" cy="298450"/>
          </a:xfrm>
          <a:prstGeom prst="curvedConnector3">
            <a:avLst>
              <a:gd name="adj1" fmla="val 49944"/>
            </a:avLst>
          </a:prstGeom>
          <a:ln w="28575" cap="flat" cmpd="sng">
            <a:solidFill>
              <a:srgbClr val="000000"/>
            </a:solidFill>
            <a:prstDash val="solid"/>
            <a:round/>
            <a:headEnd type="none" w="med" len="med"/>
            <a:tailEnd type="triangle" w="med" len="med"/>
          </a:ln>
        </p:spPr>
      </p:cxnSp>
      <p:cxnSp>
        <p:nvCxnSpPr>
          <p:cNvPr id="28702" name="AutoShape 30"/>
          <p:cNvCxnSpPr>
            <a:stCxn id="28679" idx="0"/>
            <a:endCxn id="28677" idx="2"/>
          </p:cNvCxnSpPr>
          <p:nvPr/>
        </p:nvCxnSpPr>
        <p:spPr>
          <a:xfrm rot="-10800000" flipV="1">
            <a:off x="2044700" y="4076700"/>
            <a:ext cx="1401763" cy="19050"/>
          </a:xfrm>
          <a:prstGeom prst="curvedConnector3">
            <a:avLst>
              <a:gd name="adj1" fmla="val 49944"/>
            </a:avLst>
          </a:prstGeom>
          <a:ln w="28575" cap="flat" cmpd="sng">
            <a:solidFill>
              <a:srgbClr val="000000"/>
            </a:solidFill>
            <a:prstDash val="solid"/>
            <a:round/>
            <a:headEnd type="none" w="med" len="med"/>
            <a:tailEnd type="triangle" w="med" len="med"/>
          </a:ln>
        </p:spPr>
      </p:cxnSp>
      <p:cxnSp>
        <p:nvCxnSpPr>
          <p:cNvPr id="28703" name="AutoShape 31"/>
          <p:cNvCxnSpPr>
            <a:stCxn id="28679" idx="0"/>
            <a:endCxn id="28677" idx="2"/>
          </p:cNvCxnSpPr>
          <p:nvPr/>
        </p:nvCxnSpPr>
        <p:spPr>
          <a:xfrm rot="-10800000" flipV="1">
            <a:off x="2044700" y="4076700"/>
            <a:ext cx="1401763" cy="336550"/>
          </a:xfrm>
          <a:prstGeom prst="curvedConnector3">
            <a:avLst>
              <a:gd name="adj1" fmla="val 49944"/>
            </a:avLst>
          </a:prstGeom>
          <a:ln w="28575" cap="flat" cmpd="sng">
            <a:solidFill>
              <a:srgbClr val="000000"/>
            </a:solidFill>
            <a:prstDash val="solid"/>
            <a:round/>
            <a:headEnd type="none" w="med" len="med"/>
            <a:tailEnd type="triangle" w="med" len="med"/>
          </a:ln>
        </p:spPr>
      </p:cxnSp>
      <p:cxnSp>
        <p:nvCxnSpPr>
          <p:cNvPr id="28704" name="AutoShape 32"/>
          <p:cNvCxnSpPr>
            <a:stCxn id="28679" idx="0"/>
            <a:endCxn id="28677" idx="2"/>
          </p:cNvCxnSpPr>
          <p:nvPr/>
        </p:nvCxnSpPr>
        <p:spPr>
          <a:xfrm rot="-10800000" flipV="1">
            <a:off x="2044700" y="4076700"/>
            <a:ext cx="1401763" cy="654050"/>
          </a:xfrm>
          <a:prstGeom prst="curvedConnector3">
            <a:avLst>
              <a:gd name="adj1" fmla="val 49944"/>
            </a:avLst>
          </a:prstGeom>
          <a:ln w="28575" cap="flat" cmpd="sng">
            <a:solidFill>
              <a:srgbClr val="000000"/>
            </a:solidFill>
            <a:prstDash val="solid"/>
            <a:round/>
            <a:headEnd type="none" w="med" len="med"/>
            <a:tailEnd type="triangle" w="med" len="med"/>
          </a:ln>
        </p:spPr>
      </p:cxnSp>
      <p:sp>
        <p:nvSpPr>
          <p:cNvPr id="28705" name="Text Box 34"/>
          <p:cNvSpPr txBox="1"/>
          <p:nvPr/>
        </p:nvSpPr>
        <p:spPr>
          <a:xfrm>
            <a:off x="468313" y="1341438"/>
            <a:ext cx="4608512" cy="457200"/>
          </a:xfrm>
          <a:prstGeom prst="rect">
            <a:avLst/>
          </a:prstGeom>
          <a:noFill/>
          <a:ln w="9525">
            <a:noFill/>
          </a:ln>
        </p:spPr>
        <p:txBody>
          <a:bodyPr anchor="t" anchorCtr="0">
            <a:spAutoFit/>
          </a:bodyPr>
          <a:p>
            <a:pPr>
              <a:spcBef>
                <a:spcPct val="50000"/>
              </a:spcBef>
            </a:pPr>
            <a:r>
              <a:rPr lang="en-US" altLang="zh-TW" b="1" dirty="0">
                <a:solidFill>
                  <a:srgbClr val="FF0000"/>
                </a:solidFill>
                <a:latin typeface="Times New Roman" panose="02020603050405020304" pitchFamily="18" charset="0"/>
              </a:rPr>
              <a:t>Bottom-Up Parser Example</a:t>
            </a:r>
            <a:endParaRPr lang="zh-TW" altLang="en-US" b="1" dirty="0">
              <a:solidFill>
                <a:srgbClr val="FF0000"/>
              </a:solidFill>
              <a:latin typeface="Times New Roman" panose="02020603050405020304" pitchFamily="18" charset="0"/>
              <a:ea typeface="PMingLiU" pitchFamily="18" charset="-120"/>
            </a:endParaRPr>
          </a:p>
        </p:txBody>
      </p:sp>
      <p:sp>
        <p:nvSpPr>
          <p:cNvPr id="28706" name="Text Box 35"/>
          <p:cNvSpPr txBox="1"/>
          <p:nvPr/>
        </p:nvSpPr>
        <p:spPr>
          <a:xfrm>
            <a:off x="3203575" y="1844675"/>
            <a:ext cx="3240088" cy="419100"/>
          </a:xfrm>
          <a:prstGeom prst="rect">
            <a:avLst/>
          </a:prstGeom>
          <a:noFill/>
          <a:ln w="22225" cap="flat" cmpd="sng">
            <a:solidFill>
              <a:schemeClr val="folHlink"/>
            </a:solidFill>
            <a:prstDash val="solid"/>
            <a:miter/>
            <a:headEnd type="none" w="med" len="med"/>
            <a:tailEnd type="none" w="med" len="med"/>
          </a:ln>
        </p:spPr>
        <p:txBody>
          <a:bodyPr anchor="t" anchorCtr="0">
            <a:spAutoFit/>
          </a:bodyPr>
          <a:p>
            <a:pPr>
              <a:spcBef>
                <a:spcPct val="50000"/>
              </a:spcBef>
            </a:pPr>
            <a:r>
              <a:rPr lang="en-US" altLang="zh-TW" sz="2000" b="1" dirty="0">
                <a:solidFill>
                  <a:srgbClr val="FF0000"/>
                </a:solidFill>
                <a:latin typeface="Times New Roman" panose="02020603050405020304" pitchFamily="18" charset="0"/>
              </a:rPr>
              <a:t>Shift A</a:t>
            </a:r>
            <a:endParaRPr lang="en-US" altLang="zh-TW" sz="2000" b="1" dirty="0">
              <a:solidFill>
                <a:srgbClr val="FF0000"/>
              </a:solidFill>
              <a:latin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投影片編號版面配置區 4"/>
          <p:cNvSpPr>
            <a:spLocks noGrp="1"/>
          </p:cNvSpPr>
          <p:nvPr>
            <p:ph type="sldNum" sz="quarter" idx="4"/>
          </p:nvPr>
        </p:nvSpPr>
        <p:spPr>
          <a:noFill/>
          <a:ln>
            <a:noFill/>
          </a:ln>
        </p:spPr>
        <p:txBody>
          <a:bodyPr anchor="t"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a:fld id="{9A0DB2DC-4C9A-4742-B13C-FB6460FD3503}" type="slidenum">
              <a:rPr lang="zh-TW" altLang="en-US" sz="1400" dirty="0">
                <a:solidFill>
                  <a:schemeClr val="tx2"/>
                </a:solidFill>
                <a:latin typeface="Times New Roman" panose="02020603050405020304" pitchFamily="18" charset="0"/>
                <a:ea typeface="PMingLiU" pitchFamily="18" charset="-120"/>
              </a:rPr>
            </a:fld>
            <a:endParaRPr lang="zh-TW" altLang="en-US" sz="1400" dirty="0">
              <a:solidFill>
                <a:schemeClr val="tx2"/>
              </a:solidFill>
              <a:latin typeface="Times New Roman" panose="02020603050405020304" pitchFamily="18" charset="0"/>
              <a:ea typeface="PMingLiU" pitchFamily="18" charset="-120"/>
            </a:endParaRPr>
          </a:p>
        </p:txBody>
      </p:sp>
      <p:sp>
        <p:nvSpPr>
          <p:cNvPr id="30722" name="Rectangle 2"/>
          <p:cNvSpPr>
            <a:spLocks noGrp="1"/>
          </p:cNvSpPr>
          <p:nvPr>
            <p:ph type="title"/>
          </p:nvPr>
        </p:nvSpPr>
        <p:spPr/>
        <p:txBody>
          <a:bodyPr vert="horz" wrap="square" lIns="91440" tIns="45720" rIns="91440" bIns="45720" anchor="b" anchorCtr="0"/>
          <a:p>
            <a:r>
              <a:rPr lang="en-US" altLang="zh-CN" dirty="0">
                <a:ea typeface="宋体" panose="02010600030101010101" pitchFamily="2" charset="-122"/>
              </a:rPr>
              <a:t>Example</a:t>
            </a:r>
            <a:endParaRPr lang="en-US" altLang="zh-TW" dirty="0">
              <a:ea typeface="PMingLiU" pitchFamily="18" charset="-120"/>
            </a:endParaRPr>
          </a:p>
        </p:txBody>
      </p:sp>
      <p:sp>
        <p:nvSpPr>
          <p:cNvPr id="30723" name="Rectangle 3"/>
          <p:cNvSpPr/>
          <p:nvPr/>
        </p:nvSpPr>
        <p:spPr>
          <a:xfrm>
            <a:off x="3175000" y="2586038"/>
            <a:ext cx="457200" cy="292100"/>
          </a:xfrm>
          <a:prstGeom prst="rect">
            <a:avLst/>
          </a:prstGeom>
          <a:solidFill>
            <a:schemeClr val="accent2"/>
          </a:solidFill>
          <a:ln w="9525" cap="flat" cmpd="sng">
            <a:solidFill>
              <a:srgbClr val="000000"/>
            </a:solidFill>
            <a:prstDash val="solid"/>
            <a:miter/>
            <a:headEnd type="none" w="med" len="med"/>
            <a:tailEnd type="none" w="med" len="med"/>
          </a:ln>
        </p:spPr>
        <p:txBody>
          <a:bodyPr wrap="none" anchor="ctr" anchorCtr="0"/>
          <a:p>
            <a:pPr algn="ctr" eaLnBrk="0" hangingPunct="0"/>
            <a:r>
              <a:rPr lang="en-US" altLang="zh-TW" sz="1600" dirty="0">
                <a:latin typeface="Arial" panose="020B0604020202020204" pitchFamily="34" charset="0"/>
              </a:rPr>
              <a:t>a</a:t>
            </a:r>
            <a:endParaRPr lang="en-US" altLang="zh-TW" sz="1600" dirty="0">
              <a:latin typeface="Arial" panose="020B0604020202020204" pitchFamily="34" charset="0"/>
            </a:endParaRPr>
          </a:p>
        </p:txBody>
      </p:sp>
      <p:sp>
        <p:nvSpPr>
          <p:cNvPr id="30724" name="Rectangle 4"/>
          <p:cNvSpPr/>
          <p:nvPr/>
        </p:nvSpPr>
        <p:spPr>
          <a:xfrm>
            <a:off x="4089400" y="2586038"/>
            <a:ext cx="457200" cy="292100"/>
          </a:xfrm>
          <a:prstGeom prst="rect">
            <a:avLst/>
          </a:prstGeom>
          <a:solidFill>
            <a:schemeClr val="accent2"/>
          </a:solidFill>
          <a:ln w="9525" cap="flat" cmpd="sng">
            <a:solidFill>
              <a:srgbClr val="000000"/>
            </a:solidFill>
            <a:prstDash val="solid"/>
            <a:miter/>
            <a:headEnd type="none" w="med" len="med"/>
            <a:tailEnd type="none" w="med" len="med"/>
          </a:ln>
        </p:spPr>
        <p:txBody>
          <a:bodyPr wrap="none" anchor="ctr" anchorCtr="0"/>
          <a:p>
            <a:pPr algn="ctr" eaLnBrk="0" hangingPunct="0"/>
            <a:r>
              <a:rPr lang="en-US" altLang="zh-TW" sz="1600" dirty="0">
                <a:latin typeface="Arial" panose="020B0604020202020204" pitchFamily="34" charset="0"/>
              </a:rPr>
              <a:t>d</a:t>
            </a:r>
            <a:endParaRPr lang="en-US" altLang="zh-TW" sz="1600" dirty="0">
              <a:latin typeface="Arial" panose="020B0604020202020204" pitchFamily="34" charset="0"/>
            </a:endParaRPr>
          </a:p>
        </p:txBody>
      </p:sp>
      <p:sp>
        <p:nvSpPr>
          <p:cNvPr id="30725" name="Rectangle 5"/>
          <p:cNvSpPr/>
          <p:nvPr/>
        </p:nvSpPr>
        <p:spPr>
          <a:xfrm>
            <a:off x="3632200" y="2586038"/>
            <a:ext cx="457200" cy="292100"/>
          </a:xfrm>
          <a:prstGeom prst="rect">
            <a:avLst/>
          </a:prstGeom>
          <a:solidFill>
            <a:schemeClr val="accent2"/>
          </a:solidFill>
          <a:ln w="9525" cap="flat" cmpd="sng">
            <a:solidFill>
              <a:srgbClr val="000000"/>
            </a:solidFill>
            <a:prstDash val="solid"/>
            <a:miter/>
            <a:headEnd type="none" w="med" len="med"/>
            <a:tailEnd type="none" w="med" len="med"/>
          </a:ln>
        </p:spPr>
        <p:txBody>
          <a:bodyPr wrap="none" anchor="ctr" anchorCtr="0"/>
          <a:p>
            <a:pPr algn="ctr" eaLnBrk="0" hangingPunct="0"/>
            <a:r>
              <a:rPr lang="en-US" altLang="zh-TW" sz="1600" dirty="0">
                <a:latin typeface="Arial" panose="020B0604020202020204" pitchFamily="34" charset="0"/>
              </a:rPr>
              <a:t>A</a:t>
            </a:r>
            <a:endParaRPr lang="en-US" altLang="zh-TW" sz="1600" dirty="0">
              <a:latin typeface="Arial" panose="020B0604020202020204" pitchFamily="34" charset="0"/>
            </a:endParaRPr>
          </a:p>
        </p:txBody>
      </p:sp>
      <p:sp>
        <p:nvSpPr>
          <p:cNvPr id="30726" name="Text Box 6"/>
          <p:cNvSpPr txBox="1"/>
          <p:nvPr/>
        </p:nvSpPr>
        <p:spPr>
          <a:xfrm>
            <a:off x="2254250" y="2547938"/>
            <a:ext cx="933450" cy="366712"/>
          </a:xfrm>
          <a:prstGeom prst="rect">
            <a:avLst/>
          </a:prstGeom>
          <a:noFill/>
          <a:ln w="9525">
            <a:noFill/>
          </a:ln>
        </p:spPr>
        <p:txBody>
          <a:bodyPr wrap="none" anchor="ctr" anchorCtr="0">
            <a:spAutoFit/>
          </a:bodyPr>
          <a:p>
            <a:pPr algn="ctr" eaLnBrk="0" hangingPunct="0"/>
            <a:r>
              <a:rPr lang="en-US" altLang="zh-TW" sz="1800" dirty="0">
                <a:latin typeface="Arial" panose="020B0604020202020204" pitchFamily="34" charset="0"/>
              </a:rPr>
              <a:t>INPUT:</a:t>
            </a:r>
            <a:endParaRPr lang="en-US" altLang="zh-TW" sz="1800" dirty="0">
              <a:latin typeface="Arial" panose="020B0604020202020204" pitchFamily="34" charset="0"/>
            </a:endParaRPr>
          </a:p>
        </p:txBody>
      </p:sp>
      <p:sp>
        <p:nvSpPr>
          <p:cNvPr id="30727" name="Text Box 7"/>
          <p:cNvSpPr txBox="1"/>
          <p:nvPr/>
        </p:nvSpPr>
        <p:spPr>
          <a:xfrm>
            <a:off x="3446463" y="3660775"/>
            <a:ext cx="2770187" cy="831850"/>
          </a:xfrm>
          <a:prstGeom prst="rect">
            <a:avLst/>
          </a:prstGeom>
          <a:solidFill>
            <a:srgbClr val="99CCFF"/>
          </a:solidFill>
          <a:ln w="9525" cap="flat" cmpd="sng">
            <a:solidFill>
              <a:schemeClr val="tx1"/>
            </a:solidFill>
            <a:prstDash val="solid"/>
            <a:miter/>
            <a:headEnd type="none" w="med" len="med"/>
            <a:tailEnd type="none" w="med" len="med"/>
          </a:ln>
        </p:spPr>
        <p:txBody>
          <a:bodyPr wrap="none" anchor="ctr" anchorCtr="0">
            <a:spAutoFit/>
          </a:bodyPr>
          <a:p>
            <a:pPr algn="ctr" eaLnBrk="0" hangingPunct="0"/>
            <a:r>
              <a:rPr lang="en-US" altLang="zh-TW" dirty="0">
                <a:latin typeface="Arial" panose="020B0604020202020204" pitchFamily="34" charset="0"/>
              </a:rPr>
              <a:t>Bottom-Up Parsing</a:t>
            </a:r>
            <a:endParaRPr lang="en-US" altLang="zh-TW" dirty="0">
              <a:latin typeface="Arial" panose="020B0604020202020204" pitchFamily="34" charset="0"/>
            </a:endParaRPr>
          </a:p>
          <a:p>
            <a:pPr algn="ctr" eaLnBrk="0" hangingPunct="0"/>
            <a:r>
              <a:rPr lang="en-US" altLang="zh-TW" dirty="0">
                <a:latin typeface="Arial" panose="020B0604020202020204" pitchFamily="34" charset="0"/>
              </a:rPr>
              <a:t>Program</a:t>
            </a:r>
            <a:endParaRPr lang="en-US" altLang="zh-TW" dirty="0">
              <a:latin typeface="Arial" panose="020B0604020202020204" pitchFamily="34" charset="0"/>
            </a:endParaRPr>
          </a:p>
        </p:txBody>
      </p:sp>
      <p:cxnSp>
        <p:nvCxnSpPr>
          <p:cNvPr id="30728" name="AutoShape 8"/>
          <p:cNvCxnSpPr>
            <a:stCxn id="30727" idx="0"/>
            <a:endCxn id="30724" idx="2"/>
          </p:cNvCxnSpPr>
          <p:nvPr/>
        </p:nvCxnSpPr>
        <p:spPr>
          <a:xfrm rot="5400000" flipH="1">
            <a:off x="4183063" y="3011488"/>
            <a:ext cx="781050" cy="514350"/>
          </a:xfrm>
          <a:prstGeom prst="curvedConnector3">
            <a:avLst>
              <a:gd name="adj1" fmla="val 49898"/>
            </a:avLst>
          </a:prstGeom>
          <a:ln w="28575" cap="flat" cmpd="sng">
            <a:solidFill>
              <a:srgbClr val="000000"/>
            </a:solidFill>
            <a:prstDash val="solid"/>
            <a:round/>
            <a:headEnd type="none" w="med" len="med"/>
            <a:tailEnd type="triangle" w="med" len="med"/>
          </a:ln>
        </p:spPr>
      </p:cxnSp>
      <p:sp>
        <p:nvSpPr>
          <p:cNvPr id="30729" name="Rectangle 9"/>
          <p:cNvSpPr/>
          <p:nvPr/>
        </p:nvSpPr>
        <p:spPr>
          <a:xfrm>
            <a:off x="4546600" y="2586038"/>
            <a:ext cx="457200" cy="292100"/>
          </a:xfrm>
          <a:prstGeom prst="rect">
            <a:avLst/>
          </a:prstGeom>
          <a:solidFill>
            <a:srgbClr val="FFFF99"/>
          </a:solidFill>
          <a:ln w="9525" cap="flat" cmpd="sng">
            <a:solidFill>
              <a:srgbClr val="000000"/>
            </a:solidFill>
            <a:prstDash val="solid"/>
            <a:miter/>
            <a:headEnd type="none" w="med" len="med"/>
            <a:tailEnd type="none" w="med" len="med"/>
          </a:ln>
        </p:spPr>
        <p:txBody>
          <a:bodyPr wrap="none" anchor="ctr" anchorCtr="0"/>
          <a:p>
            <a:pPr algn="ctr" eaLnBrk="0" hangingPunct="0"/>
            <a:r>
              <a:rPr lang="en-US" altLang="zh-TW" sz="1600" dirty="0">
                <a:latin typeface="Arial" panose="020B0604020202020204" pitchFamily="34" charset="0"/>
              </a:rPr>
              <a:t>e</a:t>
            </a:r>
            <a:endParaRPr lang="en-US" altLang="zh-TW" sz="1600" dirty="0">
              <a:latin typeface="Arial" panose="020B0604020202020204" pitchFamily="34" charset="0"/>
            </a:endParaRPr>
          </a:p>
        </p:txBody>
      </p:sp>
      <p:sp>
        <p:nvSpPr>
          <p:cNvPr id="30730" name="Rectangle 10"/>
          <p:cNvSpPr/>
          <p:nvPr/>
        </p:nvSpPr>
        <p:spPr>
          <a:xfrm>
            <a:off x="6819900" y="2832100"/>
            <a:ext cx="2159000" cy="2159000"/>
          </a:xfrm>
          <a:prstGeom prst="rect">
            <a:avLst/>
          </a:prstGeom>
          <a:solidFill>
            <a:srgbClr val="FFFFFF"/>
          </a:solidFill>
          <a:ln w="9525" cap="flat" cmpd="sng">
            <a:solidFill>
              <a:srgbClr val="000000"/>
            </a:solidFill>
            <a:prstDash val="solid"/>
            <a:miter/>
            <a:headEnd type="none" w="med" len="med"/>
            <a:tailEnd type="none" w="med" len="med"/>
          </a:ln>
        </p:spPr>
        <p:txBody>
          <a:bodyPr wrap="none" anchor="ctr" anchorCtr="0"/>
          <a:p>
            <a:endParaRPr lang="zh-TW" altLang="en-US" dirty="0">
              <a:latin typeface="Times New Roman" panose="02020603050405020304" pitchFamily="18" charset="0"/>
              <a:ea typeface="PMingLiU" pitchFamily="18" charset="-120"/>
            </a:endParaRPr>
          </a:p>
        </p:txBody>
      </p:sp>
      <p:sp>
        <p:nvSpPr>
          <p:cNvPr id="30731" name="Text Box 11"/>
          <p:cNvSpPr txBox="1"/>
          <p:nvPr/>
        </p:nvSpPr>
        <p:spPr>
          <a:xfrm>
            <a:off x="6724650" y="2471738"/>
            <a:ext cx="1187450" cy="366712"/>
          </a:xfrm>
          <a:prstGeom prst="rect">
            <a:avLst/>
          </a:prstGeom>
          <a:noFill/>
          <a:ln w="9525">
            <a:noFill/>
          </a:ln>
        </p:spPr>
        <p:txBody>
          <a:bodyPr wrap="none" anchor="ctr" anchorCtr="0">
            <a:spAutoFit/>
          </a:bodyPr>
          <a:p>
            <a:pPr algn="ctr" eaLnBrk="0" hangingPunct="0"/>
            <a:r>
              <a:rPr lang="en-US" altLang="zh-TW" sz="1800" dirty="0">
                <a:latin typeface="Arial" panose="020B0604020202020204" pitchFamily="34" charset="0"/>
              </a:rPr>
              <a:t>OUTPUT:</a:t>
            </a:r>
            <a:endParaRPr lang="en-US" altLang="zh-TW" sz="1800" dirty="0">
              <a:latin typeface="Arial" panose="020B0604020202020204" pitchFamily="34" charset="0"/>
            </a:endParaRPr>
          </a:p>
        </p:txBody>
      </p:sp>
      <p:sp>
        <p:nvSpPr>
          <p:cNvPr id="30732" name="Line 12"/>
          <p:cNvSpPr/>
          <p:nvPr/>
        </p:nvSpPr>
        <p:spPr>
          <a:xfrm>
            <a:off x="7688263" y="3746500"/>
            <a:ext cx="254000" cy="279400"/>
          </a:xfrm>
          <a:prstGeom prst="line">
            <a:avLst/>
          </a:prstGeom>
          <a:ln w="28575" cap="flat" cmpd="sng">
            <a:solidFill>
              <a:srgbClr val="000000"/>
            </a:solidFill>
            <a:prstDash val="solid"/>
            <a:round/>
            <a:headEnd type="none" w="med" len="med"/>
            <a:tailEnd type="none" w="med" len="med"/>
          </a:ln>
        </p:spPr>
      </p:sp>
      <p:sp>
        <p:nvSpPr>
          <p:cNvPr id="30733" name="Line 13"/>
          <p:cNvSpPr/>
          <p:nvPr/>
        </p:nvSpPr>
        <p:spPr>
          <a:xfrm flipH="1">
            <a:off x="7205663" y="3746500"/>
            <a:ext cx="254000" cy="279400"/>
          </a:xfrm>
          <a:prstGeom prst="line">
            <a:avLst/>
          </a:prstGeom>
          <a:ln w="28575" cap="flat" cmpd="sng">
            <a:solidFill>
              <a:srgbClr val="000000"/>
            </a:solidFill>
            <a:prstDash val="solid"/>
            <a:round/>
            <a:headEnd type="none" w="med" len="med"/>
            <a:tailEnd type="none" w="med" len="med"/>
          </a:ln>
        </p:spPr>
      </p:sp>
      <p:sp>
        <p:nvSpPr>
          <p:cNvPr id="30734" name="Rectangle 14"/>
          <p:cNvSpPr/>
          <p:nvPr/>
        </p:nvSpPr>
        <p:spPr>
          <a:xfrm>
            <a:off x="6934200" y="3981450"/>
            <a:ext cx="336550" cy="366713"/>
          </a:xfrm>
          <a:prstGeom prst="rect">
            <a:avLst/>
          </a:prstGeom>
          <a:noFill/>
          <a:ln w="9525">
            <a:noFill/>
          </a:ln>
        </p:spPr>
        <p:txBody>
          <a:bodyPr wrap="none" anchor="ctr" anchorCtr="0">
            <a:spAutoFit/>
          </a:bodyPr>
          <a:p>
            <a:pPr algn="ctr" eaLnBrk="0" hangingPunct="0"/>
            <a:r>
              <a:rPr lang="en-US" altLang="zh-TW" sz="1800" dirty="0">
                <a:solidFill>
                  <a:srgbClr val="0000FF"/>
                </a:solidFill>
                <a:latin typeface="Arial" panose="020B0604020202020204" pitchFamily="34" charset="0"/>
              </a:rPr>
              <a:t>A</a:t>
            </a:r>
            <a:endParaRPr lang="en-US" altLang="zh-TW" sz="1800" dirty="0">
              <a:solidFill>
                <a:srgbClr val="0000FF"/>
              </a:solidFill>
              <a:latin typeface="Arial" panose="020B0604020202020204" pitchFamily="34" charset="0"/>
            </a:endParaRPr>
          </a:p>
        </p:txBody>
      </p:sp>
      <p:sp>
        <p:nvSpPr>
          <p:cNvPr id="30735" name="Rectangle 15"/>
          <p:cNvSpPr/>
          <p:nvPr/>
        </p:nvSpPr>
        <p:spPr>
          <a:xfrm>
            <a:off x="7900988" y="3981450"/>
            <a:ext cx="311150" cy="366713"/>
          </a:xfrm>
          <a:prstGeom prst="rect">
            <a:avLst/>
          </a:prstGeom>
          <a:noFill/>
          <a:ln w="9525">
            <a:noFill/>
          </a:ln>
        </p:spPr>
        <p:txBody>
          <a:bodyPr wrap="none" anchor="ctr" anchorCtr="0">
            <a:spAutoFit/>
          </a:bodyPr>
          <a:p>
            <a:pPr algn="ctr" eaLnBrk="0" hangingPunct="0"/>
            <a:r>
              <a:rPr lang="en-US" altLang="zh-TW" sz="1800" dirty="0">
                <a:latin typeface="Arial" panose="020B0604020202020204" pitchFamily="34" charset="0"/>
              </a:rPr>
              <a:t>c</a:t>
            </a:r>
            <a:endParaRPr lang="en-US" altLang="zh-TW" sz="1800" dirty="0">
              <a:solidFill>
                <a:srgbClr val="0000FF"/>
              </a:solidFill>
              <a:latin typeface="Arial" panose="020B0604020202020204" pitchFamily="34" charset="0"/>
            </a:endParaRPr>
          </a:p>
        </p:txBody>
      </p:sp>
      <p:sp>
        <p:nvSpPr>
          <p:cNvPr id="30736" name="Rectangle 16"/>
          <p:cNvSpPr/>
          <p:nvPr/>
        </p:nvSpPr>
        <p:spPr>
          <a:xfrm>
            <a:off x="7391400" y="3435350"/>
            <a:ext cx="336550" cy="366713"/>
          </a:xfrm>
          <a:prstGeom prst="rect">
            <a:avLst/>
          </a:prstGeom>
          <a:noFill/>
          <a:ln w="9525">
            <a:noFill/>
          </a:ln>
        </p:spPr>
        <p:txBody>
          <a:bodyPr wrap="none" anchor="ctr" anchorCtr="0">
            <a:spAutoFit/>
          </a:bodyPr>
          <a:p>
            <a:pPr algn="ctr" eaLnBrk="0" hangingPunct="0"/>
            <a:r>
              <a:rPr lang="en-US" altLang="zh-TW" sz="1800" dirty="0">
                <a:solidFill>
                  <a:srgbClr val="0000FF"/>
                </a:solidFill>
                <a:latin typeface="Arial" panose="020B0604020202020204" pitchFamily="34" charset="0"/>
              </a:rPr>
              <a:t>A</a:t>
            </a:r>
            <a:endParaRPr lang="en-US" altLang="zh-TW" sz="1800" dirty="0">
              <a:solidFill>
                <a:srgbClr val="0000FF"/>
              </a:solidFill>
              <a:latin typeface="Arial" panose="020B0604020202020204" pitchFamily="34" charset="0"/>
            </a:endParaRPr>
          </a:p>
        </p:txBody>
      </p:sp>
      <p:grpSp>
        <p:nvGrpSpPr>
          <p:cNvPr id="30737" name="Group 17"/>
          <p:cNvGrpSpPr/>
          <p:nvPr/>
        </p:nvGrpSpPr>
        <p:grpSpPr>
          <a:xfrm>
            <a:off x="6911975" y="4318000"/>
            <a:ext cx="323850" cy="614363"/>
            <a:chOff x="4834" y="3256"/>
            <a:chExt cx="204" cy="387"/>
          </a:xfrm>
        </p:grpSpPr>
        <p:sp>
          <p:nvSpPr>
            <p:cNvPr id="30738" name="Line 18"/>
            <p:cNvSpPr/>
            <p:nvPr/>
          </p:nvSpPr>
          <p:spPr>
            <a:xfrm>
              <a:off x="4928" y="3256"/>
              <a:ext cx="0" cy="184"/>
            </a:xfrm>
            <a:prstGeom prst="line">
              <a:avLst/>
            </a:prstGeom>
            <a:ln w="28575" cap="flat" cmpd="sng">
              <a:solidFill>
                <a:srgbClr val="000000"/>
              </a:solidFill>
              <a:prstDash val="solid"/>
              <a:round/>
              <a:headEnd type="none" w="med" len="med"/>
              <a:tailEnd type="none" w="med" len="med"/>
            </a:ln>
          </p:spPr>
        </p:sp>
        <p:sp>
          <p:nvSpPr>
            <p:cNvPr id="30739" name="Rectangle 19"/>
            <p:cNvSpPr/>
            <p:nvPr/>
          </p:nvSpPr>
          <p:spPr>
            <a:xfrm>
              <a:off x="4834" y="3412"/>
              <a:ext cx="204" cy="231"/>
            </a:xfrm>
            <a:prstGeom prst="rect">
              <a:avLst/>
            </a:prstGeom>
            <a:noFill/>
            <a:ln w="9525">
              <a:noFill/>
            </a:ln>
          </p:spPr>
          <p:txBody>
            <a:bodyPr wrap="none" anchor="ctr" anchorCtr="0">
              <a:spAutoFit/>
            </a:bodyPr>
            <a:p>
              <a:pPr algn="ctr" eaLnBrk="0" hangingPunct="0"/>
              <a:r>
                <a:rPr lang="en-US" altLang="zh-TW" sz="1800" dirty="0">
                  <a:latin typeface="Arial" panose="020B0604020202020204" pitchFamily="34" charset="0"/>
                  <a:sym typeface="Symbol" panose="05050102010706020507" pitchFamily="18" charset="2"/>
                </a:rPr>
                <a:t>b</a:t>
              </a:r>
              <a:endParaRPr lang="en-US" altLang="zh-TW" sz="1800" dirty="0">
                <a:latin typeface="Arial" panose="020B0604020202020204" pitchFamily="34" charset="0"/>
                <a:sym typeface="Symbol" panose="05050102010706020507" pitchFamily="18" charset="2"/>
              </a:endParaRPr>
            </a:p>
          </p:txBody>
        </p:sp>
      </p:grpSp>
      <p:sp>
        <p:nvSpPr>
          <p:cNvPr id="30740" name="Rectangle 20"/>
          <p:cNvSpPr/>
          <p:nvPr/>
        </p:nvSpPr>
        <p:spPr>
          <a:xfrm>
            <a:off x="5003800" y="2586038"/>
            <a:ext cx="457200" cy="292100"/>
          </a:xfrm>
          <a:prstGeom prst="rect">
            <a:avLst/>
          </a:prstGeom>
          <a:solidFill>
            <a:srgbClr val="FFFF99"/>
          </a:solidFill>
          <a:ln w="9525" cap="flat" cmpd="sng">
            <a:solidFill>
              <a:srgbClr val="000000"/>
            </a:solidFill>
            <a:prstDash val="solid"/>
            <a:miter/>
            <a:headEnd type="none" w="med" len="med"/>
            <a:tailEnd type="none" w="med" len="med"/>
          </a:ln>
        </p:spPr>
        <p:txBody>
          <a:bodyPr wrap="none" anchor="ctr" anchorCtr="0"/>
          <a:p>
            <a:pPr algn="ctr" eaLnBrk="0" hangingPunct="0"/>
            <a:r>
              <a:rPr lang="en-US" altLang="zh-TW" sz="1600" dirty="0">
                <a:latin typeface="Arial" panose="020B0604020202020204" pitchFamily="34" charset="0"/>
              </a:rPr>
              <a:t>$</a:t>
            </a:r>
            <a:endParaRPr lang="en-US" altLang="zh-TW" sz="1600" dirty="0">
              <a:latin typeface="Arial" panose="020B0604020202020204" pitchFamily="34" charset="0"/>
            </a:endParaRPr>
          </a:p>
        </p:txBody>
      </p:sp>
      <p:sp>
        <p:nvSpPr>
          <p:cNvPr id="30741" name="Rectangle 21"/>
          <p:cNvSpPr/>
          <p:nvPr/>
        </p:nvSpPr>
        <p:spPr>
          <a:xfrm>
            <a:off x="762000" y="3302000"/>
            <a:ext cx="1282700" cy="317500"/>
          </a:xfrm>
          <a:prstGeom prst="rect">
            <a:avLst/>
          </a:prstGeom>
          <a:solidFill>
            <a:srgbClr val="FFCCCC"/>
          </a:solidFill>
          <a:ln w="9525" cap="flat" cmpd="sng">
            <a:solidFill>
              <a:srgbClr val="000000"/>
            </a:solidFill>
            <a:prstDash val="solid"/>
            <a:miter/>
            <a:headEnd type="none" w="med" len="med"/>
            <a:tailEnd type="none" w="med" len="med"/>
          </a:ln>
        </p:spPr>
        <p:txBody>
          <a:bodyPr wrap="none" anchor="ctr" anchorCtr="0"/>
          <a:p>
            <a:pPr algn="ctr" eaLnBrk="0" hangingPunct="0"/>
            <a:r>
              <a:rPr lang="en-US" altLang="zh-TW" sz="1800" dirty="0">
                <a:latin typeface="Arial" panose="020B0604020202020204" pitchFamily="34" charset="0"/>
              </a:rPr>
              <a:t>Production</a:t>
            </a:r>
            <a:endParaRPr lang="en-US" altLang="zh-TW" sz="1800" dirty="0">
              <a:latin typeface="Arial" panose="020B0604020202020204" pitchFamily="34" charset="0"/>
            </a:endParaRPr>
          </a:p>
        </p:txBody>
      </p:sp>
      <p:sp>
        <p:nvSpPr>
          <p:cNvPr id="30742" name="Rectangle 22"/>
          <p:cNvSpPr/>
          <p:nvPr/>
        </p:nvSpPr>
        <p:spPr>
          <a:xfrm>
            <a:off x="762000" y="3619500"/>
            <a:ext cx="1282700" cy="317500"/>
          </a:xfrm>
          <a:prstGeom prst="rect">
            <a:avLst/>
          </a:prstGeom>
          <a:solidFill>
            <a:srgbClr val="FFFFFF"/>
          </a:solidFill>
          <a:ln w="9525" cap="flat" cmpd="sng">
            <a:solidFill>
              <a:srgbClr val="000000"/>
            </a:solidFill>
            <a:prstDash val="solid"/>
            <a:miter/>
            <a:headEnd type="none" w="med" len="med"/>
            <a:tailEnd type="none" w="med" len="med"/>
          </a:ln>
        </p:spPr>
        <p:txBody>
          <a:bodyPr wrap="none" anchor="ctr" anchorCtr="0"/>
          <a:p>
            <a:pPr algn="ctr" eaLnBrk="0" hangingPunct="0"/>
            <a:r>
              <a:rPr lang="en-US" altLang="zh-TW" sz="1800" dirty="0">
                <a:latin typeface="Arial" panose="020B0604020202020204" pitchFamily="34" charset="0"/>
              </a:rPr>
              <a:t>S </a:t>
            </a:r>
            <a:r>
              <a:rPr lang="en-US" altLang="zh-TW" sz="1800" dirty="0">
                <a:latin typeface="Arial" panose="020B0604020202020204" pitchFamily="34" charset="0"/>
                <a:sym typeface="Symbol" panose="05050102010706020507" pitchFamily="18" charset="2"/>
              </a:rPr>
              <a:t> aABe</a:t>
            </a:r>
            <a:endParaRPr lang="en-US" altLang="zh-TW" sz="1800" dirty="0">
              <a:latin typeface="Arial" panose="020B0604020202020204" pitchFamily="34" charset="0"/>
            </a:endParaRPr>
          </a:p>
        </p:txBody>
      </p:sp>
      <p:sp>
        <p:nvSpPr>
          <p:cNvPr id="30743" name="Rectangle 23"/>
          <p:cNvSpPr/>
          <p:nvPr/>
        </p:nvSpPr>
        <p:spPr>
          <a:xfrm>
            <a:off x="762000" y="3937000"/>
            <a:ext cx="1282700" cy="317500"/>
          </a:xfrm>
          <a:prstGeom prst="rect">
            <a:avLst/>
          </a:prstGeom>
          <a:solidFill>
            <a:srgbClr val="FFFFFF"/>
          </a:solidFill>
          <a:ln w="9525" cap="flat" cmpd="sng">
            <a:solidFill>
              <a:srgbClr val="000000"/>
            </a:solidFill>
            <a:prstDash val="solid"/>
            <a:miter/>
            <a:headEnd type="none" w="med" len="med"/>
            <a:tailEnd type="none" w="med" len="med"/>
          </a:ln>
        </p:spPr>
        <p:txBody>
          <a:bodyPr wrap="none" anchor="ctr" anchorCtr="0"/>
          <a:p>
            <a:pPr algn="ctr" eaLnBrk="0" hangingPunct="0"/>
            <a:r>
              <a:rPr lang="en-US" altLang="zh-TW" sz="1800" dirty="0">
                <a:latin typeface="Arial" panose="020B0604020202020204" pitchFamily="34" charset="0"/>
              </a:rPr>
              <a:t>A </a:t>
            </a:r>
            <a:r>
              <a:rPr lang="en-US" altLang="zh-TW" sz="1800" dirty="0">
                <a:latin typeface="Arial" panose="020B0604020202020204" pitchFamily="34" charset="0"/>
                <a:sym typeface="Symbol" panose="05050102010706020507" pitchFamily="18" charset="2"/>
              </a:rPr>
              <a:t> Abc</a:t>
            </a:r>
            <a:endParaRPr lang="en-US" altLang="zh-TW" sz="1800" dirty="0">
              <a:latin typeface="Arial" panose="020B0604020202020204" pitchFamily="34" charset="0"/>
            </a:endParaRPr>
          </a:p>
        </p:txBody>
      </p:sp>
      <p:sp>
        <p:nvSpPr>
          <p:cNvPr id="30744" name="Rectangle 24"/>
          <p:cNvSpPr/>
          <p:nvPr/>
        </p:nvSpPr>
        <p:spPr>
          <a:xfrm>
            <a:off x="762000" y="4254500"/>
            <a:ext cx="1282700" cy="317500"/>
          </a:xfrm>
          <a:prstGeom prst="rect">
            <a:avLst/>
          </a:prstGeom>
          <a:solidFill>
            <a:srgbClr val="FFFFFF"/>
          </a:solidFill>
          <a:ln w="9525" cap="flat" cmpd="sng">
            <a:solidFill>
              <a:srgbClr val="000000"/>
            </a:solidFill>
            <a:prstDash val="solid"/>
            <a:miter/>
            <a:headEnd type="none" w="med" len="med"/>
            <a:tailEnd type="none" w="med" len="med"/>
          </a:ln>
        </p:spPr>
        <p:txBody>
          <a:bodyPr wrap="none" anchor="ctr" anchorCtr="0"/>
          <a:p>
            <a:pPr algn="ctr" eaLnBrk="0" hangingPunct="0"/>
            <a:r>
              <a:rPr lang="en-US" altLang="zh-TW" sz="1800" dirty="0">
                <a:latin typeface="Arial" panose="020B0604020202020204" pitchFamily="34" charset="0"/>
              </a:rPr>
              <a:t>A </a:t>
            </a:r>
            <a:r>
              <a:rPr lang="en-US" altLang="zh-TW" sz="1800" dirty="0">
                <a:latin typeface="Arial" panose="020B0604020202020204" pitchFamily="34" charset="0"/>
                <a:sym typeface="Symbol" panose="05050102010706020507" pitchFamily="18" charset="2"/>
              </a:rPr>
              <a:t> b</a:t>
            </a:r>
            <a:endParaRPr lang="en-US" altLang="zh-TW" sz="1800" dirty="0">
              <a:latin typeface="Arial" panose="020B0604020202020204" pitchFamily="34" charset="0"/>
            </a:endParaRPr>
          </a:p>
        </p:txBody>
      </p:sp>
      <p:sp>
        <p:nvSpPr>
          <p:cNvPr id="30745" name="Rectangle 25"/>
          <p:cNvSpPr/>
          <p:nvPr/>
        </p:nvSpPr>
        <p:spPr>
          <a:xfrm>
            <a:off x="762000" y="4572000"/>
            <a:ext cx="1282700" cy="317500"/>
          </a:xfrm>
          <a:prstGeom prst="rect">
            <a:avLst/>
          </a:prstGeom>
          <a:solidFill>
            <a:srgbClr val="FFFFFF"/>
          </a:solidFill>
          <a:ln w="9525" cap="flat" cmpd="sng">
            <a:solidFill>
              <a:srgbClr val="000000"/>
            </a:solidFill>
            <a:prstDash val="solid"/>
            <a:miter/>
            <a:headEnd type="none" w="med" len="med"/>
            <a:tailEnd type="none" w="med" len="med"/>
          </a:ln>
        </p:spPr>
        <p:txBody>
          <a:bodyPr wrap="none" anchor="ctr" anchorCtr="0"/>
          <a:p>
            <a:pPr algn="ctr" eaLnBrk="0" hangingPunct="0"/>
            <a:r>
              <a:rPr lang="en-US" altLang="zh-TW" sz="1800" dirty="0">
                <a:latin typeface="Arial" panose="020B0604020202020204" pitchFamily="34" charset="0"/>
              </a:rPr>
              <a:t>B </a:t>
            </a:r>
            <a:r>
              <a:rPr lang="en-US" altLang="zh-TW" sz="1800" dirty="0">
                <a:latin typeface="Arial" panose="020B0604020202020204" pitchFamily="34" charset="0"/>
                <a:sym typeface="Symbol" panose="05050102010706020507" pitchFamily="18" charset="2"/>
              </a:rPr>
              <a:t> d</a:t>
            </a:r>
            <a:endParaRPr lang="en-US" altLang="zh-TW" sz="1800" dirty="0">
              <a:latin typeface="Arial" panose="020B0604020202020204" pitchFamily="34" charset="0"/>
            </a:endParaRPr>
          </a:p>
        </p:txBody>
      </p:sp>
      <p:grpSp>
        <p:nvGrpSpPr>
          <p:cNvPr id="30746" name="Group 26"/>
          <p:cNvGrpSpPr/>
          <p:nvPr/>
        </p:nvGrpSpPr>
        <p:grpSpPr>
          <a:xfrm>
            <a:off x="7407275" y="3746500"/>
            <a:ext cx="323850" cy="614363"/>
            <a:chOff x="4834" y="3256"/>
            <a:chExt cx="204" cy="387"/>
          </a:xfrm>
        </p:grpSpPr>
        <p:sp>
          <p:nvSpPr>
            <p:cNvPr id="30747" name="Line 27"/>
            <p:cNvSpPr/>
            <p:nvPr/>
          </p:nvSpPr>
          <p:spPr>
            <a:xfrm>
              <a:off x="4928" y="3256"/>
              <a:ext cx="0" cy="184"/>
            </a:xfrm>
            <a:prstGeom prst="line">
              <a:avLst/>
            </a:prstGeom>
            <a:ln w="28575" cap="flat" cmpd="sng">
              <a:solidFill>
                <a:srgbClr val="000000"/>
              </a:solidFill>
              <a:prstDash val="solid"/>
              <a:round/>
              <a:headEnd type="none" w="med" len="med"/>
              <a:tailEnd type="none" w="med" len="med"/>
            </a:ln>
          </p:spPr>
        </p:sp>
        <p:sp>
          <p:nvSpPr>
            <p:cNvPr id="30748" name="Rectangle 28"/>
            <p:cNvSpPr/>
            <p:nvPr/>
          </p:nvSpPr>
          <p:spPr>
            <a:xfrm>
              <a:off x="4834" y="3412"/>
              <a:ext cx="204" cy="231"/>
            </a:xfrm>
            <a:prstGeom prst="rect">
              <a:avLst/>
            </a:prstGeom>
            <a:noFill/>
            <a:ln w="9525">
              <a:noFill/>
            </a:ln>
          </p:spPr>
          <p:txBody>
            <a:bodyPr wrap="none" anchor="ctr" anchorCtr="0">
              <a:spAutoFit/>
            </a:bodyPr>
            <a:p>
              <a:pPr algn="ctr" eaLnBrk="0" hangingPunct="0"/>
              <a:r>
                <a:rPr lang="en-US" altLang="zh-TW" sz="1800" dirty="0">
                  <a:latin typeface="Arial" panose="020B0604020202020204" pitchFamily="34" charset="0"/>
                  <a:sym typeface="Symbol" panose="05050102010706020507" pitchFamily="18" charset="2"/>
                </a:rPr>
                <a:t>b</a:t>
              </a:r>
              <a:endParaRPr lang="en-US" altLang="zh-TW" sz="1800" dirty="0">
                <a:latin typeface="Arial" panose="020B0604020202020204" pitchFamily="34" charset="0"/>
                <a:sym typeface="Symbol" panose="05050102010706020507" pitchFamily="18" charset="2"/>
              </a:endParaRPr>
            </a:p>
          </p:txBody>
        </p:sp>
      </p:grpSp>
      <p:cxnSp>
        <p:nvCxnSpPr>
          <p:cNvPr id="30749" name="AutoShape 29"/>
          <p:cNvCxnSpPr>
            <a:stCxn id="30727" idx="0"/>
            <a:endCxn id="30724" idx="2"/>
          </p:cNvCxnSpPr>
          <p:nvPr/>
        </p:nvCxnSpPr>
        <p:spPr>
          <a:xfrm rot="10800000">
            <a:off x="2044700" y="3778250"/>
            <a:ext cx="1401763" cy="298450"/>
          </a:xfrm>
          <a:prstGeom prst="curvedConnector3">
            <a:avLst>
              <a:gd name="adj1" fmla="val 49944"/>
            </a:avLst>
          </a:prstGeom>
          <a:ln w="28575" cap="flat" cmpd="sng">
            <a:solidFill>
              <a:srgbClr val="000000"/>
            </a:solidFill>
            <a:prstDash val="solid"/>
            <a:round/>
            <a:headEnd type="none" w="med" len="med"/>
            <a:tailEnd type="triangle" w="med" len="med"/>
          </a:ln>
        </p:spPr>
      </p:cxnSp>
      <p:cxnSp>
        <p:nvCxnSpPr>
          <p:cNvPr id="30750" name="AutoShape 30"/>
          <p:cNvCxnSpPr>
            <a:stCxn id="30727" idx="0"/>
            <a:endCxn id="30724" idx="2"/>
          </p:cNvCxnSpPr>
          <p:nvPr/>
        </p:nvCxnSpPr>
        <p:spPr>
          <a:xfrm rot="-10800000" flipV="1">
            <a:off x="2044700" y="4076700"/>
            <a:ext cx="1401763" cy="19050"/>
          </a:xfrm>
          <a:prstGeom prst="curvedConnector3">
            <a:avLst>
              <a:gd name="adj1" fmla="val 49944"/>
            </a:avLst>
          </a:prstGeom>
          <a:ln w="28575" cap="flat" cmpd="sng">
            <a:solidFill>
              <a:srgbClr val="000000"/>
            </a:solidFill>
            <a:prstDash val="solid"/>
            <a:round/>
            <a:headEnd type="none" w="med" len="med"/>
            <a:tailEnd type="triangle" w="med" len="med"/>
          </a:ln>
        </p:spPr>
      </p:cxnSp>
      <p:cxnSp>
        <p:nvCxnSpPr>
          <p:cNvPr id="30751" name="AutoShape 31"/>
          <p:cNvCxnSpPr>
            <a:stCxn id="30727" idx="0"/>
            <a:endCxn id="30724" idx="2"/>
          </p:cNvCxnSpPr>
          <p:nvPr/>
        </p:nvCxnSpPr>
        <p:spPr>
          <a:xfrm rot="-10800000" flipV="1">
            <a:off x="2044700" y="4076700"/>
            <a:ext cx="1401763" cy="336550"/>
          </a:xfrm>
          <a:prstGeom prst="curvedConnector3">
            <a:avLst>
              <a:gd name="adj1" fmla="val 49944"/>
            </a:avLst>
          </a:prstGeom>
          <a:ln w="28575" cap="flat" cmpd="sng">
            <a:solidFill>
              <a:srgbClr val="000000"/>
            </a:solidFill>
            <a:prstDash val="solid"/>
            <a:round/>
            <a:headEnd type="none" w="med" len="med"/>
            <a:tailEnd type="triangle" w="med" len="med"/>
          </a:ln>
        </p:spPr>
      </p:cxnSp>
      <p:cxnSp>
        <p:nvCxnSpPr>
          <p:cNvPr id="30752" name="AutoShape 32"/>
          <p:cNvCxnSpPr>
            <a:stCxn id="30727" idx="0"/>
            <a:endCxn id="30724" idx="2"/>
          </p:cNvCxnSpPr>
          <p:nvPr/>
        </p:nvCxnSpPr>
        <p:spPr>
          <a:xfrm rot="-10800000" flipV="1">
            <a:off x="2044700" y="4076700"/>
            <a:ext cx="1401763" cy="654050"/>
          </a:xfrm>
          <a:prstGeom prst="curvedConnector3">
            <a:avLst>
              <a:gd name="adj1" fmla="val 49944"/>
            </a:avLst>
          </a:prstGeom>
          <a:ln w="28575" cap="flat" cmpd="sng">
            <a:solidFill>
              <a:srgbClr val="000000"/>
            </a:solidFill>
            <a:prstDash val="solid"/>
            <a:round/>
            <a:headEnd type="none" w="med" len="med"/>
            <a:tailEnd type="triangle" w="med" len="med"/>
          </a:ln>
        </p:spPr>
      </p:cxnSp>
      <p:grpSp>
        <p:nvGrpSpPr>
          <p:cNvPr id="30753" name="Group 33"/>
          <p:cNvGrpSpPr/>
          <p:nvPr/>
        </p:nvGrpSpPr>
        <p:grpSpPr>
          <a:xfrm>
            <a:off x="8207375" y="3397250"/>
            <a:ext cx="358775" cy="950913"/>
            <a:chOff x="4450" y="2604"/>
            <a:chExt cx="226" cy="599"/>
          </a:xfrm>
        </p:grpSpPr>
        <p:sp>
          <p:nvSpPr>
            <p:cNvPr id="30754" name="Rectangle 34"/>
            <p:cNvSpPr/>
            <p:nvPr/>
          </p:nvSpPr>
          <p:spPr>
            <a:xfrm>
              <a:off x="4464" y="2604"/>
              <a:ext cx="212" cy="231"/>
            </a:xfrm>
            <a:prstGeom prst="rect">
              <a:avLst/>
            </a:prstGeom>
            <a:noFill/>
            <a:ln w="9525">
              <a:noFill/>
            </a:ln>
          </p:spPr>
          <p:txBody>
            <a:bodyPr wrap="none" anchor="ctr" anchorCtr="0">
              <a:spAutoFit/>
            </a:bodyPr>
            <a:p>
              <a:pPr algn="ctr" eaLnBrk="0" hangingPunct="0"/>
              <a:r>
                <a:rPr lang="en-US" altLang="zh-TW" sz="1800" dirty="0">
                  <a:solidFill>
                    <a:srgbClr val="0000FF"/>
                  </a:solidFill>
                  <a:latin typeface="Arial" panose="020B0604020202020204" pitchFamily="34" charset="0"/>
                </a:rPr>
                <a:t>B</a:t>
              </a:r>
              <a:endParaRPr lang="en-US" altLang="zh-TW" sz="1800" dirty="0">
                <a:solidFill>
                  <a:srgbClr val="0000FF"/>
                </a:solidFill>
                <a:latin typeface="Arial" panose="020B0604020202020204" pitchFamily="34" charset="0"/>
              </a:endParaRPr>
            </a:p>
          </p:txBody>
        </p:sp>
        <p:grpSp>
          <p:nvGrpSpPr>
            <p:cNvPr id="30755" name="Group 35"/>
            <p:cNvGrpSpPr/>
            <p:nvPr/>
          </p:nvGrpSpPr>
          <p:grpSpPr>
            <a:xfrm>
              <a:off x="4450" y="2816"/>
              <a:ext cx="204" cy="387"/>
              <a:chOff x="4834" y="3256"/>
              <a:chExt cx="204" cy="387"/>
            </a:xfrm>
          </p:grpSpPr>
          <p:sp>
            <p:nvSpPr>
              <p:cNvPr id="30756" name="Line 36"/>
              <p:cNvSpPr/>
              <p:nvPr/>
            </p:nvSpPr>
            <p:spPr>
              <a:xfrm>
                <a:off x="4928" y="3256"/>
                <a:ext cx="0" cy="184"/>
              </a:xfrm>
              <a:prstGeom prst="line">
                <a:avLst/>
              </a:prstGeom>
              <a:ln w="28575" cap="flat" cmpd="sng">
                <a:solidFill>
                  <a:srgbClr val="000000"/>
                </a:solidFill>
                <a:prstDash val="solid"/>
                <a:round/>
                <a:headEnd type="none" w="med" len="med"/>
                <a:tailEnd type="none" w="med" len="med"/>
              </a:ln>
            </p:spPr>
          </p:sp>
          <p:sp>
            <p:nvSpPr>
              <p:cNvPr id="30757" name="Rectangle 37"/>
              <p:cNvSpPr/>
              <p:nvPr/>
            </p:nvSpPr>
            <p:spPr>
              <a:xfrm>
                <a:off x="4834" y="3412"/>
                <a:ext cx="204" cy="231"/>
              </a:xfrm>
              <a:prstGeom prst="rect">
                <a:avLst/>
              </a:prstGeom>
              <a:noFill/>
              <a:ln w="9525">
                <a:noFill/>
              </a:ln>
            </p:spPr>
            <p:txBody>
              <a:bodyPr wrap="none" anchor="ctr" anchorCtr="0">
                <a:spAutoFit/>
              </a:bodyPr>
              <a:p>
                <a:pPr algn="ctr" eaLnBrk="0" hangingPunct="0"/>
                <a:r>
                  <a:rPr lang="en-US" altLang="zh-TW" sz="1800" dirty="0">
                    <a:latin typeface="Arial" panose="020B0604020202020204" pitchFamily="34" charset="0"/>
                    <a:sym typeface="Symbol" panose="05050102010706020507" pitchFamily="18" charset="2"/>
                  </a:rPr>
                  <a:t>d</a:t>
                </a:r>
                <a:endParaRPr lang="en-US" altLang="zh-TW" sz="1800" dirty="0">
                  <a:latin typeface="Arial" panose="020B0604020202020204" pitchFamily="34" charset="0"/>
                  <a:sym typeface="Symbol" panose="05050102010706020507" pitchFamily="18" charset="2"/>
                </a:endParaRPr>
              </a:p>
            </p:txBody>
          </p:sp>
        </p:grpSp>
      </p:grpSp>
      <p:sp>
        <p:nvSpPr>
          <p:cNvPr id="30758" name="AutoShape 38"/>
          <p:cNvSpPr/>
          <p:nvPr/>
        </p:nvSpPr>
        <p:spPr>
          <a:xfrm>
            <a:off x="6292850" y="3981450"/>
            <a:ext cx="469900" cy="190500"/>
          </a:xfrm>
          <a:prstGeom prst="rightArrow">
            <a:avLst>
              <a:gd name="adj1" fmla="val 50000"/>
              <a:gd name="adj2" fmla="val 61655"/>
            </a:avLst>
          </a:prstGeom>
          <a:solidFill>
            <a:schemeClr val="accent1"/>
          </a:solidFill>
          <a:ln w="9525" cap="flat" cmpd="sng">
            <a:solidFill>
              <a:srgbClr val="000000"/>
            </a:solidFill>
            <a:prstDash val="solid"/>
            <a:miter/>
            <a:headEnd type="none" w="med" len="med"/>
            <a:tailEnd type="none" w="med" len="med"/>
          </a:ln>
        </p:spPr>
        <p:txBody>
          <a:bodyPr wrap="none" anchor="ctr" anchorCtr="0"/>
          <a:p>
            <a:endParaRPr lang="zh-TW" altLang="en-US" dirty="0">
              <a:latin typeface="Times New Roman" panose="02020603050405020304" pitchFamily="18" charset="0"/>
              <a:ea typeface="PMingLiU" pitchFamily="18" charset="-120"/>
            </a:endParaRPr>
          </a:p>
        </p:txBody>
      </p:sp>
      <p:sp>
        <p:nvSpPr>
          <p:cNvPr id="30759" name="Text Box 40"/>
          <p:cNvSpPr txBox="1"/>
          <p:nvPr/>
        </p:nvSpPr>
        <p:spPr>
          <a:xfrm>
            <a:off x="468313" y="1341438"/>
            <a:ext cx="4608512" cy="457200"/>
          </a:xfrm>
          <a:prstGeom prst="rect">
            <a:avLst/>
          </a:prstGeom>
          <a:noFill/>
          <a:ln w="9525">
            <a:noFill/>
          </a:ln>
        </p:spPr>
        <p:txBody>
          <a:bodyPr anchor="t" anchorCtr="0">
            <a:spAutoFit/>
          </a:bodyPr>
          <a:p>
            <a:pPr>
              <a:spcBef>
                <a:spcPct val="50000"/>
              </a:spcBef>
            </a:pPr>
            <a:r>
              <a:rPr lang="en-US" altLang="zh-TW" b="1" dirty="0">
                <a:solidFill>
                  <a:srgbClr val="FF0000"/>
                </a:solidFill>
                <a:latin typeface="Times New Roman" panose="02020603050405020304" pitchFamily="18" charset="0"/>
              </a:rPr>
              <a:t>Bottom-Up Parser Example</a:t>
            </a:r>
            <a:endParaRPr lang="zh-TW" altLang="en-US" b="1" dirty="0">
              <a:solidFill>
                <a:srgbClr val="FF0000"/>
              </a:solidFill>
              <a:latin typeface="Times New Roman" panose="02020603050405020304" pitchFamily="18" charset="0"/>
              <a:ea typeface="PMingLiU" pitchFamily="18" charset="-120"/>
            </a:endParaRPr>
          </a:p>
        </p:txBody>
      </p:sp>
      <p:sp>
        <p:nvSpPr>
          <p:cNvPr id="30760" name="Text Box 42"/>
          <p:cNvSpPr txBox="1"/>
          <p:nvPr/>
        </p:nvSpPr>
        <p:spPr>
          <a:xfrm>
            <a:off x="3203575" y="1844675"/>
            <a:ext cx="3240088" cy="603250"/>
          </a:xfrm>
          <a:prstGeom prst="rect">
            <a:avLst/>
          </a:prstGeom>
          <a:noFill/>
          <a:ln w="22225" cap="flat" cmpd="sng">
            <a:solidFill>
              <a:schemeClr val="folHlink"/>
            </a:solidFill>
            <a:prstDash val="solid"/>
            <a:miter/>
            <a:headEnd type="none" w="med" len="med"/>
            <a:tailEnd type="none" w="med" len="med"/>
          </a:ln>
        </p:spPr>
        <p:txBody>
          <a:bodyPr anchor="t" anchorCtr="0">
            <a:spAutoFit/>
          </a:bodyPr>
          <a:p>
            <a:pPr>
              <a:lnSpc>
                <a:spcPct val="55000"/>
              </a:lnSpc>
              <a:spcBef>
                <a:spcPct val="50000"/>
              </a:spcBef>
            </a:pPr>
            <a:r>
              <a:rPr lang="en-US" altLang="zh-TW" sz="2000" b="1" dirty="0">
                <a:solidFill>
                  <a:srgbClr val="FF0000"/>
                </a:solidFill>
                <a:latin typeface="Times New Roman" panose="02020603050405020304" pitchFamily="18" charset="0"/>
              </a:rPr>
              <a:t>Shift d </a:t>
            </a:r>
            <a:endParaRPr lang="en-US" altLang="zh-TW" sz="2000" b="1" dirty="0">
              <a:solidFill>
                <a:srgbClr val="FF0000"/>
              </a:solidFill>
              <a:latin typeface="Times New Roman" panose="02020603050405020304" pitchFamily="18" charset="0"/>
            </a:endParaRPr>
          </a:p>
          <a:p>
            <a:pPr>
              <a:lnSpc>
                <a:spcPct val="55000"/>
              </a:lnSpc>
              <a:spcBef>
                <a:spcPct val="50000"/>
              </a:spcBef>
            </a:pPr>
            <a:endParaRPr lang="en-US" altLang="zh-TW" sz="2000" b="1" dirty="0">
              <a:solidFill>
                <a:srgbClr val="FF0000"/>
              </a:solidFill>
              <a:latin typeface="Times New Roman" panose="02020603050405020304" pitchFamily="18" charset="0"/>
            </a:endParaRPr>
          </a:p>
        </p:txBody>
      </p:sp>
      <p:sp>
        <p:nvSpPr>
          <p:cNvPr id="30761" name="矩形 41"/>
          <p:cNvSpPr/>
          <p:nvPr/>
        </p:nvSpPr>
        <p:spPr>
          <a:xfrm>
            <a:off x="3214688" y="2143125"/>
            <a:ext cx="2316162" cy="279400"/>
          </a:xfrm>
          <a:prstGeom prst="rect">
            <a:avLst/>
          </a:prstGeom>
          <a:noFill/>
          <a:ln w="9525">
            <a:noFill/>
          </a:ln>
        </p:spPr>
        <p:txBody>
          <a:bodyPr wrap="none" anchor="t" anchorCtr="0">
            <a:spAutoFit/>
          </a:bodyPr>
          <a:p>
            <a:pPr>
              <a:lnSpc>
                <a:spcPct val="55000"/>
              </a:lnSpc>
              <a:spcBef>
                <a:spcPct val="50000"/>
              </a:spcBef>
            </a:pPr>
            <a:r>
              <a:rPr lang="en-US" altLang="zh-TW" sz="2000" dirty="0">
                <a:solidFill>
                  <a:srgbClr val="FF0000"/>
                </a:solidFill>
                <a:latin typeface="Times New Roman" panose="02020603050405020304" pitchFamily="18" charset="0"/>
              </a:rPr>
              <a:t>Reduce from d to B</a:t>
            </a:r>
            <a:endParaRPr lang="en-US" altLang="zh-TW" sz="2000" dirty="0">
              <a:solidFill>
                <a:srgbClr val="FF0000"/>
              </a:solidFill>
              <a:latin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投影片編號版面配置區 4"/>
          <p:cNvSpPr>
            <a:spLocks noGrp="1"/>
          </p:cNvSpPr>
          <p:nvPr>
            <p:ph type="sldNum" sz="quarter" idx="4"/>
          </p:nvPr>
        </p:nvSpPr>
        <p:spPr>
          <a:noFill/>
          <a:ln>
            <a:noFill/>
          </a:ln>
        </p:spPr>
        <p:txBody>
          <a:bodyPr anchor="t"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a:fld id="{9A0DB2DC-4C9A-4742-B13C-FB6460FD3503}" type="slidenum">
              <a:rPr lang="zh-TW" altLang="en-US" sz="1400" dirty="0">
                <a:solidFill>
                  <a:schemeClr val="tx2"/>
                </a:solidFill>
                <a:latin typeface="Times New Roman" panose="02020603050405020304" pitchFamily="18" charset="0"/>
                <a:ea typeface="PMingLiU" pitchFamily="18" charset="-120"/>
              </a:rPr>
            </a:fld>
            <a:endParaRPr lang="zh-TW" altLang="en-US" sz="1400" dirty="0">
              <a:solidFill>
                <a:schemeClr val="tx2"/>
              </a:solidFill>
              <a:latin typeface="Times New Roman" panose="02020603050405020304" pitchFamily="18" charset="0"/>
              <a:ea typeface="PMingLiU" pitchFamily="18" charset="-120"/>
            </a:endParaRPr>
          </a:p>
        </p:txBody>
      </p:sp>
      <p:sp>
        <p:nvSpPr>
          <p:cNvPr id="32770" name="Rectangle 2"/>
          <p:cNvSpPr>
            <a:spLocks noGrp="1"/>
          </p:cNvSpPr>
          <p:nvPr>
            <p:ph type="title"/>
          </p:nvPr>
        </p:nvSpPr>
        <p:spPr/>
        <p:txBody>
          <a:bodyPr vert="horz" wrap="square" lIns="91440" tIns="45720" rIns="91440" bIns="45720" anchor="b" anchorCtr="0"/>
          <a:p>
            <a:r>
              <a:rPr lang="en-US" altLang="zh-CN" dirty="0">
                <a:ea typeface="宋体" panose="02010600030101010101" pitchFamily="2" charset="-122"/>
              </a:rPr>
              <a:t>Example</a:t>
            </a:r>
            <a:endParaRPr lang="en-US" altLang="zh-TW" dirty="0">
              <a:ea typeface="PMingLiU" pitchFamily="18" charset="-120"/>
            </a:endParaRPr>
          </a:p>
        </p:txBody>
      </p:sp>
      <p:sp>
        <p:nvSpPr>
          <p:cNvPr id="32771" name="Rectangle 3"/>
          <p:cNvSpPr/>
          <p:nvPr/>
        </p:nvSpPr>
        <p:spPr>
          <a:xfrm>
            <a:off x="3175000" y="2586038"/>
            <a:ext cx="457200" cy="292100"/>
          </a:xfrm>
          <a:prstGeom prst="rect">
            <a:avLst/>
          </a:prstGeom>
          <a:solidFill>
            <a:schemeClr val="accent2"/>
          </a:solidFill>
          <a:ln w="9525" cap="flat" cmpd="sng">
            <a:solidFill>
              <a:srgbClr val="000000"/>
            </a:solidFill>
            <a:prstDash val="solid"/>
            <a:miter/>
            <a:headEnd type="none" w="med" len="med"/>
            <a:tailEnd type="none" w="med" len="med"/>
          </a:ln>
        </p:spPr>
        <p:txBody>
          <a:bodyPr wrap="none" anchor="ctr" anchorCtr="0"/>
          <a:p>
            <a:pPr algn="ctr" eaLnBrk="0" hangingPunct="0"/>
            <a:r>
              <a:rPr lang="en-US" altLang="zh-TW" sz="1600" dirty="0">
                <a:latin typeface="Arial" panose="020B0604020202020204" pitchFamily="34" charset="0"/>
              </a:rPr>
              <a:t>a</a:t>
            </a:r>
            <a:endParaRPr lang="en-US" altLang="zh-TW" sz="1600" dirty="0">
              <a:latin typeface="Arial" panose="020B0604020202020204" pitchFamily="34" charset="0"/>
            </a:endParaRPr>
          </a:p>
        </p:txBody>
      </p:sp>
      <p:sp>
        <p:nvSpPr>
          <p:cNvPr id="32772" name="Rectangle 4"/>
          <p:cNvSpPr/>
          <p:nvPr/>
        </p:nvSpPr>
        <p:spPr>
          <a:xfrm>
            <a:off x="4089400" y="2586038"/>
            <a:ext cx="457200" cy="292100"/>
          </a:xfrm>
          <a:prstGeom prst="rect">
            <a:avLst/>
          </a:prstGeom>
          <a:solidFill>
            <a:schemeClr val="accent2"/>
          </a:solidFill>
          <a:ln w="9525" cap="flat" cmpd="sng">
            <a:solidFill>
              <a:srgbClr val="000000"/>
            </a:solidFill>
            <a:prstDash val="solid"/>
            <a:miter/>
            <a:headEnd type="none" w="med" len="med"/>
            <a:tailEnd type="none" w="med" len="med"/>
          </a:ln>
        </p:spPr>
        <p:txBody>
          <a:bodyPr wrap="none" anchor="ctr" anchorCtr="0"/>
          <a:p>
            <a:pPr algn="ctr" eaLnBrk="0" hangingPunct="0"/>
            <a:r>
              <a:rPr lang="en-US" altLang="zh-TW" sz="1600" dirty="0">
                <a:latin typeface="Arial" panose="020B0604020202020204" pitchFamily="34" charset="0"/>
              </a:rPr>
              <a:t>B</a:t>
            </a:r>
            <a:endParaRPr lang="en-US" altLang="zh-TW" sz="1600" dirty="0">
              <a:latin typeface="Arial" panose="020B0604020202020204" pitchFamily="34" charset="0"/>
            </a:endParaRPr>
          </a:p>
        </p:txBody>
      </p:sp>
      <p:sp>
        <p:nvSpPr>
          <p:cNvPr id="32773" name="Rectangle 5"/>
          <p:cNvSpPr/>
          <p:nvPr/>
        </p:nvSpPr>
        <p:spPr>
          <a:xfrm>
            <a:off x="3632200" y="2586038"/>
            <a:ext cx="457200" cy="292100"/>
          </a:xfrm>
          <a:prstGeom prst="rect">
            <a:avLst/>
          </a:prstGeom>
          <a:solidFill>
            <a:schemeClr val="accent2"/>
          </a:solidFill>
          <a:ln w="9525" cap="flat" cmpd="sng">
            <a:solidFill>
              <a:srgbClr val="000000"/>
            </a:solidFill>
            <a:prstDash val="solid"/>
            <a:miter/>
            <a:headEnd type="none" w="med" len="med"/>
            <a:tailEnd type="none" w="med" len="med"/>
          </a:ln>
        </p:spPr>
        <p:txBody>
          <a:bodyPr wrap="none" anchor="ctr" anchorCtr="0"/>
          <a:p>
            <a:pPr algn="ctr" eaLnBrk="0" hangingPunct="0"/>
            <a:r>
              <a:rPr lang="en-US" altLang="zh-TW" sz="1600" dirty="0">
                <a:latin typeface="Arial" panose="020B0604020202020204" pitchFamily="34" charset="0"/>
              </a:rPr>
              <a:t>A</a:t>
            </a:r>
            <a:endParaRPr lang="en-US" altLang="zh-TW" sz="1600" dirty="0">
              <a:latin typeface="Arial" panose="020B0604020202020204" pitchFamily="34" charset="0"/>
            </a:endParaRPr>
          </a:p>
        </p:txBody>
      </p:sp>
      <p:sp>
        <p:nvSpPr>
          <p:cNvPr id="32774" name="Text Box 6"/>
          <p:cNvSpPr txBox="1"/>
          <p:nvPr/>
        </p:nvSpPr>
        <p:spPr>
          <a:xfrm>
            <a:off x="2254250" y="2547938"/>
            <a:ext cx="933450" cy="366712"/>
          </a:xfrm>
          <a:prstGeom prst="rect">
            <a:avLst/>
          </a:prstGeom>
          <a:noFill/>
          <a:ln w="9525">
            <a:noFill/>
          </a:ln>
        </p:spPr>
        <p:txBody>
          <a:bodyPr wrap="none" anchor="ctr" anchorCtr="0">
            <a:spAutoFit/>
          </a:bodyPr>
          <a:p>
            <a:pPr algn="ctr" eaLnBrk="0" hangingPunct="0"/>
            <a:r>
              <a:rPr lang="en-US" altLang="zh-TW" sz="1800" dirty="0">
                <a:latin typeface="Arial" panose="020B0604020202020204" pitchFamily="34" charset="0"/>
              </a:rPr>
              <a:t>INPUT:</a:t>
            </a:r>
            <a:endParaRPr lang="en-US" altLang="zh-TW" sz="1800" dirty="0">
              <a:latin typeface="Arial" panose="020B0604020202020204" pitchFamily="34" charset="0"/>
            </a:endParaRPr>
          </a:p>
        </p:txBody>
      </p:sp>
      <p:sp>
        <p:nvSpPr>
          <p:cNvPr id="32775" name="Text Box 7"/>
          <p:cNvSpPr txBox="1"/>
          <p:nvPr/>
        </p:nvSpPr>
        <p:spPr>
          <a:xfrm>
            <a:off x="3446463" y="3660775"/>
            <a:ext cx="2770187" cy="831850"/>
          </a:xfrm>
          <a:prstGeom prst="rect">
            <a:avLst/>
          </a:prstGeom>
          <a:solidFill>
            <a:srgbClr val="99CCFF"/>
          </a:solidFill>
          <a:ln w="9525" cap="flat" cmpd="sng">
            <a:solidFill>
              <a:schemeClr val="tx1"/>
            </a:solidFill>
            <a:prstDash val="solid"/>
            <a:miter/>
            <a:headEnd type="none" w="med" len="med"/>
            <a:tailEnd type="none" w="med" len="med"/>
          </a:ln>
        </p:spPr>
        <p:txBody>
          <a:bodyPr wrap="none" anchor="ctr" anchorCtr="0">
            <a:spAutoFit/>
          </a:bodyPr>
          <a:p>
            <a:pPr algn="ctr" eaLnBrk="0" hangingPunct="0"/>
            <a:r>
              <a:rPr lang="en-US" altLang="zh-TW" dirty="0">
                <a:latin typeface="Arial" panose="020B0604020202020204" pitchFamily="34" charset="0"/>
              </a:rPr>
              <a:t>Bottom-Up Parsing</a:t>
            </a:r>
            <a:endParaRPr lang="en-US" altLang="zh-TW" dirty="0">
              <a:latin typeface="Arial" panose="020B0604020202020204" pitchFamily="34" charset="0"/>
            </a:endParaRPr>
          </a:p>
          <a:p>
            <a:pPr algn="ctr" eaLnBrk="0" hangingPunct="0"/>
            <a:r>
              <a:rPr lang="en-US" altLang="zh-TW" dirty="0">
                <a:latin typeface="Arial" panose="020B0604020202020204" pitchFamily="34" charset="0"/>
              </a:rPr>
              <a:t>Program</a:t>
            </a:r>
            <a:endParaRPr lang="en-US" altLang="zh-TW" dirty="0">
              <a:latin typeface="Arial" panose="020B0604020202020204" pitchFamily="34" charset="0"/>
            </a:endParaRPr>
          </a:p>
        </p:txBody>
      </p:sp>
      <p:cxnSp>
        <p:nvCxnSpPr>
          <p:cNvPr id="32776" name="AutoShape 8"/>
          <p:cNvCxnSpPr>
            <a:stCxn id="32775" idx="0"/>
            <a:endCxn id="32772" idx="2"/>
          </p:cNvCxnSpPr>
          <p:nvPr/>
        </p:nvCxnSpPr>
        <p:spPr>
          <a:xfrm rot="5400000" flipH="1">
            <a:off x="4183063" y="3011488"/>
            <a:ext cx="781050" cy="514350"/>
          </a:xfrm>
          <a:prstGeom prst="curvedConnector3">
            <a:avLst>
              <a:gd name="adj1" fmla="val 49898"/>
            </a:avLst>
          </a:prstGeom>
          <a:ln w="28575" cap="flat" cmpd="sng">
            <a:solidFill>
              <a:srgbClr val="000000"/>
            </a:solidFill>
            <a:prstDash val="solid"/>
            <a:round/>
            <a:headEnd type="none" w="med" len="med"/>
            <a:tailEnd type="triangle" w="med" len="med"/>
          </a:ln>
        </p:spPr>
      </p:cxnSp>
      <p:sp>
        <p:nvSpPr>
          <p:cNvPr id="32777" name="Rectangle 9"/>
          <p:cNvSpPr/>
          <p:nvPr/>
        </p:nvSpPr>
        <p:spPr>
          <a:xfrm>
            <a:off x="4546600" y="2586038"/>
            <a:ext cx="457200" cy="292100"/>
          </a:xfrm>
          <a:prstGeom prst="rect">
            <a:avLst/>
          </a:prstGeom>
          <a:solidFill>
            <a:srgbClr val="FFFF99"/>
          </a:solidFill>
          <a:ln w="9525" cap="flat" cmpd="sng">
            <a:solidFill>
              <a:srgbClr val="000000"/>
            </a:solidFill>
            <a:prstDash val="solid"/>
            <a:miter/>
            <a:headEnd type="none" w="med" len="med"/>
            <a:tailEnd type="none" w="med" len="med"/>
          </a:ln>
        </p:spPr>
        <p:txBody>
          <a:bodyPr wrap="none" anchor="ctr" anchorCtr="0"/>
          <a:p>
            <a:pPr algn="ctr" eaLnBrk="0" hangingPunct="0"/>
            <a:r>
              <a:rPr lang="en-US" altLang="zh-TW" sz="1600" dirty="0">
                <a:latin typeface="Arial" panose="020B0604020202020204" pitchFamily="34" charset="0"/>
              </a:rPr>
              <a:t>e</a:t>
            </a:r>
            <a:endParaRPr lang="en-US" altLang="zh-TW" sz="1600" dirty="0">
              <a:latin typeface="Arial" panose="020B0604020202020204" pitchFamily="34" charset="0"/>
            </a:endParaRPr>
          </a:p>
        </p:txBody>
      </p:sp>
      <p:sp>
        <p:nvSpPr>
          <p:cNvPr id="32778" name="Rectangle 10"/>
          <p:cNvSpPr/>
          <p:nvPr/>
        </p:nvSpPr>
        <p:spPr>
          <a:xfrm>
            <a:off x="6819900" y="2832100"/>
            <a:ext cx="2159000" cy="2159000"/>
          </a:xfrm>
          <a:prstGeom prst="rect">
            <a:avLst/>
          </a:prstGeom>
          <a:solidFill>
            <a:srgbClr val="FFFFFF"/>
          </a:solidFill>
          <a:ln w="9525" cap="flat" cmpd="sng">
            <a:solidFill>
              <a:srgbClr val="000000"/>
            </a:solidFill>
            <a:prstDash val="solid"/>
            <a:miter/>
            <a:headEnd type="none" w="med" len="med"/>
            <a:tailEnd type="none" w="med" len="med"/>
          </a:ln>
        </p:spPr>
        <p:txBody>
          <a:bodyPr wrap="none" anchor="ctr" anchorCtr="0"/>
          <a:p>
            <a:endParaRPr lang="zh-TW" altLang="en-US" dirty="0">
              <a:latin typeface="Times New Roman" panose="02020603050405020304" pitchFamily="18" charset="0"/>
              <a:ea typeface="PMingLiU" pitchFamily="18" charset="-120"/>
            </a:endParaRPr>
          </a:p>
        </p:txBody>
      </p:sp>
      <p:sp>
        <p:nvSpPr>
          <p:cNvPr id="32779" name="Text Box 11"/>
          <p:cNvSpPr txBox="1"/>
          <p:nvPr/>
        </p:nvSpPr>
        <p:spPr>
          <a:xfrm>
            <a:off x="6724650" y="2471738"/>
            <a:ext cx="1187450" cy="366712"/>
          </a:xfrm>
          <a:prstGeom prst="rect">
            <a:avLst/>
          </a:prstGeom>
          <a:noFill/>
          <a:ln w="9525">
            <a:noFill/>
          </a:ln>
        </p:spPr>
        <p:txBody>
          <a:bodyPr wrap="none" anchor="ctr" anchorCtr="0">
            <a:spAutoFit/>
          </a:bodyPr>
          <a:p>
            <a:pPr algn="ctr" eaLnBrk="0" hangingPunct="0"/>
            <a:r>
              <a:rPr lang="en-US" altLang="zh-TW" sz="1800" dirty="0">
                <a:latin typeface="Arial" panose="020B0604020202020204" pitchFamily="34" charset="0"/>
              </a:rPr>
              <a:t>OUTPUT:</a:t>
            </a:r>
            <a:endParaRPr lang="en-US" altLang="zh-TW" sz="1800" dirty="0">
              <a:latin typeface="Arial" panose="020B0604020202020204" pitchFamily="34" charset="0"/>
            </a:endParaRPr>
          </a:p>
        </p:txBody>
      </p:sp>
      <p:sp>
        <p:nvSpPr>
          <p:cNvPr id="32780" name="Line 12"/>
          <p:cNvSpPr/>
          <p:nvPr/>
        </p:nvSpPr>
        <p:spPr>
          <a:xfrm>
            <a:off x="7688263" y="3746500"/>
            <a:ext cx="254000" cy="279400"/>
          </a:xfrm>
          <a:prstGeom prst="line">
            <a:avLst/>
          </a:prstGeom>
          <a:ln w="28575" cap="flat" cmpd="sng">
            <a:solidFill>
              <a:srgbClr val="000000"/>
            </a:solidFill>
            <a:prstDash val="solid"/>
            <a:round/>
            <a:headEnd type="none" w="med" len="med"/>
            <a:tailEnd type="none" w="med" len="med"/>
          </a:ln>
        </p:spPr>
      </p:sp>
      <p:sp>
        <p:nvSpPr>
          <p:cNvPr id="32781" name="Line 13"/>
          <p:cNvSpPr/>
          <p:nvPr/>
        </p:nvSpPr>
        <p:spPr>
          <a:xfrm flipH="1">
            <a:off x="7205663" y="3746500"/>
            <a:ext cx="254000" cy="279400"/>
          </a:xfrm>
          <a:prstGeom prst="line">
            <a:avLst/>
          </a:prstGeom>
          <a:ln w="28575" cap="flat" cmpd="sng">
            <a:solidFill>
              <a:srgbClr val="000000"/>
            </a:solidFill>
            <a:prstDash val="solid"/>
            <a:round/>
            <a:headEnd type="none" w="med" len="med"/>
            <a:tailEnd type="none" w="med" len="med"/>
          </a:ln>
        </p:spPr>
      </p:sp>
      <p:sp>
        <p:nvSpPr>
          <p:cNvPr id="32782" name="Rectangle 14"/>
          <p:cNvSpPr/>
          <p:nvPr/>
        </p:nvSpPr>
        <p:spPr>
          <a:xfrm>
            <a:off x="6934200" y="3981450"/>
            <a:ext cx="336550" cy="366713"/>
          </a:xfrm>
          <a:prstGeom prst="rect">
            <a:avLst/>
          </a:prstGeom>
          <a:noFill/>
          <a:ln w="9525">
            <a:noFill/>
          </a:ln>
        </p:spPr>
        <p:txBody>
          <a:bodyPr wrap="none" anchor="ctr" anchorCtr="0">
            <a:spAutoFit/>
          </a:bodyPr>
          <a:p>
            <a:pPr algn="ctr" eaLnBrk="0" hangingPunct="0"/>
            <a:r>
              <a:rPr lang="en-US" altLang="zh-TW" sz="1800" dirty="0">
                <a:solidFill>
                  <a:srgbClr val="0000FF"/>
                </a:solidFill>
                <a:latin typeface="Arial" panose="020B0604020202020204" pitchFamily="34" charset="0"/>
              </a:rPr>
              <a:t>A</a:t>
            </a:r>
            <a:endParaRPr lang="en-US" altLang="zh-TW" sz="1800" dirty="0">
              <a:solidFill>
                <a:srgbClr val="0000FF"/>
              </a:solidFill>
              <a:latin typeface="Arial" panose="020B0604020202020204" pitchFamily="34" charset="0"/>
            </a:endParaRPr>
          </a:p>
        </p:txBody>
      </p:sp>
      <p:sp>
        <p:nvSpPr>
          <p:cNvPr id="32783" name="Rectangle 15"/>
          <p:cNvSpPr/>
          <p:nvPr/>
        </p:nvSpPr>
        <p:spPr>
          <a:xfrm>
            <a:off x="7900988" y="3981450"/>
            <a:ext cx="311150" cy="366713"/>
          </a:xfrm>
          <a:prstGeom prst="rect">
            <a:avLst/>
          </a:prstGeom>
          <a:noFill/>
          <a:ln w="9525">
            <a:noFill/>
          </a:ln>
        </p:spPr>
        <p:txBody>
          <a:bodyPr wrap="none" anchor="ctr" anchorCtr="0">
            <a:spAutoFit/>
          </a:bodyPr>
          <a:p>
            <a:pPr algn="ctr" eaLnBrk="0" hangingPunct="0"/>
            <a:r>
              <a:rPr lang="en-US" altLang="zh-TW" sz="1800" dirty="0">
                <a:latin typeface="Arial" panose="020B0604020202020204" pitchFamily="34" charset="0"/>
              </a:rPr>
              <a:t>c</a:t>
            </a:r>
            <a:endParaRPr lang="en-US" altLang="zh-TW" sz="1800" dirty="0">
              <a:solidFill>
                <a:srgbClr val="0000FF"/>
              </a:solidFill>
              <a:latin typeface="Arial" panose="020B0604020202020204" pitchFamily="34" charset="0"/>
            </a:endParaRPr>
          </a:p>
        </p:txBody>
      </p:sp>
      <p:sp>
        <p:nvSpPr>
          <p:cNvPr id="32784" name="Rectangle 16"/>
          <p:cNvSpPr/>
          <p:nvPr/>
        </p:nvSpPr>
        <p:spPr>
          <a:xfrm>
            <a:off x="7391400" y="3435350"/>
            <a:ext cx="336550" cy="366713"/>
          </a:xfrm>
          <a:prstGeom prst="rect">
            <a:avLst/>
          </a:prstGeom>
          <a:noFill/>
          <a:ln w="9525">
            <a:noFill/>
          </a:ln>
        </p:spPr>
        <p:txBody>
          <a:bodyPr wrap="none" anchor="ctr" anchorCtr="0">
            <a:spAutoFit/>
          </a:bodyPr>
          <a:p>
            <a:pPr algn="ctr" eaLnBrk="0" hangingPunct="0"/>
            <a:r>
              <a:rPr lang="en-US" altLang="zh-TW" sz="1800" dirty="0">
                <a:solidFill>
                  <a:srgbClr val="0000FF"/>
                </a:solidFill>
                <a:latin typeface="Arial" panose="020B0604020202020204" pitchFamily="34" charset="0"/>
              </a:rPr>
              <a:t>A</a:t>
            </a:r>
            <a:endParaRPr lang="en-US" altLang="zh-TW" sz="1800" dirty="0">
              <a:solidFill>
                <a:srgbClr val="0000FF"/>
              </a:solidFill>
              <a:latin typeface="Arial" panose="020B0604020202020204" pitchFamily="34" charset="0"/>
            </a:endParaRPr>
          </a:p>
        </p:txBody>
      </p:sp>
      <p:grpSp>
        <p:nvGrpSpPr>
          <p:cNvPr id="32785" name="Group 17"/>
          <p:cNvGrpSpPr/>
          <p:nvPr/>
        </p:nvGrpSpPr>
        <p:grpSpPr>
          <a:xfrm>
            <a:off x="6911975" y="4318000"/>
            <a:ext cx="323850" cy="614363"/>
            <a:chOff x="4834" y="3256"/>
            <a:chExt cx="204" cy="387"/>
          </a:xfrm>
        </p:grpSpPr>
        <p:sp>
          <p:nvSpPr>
            <p:cNvPr id="32786" name="Line 18"/>
            <p:cNvSpPr/>
            <p:nvPr/>
          </p:nvSpPr>
          <p:spPr>
            <a:xfrm>
              <a:off x="4928" y="3256"/>
              <a:ext cx="0" cy="184"/>
            </a:xfrm>
            <a:prstGeom prst="line">
              <a:avLst/>
            </a:prstGeom>
            <a:ln w="28575" cap="flat" cmpd="sng">
              <a:solidFill>
                <a:srgbClr val="000000"/>
              </a:solidFill>
              <a:prstDash val="solid"/>
              <a:round/>
              <a:headEnd type="none" w="med" len="med"/>
              <a:tailEnd type="none" w="med" len="med"/>
            </a:ln>
          </p:spPr>
        </p:sp>
        <p:sp>
          <p:nvSpPr>
            <p:cNvPr id="32787" name="Rectangle 19"/>
            <p:cNvSpPr/>
            <p:nvPr/>
          </p:nvSpPr>
          <p:spPr>
            <a:xfrm>
              <a:off x="4834" y="3412"/>
              <a:ext cx="204" cy="231"/>
            </a:xfrm>
            <a:prstGeom prst="rect">
              <a:avLst/>
            </a:prstGeom>
            <a:noFill/>
            <a:ln w="9525">
              <a:noFill/>
            </a:ln>
          </p:spPr>
          <p:txBody>
            <a:bodyPr wrap="none" anchor="ctr" anchorCtr="0">
              <a:spAutoFit/>
            </a:bodyPr>
            <a:p>
              <a:pPr algn="ctr" eaLnBrk="0" hangingPunct="0"/>
              <a:r>
                <a:rPr lang="en-US" altLang="zh-TW" sz="1800" dirty="0">
                  <a:latin typeface="Arial" panose="020B0604020202020204" pitchFamily="34" charset="0"/>
                  <a:sym typeface="Symbol" panose="05050102010706020507" pitchFamily="18" charset="2"/>
                </a:rPr>
                <a:t>b</a:t>
              </a:r>
              <a:endParaRPr lang="en-US" altLang="zh-TW" sz="1800" dirty="0">
                <a:latin typeface="Arial" panose="020B0604020202020204" pitchFamily="34" charset="0"/>
                <a:sym typeface="Symbol" panose="05050102010706020507" pitchFamily="18" charset="2"/>
              </a:endParaRPr>
            </a:p>
          </p:txBody>
        </p:sp>
      </p:grpSp>
      <p:sp>
        <p:nvSpPr>
          <p:cNvPr id="32788" name="Rectangle 20"/>
          <p:cNvSpPr/>
          <p:nvPr/>
        </p:nvSpPr>
        <p:spPr>
          <a:xfrm>
            <a:off x="5003800" y="2586038"/>
            <a:ext cx="457200" cy="292100"/>
          </a:xfrm>
          <a:prstGeom prst="rect">
            <a:avLst/>
          </a:prstGeom>
          <a:solidFill>
            <a:srgbClr val="FFFF99"/>
          </a:solidFill>
          <a:ln w="9525" cap="flat" cmpd="sng">
            <a:solidFill>
              <a:srgbClr val="000000"/>
            </a:solidFill>
            <a:prstDash val="solid"/>
            <a:miter/>
            <a:headEnd type="none" w="med" len="med"/>
            <a:tailEnd type="none" w="med" len="med"/>
          </a:ln>
        </p:spPr>
        <p:txBody>
          <a:bodyPr wrap="none" anchor="ctr" anchorCtr="0"/>
          <a:p>
            <a:pPr algn="ctr" eaLnBrk="0" hangingPunct="0"/>
            <a:r>
              <a:rPr lang="en-US" altLang="zh-TW" sz="1600" dirty="0">
                <a:latin typeface="Arial" panose="020B0604020202020204" pitchFamily="34" charset="0"/>
              </a:rPr>
              <a:t>$</a:t>
            </a:r>
            <a:endParaRPr lang="en-US" altLang="zh-TW" sz="1600" dirty="0">
              <a:latin typeface="Arial" panose="020B0604020202020204" pitchFamily="34" charset="0"/>
            </a:endParaRPr>
          </a:p>
        </p:txBody>
      </p:sp>
      <p:sp>
        <p:nvSpPr>
          <p:cNvPr id="32789" name="Rectangle 21"/>
          <p:cNvSpPr/>
          <p:nvPr/>
        </p:nvSpPr>
        <p:spPr>
          <a:xfrm>
            <a:off x="762000" y="3302000"/>
            <a:ext cx="1282700" cy="317500"/>
          </a:xfrm>
          <a:prstGeom prst="rect">
            <a:avLst/>
          </a:prstGeom>
          <a:solidFill>
            <a:srgbClr val="FFCCCC"/>
          </a:solidFill>
          <a:ln w="9525" cap="flat" cmpd="sng">
            <a:solidFill>
              <a:srgbClr val="000000"/>
            </a:solidFill>
            <a:prstDash val="solid"/>
            <a:miter/>
            <a:headEnd type="none" w="med" len="med"/>
            <a:tailEnd type="none" w="med" len="med"/>
          </a:ln>
        </p:spPr>
        <p:txBody>
          <a:bodyPr wrap="none" anchor="ctr" anchorCtr="0"/>
          <a:p>
            <a:pPr algn="ctr" eaLnBrk="0" hangingPunct="0"/>
            <a:r>
              <a:rPr lang="en-US" altLang="zh-TW" sz="1800" dirty="0">
                <a:latin typeface="Arial" panose="020B0604020202020204" pitchFamily="34" charset="0"/>
              </a:rPr>
              <a:t>Production</a:t>
            </a:r>
            <a:endParaRPr lang="en-US" altLang="zh-TW" sz="1800" dirty="0">
              <a:latin typeface="Arial" panose="020B0604020202020204" pitchFamily="34" charset="0"/>
            </a:endParaRPr>
          </a:p>
        </p:txBody>
      </p:sp>
      <p:sp>
        <p:nvSpPr>
          <p:cNvPr id="32790" name="Rectangle 22"/>
          <p:cNvSpPr/>
          <p:nvPr/>
        </p:nvSpPr>
        <p:spPr>
          <a:xfrm>
            <a:off x="762000" y="3619500"/>
            <a:ext cx="1282700" cy="317500"/>
          </a:xfrm>
          <a:prstGeom prst="rect">
            <a:avLst/>
          </a:prstGeom>
          <a:solidFill>
            <a:srgbClr val="FFFFFF"/>
          </a:solidFill>
          <a:ln w="9525" cap="flat" cmpd="sng">
            <a:solidFill>
              <a:srgbClr val="000000"/>
            </a:solidFill>
            <a:prstDash val="solid"/>
            <a:miter/>
            <a:headEnd type="none" w="med" len="med"/>
            <a:tailEnd type="none" w="med" len="med"/>
          </a:ln>
        </p:spPr>
        <p:txBody>
          <a:bodyPr wrap="none" anchor="ctr" anchorCtr="0"/>
          <a:p>
            <a:pPr algn="ctr" eaLnBrk="0" hangingPunct="0"/>
            <a:r>
              <a:rPr lang="en-US" altLang="zh-TW" sz="1800" dirty="0">
                <a:latin typeface="Arial" panose="020B0604020202020204" pitchFamily="34" charset="0"/>
              </a:rPr>
              <a:t>S </a:t>
            </a:r>
            <a:r>
              <a:rPr lang="en-US" altLang="zh-TW" sz="1800" dirty="0">
                <a:latin typeface="Arial" panose="020B0604020202020204" pitchFamily="34" charset="0"/>
                <a:sym typeface="Symbol" panose="05050102010706020507" pitchFamily="18" charset="2"/>
              </a:rPr>
              <a:t> aABe</a:t>
            </a:r>
            <a:endParaRPr lang="en-US" altLang="zh-TW" sz="1800" dirty="0">
              <a:latin typeface="Arial" panose="020B0604020202020204" pitchFamily="34" charset="0"/>
            </a:endParaRPr>
          </a:p>
        </p:txBody>
      </p:sp>
      <p:sp>
        <p:nvSpPr>
          <p:cNvPr id="32791" name="Rectangle 23"/>
          <p:cNvSpPr/>
          <p:nvPr/>
        </p:nvSpPr>
        <p:spPr>
          <a:xfrm>
            <a:off x="762000" y="3937000"/>
            <a:ext cx="1282700" cy="317500"/>
          </a:xfrm>
          <a:prstGeom prst="rect">
            <a:avLst/>
          </a:prstGeom>
          <a:solidFill>
            <a:srgbClr val="FFFFFF"/>
          </a:solidFill>
          <a:ln w="9525" cap="flat" cmpd="sng">
            <a:solidFill>
              <a:srgbClr val="000000"/>
            </a:solidFill>
            <a:prstDash val="solid"/>
            <a:miter/>
            <a:headEnd type="none" w="med" len="med"/>
            <a:tailEnd type="none" w="med" len="med"/>
          </a:ln>
        </p:spPr>
        <p:txBody>
          <a:bodyPr wrap="none" anchor="ctr" anchorCtr="0"/>
          <a:p>
            <a:pPr algn="ctr" eaLnBrk="0" hangingPunct="0"/>
            <a:r>
              <a:rPr lang="en-US" altLang="zh-TW" sz="1800" dirty="0">
                <a:latin typeface="Arial" panose="020B0604020202020204" pitchFamily="34" charset="0"/>
              </a:rPr>
              <a:t>A </a:t>
            </a:r>
            <a:r>
              <a:rPr lang="en-US" altLang="zh-TW" sz="1800" dirty="0">
                <a:latin typeface="Arial" panose="020B0604020202020204" pitchFamily="34" charset="0"/>
                <a:sym typeface="Symbol" panose="05050102010706020507" pitchFamily="18" charset="2"/>
              </a:rPr>
              <a:t> Abc</a:t>
            </a:r>
            <a:endParaRPr lang="en-US" altLang="zh-TW" sz="1800" dirty="0">
              <a:latin typeface="Arial" panose="020B0604020202020204" pitchFamily="34" charset="0"/>
            </a:endParaRPr>
          </a:p>
        </p:txBody>
      </p:sp>
      <p:sp>
        <p:nvSpPr>
          <p:cNvPr id="32792" name="Rectangle 24"/>
          <p:cNvSpPr/>
          <p:nvPr/>
        </p:nvSpPr>
        <p:spPr>
          <a:xfrm>
            <a:off x="762000" y="4254500"/>
            <a:ext cx="1282700" cy="317500"/>
          </a:xfrm>
          <a:prstGeom prst="rect">
            <a:avLst/>
          </a:prstGeom>
          <a:solidFill>
            <a:srgbClr val="FFFFFF"/>
          </a:solidFill>
          <a:ln w="9525" cap="flat" cmpd="sng">
            <a:solidFill>
              <a:srgbClr val="000000"/>
            </a:solidFill>
            <a:prstDash val="solid"/>
            <a:miter/>
            <a:headEnd type="none" w="med" len="med"/>
            <a:tailEnd type="none" w="med" len="med"/>
          </a:ln>
        </p:spPr>
        <p:txBody>
          <a:bodyPr wrap="none" anchor="ctr" anchorCtr="0"/>
          <a:p>
            <a:pPr algn="ctr" eaLnBrk="0" hangingPunct="0"/>
            <a:r>
              <a:rPr lang="en-US" altLang="zh-TW" sz="1800" dirty="0">
                <a:latin typeface="Arial" panose="020B0604020202020204" pitchFamily="34" charset="0"/>
              </a:rPr>
              <a:t>A </a:t>
            </a:r>
            <a:r>
              <a:rPr lang="en-US" altLang="zh-TW" sz="1800" dirty="0">
                <a:latin typeface="Arial" panose="020B0604020202020204" pitchFamily="34" charset="0"/>
                <a:sym typeface="Symbol" panose="05050102010706020507" pitchFamily="18" charset="2"/>
              </a:rPr>
              <a:t> b</a:t>
            </a:r>
            <a:endParaRPr lang="en-US" altLang="zh-TW" sz="1800" dirty="0">
              <a:latin typeface="Arial" panose="020B0604020202020204" pitchFamily="34" charset="0"/>
            </a:endParaRPr>
          </a:p>
        </p:txBody>
      </p:sp>
      <p:sp>
        <p:nvSpPr>
          <p:cNvPr id="32793" name="Rectangle 25"/>
          <p:cNvSpPr/>
          <p:nvPr/>
        </p:nvSpPr>
        <p:spPr>
          <a:xfrm>
            <a:off x="762000" y="4572000"/>
            <a:ext cx="1282700" cy="317500"/>
          </a:xfrm>
          <a:prstGeom prst="rect">
            <a:avLst/>
          </a:prstGeom>
          <a:solidFill>
            <a:srgbClr val="FFFFFF"/>
          </a:solidFill>
          <a:ln w="9525" cap="flat" cmpd="sng">
            <a:solidFill>
              <a:srgbClr val="000000"/>
            </a:solidFill>
            <a:prstDash val="solid"/>
            <a:miter/>
            <a:headEnd type="none" w="med" len="med"/>
            <a:tailEnd type="none" w="med" len="med"/>
          </a:ln>
        </p:spPr>
        <p:txBody>
          <a:bodyPr wrap="none" anchor="ctr" anchorCtr="0"/>
          <a:p>
            <a:pPr algn="ctr" eaLnBrk="0" hangingPunct="0"/>
            <a:r>
              <a:rPr lang="en-US" altLang="zh-TW" sz="1800" dirty="0">
                <a:latin typeface="Arial" panose="020B0604020202020204" pitchFamily="34" charset="0"/>
              </a:rPr>
              <a:t>B </a:t>
            </a:r>
            <a:r>
              <a:rPr lang="en-US" altLang="zh-TW" sz="1800" dirty="0">
                <a:latin typeface="Arial" panose="020B0604020202020204" pitchFamily="34" charset="0"/>
                <a:sym typeface="Symbol" panose="05050102010706020507" pitchFamily="18" charset="2"/>
              </a:rPr>
              <a:t> d</a:t>
            </a:r>
            <a:endParaRPr lang="en-US" altLang="zh-TW" sz="1800" dirty="0">
              <a:latin typeface="Arial" panose="020B0604020202020204" pitchFamily="34" charset="0"/>
            </a:endParaRPr>
          </a:p>
        </p:txBody>
      </p:sp>
      <p:grpSp>
        <p:nvGrpSpPr>
          <p:cNvPr id="32794" name="Group 26"/>
          <p:cNvGrpSpPr/>
          <p:nvPr/>
        </p:nvGrpSpPr>
        <p:grpSpPr>
          <a:xfrm>
            <a:off x="7407275" y="3746500"/>
            <a:ext cx="323850" cy="614363"/>
            <a:chOff x="4834" y="3256"/>
            <a:chExt cx="204" cy="387"/>
          </a:xfrm>
        </p:grpSpPr>
        <p:sp>
          <p:nvSpPr>
            <p:cNvPr id="32795" name="Line 27"/>
            <p:cNvSpPr/>
            <p:nvPr/>
          </p:nvSpPr>
          <p:spPr>
            <a:xfrm>
              <a:off x="4928" y="3256"/>
              <a:ext cx="0" cy="184"/>
            </a:xfrm>
            <a:prstGeom prst="line">
              <a:avLst/>
            </a:prstGeom>
            <a:ln w="28575" cap="flat" cmpd="sng">
              <a:solidFill>
                <a:srgbClr val="000000"/>
              </a:solidFill>
              <a:prstDash val="solid"/>
              <a:round/>
              <a:headEnd type="none" w="med" len="med"/>
              <a:tailEnd type="none" w="med" len="med"/>
            </a:ln>
          </p:spPr>
        </p:sp>
        <p:sp>
          <p:nvSpPr>
            <p:cNvPr id="32796" name="Rectangle 28"/>
            <p:cNvSpPr/>
            <p:nvPr/>
          </p:nvSpPr>
          <p:spPr>
            <a:xfrm>
              <a:off x="4834" y="3412"/>
              <a:ext cx="204" cy="231"/>
            </a:xfrm>
            <a:prstGeom prst="rect">
              <a:avLst/>
            </a:prstGeom>
            <a:noFill/>
            <a:ln w="9525">
              <a:noFill/>
            </a:ln>
          </p:spPr>
          <p:txBody>
            <a:bodyPr wrap="none" anchor="ctr" anchorCtr="0">
              <a:spAutoFit/>
            </a:bodyPr>
            <a:p>
              <a:pPr algn="ctr" eaLnBrk="0" hangingPunct="0"/>
              <a:r>
                <a:rPr lang="en-US" altLang="zh-TW" sz="1800" dirty="0">
                  <a:latin typeface="Arial" panose="020B0604020202020204" pitchFamily="34" charset="0"/>
                  <a:sym typeface="Symbol" panose="05050102010706020507" pitchFamily="18" charset="2"/>
                </a:rPr>
                <a:t>b</a:t>
              </a:r>
              <a:endParaRPr lang="en-US" altLang="zh-TW" sz="1800" dirty="0">
                <a:latin typeface="Arial" panose="020B0604020202020204" pitchFamily="34" charset="0"/>
                <a:sym typeface="Symbol" panose="05050102010706020507" pitchFamily="18" charset="2"/>
              </a:endParaRPr>
            </a:p>
          </p:txBody>
        </p:sp>
      </p:grpSp>
      <p:cxnSp>
        <p:nvCxnSpPr>
          <p:cNvPr id="32797" name="AutoShape 29"/>
          <p:cNvCxnSpPr>
            <a:stCxn id="32775" idx="0"/>
            <a:endCxn id="32772" idx="2"/>
          </p:cNvCxnSpPr>
          <p:nvPr/>
        </p:nvCxnSpPr>
        <p:spPr>
          <a:xfrm rot="10800000">
            <a:off x="2044700" y="3778250"/>
            <a:ext cx="1401763" cy="298450"/>
          </a:xfrm>
          <a:prstGeom prst="curvedConnector3">
            <a:avLst>
              <a:gd name="adj1" fmla="val 49944"/>
            </a:avLst>
          </a:prstGeom>
          <a:ln w="28575" cap="flat" cmpd="sng">
            <a:solidFill>
              <a:srgbClr val="000000"/>
            </a:solidFill>
            <a:prstDash val="solid"/>
            <a:round/>
            <a:headEnd type="none" w="med" len="med"/>
            <a:tailEnd type="triangle" w="med" len="med"/>
          </a:ln>
        </p:spPr>
      </p:cxnSp>
      <p:cxnSp>
        <p:nvCxnSpPr>
          <p:cNvPr id="32798" name="AutoShape 30"/>
          <p:cNvCxnSpPr>
            <a:stCxn id="32775" idx="0"/>
            <a:endCxn id="32772" idx="2"/>
          </p:cNvCxnSpPr>
          <p:nvPr/>
        </p:nvCxnSpPr>
        <p:spPr>
          <a:xfrm rot="-10800000" flipV="1">
            <a:off x="2044700" y="4076700"/>
            <a:ext cx="1401763" cy="19050"/>
          </a:xfrm>
          <a:prstGeom prst="curvedConnector3">
            <a:avLst>
              <a:gd name="adj1" fmla="val 49944"/>
            </a:avLst>
          </a:prstGeom>
          <a:ln w="28575" cap="flat" cmpd="sng">
            <a:solidFill>
              <a:srgbClr val="000000"/>
            </a:solidFill>
            <a:prstDash val="solid"/>
            <a:round/>
            <a:headEnd type="none" w="med" len="med"/>
            <a:tailEnd type="triangle" w="med" len="med"/>
          </a:ln>
        </p:spPr>
      </p:cxnSp>
      <p:cxnSp>
        <p:nvCxnSpPr>
          <p:cNvPr id="32799" name="AutoShape 31"/>
          <p:cNvCxnSpPr>
            <a:stCxn id="32775" idx="0"/>
            <a:endCxn id="32772" idx="2"/>
          </p:cNvCxnSpPr>
          <p:nvPr/>
        </p:nvCxnSpPr>
        <p:spPr>
          <a:xfrm rot="-10800000" flipV="1">
            <a:off x="2044700" y="4076700"/>
            <a:ext cx="1401763" cy="336550"/>
          </a:xfrm>
          <a:prstGeom prst="curvedConnector3">
            <a:avLst>
              <a:gd name="adj1" fmla="val 49944"/>
            </a:avLst>
          </a:prstGeom>
          <a:ln w="28575" cap="flat" cmpd="sng">
            <a:solidFill>
              <a:srgbClr val="000000"/>
            </a:solidFill>
            <a:prstDash val="solid"/>
            <a:round/>
            <a:headEnd type="none" w="med" len="med"/>
            <a:tailEnd type="triangle" w="med" len="med"/>
          </a:ln>
        </p:spPr>
      </p:cxnSp>
      <p:cxnSp>
        <p:nvCxnSpPr>
          <p:cNvPr id="32800" name="AutoShape 32"/>
          <p:cNvCxnSpPr>
            <a:stCxn id="32775" idx="0"/>
            <a:endCxn id="32772" idx="2"/>
          </p:cNvCxnSpPr>
          <p:nvPr/>
        </p:nvCxnSpPr>
        <p:spPr>
          <a:xfrm rot="-10800000" flipV="1">
            <a:off x="2044700" y="4076700"/>
            <a:ext cx="1401763" cy="654050"/>
          </a:xfrm>
          <a:prstGeom prst="curvedConnector3">
            <a:avLst>
              <a:gd name="adj1" fmla="val 49944"/>
            </a:avLst>
          </a:prstGeom>
          <a:ln w="28575" cap="flat" cmpd="sng">
            <a:solidFill>
              <a:srgbClr val="000000"/>
            </a:solidFill>
            <a:prstDash val="solid"/>
            <a:round/>
            <a:headEnd type="none" w="med" len="med"/>
            <a:tailEnd type="triangle" w="med" len="med"/>
          </a:ln>
        </p:spPr>
      </p:cxnSp>
      <p:grpSp>
        <p:nvGrpSpPr>
          <p:cNvPr id="32801" name="Group 34"/>
          <p:cNvGrpSpPr/>
          <p:nvPr/>
        </p:nvGrpSpPr>
        <p:grpSpPr>
          <a:xfrm>
            <a:off x="8207375" y="3397250"/>
            <a:ext cx="358775" cy="950913"/>
            <a:chOff x="4450" y="2604"/>
            <a:chExt cx="226" cy="599"/>
          </a:xfrm>
        </p:grpSpPr>
        <p:sp>
          <p:nvSpPr>
            <p:cNvPr id="32802" name="Rectangle 35"/>
            <p:cNvSpPr/>
            <p:nvPr/>
          </p:nvSpPr>
          <p:spPr>
            <a:xfrm>
              <a:off x="4464" y="2604"/>
              <a:ext cx="212" cy="231"/>
            </a:xfrm>
            <a:prstGeom prst="rect">
              <a:avLst/>
            </a:prstGeom>
            <a:noFill/>
            <a:ln w="9525">
              <a:noFill/>
            </a:ln>
          </p:spPr>
          <p:txBody>
            <a:bodyPr wrap="none" anchor="ctr" anchorCtr="0">
              <a:spAutoFit/>
            </a:bodyPr>
            <a:p>
              <a:pPr algn="ctr" eaLnBrk="0" hangingPunct="0"/>
              <a:r>
                <a:rPr lang="en-US" altLang="zh-TW" sz="1800" dirty="0">
                  <a:solidFill>
                    <a:srgbClr val="0000FF"/>
                  </a:solidFill>
                  <a:latin typeface="Arial" panose="020B0604020202020204" pitchFamily="34" charset="0"/>
                </a:rPr>
                <a:t>B</a:t>
              </a:r>
              <a:endParaRPr lang="en-US" altLang="zh-TW" sz="1800" dirty="0">
                <a:solidFill>
                  <a:srgbClr val="0000FF"/>
                </a:solidFill>
                <a:latin typeface="Arial" panose="020B0604020202020204" pitchFamily="34" charset="0"/>
              </a:endParaRPr>
            </a:p>
          </p:txBody>
        </p:sp>
        <p:grpSp>
          <p:nvGrpSpPr>
            <p:cNvPr id="32803" name="Group 36"/>
            <p:cNvGrpSpPr/>
            <p:nvPr/>
          </p:nvGrpSpPr>
          <p:grpSpPr>
            <a:xfrm>
              <a:off x="4450" y="2816"/>
              <a:ext cx="204" cy="387"/>
              <a:chOff x="4834" y="3256"/>
              <a:chExt cx="204" cy="387"/>
            </a:xfrm>
          </p:grpSpPr>
          <p:sp>
            <p:nvSpPr>
              <p:cNvPr id="32804" name="Line 37"/>
              <p:cNvSpPr/>
              <p:nvPr/>
            </p:nvSpPr>
            <p:spPr>
              <a:xfrm>
                <a:off x="4928" y="3256"/>
                <a:ext cx="0" cy="184"/>
              </a:xfrm>
              <a:prstGeom prst="line">
                <a:avLst/>
              </a:prstGeom>
              <a:ln w="28575" cap="flat" cmpd="sng">
                <a:solidFill>
                  <a:srgbClr val="000000"/>
                </a:solidFill>
                <a:prstDash val="solid"/>
                <a:round/>
                <a:headEnd type="none" w="med" len="med"/>
                <a:tailEnd type="none" w="med" len="med"/>
              </a:ln>
            </p:spPr>
          </p:sp>
          <p:sp>
            <p:nvSpPr>
              <p:cNvPr id="32805" name="Rectangle 38"/>
              <p:cNvSpPr/>
              <p:nvPr/>
            </p:nvSpPr>
            <p:spPr>
              <a:xfrm>
                <a:off x="4834" y="3412"/>
                <a:ext cx="204" cy="231"/>
              </a:xfrm>
              <a:prstGeom prst="rect">
                <a:avLst/>
              </a:prstGeom>
              <a:noFill/>
              <a:ln w="9525">
                <a:noFill/>
              </a:ln>
            </p:spPr>
            <p:txBody>
              <a:bodyPr wrap="none" anchor="ctr" anchorCtr="0">
                <a:spAutoFit/>
              </a:bodyPr>
              <a:p>
                <a:pPr algn="ctr" eaLnBrk="0" hangingPunct="0"/>
                <a:r>
                  <a:rPr lang="en-US" altLang="zh-TW" sz="1800" dirty="0">
                    <a:latin typeface="Arial" panose="020B0604020202020204" pitchFamily="34" charset="0"/>
                    <a:sym typeface="Symbol" panose="05050102010706020507" pitchFamily="18" charset="2"/>
                  </a:rPr>
                  <a:t>d</a:t>
                </a:r>
                <a:endParaRPr lang="en-US" altLang="zh-TW" sz="1800" dirty="0">
                  <a:latin typeface="Arial" panose="020B0604020202020204" pitchFamily="34" charset="0"/>
                  <a:sym typeface="Symbol" panose="05050102010706020507" pitchFamily="18" charset="2"/>
                </a:endParaRPr>
              </a:p>
            </p:txBody>
          </p:sp>
        </p:grpSp>
      </p:grpSp>
      <p:sp>
        <p:nvSpPr>
          <p:cNvPr id="32806" name="Text Box 40"/>
          <p:cNvSpPr txBox="1"/>
          <p:nvPr/>
        </p:nvSpPr>
        <p:spPr>
          <a:xfrm>
            <a:off x="468313" y="1341438"/>
            <a:ext cx="4608512" cy="457200"/>
          </a:xfrm>
          <a:prstGeom prst="rect">
            <a:avLst/>
          </a:prstGeom>
          <a:noFill/>
          <a:ln w="9525">
            <a:noFill/>
          </a:ln>
        </p:spPr>
        <p:txBody>
          <a:bodyPr anchor="t" anchorCtr="0">
            <a:spAutoFit/>
          </a:bodyPr>
          <a:p>
            <a:pPr>
              <a:spcBef>
                <a:spcPct val="50000"/>
              </a:spcBef>
            </a:pPr>
            <a:r>
              <a:rPr lang="en-US" altLang="zh-TW" b="1" dirty="0">
                <a:solidFill>
                  <a:srgbClr val="FF0000"/>
                </a:solidFill>
                <a:latin typeface="Times New Roman" panose="02020603050405020304" pitchFamily="18" charset="0"/>
              </a:rPr>
              <a:t>Bottom-Up Parser Example</a:t>
            </a:r>
            <a:endParaRPr lang="zh-TW" altLang="en-US" b="1" dirty="0">
              <a:solidFill>
                <a:srgbClr val="FF0000"/>
              </a:solidFill>
              <a:latin typeface="Times New Roman" panose="02020603050405020304" pitchFamily="18" charset="0"/>
              <a:ea typeface="PMingLiU" pitchFamily="18" charset="-120"/>
            </a:endParaRPr>
          </a:p>
        </p:txBody>
      </p:sp>
      <p:sp>
        <p:nvSpPr>
          <p:cNvPr id="32807" name="Text Box 42"/>
          <p:cNvSpPr txBox="1"/>
          <p:nvPr/>
        </p:nvSpPr>
        <p:spPr>
          <a:xfrm>
            <a:off x="3203575" y="1844675"/>
            <a:ext cx="3240088" cy="419100"/>
          </a:xfrm>
          <a:prstGeom prst="rect">
            <a:avLst/>
          </a:prstGeom>
          <a:noFill/>
          <a:ln w="22225" cap="flat" cmpd="sng">
            <a:solidFill>
              <a:schemeClr val="folHlink"/>
            </a:solidFill>
            <a:prstDash val="solid"/>
            <a:miter/>
            <a:headEnd type="none" w="med" len="med"/>
            <a:tailEnd type="none" w="med" len="med"/>
          </a:ln>
        </p:spPr>
        <p:txBody>
          <a:bodyPr anchor="t" anchorCtr="0">
            <a:spAutoFit/>
          </a:bodyPr>
          <a:p>
            <a:pPr>
              <a:spcBef>
                <a:spcPct val="50000"/>
              </a:spcBef>
            </a:pPr>
            <a:r>
              <a:rPr lang="en-US" altLang="zh-TW" sz="2000" b="1" dirty="0">
                <a:solidFill>
                  <a:srgbClr val="FF0000"/>
                </a:solidFill>
                <a:latin typeface="Times New Roman" panose="02020603050405020304" pitchFamily="18" charset="0"/>
              </a:rPr>
              <a:t>Shift B</a:t>
            </a:r>
            <a:endParaRPr lang="en-US" altLang="zh-TW" sz="2000" b="1" dirty="0">
              <a:solidFill>
                <a:srgbClr val="FF0000"/>
              </a:solidFill>
              <a:latin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7" name="投影片編號版面配置區 4"/>
          <p:cNvSpPr>
            <a:spLocks noGrp="1"/>
          </p:cNvSpPr>
          <p:nvPr>
            <p:ph type="sldNum" sz="quarter" idx="4"/>
          </p:nvPr>
        </p:nvSpPr>
        <p:spPr>
          <a:noFill/>
          <a:ln>
            <a:noFill/>
          </a:ln>
        </p:spPr>
        <p:txBody>
          <a:bodyPr anchor="t"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a:fld id="{9A0DB2DC-4C9A-4742-B13C-FB6460FD3503}" type="slidenum">
              <a:rPr lang="zh-TW" altLang="en-US" sz="1400" dirty="0">
                <a:solidFill>
                  <a:schemeClr val="tx2"/>
                </a:solidFill>
                <a:latin typeface="Times New Roman" panose="02020603050405020304" pitchFamily="18" charset="0"/>
                <a:ea typeface="PMingLiU" pitchFamily="18" charset="-120"/>
              </a:rPr>
            </a:fld>
            <a:endParaRPr lang="zh-TW" altLang="en-US" sz="1400" dirty="0">
              <a:solidFill>
                <a:schemeClr val="tx2"/>
              </a:solidFill>
              <a:latin typeface="Times New Roman" panose="02020603050405020304" pitchFamily="18" charset="0"/>
              <a:ea typeface="PMingLiU" pitchFamily="18" charset="-120"/>
            </a:endParaRPr>
          </a:p>
        </p:txBody>
      </p:sp>
      <p:sp>
        <p:nvSpPr>
          <p:cNvPr id="34818" name="Rectangle 2"/>
          <p:cNvSpPr>
            <a:spLocks noGrp="1"/>
          </p:cNvSpPr>
          <p:nvPr>
            <p:ph type="title"/>
          </p:nvPr>
        </p:nvSpPr>
        <p:spPr/>
        <p:txBody>
          <a:bodyPr vert="horz" wrap="square" lIns="91440" tIns="45720" rIns="91440" bIns="45720" anchor="b" anchorCtr="0"/>
          <a:p>
            <a:r>
              <a:rPr lang="en-US" altLang="zh-CN" dirty="0">
                <a:ea typeface="宋体" panose="02010600030101010101" pitchFamily="2" charset="-122"/>
              </a:rPr>
              <a:t>Example</a:t>
            </a:r>
            <a:endParaRPr lang="en-US" altLang="zh-TW" dirty="0">
              <a:ea typeface="PMingLiU" pitchFamily="18" charset="-120"/>
            </a:endParaRPr>
          </a:p>
        </p:txBody>
      </p:sp>
      <p:sp>
        <p:nvSpPr>
          <p:cNvPr id="34819" name="Rectangle 3"/>
          <p:cNvSpPr/>
          <p:nvPr/>
        </p:nvSpPr>
        <p:spPr>
          <a:xfrm>
            <a:off x="3175000" y="2586038"/>
            <a:ext cx="457200" cy="292100"/>
          </a:xfrm>
          <a:prstGeom prst="rect">
            <a:avLst/>
          </a:prstGeom>
          <a:solidFill>
            <a:schemeClr val="accent2"/>
          </a:solidFill>
          <a:ln w="9525" cap="flat" cmpd="sng">
            <a:solidFill>
              <a:srgbClr val="000000"/>
            </a:solidFill>
            <a:prstDash val="solid"/>
            <a:miter/>
            <a:headEnd type="none" w="med" len="med"/>
            <a:tailEnd type="none" w="med" len="med"/>
          </a:ln>
        </p:spPr>
        <p:txBody>
          <a:bodyPr wrap="none" anchor="ctr" anchorCtr="0"/>
          <a:p>
            <a:pPr algn="ctr" eaLnBrk="0" hangingPunct="0"/>
            <a:r>
              <a:rPr lang="en-US" altLang="zh-TW" sz="1600" dirty="0">
                <a:latin typeface="Arial" panose="020B0604020202020204" pitchFamily="34" charset="0"/>
              </a:rPr>
              <a:t>a</a:t>
            </a:r>
            <a:endParaRPr lang="en-US" altLang="zh-TW" sz="1600" dirty="0">
              <a:latin typeface="Arial" panose="020B0604020202020204" pitchFamily="34" charset="0"/>
            </a:endParaRPr>
          </a:p>
        </p:txBody>
      </p:sp>
      <p:sp>
        <p:nvSpPr>
          <p:cNvPr id="34820" name="Rectangle 4"/>
          <p:cNvSpPr/>
          <p:nvPr/>
        </p:nvSpPr>
        <p:spPr>
          <a:xfrm>
            <a:off x="4089400" y="2586038"/>
            <a:ext cx="457200" cy="292100"/>
          </a:xfrm>
          <a:prstGeom prst="rect">
            <a:avLst/>
          </a:prstGeom>
          <a:solidFill>
            <a:schemeClr val="accent2"/>
          </a:solidFill>
          <a:ln w="9525" cap="flat" cmpd="sng">
            <a:solidFill>
              <a:srgbClr val="000000"/>
            </a:solidFill>
            <a:prstDash val="solid"/>
            <a:miter/>
            <a:headEnd type="none" w="med" len="med"/>
            <a:tailEnd type="none" w="med" len="med"/>
          </a:ln>
        </p:spPr>
        <p:txBody>
          <a:bodyPr wrap="none" anchor="ctr" anchorCtr="0"/>
          <a:p>
            <a:pPr algn="ctr" eaLnBrk="0" hangingPunct="0"/>
            <a:r>
              <a:rPr lang="en-US" altLang="zh-TW" sz="1600" dirty="0">
                <a:latin typeface="Arial" panose="020B0604020202020204" pitchFamily="34" charset="0"/>
              </a:rPr>
              <a:t>B</a:t>
            </a:r>
            <a:endParaRPr lang="en-US" altLang="zh-TW" sz="1600" dirty="0">
              <a:latin typeface="Arial" panose="020B0604020202020204" pitchFamily="34" charset="0"/>
            </a:endParaRPr>
          </a:p>
        </p:txBody>
      </p:sp>
      <p:sp>
        <p:nvSpPr>
          <p:cNvPr id="34821" name="Rectangle 5"/>
          <p:cNvSpPr/>
          <p:nvPr/>
        </p:nvSpPr>
        <p:spPr>
          <a:xfrm>
            <a:off x="3632200" y="2586038"/>
            <a:ext cx="457200" cy="292100"/>
          </a:xfrm>
          <a:prstGeom prst="rect">
            <a:avLst/>
          </a:prstGeom>
          <a:solidFill>
            <a:schemeClr val="accent2"/>
          </a:solidFill>
          <a:ln w="9525" cap="flat" cmpd="sng">
            <a:solidFill>
              <a:srgbClr val="000000"/>
            </a:solidFill>
            <a:prstDash val="solid"/>
            <a:miter/>
            <a:headEnd type="none" w="med" len="med"/>
            <a:tailEnd type="none" w="med" len="med"/>
          </a:ln>
        </p:spPr>
        <p:txBody>
          <a:bodyPr wrap="none" anchor="ctr" anchorCtr="0"/>
          <a:p>
            <a:pPr algn="ctr" eaLnBrk="0" hangingPunct="0"/>
            <a:r>
              <a:rPr lang="en-US" altLang="zh-TW" sz="1600" dirty="0">
                <a:latin typeface="Arial" panose="020B0604020202020204" pitchFamily="34" charset="0"/>
              </a:rPr>
              <a:t>A</a:t>
            </a:r>
            <a:endParaRPr lang="en-US" altLang="zh-TW" sz="1600" dirty="0">
              <a:latin typeface="Arial" panose="020B0604020202020204" pitchFamily="34" charset="0"/>
            </a:endParaRPr>
          </a:p>
        </p:txBody>
      </p:sp>
      <p:sp>
        <p:nvSpPr>
          <p:cNvPr id="34822" name="Text Box 6"/>
          <p:cNvSpPr txBox="1"/>
          <p:nvPr/>
        </p:nvSpPr>
        <p:spPr>
          <a:xfrm>
            <a:off x="2254250" y="2547938"/>
            <a:ext cx="933450" cy="366712"/>
          </a:xfrm>
          <a:prstGeom prst="rect">
            <a:avLst/>
          </a:prstGeom>
          <a:noFill/>
          <a:ln w="9525">
            <a:noFill/>
          </a:ln>
        </p:spPr>
        <p:txBody>
          <a:bodyPr wrap="none" anchor="ctr" anchorCtr="0">
            <a:spAutoFit/>
          </a:bodyPr>
          <a:p>
            <a:pPr algn="ctr" eaLnBrk="0" hangingPunct="0"/>
            <a:r>
              <a:rPr lang="en-US" altLang="zh-TW" sz="1800" dirty="0">
                <a:latin typeface="Arial" panose="020B0604020202020204" pitchFamily="34" charset="0"/>
              </a:rPr>
              <a:t>INPUT:</a:t>
            </a:r>
            <a:endParaRPr lang="en-US" altLang="zh-TW" sz="1800" dirty="0">
              <a:latin typeface="Arial" panose="020B0604020202020204" pitchFamily="34" charset="0"/>
            </a:endParaRPr>
          </a:p>
        </p:txBody>
      </p:sp>
      <p:sp>
        <p:nvSpPr>
          <p:cNvPr id="34823" name="Text Box 7"/>
          <p:cNvSpPr txBox="1"/>
          <p:nvPr/>
        </p:nvSpPr>
        <p:spPr>
          <a:xfrm>
            <a:off x="3446463" y="3660775"/>
            <a:ext cx="2770187" cy="831850"/>
          </a:xfrm>
          <a:prstGeom prst="rect">
            <a:avLst/>
          </a:prstGeom>
          <a:solidFill>
            <a:srgbClr val="99CCFF"/>
          </a:solidFill>
          <a:ln w="9525" cap="flat" cmpd="sng">
            <a:solidFill>
              <a:schemeClr val="tx1"/>
            </a:solidFill>
            <a:prstDash val="solid"/>
            <a:miter/>
            <a:headEnd type="none" w="med" len="med"/>
            <a:tailEnd type="none" w="med" len="med"/>
          </a:ln>
        </p:spPr>
        <p:txBody>
          <a:bodyPr wrap="none" anchor="ctr" anchorCtr="0">
            <a:spAutoFit/>
          </a:bodyPr>
          <a:p>
            <a:pPr algn="ctr" eaLnBrk="0" hangingPunct="0"/>
            <a:r>
              <a:rPr lang="en-US" altLang="zh-TW" dirty="0">
                <a:latin typeface="Arial" panose="020B0604020202020204" pitchFamily="34" charset="0"/>
              </a:rPr>
              <a:t>Bottom-Up Parsing</a:t>
            </a:r>
            <a:endParaRPr lang="en-US" altLang="zh-TW" dirty="0">
              <a:latin typeface="Arial" panose="020B0604020202020204" pitchFamily="34" charset="0"/>
            </a:endParaRPr>
          </a:p>
          <a:p>
            <a:pPr algn="ctr" eaLnBrk="0" hangingPunct="0"/>
            <a:r>
              <a:rPr lang="en-US" altLang="zh-TW" dirty="0">
                <a:latin typeface="Arial" panose="020B0604020202020204" pitchFamily="34" charset="0"/>
              </a:rPr>
              <a:t>Program</a:t>
            </a:r>
            <a:endParaRPr lang="en-US" altLang="zh-TW" dirty="0">
              <a:latin typeface="Arial" panose="020B0604020202020204" pitchFamily="34" charset="0"/>
            </a:endParaRPr>
          </a:p>
        </p:txBody>
      </p:sp>
      <p:cxnSp>
        <p:nvCxnSpPr>
          <p:cNvPr id="34824" name="AutoShape 8"/>
          <p:cNvCxnSpPr>
            <a:stCxn id="34823" idx="0"/>
            <a:endCxn id="34825" idx="2"/>
          </p:cNvCxnSpPr>
          <p:nvPr/>
        </p:nvCxnSpPr>
        <p:spPr>
          <a:xfrm rot="5400000" flipH="1">
            <a:off x="4411663" y="3240088"/>
            <a:ext cx="781050" cy="57150"/>
          </a:xfrm>
          <a:prstGeom prst="curvedConnector3">
            <a:avLst>
              <a:gd name="adj1" fmla="val 49898"/>
            </a:avLst>
          </a:prstGeom>
          <a:ln w="28575" cap="flat" cmpd="sng">
            <a:solidFill>
              <a:srgbClr val="000000"/>
            </a:solidFill>
            <a:prstDash val="solid"/>
            <a:round/>
            <a:headEnd type="none" w="med" len="med"/>
            <a:tailEnd type="triangle" w="med" len="med"/>
          </a:ln>
        </p:spPr>
      </p:cxnSp>
      <p:sp>
        <p:nvSpPr>
          <p:cNvPr id="34825" name="Rectangle 9"/>
          <p:cNvSpPr/>
          <p:nvPr/>
        </p:nvSpPr>
        <p:spPr>
          <a:xfrm>
            <a:off x="4546600" y="2586038"/>
            <a:ext cx="457200" cy="292100"/>
          </a:xfrm>
          <a:prstGeom prst="rect">
            <a:avLst/>
          </a:prstGeom>
          <a:solidFill>
            <a:schemeClr val="accent2"/>
          </a:solidFill>
          <a:ln w="9525" cap="flat" cmpd="sng">
            <a:solidFill>
              <a:srgbClr val="000000"/>
            </a:solidFill>
            <a:prstDash val="solid"/>
            <a:miter/>
            <a:headEnd type="none" w="med" len="med"/>
            <a:tailEnd type="none" w="med" len="med"/>
          </a:ln>
        </p:spPr>
        <p:txBody>
          <a:bodyPr wrap="none" anchor="ctr" anchorCtr="0"/>
          <a:p>
            <a:pPr algn="ctr" eaLnBrk="0" hangingPunct="0"/>
            <a:r>
              <a:rPr lang="en-US" altLang="zh-TW" sz="1600" dirty="0">
                <a:latin typeface="Arial" panose="020B0604020202020204" pitchFamily="34" charset="0"/>
              </a:rPr>
              <a:t>e</a:t>
            </a:r>
            <a:endParaRPr lang="en-US" altLang="zh-TW" sz="1600" dirty="0">
              <a:latin typeface="Arial" panose="020B0604020202020204" pitchFamily="34" charset="0"/>
            </a:endParaRPr>
          </a:p>
        </p:txBody>
      </p:sp>
      <p:sp>
        <p:nvSpPr>
          <p:cNvPr id="34826" name="Rectangle 10"/>
          <p:cNvSpPr/>
          <p:nvPr/>
        </p:nvSpPr>
        <p:spPr>
          <a:xfrm>
            <a:off x="6819900" y="2832100"/>
            <a:ext cx="2159000" cy="2159000"/>
          </a:xfrm>
          <a:prstGeom prst="rect">
            <a:avLst/>
          </a:prstGeom>
          <a:solidFill>
            <a:srgbClr val="FFFFFF"/>
          </a:solidFill>
          <a:ln w="9525" cap="flat" cmpd="sng">
            <a:solidFill>
              <a:srgbClr val="000000"/>
            </a:solidFill>
            <a:prstDash val="solid"/>
            <a:miter/>
            <a:headEnd type="none" w="med" len="med"/>
            <a:tailEnd type="none" w="med" len="med"/>
          </a:ln>
        </p:spPr>
        <p:txBody>
          <a:bodyPr wrap="none" anchor="ctr" anchorCtr="0"/>
          <a:p>
            <a:endParaRPr lang="zh-TW" altLang="en-US" dirty="0">
              <a:latin typeface="Times New Roman" panose="02020603050405020304" pitchFamily="18" charset="0"/>
              <a:ea typeface="PMingLiU" pitchFamily="18" charset="-120"/>
            </a:endParaRPr>
          </a:p>
        </p:txBody>
      </p:sp>
      <p:sp>
        <p:nvSpPr>
          <p:cNvPr id="34827" name="Text Box 11"/>
          <p:cNvSpPr txBox="1"/>
          <p:nvPr/>
        </p:nvSpPr>
        <p:spPr>
          <a:xfrm>
            <a:off x="6724650" y="2471738"/>
            <a:ext cx="1187450" cy="366712"/>
          </a:xfrm>
          <a:prstGeom prst="rect">
            <a:avLst/>
          </a:prstGeom>
          <a:noFill/>
          <a:ln w="9525">
            <a:noFill/>
          </a:ln>
        </p:spPr>
        <p:txBody>
          <a:bodyPr wrap="none" anchor="ctr" anchorCtr="0">
            <a:spAutoFit/>
          </a:bodyPr>
          <a:p>
            <a:pPr algn="ctr" eaLnBrk="0" hangingPunct="0"/>
            <a:r>
              <a:rPr lang="en-US" altLang="zh-TW" sz="1800" dirty="0">
                <a:latin typeface="Arial" panose="020B0604020202020204" pitchFamily="34" charset="0"/>
              </a:rPr>
              <a:t>OUTPUT:</a:t>
            </a:r>
            <a:endParaRPr lang="en-US" altLang="zh-TW" sz="1800" dirty="0">
              <a:latin typeface="Arial" panose="020B0604020202020204" pitchFamily="34" charset="0"/>
            </a:endParaRPr>
          </a:p>
        </p:txBody>
      </p:sp>
      <p:sp>
        <p:nvSpPr>
          <p:cNvPr id="34828" name="Line 12"/>
          <p:cNvSpPr/>
          <p:nvPr/>
        </p:nvSpPr>
        <p:spPr>
          <a:xfrm>
            <a:off x="7688263" y="3746500"/>
            <a:ext cx="254000" cy="279400"/>
          </a:xfrm>
          <a:prstGeom prst="line">
            <a:avLst/>
          </a:prstGeom>
          <a:ln w="28575" cap="flat" cmpd="sng">
            <a:solidFill>
              <a:srgbClr val="000000"/>
            </a:solidFill>
            <a:prstDash val="solid"/>
            <a:round/>
            <a:headEnd type="none" w="med" len="med"/>
            <a:tailEnd type="none" w="med" len="med"/>
          </a:ln>
        </p:spPr>
      </p:sp>
      <p:sp>
        <p:nvSpPr>
          <p:cNvPr id="34829" name="Line 13"/>
          <p:cNvSpPr/>
          <p:nvPr/>
        </p:nvSpPr>
        <p:spPr>
          <a:xfrm flipH="1">
            <a:off x="7205663" y="3746500"/>
            <a:ext cx="254000" cy="279400"/>
          </a:xfrm>
          <a:prstGeom prst="line">
            <a:avLst/>
          </a:prstGeom>
          <a:ln w="28575" cap="flat" cmpd="sng">
            <a:solidFill>
              <a:srgbClr val="000000"/>
            </a:solidFill>
            <a:prstDash val="solid"/>
            <a:round/>
            <a:headEnd type="none" w="med" len="med"/>
            <a:tailEnd type="none" w="med" len="med"/>
          </a:ln>
        </p:spPr>
      </p:sp>
      <p:sp>
        <p:nvSpPr>
          <p:cNvPr id="34830" name="Rectangle 14"/>
          <p:cNvSpPr/>
          <p:nvPr/>
        </p:nvSpPr>
        <p:spPr>
          <a:xfrm>
            <a:off x="6934200" y="3981450"/>
            <a:ext cx="336550" cy="366713"/>
          </a:xfrm>
          <a:prstGeom prst="rect">
            <a:avLst/>
          </a:prstGeom>
          <a:noFill/>
          <a:ln w="9525">
            <a:noFill/>
          </a:ln>
        </p:spPr>
        <p:txBody>
          <a:bodyPr wrap="none" anchor="ctr" anchorCtr="0">
            <a:spAutoFit/>
          </a:bodyPr>
          <a:p>
            <a:pPr algn="ctr" eaLnBrk="0" hangingPunct="0"/>
            <a:r>
              <a:rPr lang="en-US" altLang="zh-TW" sz="1800" dirty="0">
                <a:solidFill>
                  <a:srgbClr val="0000FF"/>
                </a:solidFill>
                <a:latin typeface="Arial" panose="020B0604020202020204" pitchFamily="34" charset="0"/>
              </a:rPr>
              <a:t>A</a:t>
            </a:r>
            <a:endParaRPr lang="en-US" altLang="zh-TW" sz="1800" dirty="0">
              <a:solidFill>
                <a:srgbClr val="0000FF"/>
              </a:solidFill>
              <a:latin typeface="Arial" panose="020B0604020202020204" pitchFamily="34" charset="0"/>
            </a:endParaRPr>
          </a:p>
        </p:txBody>
      </p:sp>
      <p:sp>
        <p:nvSpPr>
          <p:cNvPr id="34831" name="Rectangle 15"/>
          <p:cNvSpPr/>
          <p:nvPr/>
        </p:nvSpPr>
        <p:spPr>
          <a:xfrm>
            <a:off x="7900988" y="3981450"/>
            <a:ext cx="311150" cy="366713"/>
          </a:xfrm>
          <a:prstGeom prst="rect">
            <a:avLst/>
          </a:prstGeom>
          <a:noFill/>
          <a:ln w="9525">
            <a:noFill/>
          </a:ln>
        </p:spPr>
        <p:txBody>
          <a:bodyPr wrap="none" anchor="ctr" anchorCtr="0">
            <a:spAutoFit/>
          </a:bodyPr>
          <a:p>
            <a:pPr algn="ctr" eaLnBrk="0" hangingPunct="0"/>
            <a:r>
              <a:rPr lang="en-US" altLang="zh-TW" sz="1800" dirty="0">
                <a:latin typeface="Arial" panose="020B0604020202020204" pitchFamily="34" charset="0"/>
              </a:rPr>
              <a:t>c</a:t>
            </a:r>
            <a:endParaRPr lang="en-US" altLang="zh-TW" sz="1800" dirty="0">
              <a:solidFill>
                <a:srgbClr val="0000FF"/>
              </a:solidFill>
              <a:latin typeface="Arial" panose="020B0604020202020204" pitchFamily="34" charset="0"/>
            </a:endParaRPr>
          </a:p>
        </p:txBody>
      </p:sp>
      <p:sp>
        <p:nvSpPr>
          <p:cNvPr id="34832" name="Rectangle 16"/>
          <p:cNvSpPr/>
          <p:nvPr/>
        </p:nvSpPr>
        <p:spPr>
          <a:xfrm>
            <a:off x="7391400" y="3435350"/>
            <a:ext cx="336550" cy="366713"/>
          </a:xfrm>
          <a:prstGeom prst="rect">
            <a:avLst/>
          </a:prstGeom>
          <a:noFill/>
          <a:ln w="9525">
            <a:noFill/>
          </a:ln>
        </p:spPr>
        <p:txBody>
          <a:bodyPr wrap="none" anchor="ctr" anchorCtr="0">
            <a:spAutoFit/>
          </a:bodyPr>
          <a:p>
            <a:pPr algn="ctr" eaLnBrk="0" hangingPunct="0"/>
            <a:r>
              <a:rPr lang="en-US" altLang="zh-TW" sz="1800" dirty="0">
                <a:solidFill>
                  <a:srgbClr val="0000FF"/>
                </a:solidFill>
                <a:latin typeface="Arial" panose="020B0604020202020204" pitchFamily="34" charset="0"/>
              </a:rPr>
              <a:t>A</a:t>
            </a:r>
            <a:endParaRPr lang="en-US" altLang="zh-TW" sz="1800" dirty="0">
              <a:solidFill>
                <a:srgbClr val="0000FF"/>
              </a:solidFill>
              <a:latin typeface="Arial" panose="020B0604020202020204" pitchFamily="34" charset="0"/>
            </a:endParaRPr>
          </a:p>
        </p:txBody>
      </p:sp>
      <p:grpSp>
        <p:nvGrpSpPr>
          <p:cNvPr id="34833" name="Group 17"/>
          <p:cNvGrpSpPr/>
          <p:nvPr/>
        </p:nvGrpSpPr>
        <p:grpSpPr>
          <a:xfrm>
            <a:off x="6911975" y="4318000"/>
            <a:ext cx="323850" cy="614363"/>
            <a:chOff x="4834" y="3256"/>
            <a:chExt cx="204" cy="387"/>
          </a:xfrm>
        </p:grpSpPr>
        <p:sp>
          <p:nvSpPr>
            <p:cNvPr id="34834" name="Line 18"/>
            <p:cNvSpPr/>
            <p:nvPr/>
          </p:nvSpPr>
          <p:spPr>
            <a:xfrm>
              <a:off x="4928" y="3256"/>
              <a:ext cx="0" cy="184"/>
            </a:xfrm>
            <a:prstGeom prst="line">
              <a:avLst/>
            </a:prstGeom>
            <a:ln w="28575" cap="flat" cmpd="sng">
              <a:solidFill>
                <a:srgbClr val="000000"/>
              </a:solidFill>
              <a:prstDash val="solid"/>
              <a:round/>
              <a:headEnd type="none" w="med" len="med"/>
              <a:tailEnd type="none" w="med" len="med"/>
            </a:ln>
          </p:spPr>
        </p:sp>
        <p:sp>
          <p:nvSpPr>
            <p:cNvPr id="34835" name="Rectangle 19"/>
            <p:cNvSpPr/>
            <p:nvPr/>
          </p:nvSpPr>
          <p:spPr>
            <a:xfrm>
              <a:off x="4834" y="3412"/>
              <a:ext cx="204" cy="231"/>
            </a:xfrm>
            <a:prstGeom prst="rect">
              <a:avLst/>
            </a:prstGeom>
            <a:noFill/>
            <a:ln w="9525">
              <a:noFill/>
            </a:ln>
          </p:spPr>
          <p:txBody>
            <a:bodyPr wrap="none" anchor="ctr" anchorCtr="0">
              <a:spAutoFit/>
            </a:bodyPr>
            <a:p>
              <a:pPr algn="ctr" eaLnBrk="0" hangingPunct="0"/>
              <a:r>
                <a:rPr lang="en-US" altLang="zh-TW" sz="1800" dirty="0">
                  <a:latin typeface="Arial" panose="020B0604020202020204" pitchFamily="34" charset="0"/>
                  <a:sym typeface="Symbol" panose="05050102010706020507" pitchFamily="18" charset="2"/>
                </a:rPr>
                <a:t>b</a:t>
              </a:r>
              <a:endParaRPr lang="en-US" altLang="zh-TW" sz="1800" dirty="0">
                <a:latin typeface="Arial" panose="020B0604020202020204" pitchFamily="34" charset="0"/>
                <a:sym typeface="Symbol" panose="05050102010706020507" pitchFamily="18" charset="2"/>
              </a:endParaRPr>
            </a:p>
          </p:txBody>
        </p:sp>
      </p:grpSp>
      <p:sp>
        <p:nvSpPr>
          <p:cNvPr id="34836" name="Rectangle 20"/>
          <p:cNvSpPr/>
          <p:nvPr/>
        </p:nvSpPr>
        <p:spPr>
          <a:xfrm>
            <a:off x="5003800" y="2586038"/>
            <a:ext cx="457200" cy="292100"/>
          </a:xfrm>
          <a:prstGeom prst="rect">
            <a:avLst/>
          </a:prstGeom>
          <a:solidFill>
            <a:srgbClr val="FFFF99"/>
          </a:solidFill>
          <a:ln w="9525" cap="flat" cmpd="sng">
            <a:solidFill>
              <a:srgbClr val="000000"/>
            </a:solidFill>
            <a:prstDash val="solid"/>
            <a:miter/>
            <a:headEnd type="none" w="med" len="med"/>
            <a:tailEnd type="none" w="med" len="med"/>
          </a:ln>
        </p:spPr>
        <p:txBody>
          <a:bodyPr wrap="none" anchor="ctr" anchorCtr="0"/>
          <a:p>
            <a:pPr algn="ctr" eaLnBrk="0" hangingPunct="0"/>
            <a:r>
              <a:rPr lang="en-US" altLang="zh-TW" sz="1600" dirty="0">
                <a:latin typeface="Arial" panose="020B0604020202020204" pitchFamily="34" charset="0"/>
              </a:rPr>
              <a:t>$</a:t>
            </a:r>
            <a:endParaRPr lang="en-US" altLang="zh-TW" sz="1600" dirty="0">
              <a:latin typeface="Arial" panose="020B0604020202020204" pitchFamily="34" charset="0"/>
            </a:endParaRPr>
          </a:p>
        </p:txBody>
      </p:sp>
      <p:sp>
        <p:nvSpPr>
          <p:cNvPr id="34837" name="Rectangle 21"/>
          <p:cNvSpPr/>
          <p:nvPr/>
        </p:nvSpPr>
        <p:spPr>
          <a:xfrm>
            <a:off x="762000" y="3302000"/>
            <a:ext cx="1282700" cy="317500"/>
          </a:xfrm>
          <a:prstGeom prst="rect">
            <a:avLst/>
          </a:prstGeom>
          <a:solidFill>
            <a:srgbClr val="FFCCCC"/>
          </a:solidFill>
          <a:ln w="9525" cap="flat" cmpd="sng">
            <a:solidFill>
              <a:srgbClr val="000000"/>
            </a:solidFill>
            <a:prstDash val="solid"/>
            <a:miter/>
            <a:headEnd type="none" w="med" len="med"/>
            <a:tailEnd type="none" w="med" len="med"/>
          </a:ln>
        </p:spPr>
        <p:txBody>
          <a:bodyPr wrap="none" anchor="ctr" anchorCtr="0"/>
          <a:p>
            <a:pPr algn="ctr" eaLnBrk="0" hangingPunct="0"/>
            <a:r>
              <a:rPr lang="en-US" altLang="zh-TW" sz="1800" dirty="0">
                <a:latin typeface="Arial" panose="020B0604020202020204" pitchFamily="34" charset="0"/>
              </a:rPr>
              <a:t>Production</a:t>
            </a:r>
            <a:endParaRPr lang="en-US" altLang="zh-TW" sz="1800" dirty="0">
              <a:latin typeface="Arial" panose="020B0604020202020204" pitchFamily="34" charset="0"/>
            </a:endParaRPr>
          </a:p>
        </p:txBody>
      </p:sp>
      <p:sp>
        <p:nvSpPr>
          <p:cNvPr id="34838" name="Rectangle 22"/>
          <p:cNvSpPr/>
          <p:nvPr/>
        </p:nvSpPr>
        <p:spPr>
          <a:xfrm>
            <a:off x="762000" y="3619500"/>
            <a:ext cx="1282700" cy="317500"/>
          </a:xfrm>
          <a:prstGeom prst="rect">
            <a:avLst/>
          </a:prstGeom>
          <a:solidFill>
            <a:srgbClr val="FFFFFF"/>
          </a:solidFill>
          <a:ln w="9525" cap="flat" cmpd="sng">
            <a:solidFill>
              <a:srgbClr val="000000"/>
            </a:solidFill>
            <a:prstDash val="solid"/>
            <a:miter/>
            <a:headEnd type="none" w="med" len="med"/>
            <a:tailEnd type="none" w="med" len="med"/>
          </a:ln>
        </p:spPr>
        <p:txBody>
          <a:bodyPr wrap="none" anchor="ctr" anchorCtr="0"/>
          <a:p>
            <a:pPr algn="ctr" eaLnBrk="0" hangingPunct="0"/>
            <a:r>
              <a:rPr lang="en-US" altLang="zh-TW" sz="1800" dirty="0">
                <a:latin typeface="Arial" panose="020B0604020202020204" pitchFamily="34" charset="0"/>
              </a:rPr>
              <a:t>S </a:t>
            </a:r>
            <a:r>
              <a:rPr lang="en-US" altLang="zh-TW" sz="1800" dirty="0">
                <a:latin typeface="Arial" panose="020B0604020202020204" pitchFamily="34" charset="0"/>
                <a:sym typeface="Symbol" panose="05050102010706020507" pitchFamily="18" charset="2"/>
              </a:rPr>
              <a:t> aABe</a:t>
            </a:r>
            <a:endParaRPr lang="en-US" altLang="zh-TW" sz="1800" dirty="0">
              <a:latin typeface="Arial" panose="020B0604020202020204" pitchFamily="34" charset="0"/>
            </a:endParaRPr>
          </a:p>
        </p:txBody>
      </p:sp>
      <p:sp>
        <p:nvSpPr>
          <p:cNvPr id="34839" name="Rectangle 23"/>
          <p:cNvSpPr/>
          <p:nvPr/>
        </p:nvSpPr>
        <p:spPr>
          <a:xfrm>
            <a:off x="762000" y="3937000"/>
            <a:ext cx="1282700" cy="317500"/>
          </a:xfrm>
          <a:prstGeom prst="rect">
            <a:avLst/>
          </a:prstGeom>
          <a:solidFill>
            <a:srgbClr val="FFFFFF"/>
          </a:solidFill>
          <a:ln w="9525" cap="flat" cmpd="sng">
            <a:solidFill>
              <a:srgbClr val="000000"/>
            </a:solidFill>
            <a:prstDash val="solid"/>
            <a:miter/>
            <a:headEnd type="none" w="med" len="med"/>
            <a:tailEnd type="none" w="med" len="med"/>
          </a:ln>
        </p:spPr>
        <p:txBody>
          <a:bodyPr wrap="none" anchor="ctr" anchorCtr="0"/>
          <a:p>
            <a:pPr algn="ctr" eaLnBrk="0" hangingPunct="0"/>
            <a:r>
              <a:rPr lang="en-US" altLang="zh-TW" sz="1800" dirty="0">
                <a:latin typeface="Arial" panose="020B0604020202020204" pitchFamily="34" charset="0"/>
              </a:rPr>
              <a:t>A </a:t>
            </a:r>
            <a:r>
              <a:rPr lang="en-US" altLang="zh-TW" sz="1800" dirty="0">
                <a:latin typeface="Arial" panose="020B0604020202020204" pitchFamily="34" charset="0"/>
                <a:sym typeface="Symbol" panose="05050102010706020507" pitchFamily="18" charset="2"/>
              </a:rPr>
              <a:t> Abc</a:t>
            </a:r>
            <a:endParaRPr lang="en-US" altLang="zh-TW" sz="1800" dirty="0">
              <a:latin typeface="Arial" panose="020B0604020202020204" pitchFamily="34" charset="0"/>
            </a:endParaRPr>
          </a:p>
        </p:txBody>
      </p:sp>
      <p:sp>
        <p:nvSpPr>
          <p:cNvPr id="34840" name="Rectangle 24"/>
          <p:cNvSpPr/>
          <p:nvPr/>
        </p:nvSpPr>
        <p:spPr>
          <a:xfrm>
            <a:off x="762000" y="4254500"/>
            <a:ext cx="1282700" cy="317500"/>
          </a:xfrm>
          <a:prstGeom prst="rect">
            <a:avLst/>
          </a:prstGeom>
          <a:solidFill>
            <a:srgbClr val="FFFFFF"/>
          </a:solidFill>
          <a:ln w="9525" cap="flat" cmpd="sng">
            <a:solidFill>
              <a:srgbClr val="000000"/>
            </a:solidFill>
            <a:prstDash val="solid"/>
            <a:miter/>
            <a:headEnd type="none" w="med" len="med"/>
            <a:tailEnd type="none" w="med" len="med"/>
          </a:ln>
        </p:spPr>
        <p:txBody>
          <a:bodyPr wrap="none" anchor="ctr" anchorCtr="0"/>
          <a:p>
            <a:pPr algn="ctr" eaLnBrk="0" hangingPunct="0"/>
            <a:r>
              <a:rPr lang="en-US" altLang="zh-TW" sz="1800" dirty="0">
                <a:latin typeface="Arial" panose="020B0604020202020204" pitchFamily="34" charset="0"/>
              </a:rPr>
              <a:t>A </a:t>
            </a:r>
            <a:r>
              <a:rPr lang="en-US" altLang="zh-TW" sz="1800" dirty="0">
                <a:latin typeface="Arial" panose="020B0604020202020204" pitchFamily="34" charset="0"/>
                <a:sym typeface="Symbol" panose="05050102010706020507" pitchFamily="18" charset="2"/>
              </a:rPr>
              <a:t> b</a:t>
            </a:r>
            <a:endParaRPr lang="en-US" altLang="zh-TW" sz="1800" dirty="0">
              <a:latin typeface="Arial" panose="020B0604020202020204" pitchFamily="34" charset="0"/>
            </a:endParaRPr>
          </a:p>
        </p:txBody>
      </p:sp>
      <p:sp>
        <p:nvSpPr>
          <p:cNvPr id="34841" name="Rectangle 25"/>
          <p:cNvSpPr/>
          <p:nvPr/>
        </p:nvSpPr>
        <p:spPr>
          <a:xfrm>
            <a:off x="762000" y="4572000"/>
            <a:ext cx="1282700" cy="317500"/>
          </a:xfrm>
          <a:prstGeom prst="rect">
            <a:avLst/>
          </a:prstGeom>
          <a:solidFill>
            <a:srgbClr val="FFFFFF"/>
          </a:solidFill>
          <a:ln w="9525" cap="flat" cmpd="sng">
            <a:solidFill>
              <a:srgbClr val="000000"/>
            </a:solidFill>
            <a:prstDash val="solid"/>
            <a:miter/>
            <a:headEnd type="none" w="med" len="med"/>
            <a:tailEnd type="none" w="med" len="med"/>
          </a:ln>
        </p:spPr>
        <p:txBody>
          <a:bodyPr wrap="none" anchor="ctr" anchorCtr="0"/>
          <a:p>
            <a:pPr algn="ctr" eaLnBrk="0" hangingPunct="0"/>
            <a:r>
              <a:rPr lang="en-US" altLang="zh-TW" sz="1800" dirty="0">
                <a:latin typeface="Arial" panose="020B0604020202020204" pitchFamily="34" charset="0"/>
              </a:rPr>
              <a:t>B </a:t>
            </a:r>
            <a:r>
              <a:rPr lang="en-US" altLang="zh-TW" sz="1800" dirty="0">
                <a:latin typeface="Arial" panose="020B0604020202020204" pitchFamily="34" charset="0"/>
                <a:sym typeface="Symbol" panose="05050102010706020507" pitchFamily="18" charset="2"/>
              </a:rPr>
              <a:t> d</a:t>
            </a:r>
            <a:endParaRPr lang="en-US" altLang="zh-TW" sz="1800" dirty="0">
              <a:latin typeface="Arial" panose="020B0604020202020204" pitchFamily="34" charset="0"/>
            </a:endParaRPr>
          </a:p>
        </p:txBody>
      </p:sp>
      <p:grpSp>
        <p:nvGrpSpPr>
          <p:cNvPr id="34842" name="Group 26"/>
          <p:cNvGrpSpPr/>
          <p:nvPr/>
        </p:nvGrpSpPr>
        <p:grpSpPr>
          <a:xfrm>
            <a:off x="7407275" y="3746500"/>
            <a:ext cx="323850" cy="614363"/>
            <a:chOff x="4834" y="3256"/>
            <a:chExt cx="204" cy="387"/>
          </a:xfrm>
        </p:grpSpPr>
        <p:sp>
          <p:nvSpPr>
            <p:cNvPr id="34843" name="Line 27"/>
            <p:cNvSpPr/>
            <p:nvPr/>
          </p:nvSpPr>
          <p:spPr>
            <a:xfrm>
              <a:off x="4928" y="3256"/>
              <a:ext cx="0" cy="184"/>
            </a:xfrm>
            <a:prstGeom prst="line">
              <a:avLst/>
            </a:prstGeom>
            <a:ln w="28575" cap="flat" cmpd="sng">
              <a:solidFill>
                <a:srgbClr val="000000"/>
              </a:solidFill>
              <a:prstDash val="solid"/>
              <a:round/>
              <a:headEnd type="none" w="med" len="med"/>
              <a:tailEnd type="none" w="med" len="med"/>
            </a:ln>
          </p:spPr>
        </p:sp>
        <p:sp>
          <p:nvSpPr>
            <p:cNvPr id="34844" name="Rectangle 28"/>
            <p:cNvSpPr/>
            <p:nvPr/>
          </p:nvSpPr>
          <p:spPr>
            <a:xfrm>
              <a:off x="4834" y="3412"/>
              <a:ext cx="204" cy="231"/>
            </a:xfrm>
            <a:prstGeom prst="rect">
              <a:avLst/>
            </a:prstGeom>
            <a:noFill/>
            <a:ln w="9525">
              <a:noFill/>
            </a:ln>
          </p:spPr>
          <p:txBody>
            <a:bodyPr wrap="none" anchor="ctr" anchorCtr="0">
              <a:spAutoFit/>
            </a:bodyPr>
            <a:p>
              <a:pPr algn="ctr" eaLnBrk="0" hangingPunct="0"/>
              <a:r>
                <a:rPr lang="en-US" altLang="zh-TW" sz="1800" dirty="0">
                  <a:latin typeface="Arial" panose="020B0604020202020204" pitchFamily="34" charset="0"/>
                  <a:sym typeface="Symbol" panose="05050102010706020507" pitchFamily="18" charset="2"/>
                </a:rPr>
                <a:t>b</a:t>
              </a:r>
              <a:endParaRPr lang="en-US" altLang="zh-TW" sz="1800" dirty="0">
                <a:latin typeface="Arial" panose="020B0604020202020204" pitchFamily="34" charset="0"/>
                <a:sym typeface="Symbol" panose="05050102010706020507" pitchFamily="18" charset="2"/>
              </a:endParaRPr>
            </a:p>
          </p:txBody>
        </p:sp>
      </p:grpSp>
      <p:cxnSp>
        <p:nvCxnSpPr>
          <p:cNvPr id="34845" name="AutoShape 29"/>
          <p:cNvCxnSpPr>
            <a:stCxn id="34823" idx="0"/>
            <a:endCxn id="34825" idx="2"/>
          </p:cNvCxnSpPr>
          <p:nvPr/>
        </p:nvCxnSpPr>
        <p:spPr>
          <a:xfrm rot="10800000">
            <a:off x="2044700" y="3778250"/>
            <a:ext cx="1401763" cy="298450"/>
          </a:xfrm>
          <a:prstGeom prst="curvedConnector3">
            <a:avLst>
              <a:gd name="adj1" fmla="val 49944"/>
            </a:avLst>
          </a:prstGeom>
          <a:ln w="28575" cap="flat" cmpd="sng">
            <a:solidFill>
              <a:srgbClr val="000000"/>
            </a:solidFill>
            <a:prstDash val="solid"/>
            <a:round/>
            <a:headEnd type="none" w="med" len="med"/>
            <a:tailEnd type="triangle" w="med" len="med"/>
          </a:ln>
        </p:spPr>
      </p:cxnSp>
      <p:sp>
        <p:nvSpPr>
          <p:cNvPr id="34846" name="AutoShape 30"/>
          <p:cNvSpPr/>
          <p:nvPr/>
        </p:nvSpPr>
        <p:spPr>
          <a:xfrm>
            <a:off x="6292850" y="3981450"/>
            <a:ext cx="469900" cy="190500"/>
          </a:xfrm>
          <a:prstGeom prst="rightArrow">
            <a:avLst>
              <a:gd name="adj1" fmla="val 50000"/>
              <a:gd name="adj2" fmla="val 61655"/>
            </a:avLst>
          </a:prstGeom>
          <a:solidFill>
            <a:schemeClr val="accent1"/>
          </a:solidFill>
          <a:ln w="9525" cap="flat" cmpd="sng">
            <a:solidFill>
              <a:srgbClr val="000000"/>
            </a:solidFill>
            <a:prstDash val="solid"/>
            <a:miter/>
            <a:headEnd type="none" w="med" len="med"/>
            <a:tailEnd type="none" w="med" len="med"/>
          </a:ln>
        </p:spPr>
        <p:txBody>
          <a:bodyPr wrap="none" anchor="ctr" anchorCtr="0"/>
          <a:p>
            <a:endParaRPr lang="zh-TW" altLang="en-US" dirty="0">
              <a:latin typeface="Times New Roman" panose="02020603050405020304" pitchFamily="18" charset="0"/>
              <a:ea typeface="PMingLiU" pitchFamily="18" charset="-120"/>
            </a:endParaRPr>
          </a:p>
        </p:txBody>
      </p:sp>
      <p:grpSp>
        <p:nvGrpSpPr>
          <p:cNvPr id="34847" name="Group 31"/>
          <p:cNvGrpSpPr/>
          <p:nvPr/>
        </p:nvGrpSpPr>
        <p:grpSpPr>
          <a:xfrm>
            <a:off x="8207375" y="3397250"/>
            <a:ext cx="358775" cy="950913"/>
            <a:chOff x="4450" y="2604"/>
            <a:chExt cx="226" cy="599"/>
          </a:xfrm>
        </p:grpSpPr>
        <p:sp>
          <p:nvSpPr>
            <p:cNvPr id="34848" name="Rectangle 32"/>
            <p:cNvSpPr/>
            <p:nvPr/>
          </p:nvSpPr>
          <p:spPr>
            <a:xfrm>
              <a:off x="4464" y="2604"/>
              <a:ext cx="212" cy="231"/>
            </a:xfrm>
            <a:prstGeom prst="rect">
              <a:avLst/>
            </a:prstGeom>
            <a:noFill/>
            <a:ln w="9525">
              <a:noFill/>
            </a:ln>
          </p:spPr>
          <p:txBody>
            <a:bodyPr wrap="none" anchor="ctr" anchorCtr="0">
              <a:spAutoFit/>
            </a:bodyPr>
            <a:p>
              <a:pPr algn="ctr" eaLnBrk="0" hangingPunct="0"/>
              <a:r>
                <a:rPr lang="en-US" altLang="zh-TW" sz="1800" dirty="0">
                  <a:solidFill>
                    <a:srgbClr val="0000FF"/>
                  </a:solidFill>
                  <a:latin typeface="Arial" panose="020B0604020202020204" pitchFamily="34" charset="0"/>
                </a:rPr>
                <a:t>B</a:t>
              </a:r>
              <a:endParaRPr lang="en-US" altLang="zh-TW" sz="1800" dirty="0">
                <a:solidFill>
                  <a:srgbClr val="0000FF"/>
                </a:solidFill>
                <a:latin typeface="Arial" panose="020B0604020202020204" pitchFamily="34" charset="0"/>
              </a:endParaRPr>
            </a:p>
          </p:txBody>
        </p:sp>
        <p:grpSp>
          <p:nvGrpSpPr>
            <p:cNvPr id="34849" name="Group 33"/>
            <p:cNvGrpSpPr/>
            <p:nvPr/>
          </p:nvGrpSpPr>
          <p:grpSpPr>
            <a:xfrm>
              <a:off x="4450" y="2816"/>
              <a:ext cx="204" cy="387"/>
              <a:chOff x="4834" y="3256"/>
              <a:chExt cx="204" cy="387"/>
            </a:xfrm>
          </p:grpSpPr>
          <p:sp>
            <p:nvSpPr>
              <p:cNvPr id="34850" name="Line 34"/>
              <p:cNvSpPr/>
              <p:nvPr/>
            </p:nvSpPr>
            <p:spPr>
              <a:xfrm>
                <a:off x="4928" y="3256"/>
                <a:ext cx="0" cy="184"/>
              </a:xfrm>
              <a:prstGeom prst="line">
                <a:avLst/>
              </a:prstGeom>
              <a:ln w="28575" cap="flat" cmpd="sng">
                <a:solidFill>
                  <a:srgbClr val="000000"/>
                </a:solidFill>
                <a:prstDash val="solid"/>
                <a:round/>
                <a:headEnd type="none" w="med" len="med"/>
                <a:tailEnd type="none" w="med" len="med"/>
              </a:ln>
            </p:spPr>
          </p:sp>
          <p:sp>
            <p:nvSpPr>
              <p:cNvPr id="34851" name="Rectangle 35"/>
              <p:cNvSpPr/>
              <p:nvPr/>
            </p:nvSpPr>
            <p:spPr>
              <a:xfrm>
                <a:off x="4834" y="3412"/>
                <a:ext cx="204" cy="231"/>
              </a:xfrm>
              <a:prstGeom prst="rect">
                <a:avLst/>
              </a:prstGeom>
              <a:noFill/>
              <a:ln w="9525">
                <a:noFill/>
              </a:ln>
            </p:spPr>
            <p:txBody>
              <a:bodyPr wrap="none" anchor="ctr" anchorCtr="0">
                <a:spAutoFit/>
              </a:bodyPr>
              <a:p>
                <a:pPr algn="ctr" eaLnBrk="0" hangingPunct="0"/>
                <a:r>
                  <a:rPr lang="en-US" altLang="zh-TW" sz="1800" dirty="0">
                    <a:latin typeface="Arial" panose="020B0604020202020204" pitchFamily="34" charset="0"/>
                    <a:sym typeface="Symbol" panose="05050102010706020507" pitchFamily="18" charset="2"/>
                  </a:rPr>
                  <a:t>d</a:t>
                </a:r>
                <a:endParaRPr lang="en-US" altLang="zh-TW" sz="1800" dirty="0">
                  <a:latin typeface="Arial" panose="020B0604020202020204" pitchFamily="34" charset="0"/>
                  <a:sym typeface="Symbol" panose="05050102010706020507" pitchFamily="18" charset="2"/>
                </a:endParaRPr>
              </a:p>
            </p:txBody>
          </p:sp>
        </p:grpSp>
      </p:grpSp>
      <p:grpSp>
        <p:nvGrpSpPr>
          <p:cNvPr id="34852" name="Group 36"/>
          <p:cNvGrpSpPr/>
          <p:nvPr/>
        </p:nvGrpSpPr>
        <p:grpSpPr>
          <a:xfrm>
            <a:off x="6867525" y="2876550"/>
            <a:ext cx="2089150" cy="912813"/>
            <a:chOff x="4326" y="1812"/>
            <a:chExt cx="1316" cy="575"/>
          </a:xfrm>
        </p:grpSpPr>
        <p:sp>
          <p:nvSpPr>
            <p:cNvPr id="34853" name="Rectangle 37"/>
            <p:cNvSpPr/>
            <p:nvPr/>
          </p:nvSpPr>
          <p:spPr>
            <a:xfrm>
              <a:off x="4326" y="2156"/>
              <a:ext cx="196" cy="231"/>
            </a:xfrm>
            <a:prstGeom prst="rect">
              <a:avLst/>
            </a:prstGeom>
            <a:noFill/>
            <a:ln w="9525">
              <a:noFill/>
            </a:ln>
          </p:spPr>
          <p:txBody>
            <a:bodyPr wrap="none" anchor="ctr" anchorCtr="0">
              <a:spAutoFit/>
            </a:bodyPr>
            <a:p>
              <a:pPr algn="ctr" eaLnBrk="0" hangingPunct="0"/>
              <a:r>
                <a:rPr lang="en-US" altLang="zh-TW" sz="1800" dirty="0">
                  <a:latin typeface="Arial" panose="020B0604020202020204" pitchFamily="34" charset="0"/>
                  <a:sym typeface="Symbol" panose="05050102010706020507" pitchFamily="18" charset="2"/>
                </a:rPr>
                <a:t>a</a:t>
              </a:r>
              <a:endParaRPr lang="en-US" altLang="zh-TW" sz="1800" dirty="0">
                <a:latin typeface="Arial" panose="020B0604020202020204" pitchFamily="34" charset="0"/>
                <a:sym typeface="Symbol" panose="05050102010706020507" pitchFamily="18" charset="2"/>
              </a:endParaRPr>
            </a:p>
          </p:txBody>
        </p:sp>
        <p:grpSp>
          <p:nvGrpSpPr>
            <p:cNvPr id="34854" name="Group 38"/>
            <p:cNvGrpSpPr/>
            <p:nvPr/>
          </p:nvGrpSpPr>
          <p:grpSpPr>
            <a:xfrm>
              <a:off x="4456" y="1812"/>
              <a:ext cx="1186" cy="543"/>
              <a:chOff x="4456" y="1812"/>
              <a:chExt cx="1186" cy="543"/>
            </a:xfrm>
          </p:grpSpPr>
          <p:sp>
            <p:nvSpPr>
              <p:cNvPr id="34855" name="Rectangle 39"/>
              <p:cNvSpPr/>
              <p:nvPr/>
            </p:nvSpPr>
            <p:spPr>
              <a:xfrm>
                <a:off x="4888" y="1812"/>
                <a:ext cx="212" cy="231"/>
              </a:xfrm>
              <a:prstGeom prst="rect">
                <a:avLst/>
              </a:prstGeom>
              <a:noFill/>
              <a:ln w="9525">
                <a:noFill/>
              </a:ln>
            </p:spPr>
            <p:txBody>
              <a:bodyPr wrap="none" anchor="ctr" anchorCtr="0">
                <a:spAutoFit/>
              </a:bodyPr>
              <a:p>
                <a:pPr algn="ctr" eaLnBrk="0" hangingPunct="0"/>
                <a:r>
                  <a:rPr lang="en-US" altLang="zh-TW" sz="1800" dirty="0">
                    <a:solidFill>
                      <a:srgbClr val="0000FF"/>
                    </a:solidFill>
                    <a:latin typeface="Arial" panose="020B0604020202020204" pitchFamily="34" charset="0"/>
                  </a:rPr>
                  <a:t>S</a:t>
                </a:r>
                <a:endParaRPr lang="en-US" altLang="zh-TW" sz="1800" dirty="0">
                  <a:solidFill>
                    <a:srgbClr val="0000FF"/>
                  </a:solidFill>
                  <a:latin typeface="Arial" panose="020B0604020202020204" pitchFamily="34" charset="0"/>
                </a:endParaRPr>
              </a:p>
            </p:txBody>
          </p:sp>
          <p:sp>
            <p:nvSpPr>
              <p:cNvPr id="34856" name="Rectangle 40"/>
              <p:cNvSpPr/>
              <p:nvPr/>
            </p:nvSpPr>
            <p:spPr>
              <a:xfrm>
                <a:off x="5446" y="2124"/>
                <a:ext cx="196" cy="231"/>
              </a:xfrm>
              <a:prstGeom prst="rect">
                <a:avLst/>
              </a:prstGeom>
              <a:noFill/>
              <a:ln w="9525">
                <a:noFill/>
              </a:ln>
            </p:spPr>
            <p:txBody>
              <a:bodyPr wrap="none" anchor="ctr" anchorCtr="0">
                <a:spAutoFit/>
              </a:bodyPr>
              <a:p>
                <a:pPr algn="ctr" eaLnBrk="0" hangingPunct="0"/>
                <a:r>
                  <a:rPr lang="en-US" altLang="zh-TW" sz="1800" dirty="0">
                    <a:latin typeface="Arial" panose="020B0604020202020204" pitchFamily="34" charset="0"/>
                    <a:sym typeface="Symbol" panose="05050102010706020507" pitchFamily="18" charset="2"/>
                  </a:rPr>
                  <a:t>e</a:t>
                </a:r>
                <a:endParaRPr lang="en-US" altLang="zh-TW" sz="1800" dirty="0">
                  <a:latin typeface="Arial" panose="020B0604020202020204" pitchFamily="34" charset="0"/>
                  <a:sym typeface="Symbol" panose="05050102010706020507" pitchFamily="18" charset="2"/>
                </a:endParaRPr>
              </a:p>
            </p:txBody>
          </p:sp>
          <p:sp>
            <p:nvSpPr>
              <p:cNvPr id="34857" name="Line 41"/>
              <p:cNvSpPr/>
              <p:nvPr/>
            </p:nvSpPr>
            <p:spPr>
              <a:xfrm flipH="1">
                <a:off x="4456" y="1976"/>
                <a:ext cx="472" cy="256"/>
              </a:xfrm>
              <a:prstGeom prst="line">
                <a:avLst/>
              </a:prstGeom>
              <a:ln w="28575" cap="flat" cmpd="sng">
                <a:solidFill>
                  <a:srgbClr val="000000"/>
                </a:solidFill>
                <a:prstDash val="solid"/>
                <a:round/>
                <a:headEnd type="none" w="med" len="med"/>
                <a:tailEnd type="none" w="med" len="med"/>
              </a:ln>
            </p:spPr>
          </p:sp>
          <p:sp>
            <p:nvSpPr>
              <p:cNvPr id="34858" name="Line 42"/>
              <p:cNvSpPr/>
              <p:nvPr/>
            </p:nvSpPr>
            <p:spPr>
              <a:xfrm flipH="1">
                <a:off x="4784" y="2000"/>
                <a:ext cx="184" cy="200"/>
              </a:xfrm>
              <a:prstGeom prst="line">
                <a:avLst/>
              </a:prstGeom>
              <a:ln w="28575" cap="flat" cmpd="sng">
                <a:solidFill>
                  <a:srgbClr val="000000"/>
                </a:solidFill>
                <a:prstDash val="solid"/>
                <a:round/>
                <a:headEnd type="none" w="med" len="med"/>
                <a:tailEnd type="none" w="med" len="med"/>
              </a:ln>
            </p:spPr>
          </p:sp>
          <p:sp>
            <p:nvSpPr>
              <p:cNvPr id="34859" name="Line 43"/>
              <p:cNvSpPr/>
              <p:nvPr/>
            </p:nvSpPr>
            <p:spPr>
              <a:xfrm>
                <a:off x="5024" y="2000"/>
                <a:ext cx="200" cy="200"/>
              </a:xfrm>
              <a:prstGeom prst="line">
                <a:avLst/>
              </a:prstGeom>
              <a:ln w="28575" cap="flat" cmpd="sng">
                <a:solidFill>
                  <a:srgbClr val="000000"/>
                </a:solidFill>
                <a:prstDash val="solid"/>
                <a:round/>
                <a:headEnd type="none" w="med" len="med"/>
                <a:tailEnd type="none" w="med" len="med"/>
              </a:ln>
            </p:spPr>
          </p:sp>
          <p:sp>
            <p:nvSpPr>
              <p:cNvPr id="34860" name="Line 44"/>
              <p:cNvSpPr/>
              <p:nvPr/>
            </p:nvSpPr>
            <p:spPr>
              <a:xfrm>
                <a:off x="5064" y="1968"/>
                <a:ext cx="424" cy="216"/>
              </a:xfrm>
              <a:prstGeom prst="line">
                <a:avLst/>
              </a:prstGeom>
              <a:ln w="28575" cap="flat" cmpd="sng">
                <a:solidFill>
                  <a:srgbClr val="000000"/>
                </a:solidFill>
                <a:prstDash val="solid"/>
                <a:round/>
                <a:headEnd type="none" w="med" len="med"/>
                <a:tailEnd type="none" w="med" len="med"/>
              </a:ln>
            </p:spPr>
          </p:sp>
        </p:grpSp>
      </p:grpSp>
      <p:sp>
        <p:nvSpPr>
          <p:cNvPr id="34861" name="Text Box 46"/>
          <p:cNvSpPr txBox="1"/>
          <p:nvPr/>
        </p:nvSpPr>
        <p:spPr>
          <a:xfrm>
            <a:off x="468313" y="1341438"/>
            <a:ext cx="4608512" cy="457200"/>
          </a:xfrm>
          <a:prstGeom prst="rect">
            <a:avLst/>
          </a:prstGeom>
          <a:noFill/>
          <a:ln w="9525">
            <a:noFill/>
          </a:ln>
        </p:spPr>
        <p:txBody>
          <a:bodyPr anchor="t" anchorCtr="0">
            <a:spAutoFit/>
          </a:bodyPr>
          <a:p>
            <a:pPr>
              <a:spcBef>
                <a:spcPct val="50000"/>
              </a:spcBef>
            </a:pPr>
            <a:r>
              <a:rPr lang="en-US" altLang="zh-TW" b="1" dirty="0">
                <a:solidFill>
                  <a:srgbClr val="FF0000"/>
                </a:solidFill>
                <a:latin typeface="Times New Roman" panose="02020603050405020304" pitchFamily="18" charset="0"/>
              </a:rPr>
              <a:t>Bottom-Up Parser Example</a:t>
            </a:r>
            <a:endParaRPr lang="zh-TW" altLang="en-US" b="1" dirty="0">
              <a:solidFill>
                <a:srgbClr val="FF0000"/>
              </a:solidFill>
              <a:latin typeface="Times New Roman" panose="02020603050405020304" pitchFamily="18" charset="0"/>
              <a:ea typeface="PMingLiU" pitchFamily="18" charset="-120"/>
            </a:endParaRPr>
          </a:p>
        </p:txBody>
      </p:sp>
      <p:sp>
        <p:nvSpPr>
          <p:cNvPr id="34862" name="Text Box 47"/>
          <p:cNvSpPr txBox="1"/>
          <p:nvPr/>
        </p:nvSpPr>
        <p:spPr>
          <a:xfrm>
            <a:off x="3203575" y="1844675"/>
            <a:ext cx="3240088" cy="603250"/>
          </a:xfrm>
          <a:prstGeom prst="rect">
            <a:avLst/>
          </a:prstGeom>
          <a:noFill/>
          <a:ln w="22225" cap="flat" cmpd="sng">
            <a:solidFill>
              <a:schemeClr val="folHlink"/>
            </a:solidFill>
            <a:prstDash val="solid"/>
            <a:miter/>
            <a:headEnd type="none" w="med" len="med"/>
            <a:tailEnd type="none" w="med" len="med"/>
          </a:ln>
        </p:spPr>
        <p:txBody>
          <a:bodyPr anchor="t" anchorCtr="0">
            <a:spAutoFit/>
          </a:bodyPr>
          <a:p>
            <a:pPr>
              <a:lnSpc>
                <a:spcPct val="55000"/>
              </a:lnSpc>
              <a:spcBef>
                <a:spcPct val="50000"/>
              </a:spcBef>
            </a:pPr>
            <a:r>
              <a:rPr lang="en-US" altLang="zh-TW" sz="2000" b="1" dirty="0">
                <a:solidFill>
                  <a:srgbClr val="FF0000"/>
                </a:solidFill>
                <a:latin typeface="Times New Roman" panose="02020603050405020304" pitchFamily="18" charset="0"/>
              </a:rPr>
              <a:t>Shift e </a:t>
            </a:r>
            <a:endParaRPr lang="en-US" altLang="zh-TW" sz="2000" b="1" dirty="0">
              <a:solidFill>
                <a:srgbClr val="FF0000"/>
              </a:solidFill>
              <a:latin typeface="Times New Roman" panose="02020603050405020304" pitchFamily="18" charset="0"/>
            </a:endParaRPr>
          </a:p>
          <a:p>
            <a:pPr>
              <a:lnSpc>
                <a:spcPct val="55000"/>
              </a:lnSpc>
              <a:spcBef>
                <a:spcPct val="50000"/>
              </a:spcBef>
            </a:pPr>
            <a:endParaRPr lang="en-US" altLang="zh-TW" sz="2000" b="1" dirty="0">
              <a:solidFill>
                <a:srgbClr val="FF0000"/>
              </a:solidFill>
              <a:latin typeface="Times New Roman" panose="02020603050405020304" pitchFamily="18" charset="0"/>
            </a:endParaRPr>
          </a:p>
        </p:txBody>
      </p:sp>
      <p:sp>
        <p:nvSpPr>
          <p:cNvPr id="34863" name="矩形 47"/>
          <p:cNvSpPr/>
          <p:nvPr/>
        </p:nvSpPr>
        <p:spPr>
          <a:xfrm>
            <a:off x="3214688" y="2143125"/>
            <a:ext cx="2744787" cy="279400"/>
          </a:xfrm>
          <a:prstGeom prst="rect">
            <a:avLst/>
          </a:prstGeom>
          <a:noFill/>
          <a:ln w="9525">
            <a:noFill/>
          </a:ln>
        </p:spPr>
        <p:txBody>
          <a:bodyPr wrap="none" anchor="t" anchorCtr="0">
            <a:spAutoFit/>
          </a:bodyPr>
          <a:p>
            <a:pPr>
              <a:lnSpc>
                <a:spcPct val="55000"/>
              </a:lnSpc>
              <a:spcBef>
                <a:spcPct val="50000"/>
              </a:spcBef>
            </a:pPr>
            <a:r>
              <a:rPr lang="en-US" altLang="zh-TW" sz="2000" dirty="0">
                <a:solidFill>
                  <a:srgbClr val="FF0000"/>
                </a:solidFill>
                <a:latin typeface="Times New Roman" panose="02020603050405020304" pitchFamily="18" charset="0"/>
              </a:rPr>
              <a:t>Reduce from aABe to S</a:t>
            </a:r>
            <a:endParaRPr lang="en-US" altLang="zh-TW" sz="2000" dirty="0">
              <a:solidFill>
                <a:srgbClr val="FF0000"/>
              </a:solidFill>
              <a:latin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5" name="投影片編號版面配置區 4"/>
          <p:cNvSpPr>
            <a:spLocks noGrp="1"/>
          </p:cNvSpPr>
          <p:nvPr>
            <p:ph type="sldNum" sz="quarter" idx="4"/>
          </p:nvPr>
        </p:nvSpPr>
        <p:spPr>
          <a:noFill/>
          <a:ln>
            <a:noFill/>
          </a:ln>
        </p:spPr>
        <p:txBody>
          <a:bodyPr anchor="t"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a:fld id="{9A0DB2DC-4C9A-4742-B13C-FB6460FD3503}" type="slidenum">
              <a:rPr lang="zh-TW" altLang="en-US" sz="1400" dirty="0">
                <a:solidFill>
                  <a:schemeClr val="tx2"/>
                </a:solidFill>
                <a:latin typeface="Times New Roman" panose="02020603050405020304" pitchFamily="18" charset="0"/>
                <a:ea typeface="PMingLiU" pitchFamily="18" charset="-120"/>
              </a:rPr>
            </a:fld>
            <a:endParaRPr lang="zh-TW" altLang="en-US" sz="1400" dirty="0">
              <a:solidFill>
                <a:schemeClr val="tx2"/>
              </a:solidFill>
              <a:latin typeface="Times New Roman" panose="02020603050405020304" pitchFamily="18" charset="0"/>
              <a:ea typeface="PMingLiU" pitchFamily="18" charset="-120"/>
            </a:endParaRPr>
          </a:p>
        </p:txBody>
      </p:sp>
      <p:sp>
        <p:nvSpPr>
          <p:cNvPr id="36866" name="Rectangle 2"/>
          <p:cNvSpPr>
            <a:spLocks noGrp="1"/>
          </p:cNvSpPr>
          <p:nvPr>
            <p:ph type="title"/>
          </p:nvPr>
        </p:nvSpPr>
        <p:spPr/>
        <p:txBody>
          <a:bodyPr vert="horz" wrap="square" lIns="91440" tIns="45720" rIns="91440" bIns="45720" anchor="b" anchorCtr="0"/>
          <a:p>
            <a:r>
              <a:rPr lang="en-US" altLang="zh-CN" dirty="0">
                <a:ea typeface="宋体" panose="02010600030101010101" pitchFamily="2" charset="-122"/>
              </a:rPr>
              <a:t>Example</a:t>
            </a:r>
            <a:endParaRPr lang="en-US" altLang="zh-TW" dirty="0">
              <a:ea typeface="PMingLiU" pitchFamily="18" charset="-120"/>
            </a:endParaRPr>
          </a:p>
        </p:txBody>
      </p:sp>
      <p:sp>
        <p:nvSpPr>
          <p:cNvPr id="36867" name="Rectangle 3"/>
          <p:cNvSpPr/>
          <p:nvPr/>
        </p:nvSpPr>
        <p:spPr>
          <a:xfrm>
            <a:off x="3175000" y="2586038"/>
            <a:ext cx="457200" cy="292100"/>
          </a:xfrm>
          <a:prstGeom prst="rect">
            <a:avLst/>
          </a:prstGeom>
          <a:solidFill>
            <a:schemeClr val="accent2"/>
          </a:solidFill>
          <a:ln w="9525" cap="flat" cmpd="sng">
            <a:solidFill>
              <a:srgbClr val="000000"/>
            </a:solidFill>
            <a:prstDash val="solid"/>
            <a:miter/>
            <a:headEnd type="none" w="med" len="med"/>
            <a:tailEnd type="none" w="med" len="med"/>
          </a:ln>
        </p:spPr>
        <p:txBody>
          <a:bodyPr wrap="none" anchor="ctr" anchorCtr="0"/>
          <a:p>
            <a:pPr algn="ctr" eaLnBrk="0" hangingPunct="0"/>
            <a:r>
              <a:rPr lang="en-US" altLang="zh-TW" sz="1600" dirty="0">
                <a:latin typeface="Arial" panose="020B0604020202020204" pitchFamily="34" charset="0"/>
              </a:rPr>
              <a:t>S</a:t>
            </a:r>
            <a:endParaRPr lang="en-US" altLang="zh-TW" sz="1600" dirty="0">
              <a:latin typeface="Arial" panose="020B0604020202020204" pitchFamily="34" charset="0"/>
            </a:endParaRPr>
          </a:p>
        </p:txBody>
      </p:sp>
      <p:sp>
        <p:nvSpPr>
          <p:cNvPr id="36868" name="Text Box 4"/>
          <p:cNvSpPr txBox="1"/>
          <p:nvPr/>
        </p:nvSpPr>
        <p:spPr>
          <a:xfrm>
            <a:off x="2254250" y="2547938"/>
            <a:ext cx="933450" cy="366712"/>
          </a:xfrm>
          <a:prstGeom prst="rect">
            <a:avLst/>
          </a:prstGeom>
          <a:noFill/>
          <a:ln w="9525">
            <a:noFill/>
          </a:ln>
        </p:spPr>
        <p:txBody>
          <a:bodyPr wrap="none" anchor="ctr" anchorCtr="0">
            <a:spAutoFit/>
          </a:bodyPr>
          <a:p>
            <a:pPr algn="ctr" eaLnBrk="0" hangingPunct="0"/>
            <a:r>
              <a:rPr lang="en-US" altLang="zh-TW" sz="1800" dirty="0">
                <a:latin typeface="Arial" panose="020B0604020202020204" pitchFamily="34" charset="0"/>
              </a:rPr>
              <a:t>INPUT:</a:t>
            </a:r>
            <a:endParaRPr lang="en-US" altLang="zh-TW" sz="1800" dirty="0">
              <a:latin typeface="Arial" panose="020B0604020202020204" pitchFamily="34" charset="0"/>
            </a:endParaRPr>
          </a:p>
        </p:txBody>
      </p:sp>
      <p:sp>
        <p:nvSpPr>
          <p:cNvPr id="36869" name="Text Box 5"/>
          <p:cNvSpPr txBox="1"/>
          <p:nvPr/>
        </p:nvSpPr>
        <p:spPr>
          <a:xfrm>
            <a:off x="3446463" y="3660775"/>
            <a:ext cx="2770187" cy="831850"/>
          </a:xfrm>
          <a:prstGeom prst="rect">
            <a:avLst/>
          </a:prstGeom>
          <a:solidFill>
            <a:srgbClr val="99CCFF"/>
          </a:solidFill>
          <a:ln w="9525" cap="flat" cmpd="sng">
            <a:solidFill>
              <a:schemeClr val="tx1"/>
            </a:solidFill>
            <a:prstDash val="solid"/>
            <a:miter/>
            <a:headEnd type="none" w="med" len="med"/>
            <a:tailEnd type="none" w="med" len="med"/>
          </a:ln>
        </p:spPr>
        <p:txBody>
          <a:bodyPr wrap="none" anchor="ctr" anchorCtr="0">
            <a:spAutoFit/>
          </a:bodyPr>
          <a:p>
            <a:pPr algn="ctr" eaLnBrk="0" hangingPunct="0"/>
            <a:r>
              <a:rPr lang="en-US" altLang="zh-TW" dirty="0">
                <a:latin typeface="Arial" panose="020B0604020202020204" pitchFamily="34" charset="0"/>
              </a:rPr>
              <a:t>Bottom-Up Parsing</a:t>
            </a:r>
            <a:endParaRPr lang="en-US" altLang="zh-TW" dirty="0">
              <a:latin typeface="Arial" panose="020B0604020202020204" pitchFamily="34" charset="0"/>
            </a:endParaRPr>
          </a:p>
          <a:p>
            <a:pPr algn="ctr" eaLnBrk="0" hangingPunct="0"/>
            <a:r>
              <a:rPr lang="en-US" altLang="zh-TW" dirty="0">
                <a:latin typeface="Arial" panose="020B0604020202020204" pitchFamily="34" charset="0"/>
              </a:rPr>
              <a:t>Program</a:t>
            </a:r>
            <a:endParaRPr lang="en-US" altLang="zh-TW" dirty="0">
              <a:latin typeface="Arial" panose="020B0604020202020204" pitchFamily="34" charset="0"/>
            </a:endParaRPr>
          </a:p>
        </p:txBody>
      </p:sp>
      <p:cxnSp>
        <p:nvCxnSpPr>
          <p:cNvPr id="36870" name="AutoShape 6"/>
          <p:cNvCxnSpPr>
            <a:stCxn id="36869" idx="0"/>
            <a:endCxn id="36881" idx="2"/>
          </p:cNvCxnSpPr>
          <p:nvPr/>
        </p:nvCxnSpPr>
        <p:spPr>
          <a:xfrm rot="5400000" flipH="1">
            <a:off x="3954463" y="2782888"/>
            <a:ext cx="781050" cy="971550"/>
          </a:xfrm>
          <a:prstGeom prst="curvedConnector3">
            <a:avLst>
              <a:gd name="adj1" fmla="val 49898"/>
            </a:avLst>
          </a:prstGeom>
          <a:ln w="28575" cap="flat" cmpd="sng">
            <a:solidFill>
              <a:srgbClr val="000000"/>
            </a:solidFill>
            <a:prstDash val="solid"/>
            <a:round/>
            <a:headEnd type="none" w="med" len="med"/>
            <a:tailEnd type="triangle" w="med" len="med"/>
          </a:ln>
        </p:spPr>
      </p:cxnSp>
      <p:sp>
        <p:nvSpPr>
          <p:cNvPr id="36871" name="Rectangle 7"/>
          <p:cNvSpPr/>
          <p:nvPr/>
        </p:nvSpPr>
        <p:spPr>
          <a:xfrm>
            <a:off x="6819900" y="2832100"/>
            <a:ext cx="2159000" cy="2159000"/>
          </a:xfrm>
          <a:prstGeom prst="rect">
            <a:avLst/>
          </a:prstGeom>
          <a:solidFill>
            <a:srgbClr val="FFFFFF"/>
          </a:solidFill>
          <a:ln w="9525" cap="flat" cmpd="sng">
            <a:solidFill>
              <a:srgbClr val="000000"/>
            </a:solidFill>
            <a:prstDash val="solid"/>
            <a:miter/>
            <a:headEnd type="none" w="med" len="med"/>
            <a:tailEnd type="none" w="med" len="med"/>
          </a:ln>
        </p:spPr>
        <p:txBody>
          <a:bodyPr wrap="none" anchor="ctr" anchorCtr="0"/>
          <a:p>
            <a:endParaRPr lang="zh-TW" altLang="en-US" dirty="0">
              <a:latin typeface="Times New Roman" panose="02020603050405020304" pitchFamily="18" charset="0"/>
              <a:ea typeface="PMingLiU" pitchFamily="18" charset="-120"/>
            </a:endParaRPr>
          </a:p>
        </p:txBody>
      </p:sp>
      <p:sp>
        <p:nvSpPr>
          <p:cNvPr id="36872" name="Text Box 8"/>
          <p:cNvSpPr txBox="1"/>
          <p:nvPr/>
        </p:nvSpPr>
        <p:spPr>
          <a:xfrm>
            <a:off x="6724650" y="2471738"/>
            <a:ext cx="1187450" cy="366712"/>
          </a:xfrm>
          <a:prstGeom prst="rect">
            <a:avLst/>
          </a:prstGeom>
          <a:noFill/>
          <a:ln w="9525">
            <a:noFill/>
          </a:ln>
        </p:spPr>
        <p:txBody>
          <a:bodyPr wrap="none" anchor="ctr" anchorCtr="0">
            <a:spAutoFit/>
          </a:bodyPr>
          <a:p>
            <a:pPr algn="ctr" eaLnBrk="0" hangingPunct="0"/>
            <a:r>
              <a:rPr lang="en-US" altLang="zh-TW" sz="1800" dirty="0">
                <a:latin typeface="Arial" panose="020B0604020202020204" pitchFamily="34" charset="0"/>
              </a:rPr>
              <a:t>OUTPUT:</a:t>
            </a:r>
            <a:endParaRPr lang="en-US" altLang="zh-TW" sz="1800" dirty="0">
              <a:latin typeface="Arial" panose="020B0604020202020204" pitchFamily="34" charset="0"/>
            </a:endParaRPr>
          </a:p>
        </p:txBody>
      </p:sp>
      <p:sp>
        <p:nvSpPr>
          <p:cNvPr id="36873" name="Line 9"/>
          <p:cNvSpPr/>
          <p:nvPr/>
        </p:nvSpPr>
        <p:spPr>
          <a:xfrm>
            <a:off x="7688263" y="3746500"/>
            <a:ext cx="254000" cy="279400"/>
          </a:xfrm>
          <a:prstGeom prst="line">
            <a:avLst/>
          </a:prstGeom>
          <a:ln w="28575" cap="flat" cmpd="sng">
            <a:solidFill>
              <a:srgbClr val="000000"/>
            </a:solidFill>
            <a:prstDash val="solid"/>
            <a:round/>
            <a:headEnd type="none" w="med" len="med"/>
            <a:tailEnd type="none" w="med" len="med"/>
          </a:ln>
        </p:spPr>
      </p:sp>
      <p:sp>
        <p:nvSpPr>
          <p:cNvPr id="36874" name="Line 10"/>
          <p:cNvSpPr/>
          <p:nvPr/>
        </p:nvSpPr>
        <p:spPr>
          <a:xfrm flipH="1">
            <a:off x="7205663" y="3746500"/>
            <a:ext cx="254000" cy="279400"/>
          </a:xfrm>
          <a:prstGeom prst="line">
            <a:avLst/>
          </a:prstGeom>
          <a:ln w="28575" cap="flat" cmpd="sng">
            <a:solidFill>
              <a:srgbClr val="000000"/>
            </a:solidFill>
            <a:prstDash val="solid"/>
            <a:round/>
            <a:headEnd type="none" w="med" len="med"/>
            <a:tailEnd type="none" w="med" len="med"/>
          </a:ln>
        </p:spPr>
      </p:sp>
      <p:sp>
        <p:nvSpPr>
          <p:cNvPr id="36875" name="Rectangle 11"/>
          <p:cNvSpPr/>
          <p:nvPr/>
        </p:nvSpPr>
        <p:spPr>
          <a:xfrm>
            <a:off x="6934200" y="3981450"/>
            <a:ext cx="336550" cy="366713"/>
          </a:xfrm>
          <a:prstGeom prst="rect">
            <a:avLst/>
          </a:prstGeom>
          <a:noFill/>
          <a:ln w="9525">
            <a:noFill/>
          </a:ln>
        </p:spPr>
        <p:txBody>
          <a:bodyPr wrap="none" anchor="ctr" anchorCtr="0">
            <a:spAutoFit/>
          </a:bodyPr>
          <a:p>
            <a:pPr algn="ctr" eaLnBrk="0" hangingPunct="0"/>
            <a:r>
              <a:rPr lang="en-US" altLang="zh-TW" sz="1800" dirty="0">
                <a:solidFill>
                  <a:srgbClr val="0000FF"/>
                </a:solidFill>
                <a:latin typeface="Arial" panose="020B0604020202020204" pitchFamily="34" charset="0"/>
              </a:rPr>
              <a:t>A</a:t>
            </a:r>
            <a:endParaRPr lang="en-US" altLang="zh-TW" sz="1800" dirty="0">
              <a:solidFill>
                <a:srgbClr val="0000FF"/>
              </a:solidFill>
              <a:latin typeface="Arial" panose="020B0604020202020204" pitchFamily="34" charset="0"/>
            </a:endParaRPr>
          </a:p>
        </p:txBody>
      </p:sp>
      <p:sp>
        <p:nvSpPr>
          <p:cNvPr id="36876" name="Rectangle 12"/>
          <p:cNvSpPr/>
          <p:nvPr/>
        </p:nvSpPr>
        <p:spPr>
          <a:xfrm>
            <a:off x="7900988" y="3981450"/>
            <a:ext cx="311150" cy="366713"/>
          </a:xfrm>
          <a:prstGeom prst="rect">
            <a:avLst/>
          </a:prstGeom>
          <a:noFill/>
          <a:ln w="9525">
            <a:noFill/>
          </a:ln>
        </p:spPr>
        <p:txBody>
          <a:bodyPr wrap="none" anchor="ctr" anchorCtr="0">
            <a:spAutoFit/>
          </a:bodyPr>
          <a:p>
            <a:pPr algn="ctr" eaLnBrk="0" hangingPunct="0"/>
            <a:r>
              <a:rPr lang="en-US" altLang="zh-TW" sz="1800" dirty="0">
                <a:latin typeface="Arial" panose="020B0604020202020204" pitchFamily="34" charset="0"/>
              </a:rPr>
              <a:t>c</a:t>
            </a:r>
            <a:endParaRPr lang="en-US" altLang="zh-TW" sz="1800" dirty="0">
              <a:solidFill>
                <a:srgbClr val="0000FF"/>
              </a:solidFill>
              <a:latin typeface="Arial" panose="020B0604020202020204" pitchFamily="34" charset="0"/>
            </a:endParaRPr>
          </a:p>
        </p:txBody>
      </p:sp>
      <p:sp>
        <p:nvSpPr>
          <p:cNvPr id="36877" name="Rectangle 13"/>
          <p:cNvSpPr/>
          <p:nvPr/>
        </p:nvSpPr>
        <p:spPr>
          <a:xfrm>
            <a:off x="7391400" y="3435350"/>
            <a:ext cx="336550" cy="366713"/>
          </a:xfrm>
          <a:prstGeom prst="rect">
            <a:avLst/>
          </a:prstGeom>
          <a:noFill/>
          <a:ln w="9525">
            <a:noFill/>
          </a:ln>
        </p:spPr>
        <p:txBody>
          <a:bodyPr wrap="none" anchor="ctr" anchorCtr="0">
            <a:spAutoFit/>
          </a:bodyPr>
          <a:p>
            <a:pPr algn="ctr" eaLnBrk="0" hangingPunct="0"/>
            <a:r>
              <a:rPr lang="en-US" altLang="zh-TW" sz="1800" dirty="0">
                <a:solidFill>
                  <a:srgbClr val="0000FF"/>
                </a:solidFill>
                <a:latin typeface="Arial" panose="020B0604020202020204" pitchFamily="34" charset="0"/>
              </a:rPr>
              <a:t>A</a:t>
            </a:r>
            <a:endParaRPr lang="en-US" altLang="zh-TW" sz="1800" dirty="0">
              <a:solidFill>
                <a:srgbClr val="0000FF"/>
              </a:solidFill>
              <a:latin typeface="Arial" panose="020B0604020202020204" pitchFamily="34" charset="0"/>
            </a:endParaRPr>
          </a:p>
        </p:txBody>
      </p:sp>
      <p:grpSp>
        <p:nvGrpSpPr>
          <p:cNvPr id="36878" name="Group 14"/>
          <p:cNvGrpSpPr/>
          <p:nvPr/>
        </p:nvGrpSpPr>
        <p:grpSpPr>
          <a:xfrm>
            <a:off x="6911975" y="4318000"/>
            <a:ext cx="323850" cy="614363"/>
            <a:chOff x="4834" y="3256"/>
            <a:chExt cx="204" cy="387"/>
          </a:xfrm>
        </p:grpSpPr>
        <p:sp>
          <p:nvSpPr>
            <p:cNvPr id="36879" name="Line 15"/>
            <p:cNvSpPr/>
            <p:nvPr/>
          </p:nvSpPr>
          <p:spPr>
            <a:xfrm>
              <a:off x="4928" y="3256"/>
              <a:ext cx="0" cy="184"/>
            </a:xfrm>
            <a:prstGeom prst="line">
              <a:avLst/>
            </a:prstGeom>
            <a:ln w="28575" cap="flat" cmpd="sng">
              <a:solidFill>
                <a:srgbClr val="000000"/>
              </a:solidFill>
              <a:prstDash val="solid"/>
              <a:round/>
              <a:headEnd type="none" w="med" len="med"/>
              <a:tailEnd type="none" w="med" len="med"/>
            </a:ln>
          </p:spPr>
        </p:sp>
        <p:sp>
          <p:nvSpPr>
            <p:cNvPr id="36880" name="Rectangle 16"/>
            <p:cNvSpPr/>
            <p:nvPr/>
          </p:nvSpPr>
          <p:spPr>
            <a:xfrm>
              <a:off x="4834" y="3412"/>
              <a:ext cx="204" cy="231"/>
            </a:xfrm>
            <a:prstGeom prst="rect">
              <a:avLst/>
            </a:prstGeom>
            <a:noFill/>
            <a:ln w="9525">
              <a:noFill/>
            </a:ln>
          </p:spPr>
          <p:txBody>
            <a:bodyPr wrap="none" anchor="ctr" anchorCtr="0">
              <a:spAutoFit/>
            </a:bodyPr>
            <a:p>
              <a:pPr algn="ctr" eaLnBrk="0" hangingPunct="0"/>
              <a:r>
                <a:rPr lang="en-US" altLang="zh-TW" sz="1800" dirty="0">
                  <a:latin typeface="Arial" panose="020B0604020202020204" pitchFamily="34" charset="0"/>
                  <a:sym typeface="Symbol" panose="05050102010706020507" pitchFamily="18" charset="2"/>
                </a:rPr>
                <a:t>b</a:t>
              </a:r>
              <a:endParaRPr lang="en-US" altLang="zh-TW" sz="1800" dirty="0">
                <a:latin typeface="Arial" panose="020B0604020202020204" pitchFamily="34" charset="0"/>
                <a:sym typeface="Symbol" panose="05050102010706020507" pitchFamily="18" charset="2"/>
              </a:endParaRPr>
            </a:p>
          </p:txBody>
        </p:sp>
      </p:grpSp>
      <p:sp>
        <p:nvSpPr>
          <p:cNvPr id="36881" name="Rectangle 17"/>
          <p:cNvSpPr/>
          <p:nvPr/>
        </p:nvSpPr>
        <p:spPr>
          <a:xfrm>
            <a:off x="3632200" y="2586038"/>
            <a:ext cx="457200" cy="292100"/>
          </a:xfrm>
          <a:prstGeom prst="rect">
            <a:avLst/>
          </a:prstGeom>
          <a:solidFill>
            <a:srgbClr val="FFFF00"/>
          </a:solidFill>
          <a:ln w="9525" cap="flat" cmpd="sng">
            <a:solidFill>
              <a:srgbClr val="000000"/>
            </a:solidFill>
            <a:prstDash val="solid"/>
            <a:miter/>
            <a:headEnd type="none" w="med" len="med"/>
            <a:tailEnd type="none" w="med" len="med"/>
          </a:ln>
        </p:spPr>
        <p:txBody>
          <a:bodyPr wrap="none" anchor="ctr" anchorCtr="0"/>
          <a:p>
            <a:pPr algn="ctr" eaLnBrk="0" hangingPunct="0"/>
            <a:r>
              <a:rPr lang="en-US" altLang="zh-TW" sz="1600" dirty="0">
                <a:latin typeface="Arial" panose="020B0604020202020204" pitchFamily="34" charset="0"/>
              </a:rPr>
              <a:t>$</a:t>
            </a:r>
            <a:endParaRPr lang="en-US" altLang="zh-TW" sz="1600" dirty="0">
              <a:latin typeface="Arial" panose="020B0604020202020204" pitchFamily="34" charset="0"/>
            </a:endParaRPr>
          </a:p>
        </p:txBody>
      </p:sp>
      <p:sp>
        <p:nvSpPr>
          <p:cNvPr id="36882" name="Rectangle 18"/>
          <p:cNvSpPr/>
          <p:nvPr/>
        </p:nvSpPr>
        <p:spPr>
          <a:xfrm>
            <a:off x="762000" y="3302000"/>
            <a:ext cx="1282700" cy="317500"/>
          </a:xfrm>
          <a:prstGeom prst="rect">
            <a:avLst/>
          </a:prstGeom>
          <a:solidFill>
            <a:srgbClr val="FFCCCC"/>
          </a:solidFill>
          <a:ln w="9525" cap="flat" cmpd="sng">
            <a:solidFill>
              <a:srgbClr val="000000"/>
            </a:solidFill>
            <a:prstDash val="solid"/>
            <a:miter/>
            <a:headEnd type="none" w="med" len="med"/>
            <a:tailEnd type="none" w="med" len="med"/>
          </a:ln>
        </p:spPr>
        <p:txBody>
          <a:bodyPr wrap="none" anchor="ctr" anchorCtr="0"/>
          <a:p>
            <a:pPr algn="ctr" eaLnBrk="0" hangingPunct="0"/>
            <a:r>
              <a:rPr lang="en-US" altLang="zh-TW" sz="1800" dirty="0">
                <a:latin typeface="Arial" panose="020B0604020202020204" pitchFamily="34" charset="0"/>
              </a:rPr>
              <a:t>Production</a:t>
            </a:r>
            <a:endParaRPr lang="en-US" altLang="zh-TW" sz="1800" dirty="0">
              <a:latin typeface="Arial" panose="020B0604020202020204" pitchFamily="34" charset="0"/>
            </a:endParaRPr>
          </a:p>
        </p:txBody>
      </p:sp>
      <p:sp>
        <p:nvSpPr>
          <p:cNvPr id="36883" name="Rectangle 19"/>
          <p:cNvSpPr/>
          <p:nvPr/>
        </p:nvSpPr>
        <p:spPr>
          <a:xfrm>
            <a:off x="762000" y="3619500"/>
            <a:ext cx="1282700" cy="317500"/>
          </a:xfrm>
          <a:prstGeom prst="rect">
            <a:avLst/>
          </a:prstGeom>
          <a:solidFill>
            <a:srgbClr val="FFFFFF"/>
          </a:solidFill>
          <a:ln w="9525" cap="flat" cmpd="sng">
            <a:solidFill>
              <a:srgbClr val="000000"/>
            </a:solidFill>
            <a:prstDash val="solid"/>
            <a:miter/>
            <a:headEnd type="none" w="med" len="med"/>
            <a:tailEnd type="none" w="med" len="med"/>
          </a:ln>
        </p:spPr>
        <p:txBody>
          <a:bodyPr wrap="none" anchor="ctr" anchorCtr="0"/>
          <a:p>
            <a:pPr algn="ctr" eaLnBrk="0" hangingPunct="0"/>
            <a:r>
              <a:rPr lang="en-US" altLang="zh-TW" sz="1800" dirty="0">
                <a:latin typeface="Arial" panose="020B0604020202020204" pitchFamily="34" charset="0"/>
              </a:rPr>
              <a:t>S </a:t>
            </a:r>
            <a:r>
              <a:rPr lang="en-US" altLang="zh-TW" sz="1800" dirty="0">
                <a:latin typeface="Arial" panose="020B0604020202020204" pitchFamily="34" charset="0"/>
                <a:sym typeface="Symbol" panose="05050102010706020507" pitchFamily="18" charset="2"/>
              </a:rPr>
              <a:t> aABe</a:t>
            </a:r>
            <a:endParaRPr lang="en-US" altLang="zh-TW" sz="1800" dirty="0">
              <a:latin typeface="Arial" panose="020B0604020202020204" pitchFamily="34" charset="0"/>
            </a:endParaRPr>
          </a:p>
        </p:txBody>
      </p:sp>
      <p:sp>
        <p:nvSpPr>
          <p:cNvPr id="36884" name="Rectangle 20"/>
          <p:cNvSpPr/>
          <p:nvPr/>
        </p:nvSpPr>
        <p:spPr>
          <a:xfrm>
            <a:off x="762000" y="3937000"/>
            <a:ext cx="1282700" cy="317500"/>
          </a:xfrm>
          <a:prstGeom prst="rect">
            <a:avLst/>
          </a:prstGeom>
          <a:solidFill>
            <a:srgbClr val="FFFFFF"/>
          </a:solidFill>
          <a:ln w="9525" cap="flat" cmpd="sng">
            <a:solidFill>
              <a:srgbClr val="000000"/>
            </a:solidFill>
            <a:prstDash val="solid"/>
            <a:miter/>
            <a:headEnd type="none" w="med" len="med"/>
            <a:tailEnd type="none" w="med" len="med"/>
          </a:ln>
        </p:spPr>
        <p:txBody>
          <a:bodyPr wrap="none" anchor="ctr" anchorCtr="0"/>
          <a:p>
            <a:pPr algn="ctr" eaLnBrk="0" hangingPunct="0"/>
            <a:r>
              <a:rPr lang="en-US" altLang="zh-TW" sz="1800" dirty="0">
                <a:latin typeface="Arial" panose="020B0604020202020204" pitchFamily="34" charset="0"/>
              </a:rPr>
              <a:t>A </a:t>
            </a:r>
            <a:r>
              <a:rPr lang="en-US" altLang="zh-TW" sz="1800" dirty="0">
                <a:latin typeface="Arial" panose="020B0604020202020204" pitchFamily="34" charset="0"/>
                <a:sym typeface="Symbol" panose="05050102010706020507" pitchFamily="18" charset="2"/>
              </a:rPr>
              <a:t> Abc</a:t>
            </a:r>
            <a:endParaRPr lang="en-US" altLang="zh-TW" sz="1800" dirty="0">
              <a:latin typeface="Arial" panose="020B0604020202020204" pitchFamily="34" charset="0"/>
            </a:endParaRPr>
          </a:p>
        </p:txBody>
      </p:sp>
      <p:sp>
        <p:nvSpPr>
          <p:cNvPr id="36885" name="Rectangle 21"/>
          <p:cNvSpPr/>
          <p:nvPr/>
        </p:nvSpPr>
        <p:spPr>
          <a:xfrm>
            <a:off x="762000" y="4254500"/>
            <a:ext cx="1282700" cy="317500"/>
          </a:xfrm>
          <a:prstGeom prst="rect">
            <a:avLst/>
          </a:prstGeom>
          <a:solidFill>
            <a:srgbClr val="FFFFFF"/>
          </a:solidFill>
          <a:ln w="9525" cap="flat" cmpd="sng">
            <a:solidFill>
              <a:srgbClr val="000000"/>
            </a:solidFill>
            <a:prstDash val="solid"/>
            <a:miter/>
            <a:headEnd type="none" w="med" len="med"/>
            <a:tailEnd type="none" w="med" len="med"/>
          </a:ln>
        </p:spPr>
        <p:txBody>
          <a:bodyPr wrap="none" anchor="ctr" anchorCtr="0"/>
          <a:p>
            <a:pPr algn="ctr" eaLnBrk="0" hangingPunct="0"/>
            <a:r>
              <a:rPr lang="en-US" altLang="zh-TW" sz="1800" dirty="0">
                <a:latin typeface="Arial" panose="020B0604020202020204" pitchFamily="34" charset="0"/>
              </a:rPr>
              <a:t>A </a:t>
            </a:r>
            <a:r>
              <a:rPr lang="en-US" altLang="zh-TW" sz="1800" dirty="0">
                <a:latin typeface="Arial" panose="020B0604020202020204" pitchFamily="34" charset="0"/>
                <a:sym typeface="Symbol" panose="05050102010706020507" pitchFamily="18" charset="2"/>
              </a:rPr>
              <a:t> b</a:t>
            </a:r>
            <a:endParaRPr lang="en-US" altLang="zh-TW" sz="1800" dirty="0">
              <a:latin typeface="Arial" panose="020B0604020202020204" pitchFamily="34" charset="0"/>
            </a:endParaRPr>
          </a:p>
        </p:txBody>
      </p:sp>
      <p:sp>
        <p:nvSpPr>
          <p:cNvPr id="36886" name="Rectangle 22"/>
          <p:cNvSpPr/>
          <p:nvPr/>
        </p:nvSpPr>
        <p:spPr>
          <a:xfrm>
            <a:off x="762000" y="4572000"/>
            <a:ext cx="1282700" cy="317500"/>
          </a:xfrm>
          <a:prstGeom prst="rect">
            <a:avLst/>
          </a:prstGeom>
          <a:solidFill>
            <a:srgbClr val="FFFFFF"/>
          </a:solidFill>
          <a:ln w="9525" cap="flat" cmpd="sng">
            <a:solidFill>
              <a:srgbClr val="000000"/>
            </a:solidFill>
            <a:prstDash val="solid"/>
            <a:miter/>
            <a:headEnd type="none" w="med" len="med"/>
            <a:tailEnd type="none" w="med" len="med"/>
          </a:ln>
        </p:spPr>
        <p:txBody>
          <a:bodyPr wrap="none" anchor="ctr" anchorCtr="0"/>
          <a:p>
            <a:pPr algn="ctr" eaLnBrk="0" hangingPunct="0"/>
            <a:r>
              <a:rPr lang="en-US" altLang="zh-TW" sz="1800" dirty="0">
                <a:latin typeface="Arial" panose="020B0604020202020204" pitchFamily="34" charset="0"/>
              </a:rPr>
              <a:t>B </a:t>
            </a:r>
            <a:r>
              <a:rPr lang="en-US" altLang="zh-TW" sz="1800" dirty="0">
                <a:latin typeface="Arial" panose="020B0604020202020204" pitchFamily="34" charset="0"/>
                <a:sym typeface="Symbol" panose="05050102010706020507" pitchFamily="18" charset="2"/>
              </a:rPr>
              <a:t> d</a:t>
            </a:r>
            <a:endParaRPr lang="en-US" altLang="zh-TW" sz="1800" dirty="0">
              <a:latin typeface="Arial" panose="020B0604020202020204" pitchFamily="34" charset="0"/>
            </a:endParaRPr>
          </a:p>
        </p:txBody>
      </p:sp>
      <p:grpSp>
        <p:nvGrpSpPr>
          <p:cNvPr id="36887" name="Group 23"/>
          <p:cNvGrpSpPr/>
          <p:nvPr/>
        </p:nvGrpSpPr>
        <p:grpSpPr>
          <a:xfrm>
            <a:off x="7407275" y="3746500"/>
            <a:ext cx="323850" cy="614363"/>
            <a:chOff x="4834" y="3256"/>
            <a:chExt cx="204" cy="387"/>
          </a:xfrm>
        </p:grpSpPr>
        <p:sp>
          <p:nvSpPr>
            <p:cNvPr id="36888" name="Line 24"/>
            <p:cNvSpPr/>
            <p:nvPr/>
          </p:nvSpPr>
          <p:spPr>
            <a:xfrm>
              <a:off x="4928" y="3256"/>
              <a:ext cx="0" cy="184"/>
            </a:xfrm>
            <a:prstGeom prst="line">
              <a:avLst/>
            </a:prstGeom>
            <a:ln w="28575" cap="flat" cmpd="sng">
              <a:solidFill>
                <a:srgbClr val="000000"/>
              </a:solidFill>
              <a:prstDash val="solid"/>
              <a:round/>
              <a:headEnd type="none" w="med" len="med"/>
              <a:tailEnd type="none" w="med" len="med"/>
            </a:ln>
          </p:spPr>
        </p:sp>
        <p:sp>
          <p:nvSpPr>
            <p:cNvPr id="36889" name="Rectangle 25"/>
            <p:cNvSpPr/>
            <p:nvPr/>
          </p:nvSpPr>
          <p:spPr>
            <a:xfrm>
              <a:off x="4834" y="3412"/>
              <a:ext cx="204" cy="231"/>
            </a:xfrm>
            <a:prstGeom prst="rect">
              <a:avLst/>
            </a:prstGeom>
            <a:noFill/>
            <a:ln w="9525">
              <a:noFill/>
            </a:ln>
          </p:spPr>
          <p:txBody>
            <a:bodyPr wrap="none" anchor="ctr" anchorCtr="0">
              <a:spAutoFit/>
            </a:bodyPr>
            <a:p>
              <a:pPr algn="ctr" eaLnBrk="0" hangingPunct="0"/>
              <a:r>
                <a:rPr lang="en-US" altLang="zh-TW" sz="1800" dirty="0">
                  <a:latin typeface="Arial" panose="020B0604020202020204" pitchFamily="34" charset="0"/>
                  <a:sym typeface="Symbol" panose="05050102010706020507" pitchFamily="18" charset="2"/>
                </a:rPr>
                <a:t>b</a:t>
              </a:r>
              <a:endParaRPr lang="en-US" altLang="zh-TW" sz="1800" dirty="0">
                <a:latin typeface="Arial" panose="020B0604020202020204" pitchFamily="34" charset="0"/>
                <a:sym typeface="Symbol" panose="05050102010706020507" pitchFamily="18" charset="2"/>
              </a:endParaRPr>
            </a:p>
          </p:txBody>
        </p:sp>
      </p:grpSp>
      <p:grpSp>
        <p:nvGrpSpPr>
          <p:cNvPr id="36890" name="Group 26"/>
          <p:cNvGrpSpPr/>
          <p:nvPr/>
        </p:nvGrpSpPr>
        <p:grpSpPr>
          <a:xfrm>
            <a:off x="8207375" y="3397250"/>
            <a:ext cx="358775" cy="950913"/>
            <a:chOff x="4450" y="2604"/>
            <a:chExt cx="226" cy="599"/>
          </a:xfrm>
        </p:grpSpPr>
        <p:sp>
          <p:nvSpPr>
            <p:cNvPr id="36891" name="Rectangle 27"/>
            <p:cNvSpPr/>
            <p:nvPr/>
          </p:nvSpPr>
          <p:spPr>
            <a:xfrm>
              <a:off x="4464" y="2604"/>
              <a:ext cx="212" cy="231"/>
            </a:xfrm>
            <a:prstGeom prst="rect">
              <a:avLst/>
            </a:prstGeom>
            <a:noFill/>
            <a:ln w="9525">
              <a:noFill/>
            </a:ln>
          </p:spPr>
          <p:txBody>
            <a:bodyPr wrap="none" anchor="ctr" anchorCtr="0">
              <a:spAutoFit/>
            </a:bodyPr>
            <a:p>
              <a:pPr algn="ctr" eaLnBrk="0" hangingPunct="0"/>
              <a:r>
                <a:rPr lang="en-US" altLang="zh-TW" sz="1800" dirty="0">
                  <a:solidFill>
                    <a:srgbClr val="0000FF"/>
                  </a:solidFill>
                  <a:latin typeface="Arial" panose="020B0604020202020204" pitchFamily="34" charset="0"/>
                </a:rPr>
                <a:t>B</a:t>
              </a:r>
              <a:endParaRPr lang="en-US" altLang="zh-TW" sz="1800" dirty="0">
                <a:solidFill>
                  <a:srgbClr val="0000FF"/>
                </a:solidFill>
                <a:latin typeface="Arial" panose="020B0604020202020204" pitchFamily="34" charset="0"/>
              </a:endParaRPr>
            </a:p>
          </p:txBody>
        </p:sp>
        <p:grpSp>
          <p:nvGrpSpPr>
            <p:cNvPr id="36892" name="Group 28"/>
            <p:cNvGrpSpPr/>
            <p:nvPr/>
          </p:nvGrpSpPr>
          <p:grpSpPr>
            <a:xfrm>
              <a:off x="4450" y="2816"/>
              <a:ext cx="204" cy="387"/>
              <a:chOff x="4834" y="3256"/>
              <a:chExt cx="204" cy="387"/>
            </a:xfrm>
          </p:grpSpPr>
          <p:sp>
            <p:nvSpPr>
              <p:cNvPr id="36893" name="Line 29"/>
              <p:cNvSpPr/>
              <p:nvPr/>
            </p:nvSpPr>
            <p:spPr>
              <a:xfrm>
                <a:off x="4928" y="3256"/>
                <a:ext cx="0" cy="184"/>
              </a:xfrm>
              <a:prstGeom prst="line">
                <a:avLst/>
              </a:prstGeom>
              <a:ln w="28575" cap="flat" cmpd="sng">
                <a:solidFill>
                  <a:srgbClr val="000000"/>
                </a:solidFill>
                <a:prstDash val="solid"/>
                <a:round/>
                <a:headEnd type="none" w="med" len="med"/>
                <a:tailEnd type="none" w="med" len="med"/>
              </a:ln>
            </p:spPr>
          </p:sp>
          <p:sp>
            <p:nvSpPr>
              <p:cNvPr id="36894" name="Rectangle 30"/>
              <p:cNvSpPr/>
              <p:nvPr/>
            </p:nvSpPr>
            <p:spPr>
              <a:xfrm>
                <a:off x="4834" y="3412"/>
                <a:ext cx="204" cy="231"/>
              </a:xfrm>
              <a:prstGeom prst="rect">
                <a:avLst/>
              </a:prstGeom>
              <a:noFill/>
              <a:ln w="9525">
                <a:noFill/>
              </a:ln>
            </p:spPr>
            <p:txBody>
              <a:bodyPr wrap="none" anchor="ctr" anchorCtr="0">
                <a:spAutoFit/>
              </a:bodyPr>
              <a:p>
                <a:pPr algn="ctr" eaLnBrk="0" hangingPunct="0"/>
                <a:r>
                  <a:rPr lang="en-US" altLang="zh-TW" sz="1800" dirty="0">
                    <a:latin typeface="Arial" panose="020B0604020202020204" pitchFamily="34" charset="0"/>
                    <a:sym typeface="Symbol" panose="05050102010706020507" pitchFamily="18" charset="2"/>
                  </a:rPr>
                  <a:t>d</a:t>
                </a:r>
                <a:endParaRPr lang="en-US" altLang="zh-TW" sz="1800" dirty="0">
                  <a:latin typeface="Arial" panose="020B0604020202020204" pitchFamily="34" charset="0"/>
                  <a:sym typeface="Symbol" panose="05050102010706020507" pitchFamily="18" charset="2"/>
                </a:endParaRPr>
              </a:p>
            </p:txBody>
          </p:sp>
        </p:grpSp>
      </p:grpSp>
      <p:grpSp>
        <p:nvGrpSpPr>
          <p:cNvPr id="36895" name="Group 31"/>
          <p:cNvGrpSpPr/>
          <p:nvPr/>
        </p:nvGrpSpPr>
        <p:grpSpPr>
          <a:xfrm>
            <a:off x="6867525" y="2876550"/>
            <a:ext cx="2089150" cy="912813"/>
            <a:chOff x="4326" y="1812"/>
            <a:chExt cx="1316" cy="575"/>
          </a:xfrm>
        </p:grpSpPr>
        <p:sp>
          <p:nvSpPr>
            <p:cNvPr id="36896" name="Rectangle 32"/>
            <p:cNvSpPr/>
            <p:nvPr/>
          </p:nvSpPr>
          <p:spPr>
            <a:xfrm>
              <a:off x="4326" y="2156"/>
              <a:ext cx="196" cy="231"/>
            </a:xfrm>
            <a:prstGeom prst="rect">
              <a:avLst/>
            </a:prstGeom>
            <a:noFill/>
            <a:ln w="9525">
              <a:noFill/>
            </a:ln>
          </p:spPr>
          <p:txBody>
            <a:bodyPr wrap="none" anchor="ctr" anchorCtr="0">
              <a:spAutoFit/>
            </a:bodyPr>
            <a:p>
              <a:pPr algn="ctr" eaLnBrk="0" hangingPunct="0"/>
              <a:r>
                <a:rPr lang="en-US" altLang="zh-TW" sz="1800" dirty="0">
                  <a:latin typeface="Arial" panose="020B0604020202020204" pitchFamily="34" charset="0"/>
                  <a:sym typeface="Symbol" panose="05050102010706020507" pitchFamily="18" charset="2"/>
                </a:rPr>
                <a:t>a</a:t>
              </a:r>
              <a:endParaRPr lang="en-US" altLang="zh-TW" sz="1800" dirty="0">
                <a:latin typeface="Arial" panose="020B0604020202020204" pitchFamily="34" charset="0"/>
                <a:sym typeface="Symbol" panose="05050102010706020507" pitchFamily="18" charset="2"/>
              </a:endParaRPr>
            </a:p>
          </p:txBody>
        </p:sp>
        <p:grpSp>
          <p:nvGrpSpPr>
            <p:cNvPr id="36897" name="Group 33"/>
            <p:cNvGrpSpPr/>
            <p:nvPr/>
          </p:nvGrpSpPr>
          <p:grpSpPr>
            <a:xfrm>
              <a:off x="4456" y="1812"/>
              <a:ext cx="1186" cy="543"/>
              <a:chOff x="4456" y="1812"/>
              <a:chExt cx="1186" cy="543"/>
            </a:xfrm>
          </p:grpSpPr>
          <p:sp>
            <p:nvSpPr>
              <p:cNvPr id="36898" name="Rectangle 34"/>
              <p:cNvSpPr/>
              <p:nvPr/>
            </p:nvSpPr>
            <p:spPr>
              <a:xfrm>
                <a:off x="4888" y="1812"/>
                <a:ext cx="212" cy="231"/>
              </a:xfrm>
              <a:prstGeom prst="rect">
                <a:avLst/>
              </a:prstGeom>
              <a:noFill/>
              <a:ln w="9525">
                <a:noFill/>
              </a:ln>
            </p:spPr>
            <p:txBody>
              <a:bodyPr wrap="none" anchor="ctr" anchorCtr="0">
                <a:spAutoFit/>
              </a:bodyPr>
              <a:p>
                <a:pPr algn="ctr" eaLnBrk="0" hangingPunct="0"/>
                <a:r>
                  <a:rPr lang="en-US" altLang="zh-TW" sz="1800" dirty="0">
                    <a:solidFill>
                      <a:srgbClr val="0000FF"/>
                    </a:solidFill>
                    <a:latin typeface="Arial" panose="020B0604020202020204" pitchFamily="34" charset="0"/>
                  </a:rPr>
                  <a:t>S</a:t>
                </a:r>
                <a:endParaRPr lang="en-US" altLang="zh-TW" sz="1800" dirty="0">
                  <a:solidFill>
                    <a:srgbClr val="0000FF"/>
                  </a:solidFill>
                  <a:latin typeface="Arial" panose="020B0604020202020204" pitchFamily="34" charset="0"/>
                </a:endParaRPr>
              </a:p>
            </p:txBody>
          </p:sp>
          <p:sp>
            <p:nvSpPr>
              <p:cNvPr id="36899" name="Rectangle 35"/>
              <p:cNvSpPr/>
              <p:nvPr/>
            </p:nvSpPr>
            <p:spPr>
              <a:xfrm>
                <a:off x="5446" y="2124"/>
                <a:ext cx="196" cy="231"/>
              </a:xfrm>
              <a:prstGeom prst="rect">
                <a:avLst/>
              </a:prstGeom>
              <a:noFill/>
              <a:ln w="9525">
                <a:noFill/>
              </a:ln>
            </p:spPr>
            <p:txBody>
              <a:bodyPr wrap="none" anchor="ctr" anchorCtr="0">
                <a:spAutoFit/>
              </a:bodyPr>
              <a:p>
                <a:pPr algn="ctr" eaLnBrk="0" hangingPunct="0"/>
                <a:r>
                  <a:rPr lang="en-US" altLang="zh-TW" sz="1800" dirty="0">
                    <a:latin typeface="Arial" panose="020B0604020202020204" pitchFamily="34" charset="0"/>
                    <a:sym typeface="Symbol" panose="05050102010706020507" pitchFamily="18" charset="2"/>
                  </a:rPr>
                  <a:t>e</a:t>
                </a:r>
                <a:endParaRPr lang="en-US" altLang="zh-TW" sz="1800" dirty="0">
                  <a:latin typeface="Arial" panose="020B0604020202020204" pitchFamily="34" charset="0"/>
                  <a:sym typeface="Symbol" panose="05050102010706020507" pitchFamily="18" charset="2"/>
                </a:endParaRPr>
              </a:p>
            </p:txBody>
          </p:sp>
          <p:sp>
            <p:nvSpPr>
              <p:cNvPr id="36900" name="Line 36"/>
              <p:cNvSpPr/>
              <p:nvPr/>
            </p:nvSpPr>
            <p:spPr>
              <a:xfrm flipH="1">
                <a:off x="4456" y="1976"/>
                <a:ext cx="472" cy="256"/>
              </a:xfrm>
              <a:prstGeom prst="line">
                <a:avLst/>
              </a:prstGeom>
              <a:ln w="28575" cap="flat" cmpd="sng">
                <a:solidFill>
                  <a:srgbClr val="000000"/>
                </a:solidFill>
                <a:prstDash val="solid"/>
                <a:round/>
                <a:headEnd type="none" w="med" len="med"/>
                <a:tailEnd type="none" w="med" len="med"/>
              </a:ln>
            </p:spPr>
          </p:sp>
          <p:sp>
            <p:nvSpPr>
              <p:cNvPr id="36901" name="Line 37"/>
              <p:cNvSpPr/>
              <p:nvPr/>
            </p:nvSpPr>
            <p:spPr>
              <a:xfrm flipH="1">
                <a:off x="4784" y="2000"/>
                <a:ext cx="184" cy="200"/>
              </a:xfrm>
              <a:prstGeom prst="line">
                <a:avLst/>
              </a:prstGeom>
              <a:ln w="28575" cap="flat" cmpd="sng">
                <a:solidFill>
                  <a:srgbClr val="000000"/>
                </a:solidFill>
                <a:prstDash val="solid"/>
                <a:round/>
                <a:headEnd type="none" w="med" len="med"/>
                <a:tailEnd type="none" w="med" len="med"/>
              </a:ln>
            </p:spPr>
          </p:sp>
          <p:sp>
            <p:nvSpPr>
              <p:cNvPr id="36902" name="Line 38"/>
              <p:cNvSpPr/>
              <p:nvPr/>
            </p:nvSpPr>
            <p:spPr>
              <a:xfrm>
                <a:off x="5024" y="2000"/>
                <a:ext cx="200" cy="200"/>
              </a:xfrm>
              <a:prstGeom prst="line">
                <a:avLst/>
              </a:prstGeom>
              <a:ln w="28575" cap="flat" cmpd="sng">
                <a:solidFill>
                  <a:srgbClr val="000000"/>
                </a:solidFill>
                <a:prstDash val="solid"/>
                <a:round/>
                <a:headEnd type="none" w="med" len="med"/>
                <a:tailEnd type="none" w="med" len="med"/>
              </a:ln>
            </p:spPr>
          </p:sp>
          <p:sp>
            <p:nvSpPr>
              <p:cNvPr id="36903" name="Line 39"/>
              <p:cNvSpPr/>
              <p:nvPr/>
            </p:nvSpPr>
            <p:spPr>
              <a:xfrm>
                <a:off x="5064" y="1968"/>
                <a:ext cx="424" cy="216"/>
              </a:xfrm>
              <a:prstGeom prst="line">
                <a:avLst/>
              </a:prstGeom>
              <a:ln w="28575" cap="flat" cmpd="sng">
                <a:solidFill>
                  <a:srgbClr val="000000"/>
                </a:solidFill>
                <a:prstDash val="solid"/>
                <a:round/>
                <a:headEnd type="none" w="med" len="med"/>
                <a:tailEnd type="none" w="med" len="med"/>
              </a:ln>
            </p:spPr>
          </p:sp>
        </p:grpSp>
      </p:grpSp>
      <p:sp>
        <p:nvSpPr>
          <p:cNvPr id="36904" name="Text Box 40"/>
          <p:cNvSpPr txBox="1"/>
          <p:nvPr/>
        </p:nvSpPr>
        <p:spPr>
          <a:xfrm>
            <a:off x="4386263" y="5726113"/>
            <a:ext cx="1211262" cy="460375"/>
          </a:xfrm>
          <a:prstGeom prst="rect">
            <a:avLst/>
          </a:prstGeom>
          <a:solidFill>
            <a:srgbClr val="FFFF99"/>
          </a:solidFill>
          <a:ln w="9525" cap="flat" cmpd="sng">
            <a:solidFill>
              <a:schemeClr val="tx1"/>
            </a:solidFill>
            <a:prstDash val="solid"/>
            <a:miter/>
            <a:headEnd type="none" w="med" len="med"/>
            <a:tailEnd type="none" w="med" len="med"/>
          </a:ln>
        </p:spPr>
        <p:txBody>
          <a:bodyPr wrap="none" anchor="ctr" anchorCtr="0">
            <a:spAutoFit/>
          </a:bodyPr>
          <a:p>
            <a:pPr algn="ctr" eaLnBrk="0" hangingPunct="0"/>
            <a:r>
              <a:rPr lang="en-US" altLang="zh-TW" dirty="0">
                <a:latin typeface="Arial" panose="020B0604020202020204" pitchFamily="34" charset="0"/>
              </a:rPr>
              <a:t>Accept!</a:t>
            </a:r>
            <a:endParaRPr lang="en-US" altLang="zh-TW" dirty="0">
              <a:latin typeface="Arial" panose="020B0604020202020204" pitchFamily="34" charset="0"/>
            </a:endParaRPr>
          </a:p>
        </p:txBody>
      </p:sp>
      <p:sp>
        <p:nvSpPr>
          <p:cNvPr id="36905" name="Text Box 42"/>
          <p:cNvSpPr txBox="1"/>
          <p:nvPr/>
        </p:nvSpPr>
        <p:spPr>
          <a:xfrm>
            <a:off x="468313" y="1341438"/>
            <a:ext cx="4608512" cy="457200"/>
          </a:xfrm>
          <a:prstGeom prst="rect">
            <a:avLst/>
          </a:prstGeom>
          <a:noFill/>
          <a:ln w="9525">
            <a:noFill/>
          </a:ln>
        </p:spPr>
        <p:txBody>
          <a:bodyPr anchor="t" anchorCtr="0">
            <a:spAutoFit/>
          </a:bodyPr>
          <a:p>
            <a:pPr>
              <a:spcBef>
                <a:spcPct val="50000"/>
              </a:spcBef>
            </a:pPr>
            <a:r>
              <a:rPr lang="en-US" altLang="zh-TW" b="1" dirty="0">
                <a:solidFill>
                  <a:srgbClr val="FF0000"/>
                </a:solidFill>
                <a:latin typeface="Times New Roman" panose="02020603050405020304" pitchFamily="18" charset="0"/>
              </a:rPr>
              <a:t>Bottom-Up Parser Example</a:t>
            </a:r>
            <a:endParaRPr lang="zh-TW" altLang="en-US" b="1" dirty="0">
              <a:solidFill>
                <a:srgbClr val="FF0000"/>
              </a:solidFill>
              <a:latin typeface="Times New Roman" panose="02020603050405020304" pitchFamily="18" charset="0"/>
              <a:ea typeface="PMingLiU" pitchFamily="18" charset="-120"/>
            </a:endParaRPr>
          </a:p>
        </p:txBody>
      </p:sp>
      <p:sp>
        <p:nvSpPr>
          <p:cNvPr id="36906" name="Text Box 44"/>
          <p:cNvSpPr txBox="1"/>
          <p:nvPr/>
        </p:nvSpPr>
        <p:spPr>
          <a:xfrm>
            <a:off x="3203575" y="1844675"/>
            <a:ext cx="3240088" cy="603250"/>
          </a:xfrm>
          <a:prstGeom prst="rect">
            <a:avLst/>
          </a:prstGeom>
          <a:noFill/>
          <a:ln w="22225" cap="flat" cmpd="sng">
            <a:solidFill>
              <a:schemeClr val="folHlink"/>
            </a:solidFill>
            <a:prstDash val="solid"/>
            <a:miter/>
            <a:headEnd type="none" w="med" len="med"/>
            <a:tailEnd type="none" w="med" len="med"/>
          </a:ln>
        </p:spPr>
        <p:txBody>
          <a:bodyPr anchor="t" anchorCtr="0">
            <a:spAutoFit/>
          </a:bodyPr>
          <a:p>
            <a:pPr>
              <a:lnSpc>
                <a:spcPct val="55000"/>
              </a:lnSpc>
              <a:spcBef>
                <a:spcPct val="50000"/>
              </a:spcBef>
            </a:pPr>
            <a:r>
              <a:rPr lang="en-US" altLang="zh-TW" sz="2000" b="1" dirty="0">
                <a:solidFill>
                  <a:srgbClr val="FF0000"/>
                </a:solidFill>
                <a:latin typeface="Times New Roman" panose="02020603050405020304" pitchFamily="18" charset="0"/>
              </a:rPr>
              <a:t>Shift S </a:t>
            </a:r>
            <a:endParaRPr lang="en-US" altLang="zh-TW" sz="2000" b="1" dirty="0">
              <a:solidFill>
                <a:srgbClr val="FF0000"/>
              </a:solidFill>
              <a:latin typeface="Times New Roman" panose="02020603050405020304" pitchFamily="18" charset="0"/>
            </a:endParaRPr>
          </a:p>
          <a:p>
            <a:pPr>
              <a:lnSpc>
                <a:spcPct val="55000"/>
              </a:lnSpc>
              <a:spcBef>
                <a:spcPct val="50000"/>
              </a:spcBef>
            </a:pPr>
            <a:r>
              <a:rPr lang="en-US" altLang="zh-TW" sz="2000" b="1" dirty="0">
                <a:solidFill>
                  <a:srgbClr val="FF0000"/>
                </a:solidFill>
                <a:latin typeface="Times New Roman" panose="02020603050405020304" pitchFamily="18" charset="0"/>
              </a:rPr>
              <a:t>Hit the target $</a:t>
            </a:r>
            <a:endParaRPr lang="en-US" altLang="zh-TW" sz="2000" b="1" dirty="0">
              <a:solidFill>
                <a:srgbClr val="FF0000"/>
              </a:solidFill>
              <a:latin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3" name="Title 1"/>
          <p:cNvSpPr>
            <a:spLocks noGrp="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Example</a:t>
            </a:r>
            <a:endParaRPr lang="zh-CN" altLang="en-US" kern="1200" dirty="0">
              <a:latin typeface="+mj-lt"/>
              <a:ea typeface="宋体" panose="02010600030101010101" pitchFamily="2" charset="-122"/>
              <a:cs typeface="+mj-cs"/>
            </a:endParaRPr>
          </a:p>
        </p:txBody>
      </p:sp>
      <p:sp>
        <p:nvSpPr>
          <p:cNvPr id="3" name="Content Placeholder 2"/>
          <p:cNvSpPr>
            <a:spLocks noGrp="1"/>
          </p:cNvSpPr>
          <p:nvPr>
            <p:ph sz="quarter" idx="1"/>
          </p:nvPr>
        </p:nvSpPr>
        <p:spPr>
          <a:xfrm>
            <a:off x="457200" y="1219200"/>
            <a:ext cx="8229600" cy="4937125"/>
          </a:xfrm>
        </p:spPr>
        <p:txBody>
          <a:bodyPr vert="horz" wrap="square" lIns="91440" tIns="45720" rIns="91440" bIns="45720" numCol="1" anchor="t" anchorCtr="0" compatLnSpc="1"/>
          <a:lstStyle/>
          <a:p>
            <a:pPr marL="273050" marR="0" lvl="0" indent="-273050" algn="l" defTabSz="914400" rtl="0" eaLnBrk="0" fontAlgn="base" latinLnBrk="0" hangingPunct="0">
              <a:lnSpc>
                <a:spcPct val="115000"/>
              </a:lnSpc>
              <a:spcBef>
                <a:spcPct val="0"/>
              </a:spcBef>
              <a:spcAft>
                <a:spcPct val="0"/>
              </a:spcAft>
              <a:buClr>
                <a:schemeClr val="accent1"/>
              </a:buClr>
              <a:buSzPct val="76000"/>
              <a:buFont typeface="Wingdings 3" panose="05040102010807070707" pitchFamily="18" charset="2"/>
              <a:buChar char=""/>
              <a:defRPr/>
            </a:pPr>
            <a:r>
              <a:rPr kumimoji="0" lang="zh-CN" altLang="en-US" sz="2800" b="0" i="0" u="none" strike="noStrike" kern="1200" cap="none" spc="0" normalizeH="0" baseline="0" noProof="1" smtClean="0">
                <a:ln>
                  <a:noFill/>
                </a:ln>
                <a:solidFill>
                  <a:srgbClr val="00823B"/>
                </a:solidFill>
                <a:effectLst/>
                <a:uLnTx/>
                <a:uFillTx/>
                <a:latin typeface="+mj-lt"/>
                <a:ea typeface="楷体_GB2312" pitchFamily="49" charset="-122"/>
                <a:cs typeface="+mn-cs"/>
              </a:rPr>
              <a:t>例</a:t>
            </a:r>
            <a:r>
              <a:rPr kumimoji="0" lang="en-US" altLang="zh-CN" sz="2800" b="0" i="0" u="none" strike="noStrike" kern="1200" cap="none" spc="0" normalizeH="0" baseline="0" noProof="1" smtClean="0">
                <a:ln>
                  <a:noFill/>
                </a:ln>
                <a:solidFill>
                  <a:srgbClr val="00823B"/>
                </a:solidFill>
                <a:effectLst/>
                <a:uLnTx/>
                <a:uFillTx/>
                <a:latin typeface="+mj-lt"/>
                <a:ea typeface="楷体_GB2312" pitchFamily="49" charset="-122"/>
                <a:cs typeface="+mn-cs"/>
              </a:rPr>
              <a:t>3</a:t>
            </a:r>
            <a:r>
              <a:rPr kumimoji="0" lang="zh-CN" altLang="en-US" sz="2800" b="0" i="0" u="none" strike="noStrike" kern="1200" cap="none" spc="0" normalizeH="0" baseline="0" noProof="1" smtClean="0">
                <a:ln>
                  <a:noFill/>
                </a:ln>
                <a:solidFill>
                  <a:schemeClr val="tx1"/>
                </a:solidFill>
                <a:effectLst/>
                <a:uLnTx/>
                <a:uFillTx/>
                <a:latin typeface="+mj-lt"/>
                <a:ea typeface="楷体_GB2312" pitchFamily="49" charset="-122"/>
                <a:cs typeface="+mn-cs"/>
              </a:rPr>
              <a:t>：设文法</a:t>
            </a:r>
            <a:r>
              <a:rPr kumimoji="0" lang="en-US" altLang="zh-CN" sz="2800" b="0" i="0" u="none" strike="noStrike" kern="1200" cap="none" spc="0" normalizeH="0" baseline="0" noProof="1" smtClean="0">
                <a:ln>
                  <a:noFill/>
                </a:ln>
                <a:solidFill>
                  <a:schemeClr val="tx1"/>
                </a:solidFill>
                <a:effectLst/>
                <a:uLnTx/>
                <a:uFillTx/>
                <a:latin typeface="+mj-lt"/>
                <a:ea typeface="楷体_GB2312" pitchFamily="49" charset="-122"/>
                <a:cs typeface="+mn-cs"/>
              </a:rPr>
              <a:t>G</a:t>
            </a:r>
            <a:r>
              <a:rPr kumimoji="0" lang="en-US" altLang="zh-CN"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a:t>
            </a:r>
            <a:r>
              <a:rPr kumimoji="0" lang="en-US" altLang="zh-CN" sz="2800" b="0" i="0" u="none" strike="noStrike" kern="1200" cap="none" spc="0" normalizeH="0" baseline="0" noProof="1" smtClean="0">
                <a:ln>
                  <a:noFill/>
                </a:ln>
                <a:solidFill>
                  <a:schemeClr val="tx1"/>
                </a:solidFill>
                <a:effectLst/>
                <a:uLnTx/>
                <a:uFillTx/>
                <a:latin typeface="+mj-lt"/>
                <a:ea typeface="楷体_GB2312" pitchFamily="49" charset="-122"/>
                <a:cs typeface="+mn-cs"/>
              </a:rPr>
              <a:t>S</a:t>
            </a:r>
            <a:r>
              <a:rPr kumimoji="0" lang="en-US" altLang="zh-CN"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a:t>
            </a:r>
            <a:r>
              <a:rPr kumimoji="0" lang="en-US" altLang="zh-CN" sz="2800" b="0" i="0" u="none" strike="noStrike" kern="1200" cap="none" spc="0" normalizeH="0" baseline="0" noProof="1" smtClean="0">
                <a:ln>
                  <a:noFill/>
                </a:ln>
                <a:solidFill>
                  <a:schemeClr val="tx1"/>
                </a:solidFill>
                <a:effectLst/>
                <a:uLnTx/>
                <a:uFillTx/>
                <a:latin typeface="+mj-lt"/>
                <a:ea typeface="楷体_GB2312" pitchFamily="49" charset="-122"/>
                <a:cs typeface="+mn-cs"/>
              </a:rPr>
              <a:t>：</a:t>
            </a:r>
            <a:endParaRPr kumimoji="0" lang="en-US" altLang="zh-CN" sz="2800" b="0" i="0" u="none" strike="noStrike" kern="1200" cap="none" spc="0" normalizeH="0" baseline="0" noProof="1" smtClean="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115000"/>
              </a:lnSpc>
              <a:spcBef>
                <a:spcPct val="0"/>
              </a:spcBef>
              <a:spcAft>
                <a:spcPct val="0"/>
              </a:spcAft>
              <a:buClr>
                <a:schemeClr val="accent1"/>
              </a:buClr>
              <a:buSzPct val="76000"/>
              <a:buFont typeface="Wingdings" panose="05000000000000000000" pitchFamily="2" charset="2"/>
              <a:buNone/>
              <a:defRPr/>
            </a:pPr>
            <a:r>
              <a:rPr kumimoji="0" lang="en-US" altLang="zh-CN" sz="2800" b="0" i="0" u="none" strike="noStrike" kern="1200" cap="none" spc="0" normalizeH="0" baseline="0" noProof="0" dirty="0" smtClean="0">
                <a:ln>
                  <a:noFill/>
                </a:ln>
                <a:solidFill>
                  <a:srgbClr val="0000CC"/>
                </a:solidFill>
                <a:effectLst/>
                <a:uLnTx/>
                <a:uFillTx/>
                <a:latin typeface="+mj-lt"/>
                <a:ea typeface="楷体_GB2312" pitchFamily="49" charset="-122"/>
                <a:cs typeface="楷体_GB2312"/>
              </a:rPr>
              <a:t>			S </a:t>
            </a:r>
            <a:r>
              <a:rPr kumimoji="0" lang="en-US" altLang="zh-CN" sz="2800" b="0" i="0" u="none" strike="noStrike" kern="1200" cap="none" spc="0" normalizeH="0" baseline="0" noProof="0" dirty="0" smtClean="0">
                <a:ln>
                  <a:noFill/>
                </a:ln>
                <a:solidFill>
                  <a:srgbClr val="0000CC"/>
                </a:solidFill>
                <a:effectLst/>
                <a:uLnTx/>
                <a:uFillTx/>
                <a:latin typeface="+mj-lt"/>
                <a:ea typeface="楷体_GB2312" pitchFamily="49" charset="-122"/>
                <a:cs typeface="楷体_GB2312"/>
                <a:sym typeface="Symbol" panose="05050102010706020507" pitchFamily="18" charset="2"/>
              </a:rPr>
              <a:t> </a:t>
            </a:r>
            <a:r>
              <a:rPr kumimoji="0" lang="en-US" altLang="zh-CN" sz="2800" b="0" i="0" u="none" strike="noStrike" kern="1200" cap="none" spc="0" normalizeH="0" baseline="0" noProof="0" dirty="0" err="1" smtClean="0">
                <a:ln>
                  <a:noFill/>
                </a:ln>
                <a:solidFill>
                  <a:srgbClr val="0000CC"/>
                </a:solidFill>
                <a:effectLst/>
                <a:uLnTx/>
                <a:uFillTx/>
                <a:latin typeface="+mj-lt"/>
                <a:ea typeface="楷体_GB2312" pitchFamily="49" charset="-122"/>
                <a:cs typeface="楷体_GB2312"/>
                <a:sym typeface="Symbol" panose="05050102010706020507" pitchFamily="18" charset="2"/>
              </a:rPr>
              <a:t>aAcBe</a:t>
            </a:r>
            <a:endParaRPr kumimoji="0" lang="en-US" altLang="zh-CN" sz="2800" b="0" i="0" u="none" strike="noStrike" kern="1200" cap="none" spc="0" normalizeH="0" baseline="0" noProof="0" dirty="0" smtClean="0">
              <a:ln>
                <a:noFill/>
              </a:ln>
              <a:solidFill>
                <a:srgbClr val="0000CC"/>
              </a:solidFill>
              <a:effectLst/>
              <a:uLnTx/>
              <a:uFillTx/>
              <a:latin typeface="+mj-lt"/>
              <a:ea typeface="楷体_GB2312" pitchFamily="49" charset="-122"/>
              <a:cs typeface="楷体_GB2312"/>
              <a:sym typeface="Symbol" panose="05050102010706020507" pitchFamily="18" charset="2"/>
            </a:endParaRPr>
          </a:p>
          <a:p>
            <a:pPr marL="273050" marR="0" lvl="0" indent="-273050" algn="l" defTabSz="914400" rtl="0" eaLnBrk="0" fontAlgn="base" latinLnBrk="0" hangingPunct="0">
              <a:lnSpc>
                <a:spcPct val="115000"/>
              </a:lnSpc>
              <a:spcBef>
                <a:spcPct val="0"/>
              </a:spcBef>
              <a:spcAft>
                <a:spcPct val="0"/>
              </a:spcAft>
              <a:buClr>
                <a:schemeClr val="accent1"/>
              </a:buClr>
              <a:buSzPct val="76000"/>
              <a:buFont typeface="Wingdings" panose="05000000000000000000" pitchFamily="2" charset="2"/>
              <a:buNone/>
              <a:defRPr/>
            </a:pPr>
            <a:r>
              <a:rPr kumimoji="0" lang="en-US" altLang="zh-CN" sz="2800" b="0" i="0" u="none" strike="noStrike" kern="1200" cap="none" spc="0" normalizeH="0" baseline="0" noProof="0" dirty="0" smtClean="0">
                <a:ln>
                  <a:noFill/>
                </a:ln>
                <a:solidFill>
                  <a:schemeClr val="tx1"/>
                </a:solidFill>
                <a:effectLst/>
                <a:uLnTx/>
                <a:uFillTx/>
                <a:latin typeface="+mj-lt"/>
                <a:ea typeface="楷体_GB2312" pitchFamily="49" charset="-122"/>
                <a:cs typeface="楷体_GB2312"/>
                <a:sym typeface="Symbol" panose="05050102010706020507" pitchFamily="18" charset="2"/>
              </a:rPr>
              <a:t>			</a:t>
            </a:r>
            <a:r>
              <a:rPr kumimoji="0" lang="en-US" altLang="zh-CN" sz="2800" b="0" i="0" u="none" strike="noStrike" kern="1200" cap="none" spc="0" normalizeH="0" baseline="0" noProof="0" dirty="0" smtClean="0">
                <a:ln>
                  <a:noFill/>
                </a:ln>
                <a:solidFill>
                  <a:srgbClr val="0000CC"/>
                </a:solidFill>
                <a:effectLst/>
                <a:uLnTx/>
                <a:uFillTx/>
                <a:latin typeface="+mj-lt"/>
                <a:ea typeface="楷体_GB2312" pitchFamily="49" charset="-122"/>
                <a:cs typeface="楷体_GB2312"/>
                <a:sym typeface="Symbol" panose="05050102010706020507" pitchFamily="18" charset="2"/>
              </a:rPr>
              <a:t>A  </a:t>
            </a:r>
            <a:r>
              <a:rPr kumimoji="0" lang="en-US" altLang="zh-CN" sz="2800" b="0" i="0" u="none" strike="noStrike" kern="1200" cap="none" spc="0" normalizeH="0" baseline="0" noProof="0" dirty="0" err="1" smtClean="0">
                <a:ln>
                  <a:noFill/>
                </a:ln>
                <a:solidFill>
                  <a:srgbClr val="0000CC"/>
                </a:solidFill>
                <a:effectLst/>
                <a:uLnTx/>
                <a:uFillTx/>
                <a:latin typeface="+mj-lt"/>
                <a:ea typeface="楷体_GB2312" pitchFamily="49" charset="-122"/>
                <a:cs typeface="楷体_GB2312"/>
                <a:sym typeface="Symbol" panose="05050102010706020507" pitchFamily="18" charset="2"/>
              </a:rPr>
              <a:t>Ab</a:t>
            </a:r>
            <a:endParaRPr kumimoji="0" lang="en-US" altLang="zh-CN" sz="2800" b="0" i="0" u="none" strike="noStrike" kern="1200" cap="none" spc="0" normalizeH="0" baseline="0" noProof="0" dirty="0" smtClean="0">
              <a:ln>
                <a:noFill/>
              </a:ln>
              <a:solidFill>
                <a:srgbClr val="0000CC"/>
              </a:solidFill>
              <a:effectLst/>
              <a:uLnTx/>
              <a:uFillTx/>
              <a:latin typeface="+mj-lt"/>
              <a:ea typeface="楷体_GB2312" pitchFamily="49" charset="-122"/>
              <a:cs typeface="楷体_GB2312"/>
              <a:sym typeface="Symbol" panose="05050102010706020507" pitchFamily="18" charset="2"/>
            </a:endParaRPr>
          </a:p>
          <a:p>
            <a:pPr marL="273050" marR="0" lvl="0" indent="-273050" algn="l" defTabSz="914400" rtl="0" eaLnBrk="0" fontAlgn="base" latinLnBrk="0" hangingPunct="0">
              <a:lnSpc>
                <a:spcPct val="115000"/>
              </a:lnSpc>
              <a:spcBef>
                <a:spcPct val="0"/>
              </a:spcBef>
              <a:spcAft>
                <a:spcPct val="0"/>
              </a:spcAft>
              <a:buClr>
                <a:schemeClr val="accent1"/>
              </a:buClr>
              <a:buSzPct val="76000"/>
              <a:buFont typeface="Wingdings" panose="05000000000000000000" pitchFamily="2" charset="2"/>
              <a:buNone/>
              <a:defRPr/>
            </a:pPr>
            <a:r>
              <a:rPr kumimoji="0" lang="en-US" altLang="zh-CN" sz="2800" b="0" i="0" u="none" strike="noStrike" kern="1200" cap="none" spc="0" normalizeH="0" baseline="0" noProof="0" dirty="0" smtClean="0">
                <a:ln>
                  <a:noFill/>
                </a:ln>
                <a:solidFill>
                  <a:srgbClr val="0000CC"/>
                </a:solidFill>
                <a:effectLst/>
                <a:uLnTx/>
                <a:uFillTx/>
                <a:latin typeface="+mj-lt"/>
                <a:ea typeface="楷体_GB2312" pitchFamily="49" charset="-122"/>
                <a:cs typeface="楷体_GB2312"/>
                <a:sym typeface="Symbol" panose="05050102010706020507" pitchFamily="18" charset="2"/>
              </a:rPr>
              <a:t>			A  b</a:t>
            </a:r>
            <a:endParaRPr kumimoji="0" lang="en-US" altLang="zh-CN" sz="2800" b="0" i="0" u="none" strike="noStrike" kern="1200" cap="none" spc="0" normalizeH="0" baseline="0" noProof="0" dirty="0" smtClean="0">
              <a:ln>
                <a:noFill/>
              </a:ln>
              <a:solidFill>
                <a:srgbClr val="0000CC"/>
              </a:solidFill>
              <a:effectLst/>
              <a:uLnTx/>
              <a:uFillTx/>
              <a:latin typeface="+mj-lt"/>
              <a:ea typeface="楷体_GB2312" pitchFamily="49" charset="-122"/>
              <a:cs typeface="楷体_GB2312"/>
              <a:sym typeface="Symbol" panose="05050102010706020507" pitchFamily="18" charset="2"/>
            </a:endParaRPr>
          </a:p>
          <a:p>
            <a:pPr marL="273050" marR="0" lvl="0" indent="-273050" algn="l" defTabSz="914400" rtl="0" eaLnBrk="0" fontAlgn="base" latinLnBrk="0" hangingPunct="0">
              <a:lnSpc>
                <a:spcPct val="115000"/>
              </a:lnSpc>
              <a:spcBef>
                <a:spcPct val="0"/>
              </a:spcBef>
              <a:spcAft>
                <a:spcPct val="0"/>
              </a:spcAft>
              <a:buClr>
                <a:schemeClr val="accent1"/>
              </a:buClr>
              <a:buSzPct val="76000"/>
              <a:buFont typeface="Wingdings" panose="05000000000000000000" pitchFamily="2" charset="2"/>
              <a:buNone/>
              <a:defRPr/>
            </a:pPr>
            <a:r>
              <a:rPr kumimoji="0" lang="en-US" altLang="zh-CN" sz="2800" b="0" i="0" u="none" strike="noStrike" kern="1200" cap="none" spc="0" normalizeH="0" baseline="0" noProof="0" dirty="0" smtClean="0">
                <a:ln>
                  <a:noFill/>
                </a:ln>
                <a:solidFill>
                  <a:srgbClr val="0000CC"/>
                </a:solidFill>
                <a:effectLst/>
                <a:uLnTx/>
                <a:uFillTx/>
                <a:latin typeface="+mj-lt"/>
                <a:ea typeface="楷体_GB2312" pitchFamily="49" charset="-122"/>
                <a:cs typeface="楷体_GB2312"/>
                <a:sym typeface="Symbol" panose="05050102010706020507" pitchFamily="18" charset="2"/>
              </a:rPr>
              <a:t>			B  d</a:t>
            </a:r>
            <a:endParaRPr kumimoji="0" lang="en-US" altLang="zh-CN" sz="2800" b="0" i="0" u="none" strike="noStrike" kern="1200" cap="none" spc="0" normalizeH="0" baseline="0" noProof="0" dirty="0" smtClean="0">
              <a:ln>
                <a:noFill/>
              </a:ln>
              <a:solidFill>
                <a:srgbClr val="0000CC"/>
              </a:solidFill>
              <a:effectLst/>
              <a:uLnTx/>
              <a:uFillTx/>
              <a:latin typeface="+mj-lt"/>
              <a:ea typeface="楷体_GB2312" pitchFamily="49" charset="-122"/>
              <a:cs typeface="楷体_GB2312"/>
              <a:sym typeface="Symbol" panose="05050102010706020507" pitchFamily="18" charset="2"/>
            </a:endParaRPr>
          </a:p>
          <a:p>
            <a:pPr marL="273050" marR="0" lvl="0" indent="-273050" algn="l" defTabSz="914400" rtl="0" eaLnBrk="0" fontAlgn="base" latinLnBrk="0" hangingPunct="0">
              <a:lnSpc>
                <a:spcPct val="115000"/>
              </a:lnSpc>
              <a:spcBef>
                <a:spcPct val="0"/>
              </a:spcBef>
              <a:spcAft>
                <a:spcPct val="0"/>
              </a:spcAft>
              <a:buClr>
                <a:schemeClr val="accent1"/>
              </a:buClr>
              <a:buSzPct val="76000"/>
              <a:buFont typeface="Wingdings" panose="05000000000000000000" pitchFamily="2" charset="2"/>
              <a:buNone/>
              <a:defRPr/>
            </a:pPr>
            <a:endParaRPr kumimoji="0" lang="en-US" altLang="zh-CN" sz="28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115000"/>
              </a:lnSpc>
              <a:spcBef>
                <a:spcPct val="0"/>
              </a:spcBef>
              <a:spcAft>
                <a:spcPct val="0"/>
              </a:spcAft>
              <a:buClr>
                <a:schemeClr val="accent1"/>
              </a:buClr>
              <a:buSzPct val="76000"/>
              <a:buFont typeface="Wingdings" panose="05000000000000000000" pitchFamily="2" charset="2"/>
              <a:buNone/>
              <a:defRPr/>
            </a:pPr>
            <a:r>
              <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试对</a:t>
            </a:r>
            <a:r>
              <a:rPr kumimoji="0" lang="en-US" altLang="zh-CN" sz="2800" b="0" i="0" u="none" strike="noStrike" kern="1200" cap="none" spc="0" normalizeH="0" baseline="0" noProof="0" dirty="0" err="1" smtClean="0">
                <a:ln>
                  <a:noFill/>
                </a:ln>
                <a:solidFill>
                  <a:srgbClr val="0000CC"/>
                </a:solidFill>
                <a:effectLst/>
                <a:uLnTx/>
                <a:uFillTx/>
                <a:latin typeface="+mj-lt"/>
                <a:ea typeface="楷体_GB2312" pitchFamily="49" charset="-122"/>
                <a:cs typeface="楷体_GB2312"/>
              </a:rPr>
              <a:t>abbcde</a:t>
            </a:r>
            <a:r>
              <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进行“移进</a:t>
            </a:r>
            <a:r>
              <a:rPr kumimoji="0" lang="en-US" altLang="zh-CN"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a:t>
            </a:r>
            <a:r>
              <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归约”分析。</a:t>
            </a:r>
            <a:endPar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38915" name="Date Placeholder 3"/>
          <p:cNvSpPr>
            <a:spLocks noGrp="1"/>
          </p:cNvSpPr>
          <p:nvPr>
            <p:ph type="dt" sz="half" idx="10"/>
          </p:nvPr>
        </p:nvSpPr>
        <p:spPr>
          <a:noFill/>
          <a:ln>
            <a:noFill/>
          </a:ln>
        </p:spPr>
        <p:txBody>
          <a:bodyPr anchor="t"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a:fld id="{BB962C8B-B14F-4D97-AF65-F5344CB8AC3E}" type="datetime1">
              <a:rPr lang="zh-TW" altLang="en-US" sz="1400" dirty="0">
                <a:solidFill>
                  <a:schemeClr val="tx2"/>
                </a:solidFill>
              </a:rPr>
            </a:fld>
            <a:endParaRPr lang="zh-TW" altLang="en-US" sz="1400" dirty="0">
              <a:solidFill>
                <a:schemeClr val="tx2"/>
              </a:solidFill>
            </a:endParaRPr>
          </a:p>
        </p:txBody>
      </p:sp>
      <p:sp>
        <p:nvSpPr>
          <p:cNvPr id="38916" name="Slide Number Placeholder 4"/>
          <p:cNvSpPr>
            <a:spLocks noGrp="1"/>
          </p:cNvSpPr>
          <p:nvPr>
            <p:ph type="sldNum" sz="quarter" idx="12"/>
          </p:nvPr>
        </p:nvSpPr>
        <p:spPr>
          <a:noFill/>
          <a:ln>
            <a:noFill/>
          </a:ln>
        </p:spPr>
        <p:txBody>
          <a:bodyPr anchor="t"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a:fld id="{9A0DB2DC-4C9A-4742-B13C-FB6460FD3503}" type="slidenum">
              <a:rPr lang="zh-TW" altLang="en-US" sz="1400" dirty="0">
                <a:solidFill>
                  <a:schemeClr val="tx2"/>
                </a:solidFill>
              </a:rPr>
            </a:fld>
            <a:endParaRPr lang="zh-TW" altLang="en-US" sz="1400" dirty="0">
              <a:solidFill>
                <a:schemeClr val="tx2"/>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7" name="Title 1"/>
          <p:cNvSpPr>
            <a:spLocks noGrp="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Example</a:t>
            </a:r>
            <a:endParaRPr lang="zh-CN" altLang="en-US" kern="1200" dirty="0">
              <a:latin typeface="+mj-lt"/>
              <a:ea typeface="宋体" panose="02010600030101010101" pitchFamily="2" charset="-122"/>
              <a:cs typeface="+mj-cs"/>
            </a:endParaRPr>
          </a:p>
        </p:txBody>
      </p:sp>
      <p:sp>
        <p:nvSpPr>
          <p:cNvPr id="3" name="Content Placeholder 2"/>
          <p:cNvSpPr>
            <a:spLocks noGrp="1"/>
          </p:cNvSpPr>
          <p:nvPr>
            <p:ph sz="quarter" idx="1"/>
          </p:nvPr>
        </p:nvSpPr>
        <p:spPr>
          <a:xfrm>
            <a:off x="457200" y="1219200"/>
            <a:ext cx="8229600" cy="1993900"/>
          </a:xfrm>
        </p:spPr>
        <p:txBody>
          <a:bodyPr vert="horz" wrap="square" lIns="91440" tIns="45720" rIns="91440" bIns="45720" numCol="1" anchor="t" anchorCtr="0" compatLnSpc="1"/>
          <a:lstStyle/>
          <a:p>
            <a:pPr marL="273050" marR="0" lvl="0" indent="-273050" algn="l" defTabSz="914400" rtl="0" eaLnBrk="0" fontAlgn="base" latinLnBrk="0" hangingPunct="0">
              <a:lnSpc>
                <a:spcPct val="115000"/>
              </a:lnSpc>
              <a:spcBef>
                <a:spcPct val="0"/>
              </a:spcBef>
              <a:spcAft>
                <a:spcPct val="0"/>
              </a:spcAft>
              <a:buClr>
                <a:schemeClr val="accent1"/>
              </a:buClr>
              <a:buSzPct val="76000"/>
              <a:buFont typeface="Wingdings" panose="05000000000000000000" pitchFamily="2" charset="2"/>
              <a:buNone/>
              <a:defRPr/>
            </a:pPr>
            <a:r>
              <a:rPr kumimoji="0" lang="en-US" altLang="zh-CN" sz="2400" b="0" i="0" u="none" strike="noStrike" kern="1200" cap="none" spc="0" normalizeH="0" baseline="0" noProof="0" dirty="0" smtClean="0">
                <a:ln>
                  <a:noFill/>
                </a:ln>
                <a:solidFill>
                  <a:srgbClr val="0000CC"/>
                </a:solidFill>
                <a:effectLst/>
                <a:uLnTx/>
                <a:uFillTx/>
                <a:latin typeface="+mn-lt"/>
                <a:ea typeface="楷体_GB2312" pitchFamily="49" charset="-122"/>
                <a:cs typeface="楷体_GB2312"/>
              </a:rPr>
              <a:t>			</a:t>
            </a:r>
            <a:r>
              <a:rPr kumimoji="0" lang="en-US" altLang="zh-CN" sz="2400" b="0" i="0" u="none" strike="noStrike" kern="1200" cap="none" spc="0" normalizeH="0" baseline="0" noProof="0" dirty="0" smtClean="0">
                <a:ln>
                  <a:noFill/>
                </a:ln>
                <a:solidFill>
                  <a:srgbClr val="0000CC"/>
                </a:solidFill>
                <a:effectLst/>
                <a:uLnTx/>
                <a:uFillTx/>
                <a:latin typeface="+mj-lt"/>
                <a:ea typeface="楷体_GB2312" pitchFamily="49" charset="-122"/>
                <a:cs typeface="楷体_GB2312"/>
              </a:rPr>
              <a:t>S </a:t>
            </a:r>
            <a:r>
              <a:rPr kumimoji="0" lang="en-US" altLang="zh-CN" sz="2400" b="0" i="0" u="none" strike="noStrike" kern="1200" cap="none" spc="0" normalizeH="0" baseline="0" noProof="0" dirty="0">
                <a:ln>
                  <a:noFill/>
                </a:ln>
                <a:solidFill>
                  <a:srgbClr val="0000CC"/>
                </a:solidFill>
                <a:effectLst/>
                <a:uLnTx/>
                <a:uFillTx/>
                <a:latin typeface="+mj-lt"/>
                <a:ea typeface="楷体_GB2312" pitchFamily="49" charset="-122"/>
                <a:cs typeface="楷体_GB2312"/>
                <a:sym typeface="Symbol" panose="05050102010706020507" pitchFamily="18" charset="2"/>
              </a:rPr>
              <a:t> </a:t>
            </a:r>
            <a:r>
              <a:rPr kumimoji="0" lang="en-US" altLang="zh-CN" sz="2400" b="0" i="0" u="none" strike="noStrike" kern="1200" cap="none" spc="0" normalizeH="0" baseline="0" noProof="0" dirty="0" err="1">
                <a:ln>
                  <a:noFill/>
                </a:ln>
                <a:solidFill>
                  <a:srgbClr val="0000CC"/>
                </a:solidFill>
                <a:effectLst/>
                <a:uLnTx/>
                <a:uFillTx/>
                <a:latin typeface="+mj-lt"/>
                <a:ea typeface="楷体_GB2312" pitchFamily="49" charset="-122"/>
                <a:cs typeface="楷体_GB2312"/>
                <a:sym typeface="Symbol" panose="05050102010706020507" pitchFamily="18" charset="2"/>
              </a:rPr>
              <a:t>aAcBe</a:t>
            </a:r>
            <a:endParaRPr kumimoji="0" lang="en-US" altLang="zh-CN" sz="2400" b="0" i="0" u="none" strike="noStrike" kern="1200" cap="none" spc="0" normalizeH="0" baseline="0" noProof="0" dirty="0">
              <a:ln>
                <a:noFill/>
              </a:ln>
              <a:solidFill>
                <a:srgbClr val="0000CC"/>
              </a:solidFill>
              <a:effectLst/>
              <a:uLnTx/>
              <a:uFillTx/>
              <a:latin typeface="+mj-lt"/>
              <a:ea typeface="楷体_GB2312" pitchFamily="49" charset="-122"/>
              <a:cs typeface="楷体_GB2312"/>
              <a:sym typeface="Symbol" panose="05050102010706020507" pitchFamily="18" charset="2"/>
            </a:endParaRPr>
          </a:p>
          <a:p>
            <a:pPr marL="273050" marR="0" lvl="0" indent="-273050" algn="l" defTabSz="914400" rtl="0" eaLnBrk="0" fontAlgn="base" latinLnBrk="0" hangingPunct="0">
              <a:lnSpc>
                <a:spcPct val="115000"/>
              </a:lnSpc>
              <a:spcBef>
                <a:spcPct val="0"/>
              </a:spcBef>
              <a:spcAft>
                <a:spcPct val="0"/>
              </a:spcAft>
              <a:buClr>
                <a:schemeClr val="accent1"/>
              </a:buClr>
              <a:buSzPct val="76000"/>
              <a:buFont typeface="Wingdings" panose="05000000000000000000" pitchFamily="2" charset="2"/>
              <a:buNone/>
              <a:defRPr/>
            </a:pP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楷体_GB2312"/>
                <a:sym typeface="Symbol" panose="05050102010706020507" pitchFamily="18" charset="2"/>
              </a:rPr>
              <a:t>			</a:t>
            </a:r>
            <a:r>
              <a:rPr kumimoji="0" lang="en-US" altLang="zh-CN" sz="2400" b="0" i="0" u="none" strike="noStrike" kern="1200" cap="none" spc="0" normalizeH="0" baseline="0" noProof="0" dirty="0">
                <a:ln>
                  <a:noFill/>
                </a:ln>
                <a:solidFill>
                  <a:srgbClr val="0000CC"/>
                </a:solidFill>
                <a:effectLst/>
                <a:uLnTx/>
                <a:uFillTx/>
                <a:latin typeface="+mj-lt"/>
                <a:ea typeface="楷体_GB2312" pitchFamily="49" charset="-122"/>
                <a:cs typeface="楷体_GB2312"/>
                <a:sym typeface="Symbol" panose="05050102010706020507" pitchFamily="18" charset="2"/>
              </a:rPr>
              <a:t>A  </a:t>
            </a:r>
            <a:r>
              <a:rPr kumimoji="0" lang="en-US" altLang="zh-CN" sz="2400" b="0" i="0" u="none" strike="noStrike" kern="1200" cap="none" spc="0" normalizeH="0" baseline="0" noProof="0" dirty="0" err="1">
                <a:ln>
                  <a:noFill/>
                </a:ln>
                <a:solidFill>
                  <a:srgbClr val="0000CC"/>
                </a:solidFill>
                <a:effectLst/>
                <a:uLnTx/>
                <a:uFillTx/>
                <a:latin typeface="+mj-lt"/>
                <a:ea typeface="楷体_GB2312" pitchFamily="49" charset="-122"/>
                <a:cs typeface="楷体_GB2312"/>
                <a:sym typeface="Symbol" panose="05050102010706020507" pitchFamily="18" charset="2"/>
              </a:rPr>
              <a:t>Ab</a:t>
            </a:r>
            <a:endParaRPr kumimoji="0" lang="en-US" altLang="zh-CN" sz="2400" b="0" i="0" u="none" strike="noStrike" kern="1200" cap="none" spc="0" normalizeH="0" baseline="0" noProof="0" dirty="0">
              <a:ln>
                <a:noFill/>
              </a:ln>
              <a:solidFill>
                <a:srgbClr val="0000CC"/>
              </a:solidFill>
              <a:effectLst/>
              <a:uLnTx/>
              <a:uFillTx/>
              <a:latin typeface="+mj-lt"/>
              <a:ea typeface="楷体_GB2312" pitchFamily="49" charset="-122"/>
              <a:cs typeface="楷体_GB2312"/>
              <a:sym typeface="Symbol" panose="05050102010706020507" pitchFamily="18" charset="2"/>
            </a:endParaRPr>
          </a:p>
          <a:p>
            <a:pPr marL="273050" marR="0" lvl="0" indent="-273050" algn="l" defTabSz="914400" rtl="0" eaLnBrk="0" fontAlgn="base" latinLnBrk="0" hangingPunct="0">
              <a:lnSpc>
                <a:spcPct val="115000"/>
              </a:lnSpc>
              <a:spcBef>
                <a:spcPct val="0"/>
              </a:spcBef>
              <a:spcAft>
                <a:spcPct val="0"/>
              </a:spcAft>
              <a:buClr>
                <a:schemeClr val="accent1"/>
              </a:buClr>
              <a:buSzPct val="76000"/>
              <a:buFont typeface="Wingdings" panose="05000000000000000000" pitchFamily="2" charset="2"/>
              <a:buNone/>
              <a:defRPr/>
            </a:pPr>
            <a:r>
              <a:rPr kumimoji="0" lang="en-US" altLang="zh-CN" sz="2400" b="0" i="0" u="none" strike="noStrike" kern="1200" cap="none" spc="0" normalizeH="0" baseline="0" noProof="0" dirty="0">
                <a:ln>
                  <a:noFill/>
                </a:ln>
                <a:solidFill>
                  <a:srgbClr val="0000CC"/>
                </a:solidFill>
                <a:effectLst/>
                <a:uLnTx/>
                <a:uFillTx/>
                <a:latin typeface="+mj-lt"/>
                <a:ea typeface="楷体_GB2312" pitchFamily="49" charset="-122"/>
                <a:cs typeface="楷体_GB2312"/>
                <a:sym typeface="Symbol" panose="05050102010706020507" pitchFamily="18" charset="2"/>
              </a:rPr>
              <a:t>			A  b</a:t>
            </a:r>
            <a:endParaRPr kumimoji="0" lang="en-US" altLang="zh-CN" sz="2400" b="0" i="0" u="none" strike="noStrike" kern="1200" cap="none" spc="0" normalizeH="0" baseline="0" noProof="0" dirty="0">
              <a:ln>
                <a:noFill/>
              </a:ln>
              <a:solidFill>
                <a:srgbClr val="0000CC"/>
              </a:solidFill>
              <a:effectLst/>
              <a:uLnTx/>
              <a:uFillTx/>
              <a:latin typeface="+mj-lt"/>
              <a:ea typeface="楷体_GB2312" pitchFamily="49" charset="-122"/>
              <a:cs typeface="楷体_GB2312"/>
              <a:sym typeface="Symbol" panose="05050102010706020507" pitchFamily="18" charset="2"/>
            </a:endParaRPr>
          </a:p>
          <a:p>
            <a:pPr marL="273050" marR="0" lvl="0" indent="-273050" algn="l" defTabSz="914400" rtl="0" eaLnBrk="0" fontAlgn="base" latinLnBrk="0" hangingPunct="0">
              <a:lnSpc>
                <a:spcPct val="115000"/>
              </a:lnSpc>
              <a:spcBef>
                <a:spcPct val="0"/>
              </a:spcBef>
              <a:spcAft>
                <a:spcPct val="0"/>
              </a:spcAft>
              <a:buClr>
                <a:schemeClr val="accent1"/>
              </a:buClr>
              <a:buSzPct val="76000"/>
              <a:buFont typeface="Wingdings" panose="05000000000000000000" pitchFamily="2" charset="2"/>
              <a:buNone/>
              <a:defRPr/>
            </a:pPr>
            <a:r>
              <a:rPr kumimoji="0" lang="en-US" altLang="zh-CN" sz="2400" b="0" i="0" u="none" strike="noStrike" kern="1200" cap="none" spc="0" normalizeH="0" baseline="0" noProof="0" dirty="0">
                <a:ln>
                  <a:noFill/>
                </a:ln>
                <a:solidFill>
                  <a:srgbClr val="0000CC"/>
                </a:solidFill>
                <a:effectLst/>
                <a:uLnTx/>
                <a:uFillTx/>
                <a:latin typeface="+mj-lt"/>
                <a:ea typeface="楷体_GB2312" pitchFamily="49" charset="-122"/>
                <a:cs typeface="楷体_GB2312"/>
                <a:sym typeface="Symbol" panose="05050102010706020507" pitchFamily="18" charset="2"/>
              </a:rPr>
              <a:t>			B  d</a:t>
            </a:r>
            <a:endParaRPr kumimoji="0" lang="en-US" altLang="zh-CN" sz="2400" b="0" i="0" u="none" strike="noStrike" kern="1200" cap="none" spc="0" normalizeH="0" baseline="0" noProof="0" dirty="0">
              <a:ln>
                <a:noFill/>
              </a:ln>
              <a:solidFill>
                <a:srgbClr val="0000CC"/>
              </a:solidFill>
              <a:effectLst/>
              <a:uLnTx/>
              <a:uFillTx/>
              <a:latin typeface="+mj-lt"/>
              <a:ea typeface="楷体_GB2312" pitchFamily="49" charset="-122"/>
              <a:cs typeface="楷体_GB2312"/>
              <a:sym typeface="Symbol" panose="05050102010706020507" pitchFamily="18" charset="2"/>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zh-CN" altLang="en-US" sz="2600" b="0" i="0" u="none" strike="noStrike" kern="1200" cap="none" spc="0" normalizeH="0" baseline="0" noProof="0" dirty="0">
              <a:ln>
                <a:noFill/>
              </a:ln>
              <a:solidFill>
                <a:schemeClr val="tx1"/>
              </a:solidFill>
              <a:effectLst/>
              <a:uLnTx/>
              <a:uFillTx/>
              <a:latin typeface="+mn-lt"/>
              <a:ea typeface="+mn-ea"/>
              <a:cs typeface="+mn-cs"/>
            </a:endParaRPr>
          </a:p>
        </p:txBody>
      </p:sp>
      <p:sp>
        <p:nvSpPr>
          <p:cNvPr id="39939" name="Date Placeholder 3"/>
          <p:cNvSpPr>
            <a:spLocks noGrp="1"/>
          </p:cNvSpPr>
          <p:nvPr>
            <p:ph type="dt" sz="half" idx="10"/>
          </p:nvPr>
        </p:nvSpPr>
        <p:spPr>
          <a:noFill/>
          <a:ln>
            <a:noFill/>
          </a:ln>
        </p:spPr>
        <p:txBody>
          <a:bodyPr anchor="t"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a:fld id="{BB962C8B-B14F-4D97-AF65-F5344CB8AC3E}" type="datetime1">
              <a:rPr lang="zh-TW" altLang="en-US" sz="1400" dirty="0">
                <a:solidFill>
                  <a:schemeClr val="tx2"/>
                </a:solidFill>
              </a:rPr>
            </a:fld>
            <a:endParaRPr lang="zh-TW" altLang="en-US" sz="1400" dirty="0">
              <a:solidFill>
                <a:schemeClr val="tx2"/>
              </a:solidFill>
            </a:endParaRPr>
          </a:p>
        </p:txBody>
      </p:sp>
      <p:sp>
        <p:nvSpPr>
          <p:cNvPr id="39940" name="Slide Number Placeholder 4"/>
          <p:cNvSpPr>
            <a:spLocks noGrp="1"/>
          </p:cNvSpPr>
          <p:nvPr>
            <p:ph type="sldNum" sz="quarter" idx="12"/>
          </p:nvPr>
        </p:nvSpPr>
        <p:spPr>
          <a:noFill/>
          <a:ln>
            <a:noFill/>
          </a:ln>
        </p:spPr>
        <p:txBody>
          <a:bodyPr anchor="t"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a:fld id="{9A0DB2DC-4C9A-4742-B13C-FB6460FD3503}" type="slidenum">
              <a:rPr lang="zh-TW" altLang="en-US" sz="1400" dirty="0">
                <a:solidFill>
                  <a:schemeClr val="tx2"/>
                </a:solidFill>
              </a:rPr>
            </a:fld>
            <a:endParaRPr lang="zh-TW" altLang="en-US" sz="1400" dirty="0">
              <a:solidFill>
                <a:schemeClr val="tx2"/>
              </a:solidFill>
            </a:endParaRPr>
          </a:p>
        </p:txBody>
      </p:sp>
      <p:pic>
        <p:nvPicPr>
          <p:cNvPr id="2" name="图片 1"/>
          <p:cNvPicPr>
            <a:picLocks noChangeAspect="1"/>
          </p:cNvPicPr>
          <p:nvPr/>
        </p:nvPicPr>
        <p:blipFill>
          <a:blip r:embed="rId1"/>
          <a:stretch>
            <a:fillRect/>
          </a:stretch>
        </p:blipFill>
        <p:spPr>
          <a:xfrm>
            <a:off x="395605" y="3357245"/>
            <a:ext cx="8229600" cy="2914650"/>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1" name="Title 1"/>
          <p:cNvSpPr>
            <a:spLocks noGrp="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Shift-reduce</a:t>
            </a:r>
            <a:endParaRPr lang="zh-CN" altLang="en-US" kern="1200" dirty="0">
              <a:latin typeface="+mj-lt"/>
              <a:ea typeface="宋体" panose="02010600030101010101" pitchFamily="2" charset="-122"/>
              <a:cs typeface="+mj-cs"/>
            </a:endParaRPr>
          </a:p>
        </p:txBody>
      </p:sp>
      <p:sp>
        <p:nvSpPr>
          <p:cNvPr id="40962" name="Content Placeholder 2"/>
          <p:cNvSpPr>
            <a:spLocks noGrp="1"/>
          </p:cNvSpPr>
          <p:nvPr>
            <p:ph sz="quarter" idx="1"/>
          </p:nvPr>
        </p:nvSpPr>
        <p:spPr>
          <a:xfrm>
            <a:off x="457200" y="1219200"/>
            <a:ext cx="8229600" cy="4937125"/>
          </a:xfrm>
        </p:spPr>
        <p:txBody>
          <a:bodyPr vert="horz" wrap="square" lIns="91440" tIns="45720" rIns="91440" bIns="45720" anchor="t" anchorCtr="0"/>
          <a:p>
            <a:pPr>
              <a:buClr>
                <a:schemeClr val="accent1"/>
              </a:buClr>
              <a:buSzPct val="76000"/>
              <a:buFont typeface="Wingdings 3" panose="05040102010807070707" pitchFamily="18" charset="2"/>
            </a:pPr>
            <a:r>
              <a:rPr lang="zh-CN" altLang="en-US" sz="2800" dirty="0">
                <a:latin typeface="楷体_GB2312" pitchFamily="49" charset="-122"/>
                <a:ea typeface="楷体_GB2312" pitchFamily="49" charset="-122"/>
              </a:rPr>
              <a:t>语法分析对符号栈的使用有</a:t>
            </a:r>
            <a:r>
              <a:rPr lang="zh-CN" altLang="en-US" sz="2800" dirty="0">
                <a:solidFill>
                  <a:srgbClr val="0000FF"/>
                </a:solidFill>
                <a:latin typeface="楷体_GB2312" pitchFamily="49" charset="-122"/>
                <a:ea typeface="楷体_GB2312" pitchFamily="49" charset="-122"/>
              </a:rPr>
              <a:t>四类操作</a:t>
            </a:r>
            <a:endParaRPr lang="zh-CN" altLang="en-US" sz="2800" dirty="0">
              <a:solidFill>
                <a:srgbClr val="0000FF"/>
              </a:solidFill>
              <a:latin typeface="楷体_GB2312" pitchFamily="49" charset="-122"/>
              <a:ea typeface="楷体_GB2312" pitchFamily="49" charset="-122"/>
            </a:endParaRPr>
          </a:p>
          <a:p>
            <a:pPr lvl="1">
              <a:buClr>
                <a:schemeClr val="accent2"/>
              </a:buClr>
              <a:buSzPct val="76000"/>
              <a:buFont typeface="Wingdings 3" panose="05040102010807070707" pitchFamily="18" charset="2"/>
            </a:pPr>
            <a:r>
              <a:rPr lang="zh-CN" altLang="en-US" sz="2400" dirty="0">
                <a:solidFill>
                  <a:schemeClr val="tx1"/>
                </a:solidFill>
                <a:latin typeface="楷体_GB2312" pitchFamily="49" charset="-122"/>
                <a:ea typeface="楷体_GB2312" pitchFamily="49" charset="-122"/>
              </a:rPr>
              <a:t>移进</a:t>
            </a:r>
            <a:endParaRPr lang="zh-CN" altLang="en-US" sz="2400" dirty="0">
              <a:solidFill>
                <a:schemeClr val="tx1"/>
              </a:solidFill>
              <a:latin typeface="楷体_GB2312" pitchFamily="49" charset="-122"/>
              <a:ea typeface="楷体_GB2312" pitchFamily="49" charset="-122"/>
            </a:endParaRPr>
          </a:p>
          <a:p>
            <a:pPr lvl="1">
              <a:buClr>
                <a:schemeClr val="accent2"/>
              </a:buClr>
              <a:buSzPct val="76000"/>
              <a:buFont typeface="Wingdings 3" panose="05040102010807070707" pitchFamily="18" charset="2"/>
            </a:pPr>
            <a:r>
              <a:rPr lang="zh-CN" altLang="en-US" sz="2400" dirty="0">
                <a:solidFill>
                  <a:schemeClr val="tx1"/>
                </a:solidFill>
                <a:latin typeface="楷体_GB2312" pitchFamily="49" charset="-122"/>
                <a:ea typeface="楷体_GB2312" pitchFamily="49" charset="-122"/>
              </a:rPr>
              <a:t>归约</a:t>
            </a:r>
            <a:endParaRPr lang="zh-CN" altLang="en-US" sz="2400" dirty="0">
              <a:solidFill>
                <a:schemeClr val="tx1"/>
              </a:solidFill>
              <a:latin typeface="楷体_GB2312" pitchFamily="49" charset="-122"/>
              <a:ea typeface="楷体_GB2312" pitchFamily="49" charset="-122"/>
            </a:endParaRPr>
          </a:p>
          <a:p>
            <a:pPr lvl="1">
              <a:buClr>
                <a:schemeClr val="accent2"/>
              </a:buClr>
              <a:buSzPct val="76000"/>
              <a:buFont typeface="Wingdings 3" panose="05040102010807070707" pitchFamily="18" charset="2"/>
            </a:pPr>
            <a:r>
              <a:rPr lang="zh-CN" altLang="en-US" sz="2400" dirty="0">
                <a:solidFill>
                  <a:schemeClr val="tx1"/>
                </a:solidFill>
                <a:latin typeface="楷体_GB2312" pitchFamily="49" charset="-122"/>
                <a:ea typeface="楷体_GB2312" pitchFamily="49" charset="-122"/>
              </a:rPr>
              <a:t>接受</a:t>
            </a:r>
            <a:endParaRPr lang="zh-CN" altLang="en-US" sz="2400" dirty="0">
              <a:solidFill>
                <a:schemeClr val="tx1"/>
              </a:solidFill>
              <a:latin typeface="楷体_GB2312" pitchFamily="49" charset="-122"/>
              <a:ea typeface="楷体_GB2312" pitchFamily="49" charset="-122"/>
            </a:endParaRPr>
          </a:p>
          <a:p>
            <a:pPr lvl="1">
              <a:buClr>
                <a:schemeClr val="accent2"/>
              </a:buClr>
              <a:buSzPct val="76000"/>
              <a:buFont typeface="Wingdings 3" panose="05040102010807070707" pitchFamily="18" charset="2"/>
            </a:pPr>
            <a:r>
              <a:rPr lang="zh-CN" altLang="en-US" sz="2400" dirty="0">
                <a:solidFill>
                  <a:schemeClr val="tx1"/>
                </a:solidFill>
                <a:latin typeface="楷体_GB2312" pitchFamily="49" charset="-122"/>
                <a:ea typeface="楷体_GB2312" pitchFamily="49" charset="-122"/>
              </a:rPr>
              <a:t>出错处理</a:t>
            </a:r>
            <a:endParaRPr lang="zh-CN" altLang="en-US" sz="2400" dirty="0">
              <a:solidFill>
                <a:schemeClr val="tx1"/>
              </a:solidFill>
              <a:latin typeface="楷体_GB2312" pitchFamily="49" charset="-122"/>
              <a:ea typeface="楷体_GB2312" pitchFamily="49" charset="-122"/>
            </a:endParaRPr>
          </a:p>
          <a:p>
            <a:pPr>
              <a:buClr>
                <a:schemeClr val="accent1"/>
              </a:buClr>
              <a:buSzPct val="76000"/>
              <a:buFont typeface="Wingdings 3" panose="05040102010807070707" pitchFamily="18" charset="2"/>
            </a:pPr>
            <a:endParaRPr lang="zh-CN" altLang="en-US" sz="2800" dirty="0">
              <a:latin typeface="楷体_GB2312" pitchFamily="49" charset="-122"/>
              <a:ea typeface="楷体_GB2312" pitchFamily="49" charset="-122"/>
            </a:endParaRPr>
          </a:p>
        </p:txBody>
      </p:sp>
      <p:sp>
        <p:nvSpPr>
          <p:cNvPr id="40963" name="Date Placeholder 3"/>
          <p:cNvSpPr>
            <a:spLocks noGrp="1"/>
          </p:cNvSpPr>
          <p:nvPr>
            <p:ph type="dt" sz="half" idx="10"/>
          </p:nvPr>
        </p:nvSpPr>
        <p:spPr>
          <a:noFill/>
          <a:ln>
            <a:noFill/>
          </a:ln>
        </p:spPr>
        <p:txBody>
          <a:bodyPr anchor="t"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a:fld id="{BB962C8B-B14F-4D97-AF65-F5344CB8AC3E}" type="datetime1">
              <a:rPr lang="zh-TW" altLang="en-US" sz="1400" dirty="0">
                <a:solidFill>
                  <a:schemeClr val="tx2"/>
                </a:solidFill>
              </a:rPr>
            </a:fld>
            <a:endParaRPr lang="zh-TW" altLang="en-US" sz="1400" dirty="0">
              <a:solidFill>
                <a:schemeClr val="tx2"/>
              </a:solidFill>
            </a:endParaRPr>
          </a:p>
        </p:txBody>
      </p:sp>
      <p:sp>
        <p:nvSpPr>
          <p:cNvPr id="40964" name="Slide Number Placeholder 4"/>
          <p:cNvSpPr>
            <a:spLocks noGrp="1"/>
          </p:cNvSpPr>
          <p:nvPr>
            <p:ph type="sldNum" sz="quarter" idx="12"/>
          </p:nvPr>
        </p:nvSpPr>
        <p:spPr>
          <a:noFill/>
          <a:ln>
            <a:noFill/>
          </a:ln>
        </p:spPr>
        <p:txBody>
          <a:bodyPr anchor="t"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a:fld id="{9A0DB2DC-4C9A-4742-B13C-FB6460FD3503}" type="slidenum">
              <a:rPr lang="zh-TW" altLang="en-US" sz="1400" dirty="0">
                <a:solidFill>
                  <a:schemeClr val="tx2"/>
                </a:solidFill>
              </a:rPr>
            </a:fld>
            <a:endParaRPr lang="zh-TW" altLang="en-US" sz="1400" dirty="0">
              <a:solidFill>
                <a:schemeClr val="tx2"/>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5" name="Title 1"/>
          <p:cNvSpPr>
            <a:spLocks noGrp="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Parse tree</a:t>
            </a:r>
            <a:endParaRPr lang="zh-CN" altLang="en-US" kern="1200" dirty="0">
              <a:latin typeface="+mj-lt"/>
              <a:ea typeface="宋体" panose="02010600030101010101" pitchFamily="2" charset="-122"/>
              <a:cs typeface="+mj-cs"/>
            </a:endParaRPr>
          </a:p>
        </p:txBody>
      </p:sp>
      <p:sp>
        <p:nvSpPr>
          <p:cNvPr id="3" name="Content Placeholder 2"/>
          <p:cNvSpPr>
            <a:spLocks noGrp="1"/>
          </p:cNvSpPr>
          <p:nvPr>
            <p:ph sz="quarter" idx="1"/>
          </p:nvPr>
        </p:nvSpPr>
        <p:spPr>
          <a:xfrm>
            <a:off x="4643438" y="1268413"/>
            <a:ext cx="4032250" cy="4938713"/>
          </a:xfrm>
        </p:spPr>
        <p:txBody>
          <a:bodyPr vert="horz" wrap="square" lIns="91440" tIns="45720" rIns="91440" bIns="45720" numCol="1" anchor="t" anchorCtr="0" compatLnSpc="1"/>
          <a:lstStyle/>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1" lang="zh-CN" altLang="en-US" sz="2600" b="0" i="0" u="none" strike="noStrike" kern="1200" cap="none" spc="0" normalizeH="0" baseline="0" noProof="1" smtClean="0">
                <a:ln>
                  <a:noFill/>
                </a:ln>
                <a:solidFill>
                  <a:schemeClr val="tx1"/>
                </a:solidFill>
                <a:effectLst/>
                <a:uLnTx/>
                <a:uFillTx/>
                <a:latin typeface="楷体_GB2312" pitchFamily="49" charset="-122"/>
                <a:ea typeface="楷体_GB2312" pitchFamily="49" charset="-122"/>
                <a:cs typeface="+mn-cs"/>
              </a:rPr>
              <a:t>自下而上分析过程</a:t>
            </a:r>
            <a:endParaRPr kumimoji="1" lang="zh-CN" altLang="en-US" sz="2600" b="0"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1" lang="zh-CN" altLang="en-US" sz="2300" b="0" i="0" u="none" strike="noStrike" kern="1200" cap="none" spc="0" normalizeH="0" baseline="0" noProof="1" smtClean="0">
                <a:ln>
                  <a:noFill/>
                </a:ln>
                <a:solidFill>
                  <a:srgbClr val="0000CC"/>
                </a:solidFill>
                <a:effectLst/>
                <a:uLnTx/>
                <a:uFillTx/>
                <a:latin typeface="楷体_GB2312" pitchFamily="49" charset="-122"/>
                <a:ea typeface="楷体_GB2312" pitchFamily="49" charset="-122"/>
                <a:cs typeface="+mn-cs"/>
              </a:rPr>
              <a:t>边输入单词符号，边归约</a:t>
            </a:r>
            <a:endParaRPr kumimoji="1" lang="zh-CN" altLang="en-US" sz="2300" b="0" i="0" u="none" strike="noStrike" kern="1200" cap="none" spc="0" normalizeH="0" baseline="0" noProof="1" smtClean="0">
              <a:ln>
                <a:noFill/>
              </a:ln>
              <a:solidFill>
                <a:schemeClr val="tx2"/>
              </a:solidFill>
              <a:effectLst/>
              <a:uLnTx/>
              <a:uFillTx/>
              <a:latin typeface="楷体_GB2312" pitchFamily="49" charset="-122"/>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1" lang="en-US" altLang="zh-CN" sz="2600" b="0" i="0" u="none" strike="noStrike" kern="1200" cap="none" spc="0" normalizeH="0" baseline="0" noProof="1" smtClean="0">
              <a:ln>
                <a:noFill/>
              </a:ln>
              <a:solidFill>
                <a:schemeClr val="tx1"/>
              </a:solidFill>
              <a:effectLst/>
              <a:uLnTx/>
              <a:uFillTx/>
              <a:latin typeface="楷体_GB2312" pitchFamily="49" charset="-122"/>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1" lang="zh-CN" altLang="en-US" sz="2600" b="0" i="0" u="none" strike="noStrike" kern="1200" cap="none" spc="0" normalizeH="0" baseline="0" noProof="1" smtClean="0">
                <a:ln>
                  <a:noFill/>
                </a:ln>
                <a:solidFill>
                  <a:schemeClr val="tx1"/>
                </a:solidFill>
                <a:effectLst/>
                <a:uLnTx/>
                <a:uFillTx/>
                <a:latin typeface="楷体_GB2312" pitchFamily="49" charset="-122"/>
                <a:ea typeface="楷体_GB2312" pitchFamily="49" charset="-122"/>
                <a:cs typeface="+mn-cs"/>
              </a:rPr>
              <a:t>核心问题</a:t>
            </a:r>
            <a:endParaRPr kumimoji="1" lang="zh-CN" altLang="en-US" sz="2600" b="0"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1" lang="zh-CN" altLang="en-US" sz="2300" b="0" i="0" u="none" strike="noStrike" kern="1200" cap="none" spc="0" normalizeH="0" baseline="0" noProof="1" smtClean="0">
                <a:ln>
                  <a:noFill/>
                </a:ln>
                <a:solidFill>
                  <a:schemeClr val="tx1"/>
                </a:solidFill>
                <a:effectLst/>
                <a:uLnTx/>
                <a:uFillTx/>
                <a:latin typeface="楷体_GB2312" pitchFamily="49" charset="-122"/>
                <a:ea typeface="楷体_GB2312" pitchFamily="49" charset="-122"/>
                <a:cs typeface="+mn-cs"/>
              </a:rPr>
              <a:t>识别可归约串</a:t>
            </a:r>
            <a:endParaRPr kumimoji="1" lang="zh-CN" altLang="en-US" sz="2300" b="0"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1" lang="zh-CN" altLang="en-US" sz="2300" b="0" i="0" u="none" strike="noStrike" kern="1200" cap="none" spc="0" normalizeH="0" baseline="0" noProof="0" dirty="0" smtClean="0">
                <a:ln>
                  <a:noFill/>
                </a:ln>
                <a:solidFill>
                  <a:srgbClr val="0000CC"/>
                </a:solidFill>
                <a:effectLst/>
                <a:uLnTx/>
                <a:uFillTx/>
                <a:latin typeface="楷体_GB2312" pitchFamily="49" charset="-122"/>
                <a:ea typeface="楷体_GB2312" pitchFamily="49" charset="-122"/>
                <a:cs typeface="+mn-cs"/>
              </a:rPr>
              <a:t>常用方法</a:t>
            </a:r>
            <a:endParaRPr kumimoji="1" lang="zh-CN" altLang="en-US" sz="2300" b="0" i="0" u="none" strike="noStrike" kern="1200" cap="none" spc="0" normalizeH="0" baseline="0" noProof="0" dirty="0" smtClean="0">
              <a:ln>
                <a:noFill/>
              </a:ln>
              <a:solidFill>
                <a:srgbClr val="0000CC"/>
              </a:solidFill>
              <a:effectLst/>
              <a:uLnTx/>
              <a:uFillTx/>
              <a:latin typeface="楷体_GB2312" pitchFamily="49" charset="-122"/>
              <a:ea typeface="楷体_GB2312" pitchFamily="49" charset="-122"/>
              <a:cs typeface="+mn-cs"/>
            </a:endParaRPr>
          </a:p>
          <a:p>
            <a:pPr marL="822325" marR="0" lvl="2" indent="-228600" algn="l" defTabSz="914400" rtl="0" eaLnBrk="0" fontAlgn="base" latinLnBrk="0" hangingPunct="0">
              <a:lnSpc>
                <a:spcPct val="100000"/>
              </a:lnSpc>
              <a:spcBef>
                <a:spcPts val="500"/>
              </a:spcBef>
              <a:spcAft>
                <a:spcPct val="0"/>
              </a:spcAft>
              <a:buClr>
                <a:srgbClr val="BCBCBC"/>
              </a:buClr>
              <a:buSzPct val="76000"/>
              <a:buFont typeface="Wingdings 3" panose="05040102010807070707" pitchFamily="18" charset="2"/>
              <a:buChar char=""/>
              <a:defRPr/>
            </a:pPr>
            <a:r>
              <a:rPr kumimoji="1" lang="zh-CN" altLang="en-US" sz="2000" b="0"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cs typeface="+mn-cs"/>
              </a:rPr>
              <a:t>算符优先分析法</a:t>
            </a:r>
            <a:endParaRPr kumimoji="1" lang="zh-CN" altLang="en-US" sz="2000" b="0"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cs typeface="+mn-cs"/>
            </a:endParaRPr>
          </a:p>
          <a:p>
            <a:pPr marL="1097280" marR="0" lvl="3" indent="-228600" algn="l" defTabSz="914400" rtl="0" eaLnBrk="0" fontAlgn="base" latinLnBrk="0" hangingPunct="0">
              <a:lnSpc>
                <a:spcPct val="100000"/>
              </a:lnSpc>
              <a:spcBef>
                <a:spcPts val="400"/>
              </a:spcBef>
              <a:spcAft>
                <a:spcPct val="0"/>
              </a:spcAft>
              <a:buClr>
                <a:srgbClr val="8BA2B4"/>
              </a:buClr>
              <a:buSzPct val="70000"/>
              <a:buFont typeface="Wingdings" panose="05000000000000000000" pitchFamily="2" charset="2"/>
              <a:buChar char=""/>
              <a:defRPr/>
            </a:pPr>
            <a:r>
              <a:rPr kumimoji="1" lang="zh-CN" altLang="en-US" sz="2000" b="0" i="0" u="none" strike="noStrike" kern="1200" cap="none" spc="0" normalizeH="0" baseline="0" noProof="0" dirty="0" smtClean="0">
                <a:ln>
                  <a:noFill/>
                </a:ln>
                <a:solidFill>
                  <a:srgbClr val="0000CC"/>
                </a:solidFill>
                <a:effectLst/>
                <a:uLnTx/>
                <a:uFillTx/>
                <a:latin typeface="楷体_GB2312" pitchFamily="49" charset="-122"/>
                <a:ea typeface="楷体_GB2312" pitchFamily="49" charset="-122"/>
                <a:cs typeface="+mn-cs"/>
              </a:rPr>
              <a:t>不是一种规范归约法</a:t>
            </a:r>
            <a:endParaRPr kumimoji="1" lang="zh-CN" altLang="en-US" sz="2000" b="0" i="0" u="none" strike="noStrike" kern="1200" cap="none" spc="0" normalizeH="0" baseline="0" noProof="0" dirty="0" smtClean="0">
              <a:ln>
                <a:noFill/>
              </a:ln>
              <a:solidFill>
                <a:srgbClr val="0000CC"/>
              </a:solidFill>
              <a:effectLst/>
              <a:uLnTx/>
              <a:uFillTx/>
              <a:latin typeface="楷体_GB2312" pitchFamily="49" charset="-122"/>
              <a:ea typeface="楷体_GB2312" pitchFamily="49" charset="-122"/>
              <a:cs typeface="+mn-cs"/>
            </a:endParaRPr>
          </a:p>
          <a:p>
            <a:pPr marL="822325" marR="0" lvl="2" indent="-228600" algn="l" defTabSz="914400" rtl="0" eaLnBrk="0" fontAlgn="base" latinLnBrk="0" hangingPunct="0">
              <a:lnSpc>
                <a:spcPct val="100000"/>
              </a:lnSpc>
              <a:spcBef>
                <a:spcPts val="500"/>
              </a:spcBef>
              <a:spcAft>
                <a:spcPct val="0"/>
              </a:spcAft>
              <a:buClr>
                <a:srgbClr val="BCBCBC"/>
              </a:buClr>
              <a:buSzPct val="76000"/>
              <a:buFont typeface="Wingdings 3" panose="05040102010807070707" pitchFamily="18" charset="2"/>
              <a:buChar char=""/>
              <a:defRPr/>
            </a:pPr>
            <a:r>
              <a:rPr kumimoji="1" lang="en-US" altLang="zh-CN" sz="2000" b="0" i="0" u="none" strike="noStrike" kern="1200" cap="none" spc="0" normalizeH="0" baseline="0" noProof="0" dirty="0" smtClean="0">
                <a:ln>
                  <a:noFill/>
                </a:ln>
                <a:solidFill>
                  <a:schemeClr val="tx1"/>
                </a:solidFill>
                <a:effectLst/>
                <a:uLnTx/>
                <a:uFillTx/>
                <a:latin typeface="+mj-lt"/>
                <a:ea typeface="楷体_GB2312" pitchFamily="49" charset="-122"/>
                <a:cs typeface="+mn-cs"/>
              </a:rPr>
              <a:t>LR</a:t>
            </a:r>
            <a:r>
              <a:rPr kumimoji="1" lang="zh-CN" altLang="en-US" sz="2000" b="0"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cs typeface="+mn-cs"/>
              </a:rPr>
              <a:t>分析法</a:t>
            </a:r>
            <a:endParaRPr kumimoji="1" lang="zh-CN" altLang="en-US" sz="2000" b="0"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cs typeface="+mn-cs"/>
            </a:endParaRPr>
          </a:p>
          <a:p>
            <a:pPr marL="1097280" marR="0" lvl="3" indent="-228600" algn="l" defTabSz="914400" rtl="0" eaLnBrk="0" fontAlgn="base" latinLnBrk="0" hangingPunct="0">
              <a:lnSpc>
                <a:spcPct val="100000"/>
              </a:lnSpc>
              <a:spcBef>
                <a:spcPts val="400"/>
              </a:spcBef>
              <a:spcAft>
                <a:spcPct val="0"/>
              </a:spcAft>
              <a:buClr>
                <a:srgbClr val="8BA2B4"/>
              </a:buClr>
              <a:buSzPct val="70000"/>
              <a:buFont typeface="Wingdings" panose="05000000000000000000" pitchFamily="2" charset="2"/>
              <a:buChar char=""/>
              <a:defRPr/>
            </a:pPr>
            <a:r>
              <a:rPr kumimoji="1" lang="zh-CN" altLang="en-US" sz="2000" b="0" i="0" u="none" strike="noStrike" kern="1200" cap="none" spc="0" normalizeH="0" baseline="0" noProof="0" dirty="0" smtClean="0">
                <a:ln>
                  <a:noFill/>
                </a:ln>
                <a:solidFill>
                  <a:srgbClr val="0000CC"/>
                </a:solidFill>
                <a:effectLst/>
                <a:uLnTx/>
                <a:uFillTx/>
                <a:latin typeface="楷体_GB2312" pitchFamily="49" charset="-122"/>
                <a:ea typeface="楷体_GB2312" pitchFamily="49" charset="-122"/>
                <a:cs typeface="+mn-cs"/>
              </a:rPr>
              <a:t>一种规范归约法</a:t>
            </a:r>
            <a:endParaRPr kumimoji="1" lang="zh-CN" altLang="en-US" sz="2000" b="0" i="0" u="none" strike="noStrike" kern="1200" cap="none" spc="0" normalizeH="0" baseline="0" noProof="0" dirty="0" smtClean="0">
              <a:ln>
                <a:noFill/>
              </a:ln>
              <a:solidFill>
                <a:srgbClr val="0000CC"/>
              </a:solidFill>
              <a:effectLst/>
              <a:uLnTx/>
              <a:uFillTx/>
              <a:latin typeface="楷体_GB2312" pitchFamily="49" charset="-122"/>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zh-CN" altLang="en-US" sz="26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endParaRPr>
          </a:p>
        </p:txBody>
      </p:sp>
      <p:sp>
        <p:nvSpPr>
          <p:cNvPr id="41987" name="Date Placeholder 3"/>
          <p:cNvSpPr>
            <a:spLocks noGrp="1"/>
          </p:cNvSpPr>
          <p:nvPr>
            <p:ph type="dt" sz="half" idx="10"/>
          </p:nvPr>
        </p:nvSpPr>
        <p:spPr>
          <a:noFill/>
          <a:ln>
            <a:noFill/>
          </a:ln>
        </p:spPr>
        <p:txBody>
          <a:bodyPr anchor="t"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a:fld id="{BB962C8B-B14F-4D97-AF65-F5344CB8AC3E}" type="datetime1">
              <a:rPr lang="zh-TW" altLang="en-US" sz="1400" dirty="0">
                <a:solidFill>
                  <a:schemeClr val="tx2"/>
                </a:solidFill>
              </a:rPr>
            </a:fld>
            <a:endParaRPr lang="zh-TW" altLang="en-US" sz="1400" dirty="0">
              <a:solidFill>
                <a:schemeClr val="tx2"/>
              </a:solidFill>
            </a:endParaRPr>
          </a:p>
        </p:txBody>
      </p:sp>
      <p:sp>
        <p:nvSpPr>
          <p:cNvPr id="41988" name="Slide Number Placeholder 4"/>
          <p:cNvSpPr>
            <a:spLocks noGrp="1"/>
          </p:cNvSpPr>
          <p:nvPr>
            <p:ph type="sldNum" sz="quarter" idx="12"/>
          </p:nvPr>
        </p:nvSpPr>
        <p:spPr>
          <a:noFill/>
          <a:ln>
            <a:noFill/>
          </a:ln>
        </p:spPr>
        <p:txBody>
          <a:bodyPr anchor="t"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a:fld id="{9A0DB2DC-4C9A-4742-B13C-FB6460FD3503}" type="slidenum">
              <a:rPr lang="zh-TW" altLang="en-US" sz="1400" dirty="0">
                <a:solidFill>
                  <a:schemeClr val="tx2"/>
                </a:solidFill>
              </a:rPr>
            </a:fld>
            <a:endParaRPr lang="zh-TW" altLang="en-US" sz="1400" dirty="0">
              <a:solidFill>
                <a:schemeClr val="tx2"/>
              </a:solidFill>
            </a:endParaRPr>
          </a:p>
        </p:txBody>
      </p:sp>
      <p:grpSp>
        <p:nvGrpSpPr>
          <p:cNvPr id="41989" name="Group 80"/>
          <p:cNvGrpSpPr/>
          <p:nvPr/>
        </p:nvGrpSpPr>
        <p:grpSpPr>
          <a:xfrm>
            <a:off x="646113" y="2174875"/>
            <a:ext cx="3619500" cy="3616325"/>
            <a:chOff x="1573" y="845"/>
            <a:chExt cx="2279" cy="2278"/>
          </a:xfrm>
        </p:grpSpPr>
        <p:sp>
          <p:nvSpPr>
            <p:cNvPr id="7" name="Rectangle 55"/>
            <p:cNvSpPr>
              <a:spLocks noChangeArrowheads="1"/>
            </p:cNvSpPr>
            <p:nvPr/>
          </p:nvSpPr>
          <p:spPr bwMode="auto">
            <a:xfrm>
              <a:off x="1760" y="2813"/>
              <a:ext cx="161"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chemeClr val="tx1"/>
                  </a:solidFill>
                  <a:miter lim="800000"/>
                  <a:headEnd/>
                  <a:tailEnd/>
                </a14:hiddenLine>
              </a:ext>
            </a:extLst>
          </p:spPr>
          <p:txBody>
            <a:bodyPr wrap="none" lIns="0" tIns="0" rIns="0" bIns="0">
              <a:spAutoFit/>
            </a:bodyPr>
            <a:lstStyle/>
            <a:p>
              <a:pPr marL="0" marR="0" lvl="0" indent="0" algn="just" defTabSz="914400" rtl="0" eaLnBrk="0" fontAlgn="base" latinLnBrk="0" hangingPunct="0">
                <a:lnSpc>
                  <a:spcPct val="100000"/>
                </a:lnSpc>
                <a:spcBef>
                  <a:spcPct val="0"/>
                </a:spcBef>
                <a:spcAft>
                  <a:spcPct val="0"/>
                </a:spcAft>
                <a:buClrTx/>
                <a:buSzTx/>
                <a:buFontTx/>
                <a:buNone/>
                <a:defRPr/>
              </a:pPr>
              <a:r>
                <a:rPr kumimoji="1" lang="en-US" altLang="zh-CN" sz="3200" b="0" i="0" u="none" strike="noStrike" kern="1200" cap="none" spc="0" normalizeH="0" baseline="0" noProof="0">
                  <a:ln>
                    <a:noFill/>
                  </a:ln>
                  <a:solidFill>
                    <a:schemeClr val="tx1"/>
                  </a:solidFill>
                  <a:effectLst/>
                  <a:uLnTx/>
                  <a:uFillTx/>
                  <a:latin typeface="+mj-lt"/>
                  <a:ea typeface="PMingLiU" pitchFamily="18" charset="-120"/>
                  <a:cs typeface="+mn-cs"/>
                </a:rPr>
                <a:t>b</a:t>
              </a:r>
              <a:endParaRPr kumimoji="1" lang="en-US" altLang="zh-CN" sz="32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8" name="Rectangle 56"/>
            <p:cNvSpPr>
              <a:spLocks noChangeArrowheads="1"/>
            </p:cNvSpPr>
            <p:nvPr/>
          </p:nvSpPr>
          <p:spPr bwMode="auto">
            <a:xfrm>
              <a:off x="3238" y="2141"/>
              <a:ext cx="166"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chemeClr val="tx1"/>
                  </a:solidFill>
                  <a:miter lim="800000"/>
                  <a:headEnd/>
                  <a:tailEnd/>
                </a14:hiddenLine>
              </a:ext>
            </a:extLst>
          </p:spPr>
          <p:txBody>
            <a:bodyPr wrap="none" lIns="0" tIns="0" rIns="0" bIns="0">
              <a:spAutoFit/>
            </a:bodyPr>
            <a:lstStyle/>
            <a:p>
              <a:pPr marL="0" marR="0" lvl="0" indent="0" algn="just" defTabSz="914400" rtl="0" eaLnBrk="0" fontAlgn="base" latinLnBrk="0" hangingPunct="0">
                <a:lnSpc>
                  <a:spcPct val="100000"/>
                </a:lnSpc>
                <a:spcBef>
                  <a:spcPct val="0"/>
                </a:spcBef>
                <a:spcAft>
                  <a:spcPct val="0"/>
                </a:spcAft>
                <a:buClrTx/>
                <a:buSzTx/>
                <a:buFontTx/>
                <a:buNone/>
                <a:defRPr/>
              </a:pPr>
              <a:r>
                <a:rPr kumimoji="1" lang="en-US" altLang="zh-CN" sz="3200" b="0" i="0" u="none" strike="noStrike" kern="1200" cap="none" spc="0" normalizeH="0" baseline="0" noProof="0">
                  <a:ln>
                    <a:noFill/>
                  </a:ln>
                  <a:solidFill>
                    <a:schemeClr val="tx1"/>
                  </a:solidFill>
                  <a:effectLst/>
                  <a:uLnTx/>
                  <a:uFillTx/>
                  <a:latin typeface="+mj-lt"/>
                  <a:ea typeface="PMingLiU" pitchFamily="18" charset="-120"/>
                  <a:cs typeface="+mn-cs"/>
                </a:rPr>
                <a:t>d</a:t>
              </a:r>
              <a:endParaRPr kumimoji="1" lang="en-US" altLang="zh-CN" sz="32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9" name="Rectangle 57"/>
            <p:cNvSpPr>
              <a:spLocks noChangeArrowheads="1"/>
            </p:cNvSpPr>
            <p:nvPr/>
          </p:nvSpPr>
          <p:spPr bwMode="auto">
            <a:xfrm>
              <a:off x="2607" y="2141"/>
              <a:ext cx="176"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chemeClr val="tx1"/>
                  </a:solidFill>
                  <a:miter lim="800000"/>
                  <a:headEnd/>
                  <a:tailEnd/>
                </a14:hiddenLine>
              </a:ext>
            </a:extLst>
          </p:spPr>
          <p:txBody>
            <a:bodyPr wrap="none" lIns="0" tIns="0" rIns="0" bIns="0">
              <a:spAutoFit/>
            </a:bodyPr>
            <a:lstStyle/>
            <a:p>
              <a:pPr marL="0" marR="0" lvl="0" indent="0" algn="just" defTabSz="914400" rtl="0" eaLnBrk="0" fontAlgn="base" latinLnBrk="0" hangingPunct="0">
                <a:lnSpc>
                  <a:spcPct val="100000"/>
                </a:lnSpc>
                <a:spcBef>
                  <a:spcPct val="0"/>
                </a:spcBef>
                <a:spcAft>
                  <a:spcPct val="0"/>
                </a:spcAft>
                <a:buClrTx/>
                <a:buSzTx/>
                <a:buFontTx/>
                <a:buNone/>
                <a:defRPr/>
              </a:pPr>
              <a:r>
                <a:rPr kumimoji="1" lang="en-US" altLang="zh-CN" sz="3200" b="0" i="0" u="none" strike="noStrike" kern="1200" cap="none" spc="0" normalizeH="0" baseline="0" noProof="0">
                  <a:ln>
                    <a:noFill/>
                  </a:ln>
                  <a:solidFill>
                    <a:schemeClr val="tx1"/>
                  </a:solidFill>
                  <a:effectLst/>
                  <a:uLnTx/>
                  <a:uFillTx/>
                  <a:latin typeface="+mj-lt"/>
                  <a:ea typeface="PMingLiU" pitchFamily="18" charset="-120"/>
                  <a:cs typeface="+mn-cs"/>
                </a:rPr>
                <a:t>b</a:t>
              </a:r>
              <a:endParaRPr kumimoji="1" lang="en-US" altLang="zh-CN" sz="32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10" name="Rectangle 58"/>
            <p:cNvSpPr>
              <a:spLocks noChangeArrowheads="1"/>
            </p:cNvSpPr>
            <p:nvPr/>
          </p:nvSpPr>
          <p:spPr bwMode="auto">
            <a:xfrm>
              <a:off x="1573" y="1565"/>
              <a:ext cx="150"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chemeClr val="tx1"/>
                  </a:solidFill>
                  <a:miter lim="800000"/>
                  <a:headEnd/>
                  <a:tailEnd/>
                </a14:hiddenLine>
              </a:ext>
            </a:extLst>
          </p:spPr>
          <p:txBody>
            <a:bodyPr wrap="none" lIns="0" tIns="0" rIns="0" bIns="0">
              <a:spAutoFit/>
            </a:bodyPr>
            <a:lstStyle/>
            <a:p>
              <a:pPr marL="0" marR="0" lvl="0" indent="0" algn="just" defTabSz="914400" rtl="0" eaLnBrk="0" fontAlgn="base" latinLnBrk="0" hangingPunct="0">
                <a:lnSpc>
                  <a:spcPct val="100000"/>
                </a:lnSpc>
                <a:spcBef>
                  <a:spcPct val="0"/>
                </a:spcBef>
                <a:spcAft>
                  <a:spcPct val="0"/>
                </a:spcAft>
                <a:buClrTx/>
                <a:buSzTx/>
                <a:buFontTx/>
                <a:buNone/>
                <a:defRPr/>
              </a:pPr>
              <a:r>
                <a:rPr kumimoji="1" lang="en-US" altLang="zh-CN" sz="3200" b="0" i="0" u="none" strike="noStrike" kern="1200" cap="none" spc="0" normalizeH="0" baseline="0" noProof="0">
                  <a:ln>
                    <a:noFill/>
                  </a:ln>
                  <a:solidFill>
                    <a:schemeClr val="tx1"/>
                  </a:solidFill>
                  <a:effectLst/>
                  <a:uLnTx/>
                  <a:uFillTx/>
                  <a:latin typeface="+mj-lt"/>
                  <a:ea typeface="PMingLiU" pitchFamily="18" charset="-120"/>
                  <a:cs typeface="+mn-cs"/>
                </a:rPr>
                <a:t>a</a:t>
              </a:r>
              <a:endParaRPr kumimoji="1" lang="en-US" altLang="zh-CN" sz="32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11" name="Rectangle 59"/>
            <p:cNvSpPr>
              <a:spLocks noChangeArrowheads="1"/>
            </p:cNvSpPr>
            <p:nvPr/>
          </p:nvSpPr>
          <p:spPr bwMode="auto">
            <a:xfrm>
              <a:off x="2709" y="1581"/>
              <a:ext cx="149"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chemeClr val="tx1"/>
                  </a:solidFill>
                  <a:miter lim="800000"/>
                  <a:headEnd/>
                  <a:tailEnd/>
                </a14:hiddenLine>
              </a:ext>
            </a:extLst>
          </p:spPr>
          <p:txBody>
            <a:bodyPr wrap="none" lIns="0" tIns="0" rIns="0" bIns="0">
              <a:spAutoFit/>
            </a:bodyPr>
            <a:lstStyle/>
            <a:p>
              <a:pPr marL="0" marR="0" lvl="0" indent="0" algn="just" defTabSz="914400" rtl="0" eaLnBrk="0" fontAlgn="base" latinLnBrk="0" hangingPunct="0">
                <a:lnSpc>
                  <a:spcPct val="100000"/>
                </a:lnSpc>
                <a:spcBef>
                  <a:spcPct val="0"/>
                </a:spcBef>
                <a:spcAft>
                  <a:spcPct val="0"/>
                </a:spcAft>
                <a:buClrTx/>
                <a:buSzTx/>
                <a:buFontTx/>
                <a:buNone/>
                <a:defRPr/>
              </a:pPr>
              <a:r>
                <a:rPr kumimoji="1" lang="en-US" altLang="zh-CN" sz="3200" b="0" i="0" u="none" strike="noStrike" kern="1200" cap="none" spc="0" normalizeH="0" baseline="0" noProof="0">
                  <a:ln>
                    <a:noFill/>
                  </a:ln>
                  <a:solidFill>
                    <a:schemeClr val="tx1"/>
                  </a:solidFill>
                  <a:effectLst/>
                  <a:uLnTx/>
                  <a:uFillTx/>
                  <a:latin typeface="+mj-lt"/>
                  <a:ea typeface="PMingLiU" pitchFamily="18" charset="-120"/>
                  <a:cs typeface="+mn-cs"/>
                </a:rPr>
                <a:t>c</a:t>
              </a:r>
              <a:endParaRPr kumimoji="1" lang="en-US" altLang="zh-CN" sz="32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12" name="Rectangle 60"/>
            <p:cNvSpPr>
              <a:spLocks noChangeArrowheads="1"/>
            </p:cNvSpPr>
            <p:nvPr/>
          </p:nvSpPr>
          <p:spPr bwMode="auto">
            <a:xfrm>
              <a:off x="3718" y="1581"/>
              <a:ext cx="134"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chemeClr val="tx1"/>
                  </a:solidFill>
                  <a:miter lim="800000"/>
                  <a:headEnd/>
                  <a:tailEnd/>
                </a14:hiddenLine>
              </a:ext>
            </a:extLst>
          </p:spPr>
          <p:txBody>
            <a:bodyPr wrap="none" lIns="0" tIns="0" rIns="0" bIns="0">
              <a:spAutoFit/>
            </a:bodyPr>
            <a:lstStyle/>
            <a:p>
              <a:pPr marL="0" marR="0" lvl="0" indent="0" algn="just" defTabSz="914400" rtl="0" eaLnBrk="0" fontAlgn="base" latinLnBrk="0" hangingPunct="0">
                <a:lnSpc>
                  <a:spcPct val="100000"/>
                </a:lnSpc>
                <a:spcBef>
                  <a:spcPct val="0"/>
                </a:spcBef>
                <a:spcAft>
                  <a:spcPct val="0"/>
                </a:spcAft>
                <a:buClrTx/>
                <a:buSzTx/>
                <a:buFontTx/>
                <a:buNone/>
                <a:defRPr/>
              </a:pPr>
              <a:r>
                <a:rPr kumimoji="1" lang="en-US" altLang="zh-CN" sz="3200" b="0" i="0" u="none" strike="noStrike" kern="1200" cap="none" spc="0" normalizeH="0" baseline="0" noProof="0">
                  <a:ln>
                    <a:noFill/>
                  </a:ln>
                  <a:solidFill>
                    <a:schemeClr val="tx1"/>
                  </a:solidFill>
                  <a:effectLst/>
                  <a:uLnTx/>
                  <a:uFillTx/>
                  <a:latin typeface="+mj-lt"/>
                  <a:ea typeface="PMingLiU" pitchFamily="18" charset="-120"/>
                  <a:cs typeface="+mn-cs"/>
                </a:rPr>
                <a:t>e</a:t>
              </a:r>
              <a:endParaRPr kumimoji="1" lang="en-US" altLang="zh-CN" sz="3200" b="0" i="0" u="none" strike="noStrike" kern="1200" cap="none" spc="0" normalizeH="0" baseline="0" noProof="0">
                <a:ln>
                  <a:noFill/>
                </a:ln>
                <a:solidFill>
                  <a:schemeClr val="tx1"/>
                </a:solidFill>
                <a:effectLst/>
                <a:uLnTx/>
                <a:uFillTx/>
                <a:latin typeface="+mj-lt"/>
                <a:ea typeface="PMingLiU" pitchFamily="18" charset="-120"/>
                <a:cs typeface="+mn-cs"/>
              </a:endParaRPr>
            </a:p>
          </p:txBody>
        </p:sp>
        <p:grpSp>
          <p:nvGrpSpPr>
            <p:cNvPr id="41996" name="Group 61"/>
            <p:cNvGrpSpPr/>
            <p:nvPr/>
          </p:nvGrpSpPr>
          <p:grpSpPr>
            <a:xfrm>
              <a:off x="1680" y="845"/>
              <a:ext cx="2064" cy="768"/>
              <a:chOff x="2208" y="528"/>
              <a:chExt cx="2064" cy="768"/>
            </a:xfrm>
          </p:grpSpPr>
          <p:sp>
            <p:nvSpPr>
              <p:cNvPr id="26" name="Rectangle 62"/>
              <p:cNvSpPr>
                <a:spLocks noChangeArrowheads="1"/>
              </p:cNvSpPr>
              <p:nvPr/>
            </p:nvSpPr>
            <p:spPr bwMode="auto">
              <a:xfrm>
                <a:off x="3106" y="528"/>
                <a:ext cx="186"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chemeClr val="tx1"/>
                    </a:solidFill>
                    <a:miter lim="800000"/>
                    <a:headEnd/>
                    <a:tailEnd/>
                  </a14:hiddenLine>
                </a:ext>
              </a:extLst>
            </p:spPr>
            <p:txBody>
              <a:bodyPr wrap="none" lIns="0" tIns="0" rIns="0" bIns="0">
                <a:spAutoFit/>
              </a:bodyPr>
              <a:lstStyle/>
              <a:p>
                <a:pPr marL="0" marR="0" lvl="0" indent="0" algn="just" defTabSz="914400" rtl="0" eaLnBrk="0" fontAlgn="base" latinLnBrk="0" hangingPunct="0">
                  <a:lnSpc>
                    <a:spcPct val="100000"/>
                  </a:lnSpc>
                  <a:spcBef>
                    <a:spcPct val="0"/>
                  </a:spcBef>
                  <a:spcAft>
                    <a:spcPct val="0"/>
                  </a:spcAft>
                  <a:buClrTx/>
                  <a:buSzTx/>
                  <a:buFontTx/>
                  <a:buNone/>
                  <a:defRPr/>
                </a:pPr>
                <a:r>
                  <a:rPr kumimoji="1" lang="en-US" altLang="zh-CN" sz="3200" b="0" i="0" u="none" strike="noStrike" kern="1200" cap="none" spc="0" normalizeH="0" baseline="0" noProof="0">
                    <a:ln>
                      <a:noFill/>
                    </a:ln>
                    <a:solidFill>
                      <a:schemeClr val="tx1"/>
                    </a:solidFill>
                    <a:effectLst/>
                    <a:uLnTx/>
                    <a:uFillTx/>
                    <a:latin typeface="+mj-lt"/>
                    <a:ea typeface="PMingLiU" pitchFamily="18" charset="-120"/>
                    <a:cs typeface="+mn-cs"/>
                  </a:rPr>
                  <a:t>S</a:t>
                </a:r>
                <a:endParaRPr kumimoji="1" lang="en-US" altLang="zh-CN" sz="32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27" name="Line 63"/>
              <p:cNvSpPr>
                <a:spLocks noChangeShapeType="1"/>
              </p:cNvSpPr>
              <p:nvPr/>
            </p:nvSpPr>
            <p:spPr bwMode="auto">
              <a:xfrm flipH="1">
                <a:off x="2208" y="816"/>
                <a:ext cx="960" cy="480"/>
              </a:xfrm>
              <a:prstGeom prst="line">
                <a:avLst/>
              </a:prstGeom>
              <a:noFill/>
              <a:ln w="2222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28" name="Line 64"/>
              <p:cNvSpPr>
                <a:spLocks noChangeShapeType="1"/>
              </p:cNvSpPr>
              <p:nvPr/>
            </p:nvSpPr>
            <p:spPr bwMode="auto">
              <a:xfrm flipH="1">
                <a:off x="2736" y="816"/>
                <a:ext cx="432" cy="480"/>
              </a:xfrm>
              <a:prstGeom prst="line">
                <a:avLst/>
              </a:prstGeom>
              <a:noFill/>
              <a:ln w="2222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29" name="Line 65"/>
              <p:cNvSpPr>
                <a:spLocks noChangeShapeType="1"/>
              </p:cNvSpPr>
              <p:nvPr/>
            </p:nvSpPr>
            <p:spPr bwMode="auto">
              <a:xfrm>
                <a:off x="3168" y="816"/>
                <a:ext cx="159" cy="480"/>
              </a:xfrm>
              <a:prstGeom prst="line">
                <a:avLst/>
              </a:prstGeom>
              <a:noFill/>
              <a:ln w="2222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30" name="Line 66"/>
              <p:cNvSpPr>
                <a:spLocks noChangeShapeType="1"/>
              </p:cNvSpPr>
              <p:nvPr/>
            </p:nvSpPr>
            <p:spPr bwMode="auto">
              <a:xfrm>
                <a:off x="3168" y="768"/>
                <a:ext cx="687" cy="528"/>
              </a:xfrm>
              <a:prstGeom prst="line">
                <a:avLst/>
              </a:prstGeom>
              <a:noFill/>
              <a:ln w="2222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31" name="Line 67"/>
              <p:cNvSpPr>
                <a:spLocks noChangeShapeType="1"/>
              </p:cNvSpPr>
              <p:nvPr/>
            </p:nvSpPr>
            <p:spPr bwMode="auto">
              <a:xfrm>
                <a:off x="3168" y="768"/>
                <a:ext cx="1119" cy="528"/>
              </a:xfrm>
              <a:prstGeom prst="line">
                <a:avLst/>
              </a:prstGeom>
              <a:noFill/>
              <a:ln w="2222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mj-lt"/>
                  <a:ea typeface="PMingLiU" pitchFamily="18" charset="-120"/>
                  <a:cs typeface="+mn-cs"/>
                </a:endParaRPr>
              </a:p>
            </p:txBody>
          </p:sp>
        </p:grpSp>
        <p:grpSp>
          <p:nvGrpSpPr>
            <p:cNvPr id="42003" name="Group 68"/>
            <p:cNvGrpSpPr/>
            <p:nvPr/>
          </p:nvGrpSpPr>
          <p:grpSpPr>
            <a:xfrm>
              <a:off x="1872" y="1581"/>
              <a:ext cx="720" cy="608"/>
              <a:chOff x="2400" y="1264"/>
              <a:chExt cx="720" cy="608"/>
            </a:xfrm>
          </p:grpSpPr>
          <p:sp>
            <p:nvSpPr>
              <p:cNvPr id="23" name="Rectangle 69"/>
              <p:cNvSpPr>
                <a:spLocks noChangeArrowheads="1"/>
              </p:cNvSpPr>
              <p:nvPr/>
            </p:nvSpPr>
            <p:spPr bwMode="auto">
              <a:xfrm>
                <a:off x="2622" y="1264"/>
                <a:ext cx="176"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chemeClr val="tx1"/>
                    </a:solidFill>
                    <a:miter lim="800000"/>
                    <a:headEnd/>
                    <a:tailEnd/>
                  </a14:hiddenLine>
                </a:ext>
              </a:extLst>
            </p:spPr>
            <p:txBody>
              <a:bodyPr wrap="none" lIns="0" tIns="0" rIns="0" bIns="0">
                <a:spAutoFit/>
              </a:bodyPr>
              <a:lstStyle/>
              <a:p>
                <a:pPr marL="0" marR="0" lvl="0" indent="0" algn="just" defTabSz="914400" rtl="0" eaLnBrk="0" fontAlgn="base" latinLnBrk="0" hangingPunct="0">
                  <a:lnSpc>
                    <a:spcPct val="100000"/>
                  </a:lnSpc>
                  <a:spcBef>
                    <a:spcPct val="0"/>
                  </a:spcBef>
                  <a:spcAft>
                    <a:spcPct val="0"/>
                  </a:spcAft>
                  <a:buClrTx/>
                  <a:buSzTx/>
                  <a:buFontTx/>
                  <a:buNone/>
                  <a:defRPr/>
                </a:pPr>
                <a:r>
                  <a:rPr kumimoji="1" lang="en-US" altLang="zh-CN" sz="3200" b="0" i="0" u="none" strike="noStrike" kern="1200" cap="none" spc="0" normalizeH="0" baseline="0" noProof="0">
                    <a:ln>
                      <a:noFill/>
                    </a:ln>
                    <a:solidFill>
                      <a:schemeClr val="tx1"/>
                    </a:solidFill>
                    <a:effectLst/>
                    <a:uLnTx/>
                    <a:uFillTx/>
                    <a:latin typeface="+mj-lt"/>
                    <a:ea typeface="PMingLiU" pitchFamily="18" charset="-120"/>
                    <a:cs typeface="+mn-cs"/>
                  </a:rPr>
                  <a:t>A</a:t>
                </a:r>
                <a:endParaRPr kumimoji="1" lang="en-US" altLang="zh-CN" sz="32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24" name="Line 70"/>
              <p:cNvSpPr>
                <a:spLocks noChangeShapeType="1"/>
              </p:cNvSpPr>
              <p:nvPr/>
            </p:nvSpPr>
            <p:spPr bwMode="auto">
              <a:xfrm flipH="1">
                <a:off x="2400" y="1536"/>
                <a:ext cx="288" cy="336"/>
              </a:xfrm>
              <a:prstGeom prst="line">
                <a:avLst/>
              </a:prstGeom>
              <a:noFill/>
              <a:ln w="2222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25" name="Line 71"/>
              <p:cNvSpPr>
                <a:spLocks noChangeShapeType="1"/>
              </p:cNvSpPr>
              <p:nvPr/>
            </p:nvSpPr>
            <p:spPr bwMode="auto">
              <a:xfrm>
                <a:off x="2688" y="1536"/>
                <a:ext cx="432" cy="336"/>
              </a:xfrm>
              <a:prstGeom prst="line">
                <a:avLst/>
              </a:prstGeom>
              <a:noFill/>
              <a:ln w="2222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mj-lt"/>
                  <a:ea typeface="PMingLiU" pitchFamily="18" charset="-120"/>
                  <a:cs typeface="+mn-cs"/>
                </a:endParaRPr>
              </a:p>
            </p:txBody>
          </p:sp>
        </p:grpSp>
        <p:grpSp>
          <p:nvGrpSpPr>
            <p:cNvPr id="42007" name="Group 72"/>
            <p:cNvGrpSpPr/>
            <p:nvPr/>
          </p:nvGrpSpPr>
          <p:grpSpPr>
            <a:xfrm>
              <a:off x="3215" y="1581"/>
              <a:ext cx="191" cy="560"/>
              <a:chOff x="3743" y="1264"/>
              <a:chExt cx="191" cy="560"/>
            </a:xfrm>
          </p:grpSpPr>
          <p:sp>
            <p:nvSpPr>
              <p:cNvPr id="21" name="Rectangle 73"/>
              <p:cNvSpPr>
                <a:spLocks noChangeArrowheads="1"/>
              </p:cNvSpPr>
              <p:nvPr/>
            </p:nvSpPr>
            <p:spPr bwMode="auto">
              <a:xfrm>
                <a:off x="3743" y="1264"/>
                <a:ext cx="191"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chemeClr val="tx1"/>
                    </a:solidFill>
                    <a:miter lim="800000"/>
                    <a:headEnd/>
                    <a:tailEnd/>
                  </a14:hiddenLine>
                </a:ext>
              </a:extLst>
            </p:spPr>
            <p:txBody>
              <a:bodyPr wrap="none" lIns="0" tIns="0" rIns="0" bIns="0">
                <a:spAutoFit/>
              </a:bodyPr>
              <a:lstStyle/>
              <a:p>
                <a:pPr marL="0" marR="0" lvl="0" indent="0" algn="just" defTabSz="914400" rtl="0" eaLnBrk="0" fontAlgn="base" latinLnBrk="0" hangingPunct="0">
                  <a:lnSpc>
                    <a:spcPct val="100000"/>
                  </a:lnSpc>
                  <a:spcBef>
                    <a:spcPct val="0"/>
                  </a:spcBef>
                  <a:spcAft>
                    <a:spcPct val="0"/>
                  </a:spcAft>
                  <a:buClrTx/>
                  <a:buSzTx/>
                  <a:buFontTx/>
                  <a:buNone/>
                  <a:defRPr/>
                </a:pPr>
                <a:r>
                  <a:rPr kumimoji="1" lang="en-US" altLang="zh-CN" sz="3200" b="0" i="0" u="none" strike="noStrike" kern="1200" cap="none" spc="0" normalizeH="0" baseline="0" noProof="0">
                    <a:ln>
                      <a:noFill/>
                    </a:ln>
                    <a:solidFill>
                      <a:schemeClr val="tx1"/>
                    </a:solidFill>
                    <a:effectLst/>
                    <a:uLnTx/>
                    <a:uFillTx/>
                    <a:latin typeface="+mj-lt"/>
                    <a:ea typeface="PMingLiU" pitchFamily="18" charset="-120"/>
                    <a:cs typeface="+mn-cs"/>
                  </a:rPr>
                  <a:t>B</a:t>
                </a:r>
                <a:endParaRPr kumimoji="1" lang="en-US" altLang="zh-CN" sz="32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22" name="Line 74"/>
              <p:cNvSpPr>
                <a:spLocks noChangeShapeType="1"/>
              </p:cNvSpPr>
              <p:nvPr/>
            </p:nvSpPr>
            <p:spPr bwMode="auto">
              <a:xfrm>
                <a:off x="3840" y="1536"/>
                <a:ext cx="0" cy="288"/>
              </a:xfrm>
              <a:prstGeom prst="line">
                <a:avLst/>
              </a:prstGeom>
              <a:noFill/>
              <a:ln w="2222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mj-lt"/>
                  <a:ea typeface="PMingLiU" pitchFamily="18" charset="-120"/>
                  <a:cs typeface="+mn-cs"/>
                </a:endParaRPr>
              </a:p>
            </p:txBody>
          </p:sp>
        </p:grpSp>
        <p:grpSp>
          <p:nvGrpSpPr>
            <p:cNvPr id="42010" name="Group 75"/>
            <p:cNvGrpSpPr/>
            <p:nvPr/>
          </p:nvGrpSpPr>
          <p:grpSpPr>
            <a:xfrm>
              <a:off x="1733" y="2141"/>
              <a:ext cx="176" cy="624"/>
              <a:chOff x="2261" y="1824"/>
              <a:chExt cx="176" cy="624"/>
            </a:xfrm>
          </p:grpSpPr>
          <p:sp>
            <p:nvSpPr>
              <p:cNvPr id="17" name="Rectangle 76"/>
              <p:cNvSpPr>
                <a:spLocks noChangeArrowheads="1"/>
              </p:cNvSpPr>
              <p:nvPr/>
            </p:nvSpPr>
            <p:spPr bwMode="auto">
              <a:xfrm>
                <a:off x="2261" y="1824"/>
                <a:ext cx="176"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chemeClr val="tx1"/>
                    </a:solidFill>
                    <a:miter lim="800000"/>
                    <a:headEnd/>
                    <a:tailEnd/>
                  </a14:hiddenLine>
                </a:ext>
              </a:extLst>
            </p:spPr>
            <p:txBody>
              <a:bodyPr wrap="none" lIns="0" tIns="0" rIns="0" bIns="0">
                <a:spAutoFit/>
              </a:bodyPr>
              <a:lstStyle/>
              <a:p>
                <a:pPr marL="0" marR="0" lvl="0" indent="0" algn="just" defTabSz="914400" rtl="0" eaLnBrk="0" fontAlgn="base" latinLnBrk="0" hangingPunct="0">
                  <a:lnSpc>
                    <a:spcPct val="100000"/>
                  </a:lnSpc>
                  <a:spcBef>
                    <a:spcPct val="0"/>
                  </a:spcBef>
                  <a:spcAft>
                    <a:spcPct val="0"/>
                  </a:spcAft>
                  <a:buClrTx/>
                  <a:buSzTx/>
                  <a:buFontTx/>
                  <a:buNone/>
                  <a:defRPr/>
                </a:pPr>
                <a:r>
                  <a:rPr kumimoji="1" lang="en-US" altLang="zh-CN" sz="3200" b="0" i="0" u="none" strike="noStrike" kern="1200" cap="none" spc="0" normalizeH="0" baseline="0" noProof="0">
                    <a:ln>
                      <a:noFill/>
                    </a:ln>
                    <a:solidFill>
                      <a:schemeClr val="tx1"/>
                    </a:solidFill>
                    <a:effectLst/>
                    <a:uLnTx/>
                    <a:uFillTx/>
                    <a:latin typeface="+mj-lt"/>
                    <a:ea typeface="PMingLiU" pitchFamily="18" charset="-120"/>
                    <a:cs typeface="+mn-cs"/>
                  </a:rPr>
                  <a:t>A</a:t>
                </a:r>
                <a:endParaRPr kumimoji="1" lang="en-US" altLang="zh-CN" sz="3200" b="0" i="0" u="none" strike="noStrike" kern="1200" cap="none" spc="0" normalizeH="0" baseline="0" noProof="0">
                  <a:ln>
                    <a:noFill/>
                  </a:ln>
                  <a:solidFill>
                    <a:schemeClr val="tx1"/>
                  </a:solidFill>
                  <a:effectLst/>
                  <a:uLnTx/>
                  <a:uFillTx/>
                  <a:latin typeface="+mj-lt"/>
                  <a:ea typeface="PMingLiU" pitchFamily="18" charset="-120"/>
                  <a:cs typeface="+mn-cs"/>
                </a:endParaRPr>
              </a:p>
            </p:txBody>
          </p:sp>
          <p:grpSp>
            <p:nvGrpSpPr>
              <p:cNvPr id="42012" name="Group 77"/>
              <p:cNvGrpSpPr/>
              <p:nvPr/>
            </p:nvGrpSpPr>
            <p:grpSpPr>
              <a:xfrm>
                <a:off x="2273" y="1939"/>
                <a:ext cx="79" cy="509"/>
                <a:chOff x="2273" y="1939"/>
                <a:chExt cx="79" cy="509"/>
              </a:xfrm>
            </p:grpSpPr>
            <p:sp>
              <p:nvSpPr>
                <p:cNvPr id="19" name="Line 78"/>
                <p:cNvSpPr>
                  <a:spLocks noChangeShapeType="1"/>
                </p:cNvSpPr>
                <p:nvPr/>
              </p:nvSpPr>
              <p:spPr bwMode="auto">
                <a:xfrm>
                  <a:off x="2273" y="1939"/>
                  <a:ext cx="2" cy="26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2225">
                      <a:solidFill>
                        <a:schemeClr val="tx1"/>
                      </a:solidFill>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20" name="Line 79"/>
                <p:cNvSpPr>
                  <a:spLocks noChangeShapeType="1"/>
                </p:cNvSpPr>
                <p:nvPr/>
              </p:nvSpPr>
              <p:spPr bwMode="auto">
                <a:xfrm>
                  <a:off x="2352" y="2112"/>
                  <a:ext cx="0" cy="336"/>
                </a:xfrm>
                <a:prstGeom prst="line">
                  <a:avLst/>
                </a:prstGeom>
                <a:noFill/>
                <a:ln w="2222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mj-lt"/>
                    <a:ea typeface="PMingLiU" pitchFamily="18" charset="-120"/>
                    <a:cs typeface="+mn-cs"/>
                  </a:endParaRPr>
                </a:p>
              </p:txBody>
            </p:sp>
          </p:grpSp>
        </p:gr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Rectangle 2"/>
          <p:cNvSpPr>
            <a:spLocks noGrp="1"/>
          </p:cNvSpPr>
          <p:nvPr>
            <p:ph type="title"/>
          </p:nvPr>
        </p:nvSpPr>
        <p:spPr/>
        <p:txBody>
          <a:bodyPr vert="horz" wrap="square" lIns="91440" tIns="45720" rIns="91440" bIns="45720" anchor="b" anchorCtr="0"/>
          <a:p>
            <a:pPr eaLnBrk="1" hangingPunct="1"/>
            <a:r>
              <a:rPr lang="en-US" altLang="zh-TW" kern="1200" dirty="0">
                <a:latin typeface="+mj-lt"/>
                <a:ea typeface="Arial Unicode MS" pitchFamily="34" charset="-122"/>
                <a:cs typeface="+mj-cs"/>
              </a:rPr>
              <a:t>Outlines</a:t>
            </a:r>
            <a:endParaRPr lang="en-US" altLang="zh-TW" kern="1200" dirty="0">
              <a:latin typeface="+mj-lt"/>
              <a:ea typeface="Arial Unicode MS" pitchFamily="34" charset="-122"/>
              <a:cs typeface="+mj-cs"/>
            </a:endParaRPr>
          </a:p>
        </p:txBody>
      </p:sp>
      <p:sp>
        <p:nvSpPr>
          <p:cNvPr id="13314" name="投影片編號版面配置區 5"/>
          <p:cNvSpPr>
            <a:spLocks noGrp="1"/>
          </p:cNvSpPr>
          <p:nvPr>
            <p:ph type="sldNum" sz="quarter" idx="12"/>
          </p:nvPr>
        </p:nvSpPr>
        <p:spPr>
          <a:noFill/>
          <a:ln>
            <a:noFill/>
          </a:ln>
        </p:spPr>
        <p:txBody>
          <a:bodyPr anchor="t"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a:fld id="{9A0DB2DC-4C9A-4742-B13C-FB6460FD3503}" type="slidenum">
              <a:rPr lang="zh-TW" altLang="en-US" sz="1400" dirty="0">
                <a:solidFill>
                  <a:schemeClr val="tx2"/>
                </a:solidFill>
                <a:latin typeface="Arial Unicode MS" pitchFamily="34" charset="-122"/>
                <a:ea typeface="Arial Unicode MS" pitchFamily="34" charset="-122"/>
              </a:rPr>
            </a:fld>
            <a:endParaRPr lang="zh-TW" altLang="en-US" sz="1400" dirty="0">
              <a:solidFill>
                <a:schemeClr val="tx2"/>
              </a:solidFill>
              <a:latin typeface="Arial Unicode MS" pitchFamily="34" charset="-122"/>
              <a:ea typeface="Arial Unicode MS" pitchFamily="34" charset="-122"/>
            </a:endParaRPr>
          </a:p>
        </p:txBody>
      </p:sp>
      <p:sp>
        <p:nvSpPr>
          <p:cNvPr id="10244" name="Rectangle 3"/>
          <p:cNvSpPr>
            <a:spLocks noGrp="1" noChangeArrowheads="1"/>
          </p:cNvSpPr>
          <p:nvPr>
            <p:ph sz="quarter" idx="1"/>
          </p:nvPr>
        </p:nvSpPr>
        <p:spPr>
          <a:xfrm>
            <a:off x="285750" y="1428750"/>
            <a:ext cx="8715375" cy="4667250"/>
          </a:xfrm>
        </p:spPr>
        <p:txBody>
          <a:bodyPr vert="horz" wrap="square" lIns="91440" tIns="45720" rIns="91440" bIns="45720" numCol="1" anchor="t" anchorCtr="0" compatLnSpc="1"/>
          <a:lstStyle/>
          <a:p>
            <a:pPr marL="273050" marR="0" lvl="0" indent="-273050" algn="l" defTabSz="914400" rtl="0" eaLnBrk="1" fontAlgn="base" latinLnBrk="0" hangingPunct="1">
              <a:lnSpc>
                <a:spcPct val="90000"/>
              </a:lnSpc>
              <a:spcBef>
                <a:spcPts val="600"/>
              </a:spcBef>
              <a:spcAft>
                <a:spcPct val="0"/>
              </a:spcAft>
              <a:buClr>
                <a:schemeClr val="accent1"/>
              </a:buClr>
              <a:buSzPct val="76000"/>
              <a:buFont typeface="Wingdings 3" panose="05040102010807070707" pitchFamily="18" charset="2"/>
              <a:buChar char=""/>
              <a:defRPr/>
            </a:pPr>
            <a:r>
              <a:rPr kumimoji="0" lang="zh-CN" altLang="en-US" sz="36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Arial Unicode MS" pitchFamily="34" charset="-122"/>
              </a:rPr>
              <a:t>自下而上分析基本问题</a:t>
            </a:r>
            <a:endParaRPr kumimoji="0" lang="zh-CN" altLang="en-US" sz="36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Arial Unicode MS" pitchFamily="34" charset="-122"/>
            </a:endParaRPr>
          </a:p>
          <a:p>
            <a:pPr marL="548005" marR="0" lvl="1" indent="-273050" algn="l" defTabSz="914400" rtl="0" eaLnBrk="1" fontAlgn="base" latinLnBrk="0" hangingPunct="1">
              <a:lnSpc>
                <a:spcPct val="90000"/>
              </a:lnSpc>
              <a:spcBef>
                <a:spcPts val="500"/>
              </a:spcBef>
              <a:spcAft>
                <a:spcPct val="0"/>
              </a:spcAft>
              <a:buClr>
                <a:schemeClr val="accent2"/>
              </a:buClr>
              <a:buSzPct val="76000"/>
              <a:buFont typeface="Wingdings 3" panose="05040102010807070707" pitchFamily="18" charset="2"/>
              <a:buChar char=""/>
              <a:defRPr/>
            </a:pPr>
            <a:r>
              <a:rPr kumimoji="0" lang="zh-CN" altLang="en-US" sz="33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Arial Unicode MS" pitchFamily="34" charset="-122"/>
              </a:rPr>
              <a:t>归约</a:t>
            </a:r>
            <a:endParaRPr kumimoji="0" lang="zh-CN" altLang="en-US" sz="33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Arial Unicode MS" pitchFamily="34" charset="-122"/>
            </a:endParaRPr>
          </a:p>
          <a:p>
            <a:pPr marL="548005" marR="0" lvl="1" indent="-273050" algn="l" defTabSz="914400" rtl="0" eaLnBrk="1" fontAlgn="base" latinLnBrk="0" hangingPunct="1">
              <a:lnSpc>
                <a:spcPct val="90000"/>
              </a:lnSpc>
              <a:spcBef>
                <a:spcPts val="500"/>
              </a:spcBef>
              <a:spcAft>
                <a:spcPct val="0"/>
              </a:spcAft>
              <a:buClr>
                <a:schemeClr val="accent2"/>
              </a:buClr>
              <a:buSzPct val="76000"/>
              <a:buFont typeface="Wingdings 3" panose="05040102010807070707" pitchFamily="18" charset="2"/>
              <a:buChar char=""/>
              <a:defRPr/>
            </a:pPr>
            <a:r>
              <a:rPr kumimoji="0" lang="zh-CN" altLang="en-US" sz="33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Arial Unicode MS" pitchFamily="34" charset="-122"/>
              </a:rPr>
              <a:t>规范归约</a:t>
            </a:r>
            <a:endParaRPr kumimoji="0" lang="zh-CN" altLang="en-US" sz="33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Arial Unicode MS" pitchFamily="34" charset="-122"/>
            </a:endParaRPr>
          </a:p>
          <a:p>
            <a:pPr marL="548005" marR="0" lvl="1" indent="-273050" algn="l" defTabSz="914400" rtl="0" eaLnBrk="1" fontAlgn="base" latinLnBrk="0" hangingPunct="1">
              <a:lnSpc>
                <a:spcPct val="90000"/>
              </a:lnSpc>
              <a:spcBef>
                <a:spcPts val="500"/>
              </a:spcBef>
              <a:spcAft>
                <a:spcPct val="0"/>
              </a:spcAft>
              <a:buClr>
                <a:schemeClr val="accent2"/>
              </a:buClr>
              <a:buSzPct val="76000"/>
              <a:buFont typeface="Wingdings 3" panose="05040102010807070707" pitchFamily="18" charset="2"/>
              <a:buChar char=""/>
              <a:defRPr/>
            </a:pPr>
            <a:r>
              <a:rPr kumimoji="0" lang="zh-CN" altLang="en-US" sz="33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Arial Unicode MS" pitchFamily="34" charset="-122"/>
              </a:rPr>
              <a:t>符号栈的使用</a:t>
            </a:r>
            <a:endParaRPr kumimoji="0" lang="zh-CN" altLang="en-US" sz="33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Arial Unicode MS" pitchFamily="34" charset="-122"/>
            </a:endParaRPr>
          </a:p>
          <a:p>
            <a:pPr marL="548005" marR="0" lvl="1" indent="-273050" algn="l" defTabSz="914400" rtl="0" eaLnBrk="1" fontAlgn="base" latinLnBrk="0" hangingPunct="1">
              <a:lnSpc>
                <a:spcPct val="90000"/>
              </a:lnSpc>
              <a:spcBef>
                <a:spcPts val="500"/>
              </a:spcBef>
              <a:spcAft>
                <a:spcPct val="0"/>
              </a:spcAft>
              <a:buClr>
                <a:schemeClr val="accent2"/>
              </a:buClr>
              <a:buSzPct val="76000"/>
              <a:buFont typeface="Wingdings 3" panose="05040102010807070707" pitchFamily="18" charset="2"/>
              <a:buChar char=""/>
              <a:defRPr/>
            </a:pPr>
            <a:r>
              <a:rPr kumimoji="0" lang="zh-CN" altLang="en-US" sz="33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Arial Unicode MS" pitchFamily="34" charset="-122"/>
              </a:rPr>
              <a:t>语法树的表示</a:t>
            </a:r>
            <a:endParaRPr kumimoji="0" lang="zh-CN" altLang="en-US" sz="33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Arial Unicode MS" pitchFamily="34" charset="-122"/>
            </a:endParaRPr>
          </a:p>
          <a:p>
            <a:pPr marL="273050" marR="0" lvl="0" indent="-273050" algn="l" defTabSz="914400" rtl="0" eaLnBrk="1" fontAlgn="base" latinLnBrk="0" hangingPunct="1">
              <a:lnSpc>
                <a:spcPct val="90000"/>
              </a:lnSpc>
              <a:spcBef>
                <a:spcPts val="600"/>
              </a:spcBef>
              <a:spcAft>
                <a:spcPct val="0"/>
              </a:spcAft>
              <a:buClr>
                <a:schemeClr val="accent1"/>
              </a:buClr>
              <a:buSzPct val="76000"/>
              <a:buFont typeface="Wingdings 3" panose="05040102010807070707" pitchFamily="18" charset="2"/>
              <a:buChar char=""/>
              <a:defRPr/>
            </a:pPr>
            <a:r>
              <a:rPr kumimoji="0" lang="zh-CN" altLang="en-US" sz="36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Arial Unicode MS" pitchFamily="34" charset="-122"/>
              </a:rPr>
              <a:t>算符优先分析法</a:t>
            </a:r>
            <a:endParaRPr kumimoji="0" lang="zh-CN" altLang="en-US" sz="36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Arial Unicode MS" pitchFamily="34" charset="-122"/>
            </a:endParaRPr>
          </a:p>
          <a:p>
            <a:pPr marL="273050" marR="0" lvl="0" indent="-273050" algn="l" defTabSz="914400" rtl="0" eaLnBrk="1" fontAlgn="base" latinLnBrk="0" hangingPunct="1">
              <a:lnSpc>
                <a:spcPct val="90000"/>
              </a:lnSpc>
              <a:spcBef>
                <a:spcPts val="600"/>
              </a:spcBef>
              <a:spcAft>
                <a:spcPct val="0"/>
              </a:spcAft>
              <a:buClr>
                <a:schemeClr val="accent1"/>
              </a:buClr>
              <a:buSzPct val="76000"/>
              <a:buFont typeface="Wingdings 3" panose="05040102010807070707" pitchFamily="18" charset="2"/>
              <a:buChar char=""/>
              <a:defRPr/>
            </a:pPr>
            <a:r>
              <a:rPr kumimoji="0" lang="en-US" altLang="zh-CN" sz="3600" b="0" i="0" u="none" strike="noStrike" kern="1200" cap="none" spc="0" normalizeH="0" baseline="0" noProof="0" dirty="0">
                <a:ln>
                  <a:noFill/>
                </a:ln>
                <a:solidFill>
                  <a:schemeClr val="tx1"/>
                </a:solidFill>
                <a:effectLst/>
                <a:uLnTx/>
                <a:uFillTx/>
                <a:latin typeface="+mj-lt"/>
                <a:ea typeface="楷体_GB2312" pitchFamily="49" charset="-122"/>
                <a:cs typeface="Arial Unicode MS" pitchFamily="34" charset="-122"/>
              </a:rPr>
              <a:t>LR</a:t>
            </a:r>
            <a:r>
              <a:rPr kumimoji="0" lang="zh-CN" altLang="en-US" sz="36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Arial Unicode MS" pitchFamily="34" charset="-122"/>
              </a:rPr>
              <a:t>分析法</a:t>
            </a:r>
            <a:endParaRPr kumimoji="0" lang="zh-CN" altLang="en-US" sz="36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Arial Unicode MS" pitchFamily="34"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09" name="Title 1"/>
          <p:cNvSpPr>
            <a:spLocks noGrp="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Shift-reduce</a:t>
            </a:r>
            <a:endParaRPr lang="zh-CN" altLang="en-US" kern="1200" dirty="0">
              <a:latin typeface="+mj-lt"/>
              <a:ea typeface="宋体" panose="02010600030101010101" pitchFamily="2" charset="-122"/>
              <a:cs typeface="+mj-cs"/>
            </a:endParaRPr>
          </a:p>
        </p:txBody>
      </p:sp>
      <mc:AlternateContent xmlns:mc="http://schemas.openxmlformats.org/markup-compatibility/2006">
        <mc:Choice xmlns:a14="http://schemas.microsoft.com/office/drawing/2010/main" Requires="a14">
          <p:sp>
            <p:nvSpPr>
              <p:cNvPr id="3" name="Content Placeholder 2"/>
              <p:cNvSpPr>
                <a:spLocks noGrp="1"/>
              </p:cNvSpPr>
              <p:nvPr>
                <p:ph sz="quarter" idx="1"/>
              </p:nvPr>
            </p:nvSpPr>
            <p:spPr>
              <a:xfrm>
                <a:off x="457200" y="1219200"/>
                <a:ext cx="8229600" cy="4937125"/>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hlink"/>
                  </a:buClr>
                  <a:buSzPct val="76000"/>
                  <a:buFont typeface="Wingdings" panose="05000000000000000000" pitchFamily="2" charset="2"/>
                  <a:buChar char="§"/>
                  <a:defRPr/>
                </a:pPr>
                <a:r>
                  <a:rPr kumimoji="0" lang="zh-CN" altLang="en-US" sz="2800" b="0" i="0" u="none" strike="noStrike" kern="1200" cap="none" spc="0" normalizeH="0" baseline="0" noProof="1" smtClean="0">
                    <a:ln>
                      <a:noFill/>
                    </a:ln>
                    <a:solidFill>
                      <a:schemeClr val="tx1"/>
                    </a:solidFill>
                    <a:effectLst/>
                    <a:uLnTx/>
                    <a:uFillTx/>
                    <a:latin typeface="+mj-lt"/>
                    <a:ea typeface="楷体_GB2312" pitchFamily="49" charset="-122"/>
                    <a:cs typeface="+mn-cs"/>
                  </a:rPr>
                  <a:t>定义：令</a:t>
                </a:r>
                <a:r>
                  <a:rPr kumimoji="0" lang="en-US" altLang="zh-CN" sz="2800" b="0" i="0" u="none" strike="noStrike" kern="1200" cap="none" spc="0" normalizeH="0" baseline="0" noProof="1" smtClean="0">
                    <a:ln>
                      <a:noFill/>
                    </a:ln>
                    <a:solidFill>
                      <a:schemeClr val="tx1"/>
                    </a:solidFill>
                    <a:effectLst/>
                    <a:uLnTx/>
                    <a:uFillTx/>
                    <a:latin typeface="+mj-lt"/>
                    <a:ea typeface="楷体_GB2312" pitchFamily="49" charset="-122"/>
                    <a:cs typeface="+mn-cs"/>
                  </a:rPr>
                  <a:t>G</a:t>
                </a:r>
                <a:r>
                  <a:rPr kumimoji="0" lang="zh-CN" altLang="en-US" sz="2800" b="0" i="0" u="none" strike="noStrike" kern="1200" cap="none" spc="0" normalizeH="0" baseline="0" noProof="1" smtClean="0">
                    <a:ln>
                      <a:noFill/>
                    </a:ln>
                    <a:solidFill>
                      <a:schemeClr val="tx1"/>
                    </a:solidFill>
                    <a:effectLst/>
                    <a:uLnTx/>
                    <a:uFillTx/>
                    <a:latin typeface="+mj-lt"/>
                    <a:ea typeface="楷体_GB2312" pitchFamily="49" charset="-122"/>
                    <a:cs typeface="+mn-cs"/>
                  </a:rPr>
                  <a:t>是一个文法，</a:t>
                </a:r>
                <a:r>
                  <a:rPr kumimoji="0" lang="en-US" altLang="zh-CN" sz="2800" b="0" i="0" u="none" strike="noStrike" kern="1200" cap="none" spc="0" normalizeH="0" baseline="0" noProof="1" smtClean="0">
                    <a:ln>
                      <a:noFill/>
                    </a:ln>
                    <a:solidFill>
                      <a:schemeClr val="tx1"/>
                    </a:solidFill>
                    <a:effectLst/>
                    <a:uLnTx/>
                    <a:uFillTx/>
                    <a:latin typeface="+mj-lt"/>
                    <a:ea typeface="楷体_GB2312" pitchFamily="49" charset="-122"/>
                    <a:cs typeface="+mn-cs"/>
                  </a:rPr>
                  <a:t>S</a:t>
                </a:r>
                <a:r>
                  <a:rPr kumimoji="0" lang="zh-CN" altLang="en-US" sz="2800" b="0" i="0" u="none" strike="noStrike" kern="1200" cap="none" spc="0" normalizeH="0" baseline="0" noProof="1" smtClean="0">
                    <a:ln>
                      <a:noFill/>
                    </a:ln>
                    <a:solidFill>
                      <a:schemeClr val="tx1"/>
                    </a:solidFill>
                    <a:effectLst/>
                    <a:uLnTx/>
                    <a:uFillTx/>
                    <a:latin typeface="+mj-lt"/>
                    <a:ea typeface="楷体_GB2312" pitchFamily="49" charset="-122"/>
                    <a:cs typeface="+mn-cs"/>
                  </a:rPr>
                  <a:t>是文法的开始符号，假定</a:t>
                </a:r>
                <a:r>
                  <a:rPr kumimoji="0" lang="zh-CN" altLang="en-US" sz="2800" b="0" i="0" u="none" strike="noStrike" kern="1200" cap="none" spc="0" normalizeH="0" baseline="0" noProof="1" smtClean="0">
                    <a:ln>
                      <a:noFill/>
                    </a:ln>
                    <a:solidFill>
                      <a:srgbClr val="0000CC"/>
                    </a:solidFill>
                    <a:effectLst/>
                    <a:uLnTx/>
                    <a:uFillTx/>
                    <a:latin typeface="+mj-lt"/>
                    <a:ea typeface="楷体_GB2312" pitchFamily="49" charset="-122"/>
                    <a:cs typeface="+mn-cs"/>
                    <a:sym typeface="Symbol" panose="05050102010706020507" pitchFamily="18" charset="2"/>
                  </a:rPr>
                  <a:t></a:t>
                </a:r>
                <a:r>
                  <a:rPr kumimoji="0" lang="zh-CN" altLang="en-US" sz="2800" b="0" i="0" u="none" strike="noStrike" kern="1200" cap="none" spc="0" normalizeH="0" baseline="0" noProof="0" dirty="0" smtClean="0">
                    <a:ln>
                      <a:noFill/>
                    </a:ln>
                    <a:solidFill>
                      <a:srgbClr val="0000CC"/>
                    </a:solidFill>
                    <a:effectLst/>
                    <a:uLnTx/>
                    <a:uFillTx/>
                    <a:latin typeface="+mj-lt"/>
                    <a:ea typeface="楷体_GB2312" pitchFamily="49" charset="-122"/>
                    <a:cs typeface="+mn-cs"/>
                  </a:rPr>
                  <a:t>是文法</a:t>
                </a:r>
                <a:r>
                  <a:rPr kumimoji="0" lang="en-US" altLang="zh-CN" sz="2800" b="0" i="0" u="none" strike="noStrike" kern="1200" cap="none" spc="0" normalizeH="0" baseline="0" noProof="0" dirty="0" smtClean="0">
                    <a:ln>
                      <a:noFill/>
                    </a:ln>
                    <a:solidFill>
                      <a:srgbClr val="0000CC"/>
                    </a:solidFill>
                    <a:effectLst/>
                    <a:uLnTx/>
                    <a:uFillTx/>
                    <a:latin typeface="+mj-lt"/>
                    <a:ea typeface="楷体_GB2312" pitchFamily="49" charset="-122"/>
                    <a:cs typeface="+mn-cs"/>
                  </a:rPr>
                  <a:t>G</a:t>
                </a:r>
                <a:r>
                  <a:rPr kumimoji="0" lang="zh-CN" altLang="en-US" sz="2800" b="0" i="0" u="none" strike="noStrike" kern="1200" cap="none" spc="0" normalizeH="0" baseline="0" noProof="0" dirty="0" smtClean="0">
                    <a:ln>
                      <a:noFill/>
                    </a:ln>
                    <a:solidFill>
                      <a:srgbClr val="0000CC"/>
                    </a:solidFill>
                    <a:effectLst/>
                    <a:uLnTx/>
                    <a:uFillTx/>
                    <a:latin typeface="+mj-lt"/>
                    <a:ea typeface="楷体_GB2312" pitchFamily="49" charset="-122"/>
                    <a:cs typeface="+mn-cs"/>
                  </a:rPr>
                  <a:t>的一个句型</a:t>
                </a:r>
                <a:r>
                  <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，如果有</a:t>
                </a:r>
                <a:endPar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342900" marR="0" lvl="0" indent="-342900" algn="l" defTabSz="914400" rtl="0" eaLnBrk="0" fontAlgn="base" latinLnBrk="0" hangingPunct="0">
                  <a:lnSpc>
                    <a:spcPct val="120000"/>
                  </a:lnSpc>
                  <a:spcBef>
                    <a:spcPct val="20000"/>
                  </a:spcBef>
                  <a:spcAft>
                    <a:spcPct val="0"/>
                  </a:spcAft>
                  <a:buClr>
                    <a:schemeClr val="hlink"/>
                  </a:buClr>
                  <a:buSzPct val="76000"/>
                  <a:buFont typeface="Wingdings" panose="05000000000000000000" pitchFamily="2" charset="2"/>
                  <a:buNone/>
                  <a:defRPr/>
                </a:pPr>
                <a:r>
                  <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                      </a:t>
                </a:r>
                <a14:m>
                  <m:oMath xmlns:m="http://schemas.openxmlformats.org/officeDocument/2006/math">
                    <m:r>
                      <a:rPr kumimoji="0" lang="en-US" altLang="zh-CN" sz="2800" b="0" i="1" u="none" strike="noStrike" kern="1200" cap="none" spc="0" normalizeH="0" baseline="0" noProof="0" dirty="0" smtClean="0">
                        <a:ln>
                          <a:noFill/>
                        </a:ln>
                        <a:solidFill>
                          <a:schemeClr val="tx1"/>
                        </a:solidFill>
                        <a:effectLst/>
                        <a:uLnTx/>
                        <a:uFillTx/>
                        <a:latin typeface="Cambria Math" panose="02040503050406030204" charset="0"/>
                        <a:ea typeface="楷体_GB2312" pitchFamily="49" charset="-122"/>
                        <a:cs typeface="Cambria Math" panose="02040503050406030204" charset="0"/>
                      </a:rPr>
                      <m:t>𝑆</m:t>
                    </m:r>
                    <m:box>
                      <m:boxPr>
                        <m:noBreak m:val="on"/>
                        <m:ctrlPr>
                          <a:rPr kumimoji="0" lang="en-US" altLang="zh-CN" sz="2800" b="0" i="1" u="none" strike="noStrike" kern="1200" cap="none" spc="0" normalizeH="0" baseline="0" noProof="0" dirty="0" smtClean="0">
                            <a:ln>
                              <a:noFill/>
                            </a:ln>
                            <a:solidFill>
                              <a:schemeClr val="tx1"/>
                            </a:solidFill>
                            <a:effectLst/>
                            <a:uLnTx/>
                            <a:uFillTx/>
                            <a:latin typeface="Cambria Math" panose="02040503050406030204" charset="0"/>
                            <a:ea typeface="楷体_GB2312" pitchFamily="49" charset="-122"/>
                            <a:cs typeface="Cambria Math" panose="02040503050406030204" charset="0"/>
                          </a:rPr>
                        </m:ctrlPr>
                      </m:boxPr>
                      <m:e>
                        <m:groupChr>
                          <m:groupChrPr>
                            <m:chr m:val="⇒"/>
                            <m:vertJc m:val="bot"/>
                            <m:ctrlPr>
                              <a:rPr kumimoji="0" lang="en-US" altLang="zh-CN" sz="2800" b="0" i="1" u="none" strike="noStrike" kern="1200" cap="none" spc="0" normalizeH="0" baseline="0" noProof="0" dirty="0" smtClean="0">
                                <a:ln>
                                  <a:noFill/>
                                </a:ln>
                                <a:solidFill>
                                  <a:schemeClr val="tx1"/>
                                </a:solidFill>
                                <a:effectLst/>
                                <a:uLnTx/>
                                <a:uFillTx/>
                                <a:latin typeface="Cambria Math" panose="02040503050406030204" charset="0"/>
                                <a:ea typeface="楷体_GB2312" pitchFamily="49" charset="-122"/>
                                <a:cs typeface="Cambria Math" panose="02040503050406030204" charset="0"/>
                              </a:rPr>
                            </m:ctrlPr>
                          </m:groupChrPr>
                          <m:e>
                            <m:r>
                              <a:rPr kumimoji="0" lang="en-US" altLang="zh-CN" sz="2800" b="0" i="1" u="none" strike="noStrike" kern="1200" cap="none" spc="0" normalizeH="0" baseline="0" noProof="0" dirty="0" smtClean="0">
                                <a:ln>
                                  <a:noFill/>
                                </a:ln>
                                <a:solidFill>
                                  <a:schemeClr val="tx1"/>
                                </a:solidFill>
                                <a:effectLst/>
                                <a:uLnTx/>
                                <a:uFillTx/>
                                <a:latin typeface="Cambria Math" panose="02040503050406030204" charset="0"/>
                                <a:ea typeface="楷体_GB2312" pitchFamily="49" charset="-122"/>
                                <a:cs typeface="Cambria Math" panose="02040503050406030204" charset="0"/>
                              </a:rPr>
                              <m:t>∗</m:t>
                            </m:r>
                          </m:e>
                        </m:groupChr>
                      </m:e>
                    </m:box>
                    <m:r>
                      <a:rPr kumimoji="0" lang="en-US" altLang="zh-CN" sz="2800" i="1" u="none" strike="noStrike" kern="1200" cap="none" spc="0" normalizeH="0" baseline="0" noProof="0" dirty="0" smtClean="0">
                        <a:ln>
                          <a:noFill/>
                        </a:ln>
                        <a:solidFill>
                          <a:schemeClr val="tx1"/>
                        </a:solidFill>
                        <a:effectLst/>
                        <a:uLnTx/>
                        <a:uFillTx/>
                        <a:latin typeface="Cambria Math" panose="02040503050406030204" charset="0"/>
                        <a:ea typeface="楷体_GB2312" pitchFamily="49" charset="-122"/>
                        <a:cs typeface="Cambria Math" panose="02040503050406030204" charset="0"/>
                      </a:rPr>
                      <m:t>𝛼</m:t>
                    </m:r>
                    <m:r>
                      <a:rPr kumimoji="0" lang="en-US" altLang="zh-CN" sz="2800" i="1" u="none" strike="noStrike" kern="1200" cap="none" spc="0" normalizeH="0" baseline="0" noProof="0" dirty="0" smtClean="0">
                        <a:ln>
                          <a:noFill/>
                        </a:ln>
                        <a:solidFill>
                          <a:schemeClr val="tx1"/>
                        </a:solidFill>
                        <a:effectLst/>
                        <a:uLnTx/>
                        <a:uFillTx/>
                        <a:latin typeface="Cambria Math" panose="02040503050406030204" charset="0"/>
                        <a:ea typeface="楷体_GB2312" pitchFamily="49" charset="-122"/>
                        <a:cs typeface="Cambria Math" panose="02040503050406030204" charset="0"/>
                      </a:rPr>
                      <m:t>𝐴</m:t>
                    </m:r>
                    <m:r>
                      <a:rPr kumimoji="0" lang="en-US" altLang="zh-CN" sz="2800" i="1" u="none" strike="noStrike" kern="1200" cap="none" spc="0" normalizeH="0" baseline="0" noProof="0" dirty="0" smtClean="0">
                        <a:ln>
                          <a:noFill/>
                        </a:ln>
                        <a:solidFill>
                          <a:schemeClr val="tx1"/>
                        </a:solidFill>
                        <a:effectLst/>
                        <a:uLnTx/>
                        <a:uFillTx/>
                        <a:latin typeface="Cambria Math" panose="02040503050406030204" charset="0"/>
                        <a:ea typeface="楷体_GB2312" pitchFamily="49" charset="-122"/>
                        <a:cs typeface="Cambria Math" panose="02040503050406030204" charset="0"/>
                      </a:rPr>
                      <m:t>𝛿</m:t>
                    </m:r>
                  </m:oMath>
                </a14:m>
                <a:r>
                  <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且</a:t>
                </a:r>
                <a14:m>
                  <m:oMath xmlns:m="http://schemas.openxmlformats.org/officeDocument/2006/math">
                    <m:r>
                      <m:rPr>
                        <m:sty m:val="p"/>
                      </m:rPr>
                      <a:rPr kumimoji="0" lang="en-US" altLang="zh-CN"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m:t>A</m:t>
                    </m:r>
                    <m:box>
                      <m:boxPr>
                        <m:noBreak m:val="on"/>
                        <m:ctrlPr>
                          <a:rPr kumimoji="0" lang="en-US" altLang="zh-CN" sz="2800" b="0" i="1" u="none" strike="noStrike" kern="1200" cap="none" spc="0" normalizeH="0" baseline="0" noProof="0" dirty="0" smtClean="0">
                            <a:ln>
                              <a:noFill/>
                            </a:ln>
                            <a:solidFill>
                              <a:schemeClr val="tx1"/>
                            </a:solidFill>
                            <a:effectLst/>
                            <a:uLnTx/>
                            <a:uFillTx/>
                            <a:latin typeface="Cambria Math" panose="02040503050406030204" charset="0"/>
                            <a:ea typeface="楷体_GB2312" pitchFamily="49" charset="-122"/>
                            <a:cs typeface="Cambria Math" panose="02040503050406030204" charset="0"/>
                          </a:rPr>
                        </m:ctrlPr>
                      </m:boxPr>
                      <m:e>
                        <m:groupChr>
                          <m:groupChrPr>
                            <m:chr m:val="⇒"/>
                            <m:vertJc m:val="bot"/>
                            <m:ctrlPr>
                              <a:rPr kumimoji="0" lang="en-US" altLang="zh-CN" sz="2800" b="0" i="1" u="none" strike="noStrike" kern="1200" cap="none" spc="0" normalizeH="0" baseline="0" noProof="0" dirty="0" smtClean="0">
                                <a:ln>
                                  <a:noFill/>
                                </a:ln>
                                <a:solidFill>
                                  <a:schemeClr val="tx1"/>
                                </a:solidFill>
                                <a:effectLst/>
                                <a:uLnTx/>
                                <a:uFillTx/>
                                <a:latin typeface="Cambria Math" panose="02040503050406030204" charset="0"/>
                                <a:ea typeface="楷体_GB2312" pitchFamily="49" charset="-122"/>
                                <a:cs typeface="Cambria Math" panose="02040503050406030204" charset="0"/>
                              </a:rPr>
                            </m:ctrlPr>
                          </m:groupChrPr>
                          <m:e>
                            <m:r>
                              <a:rPr kumimoji="0" lang="en-US" altLang="zh-CN" sz="2800" b="0" i="1" u="none" strike="noStrike" kern="1200" cap="none" spc="0" normalizeH="0" baseline="0" noProof="0" dirty="0" smtClean="0">
                                <a:ln>
                                  <a:noFill/>
                                </a:ln>
                                <a:solidFill>
                                  <a:schemeClr val="tx1"/>
                                </a:solidFill>
                                <a:effectLst/>
                                <a:uLnTx/>
                                <a:uFillTx/>
                                <a:latin typeface="Cambria Math" panose="02040503050406030204" charset="0"/>
                                <a:ea typeface="楷体_GB2312" pitchFamily="49" charset="-122"/>
                                <a:cs typeface="Cambria Math" panose="02040503050406030204" charset="0"/>
                              </a:rPr>
                              <m:t>+</m:t>
                            </m:r>
                          </m:e>
                        </m:groupChr>
                      </m:e>
                    </m:box>
                    <m:r>
                      <a:rPr kumimoji="0" lang="en-US" altLang="zh-CN" sz="2800" i="1" u="none" strike="noStrike" kern="1200" cap="none" spc="0" normalizeH="0" baseline="0" noProof="0" dirty="0" smtClean="0">
                        <a:ln>
                          <a:noFill/>
                        </a:ln>
                        <a:solidFill>
                          <a:schemeClr val="tx1"/>
                        </a:solidFill>
                        <a:effectLst/>
                        <a:uLnTx/>
                        <a:uFillTx/>
                        <a:latin typeface="Cambria Math" panose="02040503050406030204" charset="0"/>
                        <a:ea typeface="楷体_GB2312" pitchFamily="49" charset="-122"/>
                        <a:cs typeface="Cambria Math" panose="02040503050406030204" charset="0"/>
                      </a:rPr>
                      <m:t>𝛽</m:t>
                    </m:r>
                  </m:oMath>
                </a14:m>
                <a:endParaRPr kumimoji="0" lang="en-US" altLang="zh-CN" sz="28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ct val="50000"/>
                  </a:spcBef>
                  <a:spcAft>
                    <a:spcPct val="0"/>
                  </a:spcAft>
                  <a:buClr>
                    <a:schemeClr val="accent1"/>
                  </a:buClr>
                  <a:buSzPct val="76000"/>
                  <a:buFont typeface="Wingdings 3" panose="05040102010807070707" pitchFamily="18" charset="2"/>
                  <a:buChar char=""/>
                  <a:defRPr/>
                </a:pPr>
                <a:r>
                  <a:rPr kumimoji="1"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则</a:t>
                </a:r>
                <a:r>
                  <a:rPr kumimoji="1" lang="zh-CN" altLang="en-US" sz="2800" b="0" i="0" u="none" strike="noStrike" kern="1200" cap="none" spc="0" normalizeH="0" baseline="0" noProof="1" smtClean="0">
                    <a:ln>
                      <a:noFill/>
                    </a:ln>
                    <a:solidFill>
                      <a:srgbClr val="0000CC"/>
                    </a:solidFill>
                    <a:effectLst/>
                    <a:uLnTx/>
                    <a:uFillTx/>
                    <a:latin typeface="+mj-lt"/>
                    <a:ea typeface="楷体_GB2312" pitchFamily="49" charset="-122"/>
                    <a:cs typeface="+mn-cs"/>
                    <a:sym typeface="Symbol" panose="05050102010706020507" pitchFamily="18" charset="2"/>
                  </a:rPr>
                  <a:t></a:t>
                </a:r>
                <a:r>
                  <a:rPr kumimoji="1" lang="zh-CN" altLang="en-US" sz="2800" b="0" i="0" u="none" strike="noStrike" kern="1200" cap="none" spc="0" normalizeH="0" baseline="0" noProof="0" dirty="0" smtClean="0">
                    <a:ln>
                      <a:noFill/>
                    </a:ln>
                    <a:solidFill>
                      <a:srgbClr val="0000CC"/>
                    </a:solidFill>
                    <a:effectLst/>
                    <a:uLnTx/>
                    <a:uFillTx/>
                    <a:latin typeface="+mj-lt"/>
                    <a:ea typeface="楷体_GB2312" pitchFamily="49" charset="-122"/>
                    <a:cs typeface="+mn-cs"/>
                  </a:rPr>
                  <a:t>称是句型</a:t>
                </a:r>
                <a:r>
                  <a:rPr kumimoji="1" lang="zh-CN" altLang="en-US" sz="2800" b="0" i="0" u="none" strike="noStrike" kern="1200" cap="none" spc="0" normalizeH="0" baseline="0" noProof="1" smtClean="0">
                    <a:ln>
                      <a:noFill/>
                    </a:ln>
                    <a:solidFill>
                      <a:srgbClr val="0000CC"/>
                    </a:solidFill>
                    <a:effectLst/>
                    <a:uLnTx/>
                    <a:uFillTx/>
                    <a:latin typeface="+mj-lt"/>
                    <a:ea typeface="楷体_GB2312" pitchFamily="49" charset="-122"/>
                    <a:cs typeface="+mn-cs"/>
                    <a:sym typeface="Symbol" panose="05050102010706020507" pitchFamily="18" charset="2"/>
                  </a:rPr>
                  <a:t></a:t>
                </a:r>
                <a:r>
                  <a:rPr kumimoji="1" lang="zh-CN" altLang="en-US" sz="2800" b="0" i="0" u="none" strike="noStrike" kern="1200" cap="none" spc="0" normalizeH="0" baseline="0" noProof="0" dirty="0" smtClean="0">
                    <a:ln>
                      <a:noFill/>
                    </a:ln>
                    <a:solidFill>
                      <a:srgbClr val="0000CC"/>
                    </a:solidFill>
                    <a:effectLst/>
                    <a:uLnTx/>
                    <a:uFillTx/>
                    <a:latin typeface="+mj-lt"/>
                    <a:ea typeface="楷体_GB2312" pitchFamily="49" charset="-122"/>
                    <a:cs typeface="+mn-cs"/>
                  </a:rPr>
                  <a:t>相对于非终结符</a:t>
                </a:r>
                <a:r>
                  <a:rPr kumimoji="1" lang="en-US" altLang="zh-CN" sz="2800" b="0" i="0" u="none" strike="noStrike" kern="1200" cap="none" spc="0" normalizeH="0" baseline="0" noProof="0" dirty="0" smtClean="0">
                    <a:ln>
                      <a:noFill/>
                    </a:ln>
                    <a:solidFill>
                      <a:srgbClr val="0000CC"/>
                    </a:solidFill>
                    <a:effectLst/>
                    <a:uLnTx/>
                    <a:uFillTx/>
                    <a:latin typeface="+mj-lt"/>
                    <a:ea typeface="楷体_GB2312" pitchFamily="49" charset="-122"/>
                    <a:cs typeface="+mn-cs"/>
                  </a:rPr>
                  <a:t>A</a:t>
                </a:r>
                <a:r>
                  <a:rPr kumimoji="1"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的</a:t>
                </a:r>
                <a:r>
                  <a:rPr kumimoji="1" lang="zh-CN" altLang="en-US" sz="2800" b="0" i="0" u="none" strike="noStrike" kern="1200" cap="none" spc="0" normalizeH="0" baseline="0" noProof="0" dirty="0" smtClean="0">
                    <a:ln>
                      <a:noFill/>
                    </a:ln>
                    <a:solidFill>
                      <a:schemeClr val="tx2"/>
                    </a:solidFill>
                    <a:effectLst/>
                    <a:uLnTx/>
                    <a:uFillTx/>
                    <a:latin typeface="+mj-lt"/>
                    <a:ea typeface="楷体_GB2312" pitchFamily="49" charset="-122"/>
                    <a:cs typeface="+mn-cs"/>
                  </a:rPr>
                  <a:t>短语</a:t>
                </a:r>
                <a:r>
                  <a:rPr kumimoji="1"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a:t>
                </a:r>
                <a:endParaRPr kumimoji="1"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ct val="50000"/>
                  </a:spcBef>
                  <a:spcAft>
                    <a:spcPct val="0"/>
                  </a:spcAft>
                  <a:buClr>
                    <a:schemeClr val="accent1"/>
                  </a:buClr>
                  <a:buSzPct val="76000"/>
                  <a:buFont typeface="Wingdings 3" panose="05040102010807070707" pitchFamily="18" charset="2"/>
                  <a:buChar char=""/>
                  <a:defRPr/>
                </a:pPr>
                <a:r>
                  <a:rPr kumimoji="1"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特别是，如果有</a:t>
                </a:r>
                <a:r>
                  <a:rPr kumimoji="1" lang="en-US" altLang="zh-CN"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A</a:t>
                </a:r>
                <a:r>
                  <a:rPr kumimoji="1" lang="en-US" altLang="zh-CN" sz="2800" b="0" i="0" u="none" strike="noStrike" kern="1200" cap="none" spc="0" normalizeH="0" baseline="0" noProof="0" dirty="0" smtClean="0">
                    <a:ln>
                      <a:noFill/>
                    </a:ln>
                    <a:solidFill>
                      <a:schemeClr val="tx1"/>
                    </a:solidFill>
                    <a:effectLst/>
                    <a:uLnTx/>
                    <a:uFillTx/>
                    <a:latin typeface="+mj-lt"/>
                    <a:ea typeface="楷体_GB2312" pitchFamily="49" charset="-122"/>
                    <a:cs typeface="+mn-cs"/>
                    <a:sym typeface="Symbol" panose="05050102010706020507" pitchFamily="18" charset="2"/>
                  </a:rPr>
                  <a:t>,</a:t>
                </a:r>
                <a:r>
                  <a:rPr kumimoji="1"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则称</a:t>
                </a:r>
                <a:r>
                  <a:rPr kumimoji="1" lang="zh-CN" altLang="en-US" sz="2800" b="0" i="0" u="none" strike="noStrike" kern="1200" cap="none" spc="0" normalizeH="0" baseline="0" noProof="1" smtClean="0">
                    <a:ln>
                      <a:noFill/>
                    </a:ln>
                    <a:solidFill>
                      <a:schemeClr val="tx1"/>
                    </a:solidFill>
                    <a:effectLst/>
                    <a:uLnTx/>
                    <a:uFillTx/>
                    <a:latin typeface="+mj-lt"/>
                    <a:ea typeface="楷体_GB2312" pitchFamily="49" charset="-122"/>
                    <a:cs typeface="+mn-cs"/>
                    <a:sym typeface="Symbol" panose="05050102010706020507" pitchFamily="18" charset="2"/>
                  </a:rPr>
                  <a:t></a:t>
                </a:r>
                <a:r>
                  <a:rPr kumimoji="1"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是句型</a:t>
                </a:r>
                <a:r>
                  <a:rPr kumimoji="1" lang="zh-CN" altLang="en-US" sz="2800" b="0" i="0" u="none" strike="noStrike" kern="1200" cap="none" spc="0" normalizeH="0" baseline="0" noProof="1" smtClean="0">
                    <a:ln>
                      <a:noFill/>
                    </a:ln>
                    <a:solidFill>
                      <a:schemeClr val="tx1"/>
                    </a:solidFill>
                    <a:effectLst/>
                    <a:uLnTx/>
                    <a:uFillTx/>
                    <a:latin typeface="+mj-lt"/>
                    <a:ea typeface="楷体_GB2312" pitchFamily="49" charset="-122"/>
                    <a:cs typeface="+mn-cs"/>
                    <a:sym typeface="Symbol" panose="05050102010706020507" pitchFamily="18" charset="2"/>
                  </a:rPr>
                  <a:t></a:t>
                </a:r>
                <a:r>
                  <a:rPr kumimoji="1"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相对于规则</a:t>
                </a:r>
                <a:r>
                  <a:rPr kumimoji="1" lang="en-US" altLang="zh-CN"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A</a:t>
                </a:r>
                <a:r>
                  <a:rPr kumimoji="1" lang="en-US" altLang="zh-CN" sz="2800" b="0" i="0" u="none" strike="noStrike" kern="1200" cap="none" spc="0" normalizeH="0" baseline="0" noProof="0" dirty="0" smtClean="0">
                    <a:ln>
                      <a:noFill/>
                    </a:ln>
                    <a:solidFill>
                      <a:schemeClr val="tx1"/>
                    </a:solidFill>
                    <a:effectLst/>
                    <a:uLnTx/>
                    <a:uFillTx/>
                    <a:latin typeface="+mj-lt"/>
                    <a:ea typeface="楷体_GB2312" pitchFamily="49" charset="-122"/>
                    <a:cs typeface="+mn-cs"/>
                    <a:sym typeface="Symbol" panose="05050102010706020507" pitchFamily="18" charset="2"/>
                  </a:rPr>
                  <a:t></a:t>
                </a:r>
                <a:r>
                  <a:rPr kumimoji="1" lang="en-US" altLang="zh-CN" sz="2800" b="0" i="0" u="none" strike="noStrike" kern="1200" cap="none" spc="0" normalizeH="0" baseline="0" noProof="1" smtClean="0">
                    <a:ln>
                      <a:noFill/>
                    </a:ln>
                    <a:solidFill>
                      <a:schemeClr val="tx1"/>
                    </a:solidFill>
                    <a:effectLst/>
                    <a:uLnTx/>
                    <a:uFillTx/>
                    <a:latin typeface="+mj-lt"/>
                    <a:ea typeface="楷体_GB2312" pitchFamily="49" charset="-122"/>
                    <a:cs typeface="+mn-cs"/>
                    <a:sym typeface="Symbol" panose="05050102010706020507" pitchFamily="18" charset="2"/>
                  </a:rPr>
                  <a:t></a:t>
                </a:r>
                <a:r>
                  <a:rPr kumimoji="1"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的</a:t>
                </a:r>
                <a:r>
                  <a:rPr kumimoji="1" lang="zh-CN" altLang="en-US" sz="2800" b="1" i="0" u="sng" strike="noStrike" kern="1200" cap="none" spc="0" normalizeH="0" baseline="0" noProof="0" dirty="0" smtClean="0">
                    <a:ln>
                      <a:noFill/>
                    </a:ln>
                    <a:solidFill>
                      <a:srgbClr val="0000FF"/>
                    </a:solidFill>
                    <a:effectLst/>
                    <a:uLnTx/>
                    <a:uFillTx/>
                    <a:latin typeface="+mj-lt"/>
                    <a:ea typeface="楷体_GB2312" pitchFamily="49" charset="-122"/>
                    <a:cs typeface="+mn-cs"/>
                  </a:rPr>
                  <a:t>直接短语</a:t>
                </a:r>
                <a:r>
                  <a:rPr kumimoji="1"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。一个句型的最左直接短语称为该句型的</a:t>
                </a:r>
                <a:r>
                  <a:rPr kumimoji="1" lang="zh-CN" altLang="en-US" sz="2800" b="1" i="0" u="sng" strike="noStrike" kern="1200" cap="none" spc="0" normalizeH="0" baseline="0" noProof="0" dirty="0" smtClean="0">
                    <a:ln>
                      <a:noFill/>
                    </a:ln>
                    <a:solidFill>
                      <a:srgbClr val="0000FF"/>
                    </a:solidFill>
                    <a:effectLst/>
                    <a:uLnTx/>
                    <a:uFillTx/>
                    <a:latin typeface="+mj-lt"/>
                    <a:ea typeface="楷体_GB2312" pitchFamily="49" charset="-122"/>
                    <a:cs typeface="+mn-cs"/>
                  </a:rPr>
                  <a:t>句柄</a:t>
                </a:r>
                <a:r>
                  <a:rPr kumimoji="1"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a:t>
                </a:r>
                <a:endParaRPr kumimoji="1"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342900" marR="0" lvl="0" indent="-342900" algn="l" defTabSz="914400" rtl="0" eaLnBrk="0" fontAlgn="base" latinLnBrk="0" hangingPunct="0">
                  <a:lnSpc>
                    <a:spcPct val="120000"/>
                  </a:lnSpc>
                  <a:spcBef>
                    <a:spcPct val="20000"/>
                  </a:spcBef>
                  <a:spcAft>
                    <a:spcPct val="0"/>
                  </a:spcAft>
                  <a:buClr>
                    <a:schemeClr val="hlink"/>
                  </a:buClr>
                  <a:buSzPct val="76000"/>
                  <a:buFont typeface="Wingdings" panose="05000000000000000000" pitchFamily="2" charset="2"/>
                  <a:buNone/>
                  <a:defRPr/>
                </a:pPr>
                <a:endPar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342900" marR="0" lvl="0" indent="-342900" algn="l" defTabSz="914400" rtl="0" eaLnBrk="0" fontAlgn="base" latinLnBrk="0" hangingPunct="0">
                  <a:lnSpc>
                    <a:spcPct val="100000"/>
                  </a:lnSpc>
                  <a:spcBef>
                    <a:spcPct val="20000"/>
                  </a:spcBef>
                  <a:spcAft>
                    <a:spcPct val="0"/>
                  </a:spcAft>
                  <a:buClr>
                    <a:schemeClr val="hlink"/>
                  </a:buClr>
                  <a:buSzPct val="76000"/>
                  <a:buFont typeface="Wingdings" panose="05000000000000000000" pitchFamily="2" charset="2"/>
                  <a:buNone/>
                  <a:defRPr/>
                </a:pPr>
                <a:r>
                  <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  </a:t>
                </a:r>
                <a:endPar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mc:Choice>
        <mc:Fallback>
          <p:sp>
            <p:nvSpPr>
              <p:cNvPr id="3" name="Content Placeholder 2"/>
              <p:cNvSpPr>
                <a:spLocks noRot="1" noChangeAspect="1" noMove="1" noResize="1" noEditPoints="1" noAdjustHandles="1" noChangeArrowheads="1" noChangeShapeType="1" noTextEdit="1"/>
              </p:cNvSpPr>
              <p:nvPr>
                <p:ph sz="quarter" idx="1"/>
              </p:nvPr>
            </p:nvSpPr>
            <p:spPr>
              <a:xfrm>
                <a:off x="457200" y="1219200"/>
                <a:ext cx="8229600" cy="4937125"/>
              </a:xfrm>
              <a:blipFill rotWithShape="1">
                <a:blip r:embed="rId1"/>
                <a:stretch>
                  <a:fillRect b="-10559"/>
                </a:stretch>
              </a:blipFill>
            </p:spPr>
            <p:txBody>
              <a:bodyPr/>
              <a:lstStyle/>
              <a:p>
                <a:r>
                  <a:rPr lang="zh-CN" altLang="en-US">
                    <a:noFill/>
                  </a:rPr>
                  <a:t> </a:t>
                </a:r>
              </a:p>
            </p:txBody>
          </p:sp>
        </mc:Fallback>
      </mc:AlternateContent>
      <p:sp>
        <p:nvSpPr>
          <p:cNvPr id="43011" name="Date Placeholder 3"/>
          <p:cNvSpPr>
            <a:spLocks noGrp="1"/>
          </p:cNvSpPr>
          <p:nvPr>
            <p:ph type="dt" sz="half" idx="10"/>
          </p:nvPr>
        </p:nvSpPr>
        <p:spPr>
          <a:noFill/>
          <a:ln>
            <a:noFill/>
          </a:ln>
        </p:spPr>
        <p:txBody>
          <a:bodyPr anchor="t"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a:fld id="{BB962C8B-B14F-4D97-AF65-F5344CB8AC3E}" type="datetime1">
              <a:rPr lang="zh-TW" altLang="en-US" sz="1400" dirty="0">
                <a:solidFill>
                  <a:schemeClr val="tx2"/>
                </a:solidFill>
              </a:rPr>
            </a:fld>
            <a:endParaRPr lang="zh-TW" altLang="en-US" sz="1400" dirty="0">
              <a:solidFill>
                <a:schemeClr val="tx2"/>
              </a:solidFill>
            </a:endParaRPr>
          </a:p>
        </p:txBody>
      </p:sp>
      <p:sp>
        <p:nvSpPr>
          <p:cNvPr id="43012" name="Slide Number Placeholder 4"/>
          <p:cNvSpPr>
            <a:spLocks noGrp="1"/>
          </p:cNvSpPr>
          <p:nvPr>
            <p:ph type="sldNum" sz="quarter" idx="12"/>
          </p:nvPr>
        </p:nvSpPr>
        <p:spPr>
          <a:noFill/>
          <a:ln>
            <a:noFill/>
          </a:ln>
        </p:spPr>
        <p:txBody>
          <a:bodyPr anchor="t"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a:fld id="{9A0DB2DC-4C9A-4742-B13C-FB6460FD3503}" type="slidenum">
              <a:rPr lang="zh-TW" altLang="en-US" sz="1400" dirty="0">
                <a:solidFill>
                  <a:schemeClr val="tx2"/>
                </a:solidFill>
              </a:rPr>
            </a:fld>
            <a:endParaRPr lang="zh-TW" altLang="en-US" sz="1400" dirty="0">
              <a:solidFill>
                <a:schemeClr val="tx2"/>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09" name="Title 1"/>
          <p:cNvSpPr>
            <a:spLocks noGrp="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Shift-reduce</a:t>
            </a:r>
            <a:endParaRPr lang="zh-CN" altLang="en-US" kern="1200" dirty="0">
              <a:latin typeface="+mj-lt"/>
              <a:ea typeface="宋体" panose="02010600030101010101" pitchFamily="2" charset="-122"/>
              <a:cs typeface="+mj-cs"/>
            </a:endParaRPr>
          </a:p>
        </p:txBody>
      </p:sp>
      <p:sp>
        <p:nvSpPr>
          <p:cNvPr id="3" name="Content Placeholder 2"/>
          <p:cNvSpPr>
            <a:spLocks noGrp="1"/>
          </p:cNvSpPr>
          <p:nvPr>
            <p:ph sz="quarter" idx="1"/>
          </p:nvPr>
        </p:nvSpPr>
        <p:spPr>
          <a:xfrm>
            <a:off x="457200" y="1219200"/>
            <a:ext cx="8229600" cy="1014730"/>
          </a:xfrm>
        </p:spPr>
        <p:txBody>
          <a:bodyPr vert="horz" wrap="square" lIns="91440" tIns="45720" rIns="91440" bIns="45720" numCol="1" anchor="t" anchorCtr="0" compatLnSpc="1"/>
          <a:lstStyle/>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lang="en-US" altLang="zh-CN" noProof="0" dirty="0" smtClean="0">
                <a:ln>
                  <a:noFill/>
                </a:ln>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S→xAy, A</a:t>
            </a:r>
            <a:r>
              <a:rPr lang="en-US" altLang="zh-CN" noProof="0" dirty="0" smtClean="0">
                <a:ln>
                  <a:noFill/>
                </a:ln>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a:t>
            </a:r>
            <a:endParaRPr kumimoji="0" lang="zh-CN" altLang="en-US"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en-US" altLang="zh-CN" sz="26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x++y </a:t>
            </a:r>
            <a:r>
              <a:rPr kumimoji="0" lang="zh-CN" altLang="en-US" sz="26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应该归约成</a:t>
            </a:r>
            <a:r>
              <a:rPr kumimoji="0" lang="en-US" altLang="zh-CN" sz="26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xA+y</a:t>
            </a:r>
            <a:r>
              <a:rPr kumimoji="0" lang="zh-CN" altLang="en-US" sz="26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还是</a:t>
            </a:r>
            <a:r>
              <a:rPr kumimoji="0" lang="en-US" altLang="zh-CN" sz="26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xAy</a:t>
            </a:r>
            <a:r>
              <a:rPr kumimoji="0" lang="zh-CN" altLang="en-US" sz="26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en-US" sz="26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43011" name="Date Placeholder 3"/>
          <p:cNvSpPr>
            <a:spLocks noGrp="1"/>
          </p:cNvSpPr>
          <p:nvPr>
            <p:ph type="dt" sz="half" idx="10"/>
          </p:nvPr>
        </p:nvSpPr>
        <p:spPr>
          <a:noFill/>
          <a:ln>
            <a:noFill/>
          </a:ln>
        </p:spPr>
        <p:txBody>
          <a:bodyPr anchor="t"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a:fld id="{BB962C8B-B14F-4D97-AF65-F5344CB8AC3E}" type="datetime1">
              <a:rPr lang="zh-TW" altLang="en-US" sz="1400" dirty="0">
                <a:solidFill>
                  <a:schemeClr val="tx2"/>
                </a:solidFill>
              </a:rPr>
            </a:fld>
            <a:endParaRPr lang="zh-TW" altLang="en-US" sz="1400" dirty="0">
              <a:solidFill>
                <a:schemeClr val="tx2"/>
              </a:solidFill>
            </a:endParaRPr>
          </a:p>
        </p:txBody>
      </p:sp>
      <p:sp>
        <p:nvSpPr>
          <p:cNvPr id="43012" name="Slide Number Placeholder 4"/>
          <p:cNvSpPr>
            <a:spLocks noGrp="1"/>
          </p:cNvSpPr>
          <p:nvPr>
            <p:ph type="sldNum" sz="quarter" idx="12"/>
          </p:nvPr>
        </p:nvSpPr>
        <p:spPr>
          <a:noFill/>
          <a:ln>
            <a:noFill/>
          </a:ln>
        </p:spPr>
        <p:txBody>
          <a:bodyPr anchor="t"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a:fld id="{9A0DB2DC-4C9A-4742-B13C-FB6460FD3503}" type="slidenum">
              <a:rPr lang="zh-TW" altLang="en-US" sz="1400" dirty="0">
                <a:solidFill>
                  <a:schemeClr val="tx2"/>
                </a:solidFill>
              </a:rPr>
            </a:fld>
            <a:endParaRPr lang="zh-TW" altLang="en-US" sz="1400" dirty="0">
              <a:solidFill>
                <a:schemeClr val="tx2"/>
              </a:solidFill>
            </a:endParaRPr>
          </a:p>
        </p:txBody>
      </p:sp>
      <mc:AlternateContent xmlns:mc="http://schemas.openxmlformats.org/markup-compatibility/2006">
        <mc:Choice xmlns:a14="http://schemas.microsoft.com/office/drawing/2010/main" Requires="a14">
          <p:sp>
            <p:nvSpPr>
              <p:cNvPr id="4" name="文本框 3"/>
              <p:cNvSpPr txBox="1"/>
              <p:nvPr/>
            </p:nvSpPr>
            <p:spPr>
              <a:xfrm>
                <a:off x="2844736" y="2923477"/>
                <a:ext cx="2664460" cy="460375"/>
              </a:xfrm>
              <a:prstGeom prst="rect">
                <a:avLst/>
              </a:prstGeom>
              <a:noFill/>
            </p:spPr>
            <p:txBody>
              <a:bodyPr wrap="none" rtlCol="0" anchor="t">
                <a:spAutoFit/>
              </a:bodyPr>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𝑆</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𝑥</m:t>
                      </m:r>
                      <m:r>
                        <a:rPr lang="en-US" altLang="zh-CN" i="1">
                          <a:solidFill>
                            <a:srgbClr val="0000FF"/>
                          </a:solidFill>
                          <a:latin typeface="Cambria Math" panose="02040503050406030204" charset="0"/>
                          <a:cs typeface="Cambria Math" panose="02040503050406030204" charset="0"/>
                        </a:rPr>
                        <m:t>𝐴</m:t>
                      </m:r>
                      <m:r>
                        <a:rPr lang="en-US" altLang="zh-CN" i="1">
                          <a:latin typeface="Cambria Math" panose="02040503050406030204" charset="0"/>
                          <a:cs typeface="Cambria Math" panose="02040503050406030204" charset="0"/>
                        </a:rPr>
                        <m:t>𝑦</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𝑥</m:t>
                      </m:r>
                      <m:r>
                        <a:rPr lang="en-US" altLang="zh-CN" i="1">
                          <a:solidFill>
                            <a:srgbClr val="0000FF"/>
                          </a:solidFill>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𝑦</m:t>
                      </m:r>
                    </m:oMath>
                  </m:oMathPara>
                </a14:m>
                <a:endParaRPr lang="zh-CN" altLang="en-US"/>
              </a:p>
            </p:txBody>
          </p:sp>
        </mc:Choice>
        <mc:Fallback>
          <p:sp>
            <p:nvSpPr>
              <p:cNvPr id="4" name="文本框 3"/>
              <p:cNvSpPr txBox="1">
                <a:spLocks noRot="1" noChangeAspect="1" noMove="1" noResize="1" noEditPoints="1" noAdjustHandles="1" noChangeArrowheads="1" noChangeShapeType="1" noTextEdit="1"/>
              </p:cNvSpPr>
              <p:nvPr/>
            </p:nvSpPr>
            <p:spPr>
              <a:xfrm>
                <a:off x="2844736" y="2923477"/>
                <a:ext cx="2664460" cy="460375"/>
              </a:xfrm>
              <a:prstGeom prst="rect">
                <a:avLst/>
              </a:prstGeom>
              <a:blipFill rotWithShape="1">
                <a:blip r:embed="rId1"/>
                <a:stretch>
                  <a:fillRect l="-21" t="-124" r="21" b="124"/>
                </a:stretch>
              </a:blipFill>
            </p:spPr>
            <p:txBody>
              <a:bodyPr/>
              <a:lstStyle/>
              <a:p>
                <a:r>
                  <a:rPr lang="zh-CN" altLang="en-US">
                    <a:noFill/>
                  </a:rPr>
                  <a:t> </a:t>
                </a:r>
              </a:p>
            </p:txBody>
          </p:sp>
        </mc:Fallback>
      </mc:AlternateContent>
      <p:grpSp>
        <p:nvGrpSpPr>
          <p:cNvPr id="9" name="组合 8"/>
          <p:cNvGrpSpPr/>
          <p:nvPr/>
        </p:nvGrpSpPr>
        <p:grpSpPr>
          <a:xfrm>
            <a:off x="2818130" y="2379980"/>
            <a:ext cx="2758440" cy="459740"/>
            <a:chOff x="4438" y="3748"/>
            <a:chExt cx="4344" cy="724"/>
          </a:xfrm>
        </p:grpSpPr>
        <p:cxnSp>
          <p:nvCxnSpPr>
            <p:cNvPr id="5" name="直接箭头连接符 4"/>
            <p:cNvCxnSpPr/>
            <p:nvPr/>
          </p:nvCxnSpPr>
          <p:spPr>
            <a:xfrm>
              <a:off x="4438" y="4411"/>
              <a:ext cx="4344" cy="0"/>
            </a:xfrm>
            <a:prstGeom prst="straightConnector1">
              <a:avLst/>
            </a:prstGeom>
            <a:ln w="12700">
              <a:tailEnd type="arrow" w="med" len="med"/>
            </a:ln>
          </p:spPr>
          <p:style>
            <a:lnRef idx="1">
              <a:schemeClr val="dk1"/>
            </a:lnRef>
            <a:fillRef idx="0">
              <a:schemeClr val="dk1"/>
            </a:fillRef>
            <a:effectRef idx="0">
              <a:schemeClr val="dk1"/>
            </a:effectRef>
            <a:fontRef idx="minor">
              <a:schemeClr val="tx1"/>
            </a:fontRef>
          </p:style>
        </p:cxnSp>
        <p:sp>
          <p:nvSpPr>
            <p:cNvPr id="7" name="文本框 6"/>
            <p:cNvSpPr txBox="1"/>
            <p:nvPr/>
          </p:nvSpPr>
          <p:spPr>
            <a:xfrm>
              <a:off x="6120" y="3748"/>
              <a:ext cx="1248" cy="725"/>
            </a:xfrm>
            <a:prstGeom prst="rect">
              <a:avLst/>
            </a:prstGeom>
            <a:noFill/>
          </p:spPr>
          <p:txBody>
            <a:bodyPr wrap="none" rtlCol="0">
              <a:spAutoFit/>
            </a:bodyPr>
            <a:p>
              <a:r>
                <a:rPr lang="zh-CN" altLang="en-US"/>
                <a:t>推导</a:t>
              </a:r>
              <a:endParaRPr lang="zh-CN" altLang="en-US"/>
            </a:p>
          </p:txBody>
        </p:sp>
      </p:grpSp>
      <p:grpSp>
        <p:nvGrpSpPr>
          <p:cNvPr id="10" name="组合 9"/>
          <p:cNvGrpSpPr/>
          <p:nvPr/>
        </p:nvGrpSpPr>
        <p:grpSpPr>
          <a:xfrm>
            <a:off x="2844165" y="3429000"/>
            <a:ext cx="2663190" cy="459740"/>
            <a:chOff x="4479" y="5400"/>
            <a:chExt cx="4194" cy="724"/>
          </a:xfrm>
        </p:grpSpPr>
        <p:cxnSp>
          <p:nvCxnSpPr>
            <p:cNvPr id="6" name="直接箭头连接符 5"/>
            <p:cNvCxnSpPr/>
            <p:nvPr/>
          </p:nvCxnSpPr>
          <p:spPr>
            <a:xfrm flipH="1">
              <a:off x="4479" y="5513"/>
              <a:ext cx="4195" cy="0"/>
            </a:xfrm>
            <a:prstGeom prst="straightConnector1">
              <a:avLst/>
            </a:prstGeom>
            <a:ln w="12700">
              <a:tailEnd type="arrow" w="med" len="med"/>
            </a:ln>
          </p:spPr>
          <p:style>
            <a:lnRef idx="1">
              <a:schemeClr val="dk1"/>
            </a:lnRef>
            <a:fillRef idx="0">
              <a:schemeClr val="dk1"/>
            </a:fillRef>
            <a:effectRef idx="0">
              <a:schemeClr val="dk1"/>
            </a:effectRef>
            <a:fontRef idx="minor">
              <a:schemeClr val="tx1"/>
            </a:fontRef>
          </p:style>
        </p:cxnSp>
        <p:sp>
          <p:nvSpPr>
            <p:cNvPr id="8" name="文本框 7"/>
            <p:cNvSpPr txBox="1"/>
            <p:nvPr/>
          </p:nvSpPr>
          <p:spPr>
            <a:xfrm>
              <a:off x="6179" y="5400"/>
              <a:ext cx="1248" cy="725"/>
            </a:xfrm>
            <a:prstGeom prst="rect">
              <a:avLst/>
            </a:prstGeom>
            <a:noFill/>
          </p:spPr>
          <p:txBody>
            <a:bodyPr wrap="none" rtlCol="0">
              <a:spAutoFit/>
            </a:bodyPr>
            <a:p>
              <a:r>
                <a:rPr lang="zh-CN" altLang="en-US"/>
                <a:t>归约</a:t>
              </a:r>
              <a:endParaRPr lang="zh-CN" altLang="en-US"/>
            </a:p>
          </p:txBody>
        </p:sp>
      </p:grpSp>
      <mc:AlternateContent xmlns:mc="http://schemas.openxmlformats.org/markup-compatibility/2006">
        <mc:Choice xmlns:a14="http://schemas.microsoft.com/office/drawing/2010/main" Requires="a14">
          <p:sp>
            <p:nvSpPr>
              <p:cNvPr id="11" name="文本框 10"/>
              <p:cNvSpPr txBox="1"/>
              <p:nvPr/>
            </p:nvSpPr>
            <p:spPr>
              <a:xfrm>
                <a:off x="3060065" y="4149725"/>
                <a:ext cx="1942465" cy="569595"/>
              </a:xfrm>
              <a:prstGeom prst="rect">
                <a:avLst/>
              </a:prstGeom>
              <a:noFill/>
            </p:spPr>
            <p:txBody>
              <a:bodyPr wrap="none" rtlCol="0" anchor="t">
                <a:spAutoFit/>
              </a:bodyPr>
              <a:p>
                <a:pPr algn="l"/>
                <a14:m>
                  <m:oMathPara xmlns:m="http://schemas.openxmlformats.org/officeDocument/2006/math">
                    <m:oMathParaPr>
                      <m:jc m:val="centerGroup"/>
                    </m:oMathParaPr>
                    <m:oMath xmlns:m="http://schemas.openxmlformats.org/officeDocument/2006/math">
                      <m:r>
                        <a:rPr kumimoji="0" lang="en-US" altLang="zh-CN" b="0" i="1" u="none" strike="noStrike" kern="1200" cap="none" spc="0" normalizeH="0" baseline="0" noProof="0" dirty="0" smtClean="0">
                          <a:ln>
                            <a:noFill/>
                          </a:ln>
                          <a:solidFill>
                            <a:schemeClr val="tx1"/>
                          </a:solidFill>
                          <a:effectLst/>
                          <a:uLnTx/>
                          <a:uFillTx/>
                          <a:latin typeface="Cambria Math" panose="02040503050406030204" charset="0"/>
                          <a:ea typeface="楷体_GB2312" pitchFamily="49" charset="-122"/>
                          <a:cs typeface="Cambria Math" panose="02040503050406030204" charset="0"/>
                        </a:rPr>
                        <m:t>𝑆</m:t>
                      </m:r>
                      <m:box>
                        <m:boxPr>
                          <m:noBreak m:val="on"/>
                          <m:ctrlPr>
                            <a:rPr kumimoji="0" lang="en-US" altLang="zh-CN" b="0" i="1" u="none" strike="noStrike" kern="1200" cap="none" spc="0" normalizeH="0" baseline="0" noProof="0" dirty="0" smtClean="0">
                              <a:ln>
                                <a:noFill/>
                              </a:ln>
                              <a:solidFill>
                                <a:schemeClr val="tx1"/>
                              </a:solidFill>
                              <a:effectLst/>
                              <a:uLnTx/>
                              <a:uFillTx/>
                              <a:latin typeface="Cambria Math" panose="02040503050406030204" charset="0"/>
                              <a:ea typeface="楷体_GB2312" pitchFamily="49" charset="-122"/>
                              <a:cs typeface="Cambria Math" panose="02040503050406030204" charset="0"/>
                            </a:rPr>
                          </m:ctrlPr>
                        </m:boxPr>
                        <m:e>
                          <m:groupChr>
                            <m:groupChrPr>
                              <m:chr m:val="⇒"/>
                              <m:vertJc m:val="bot"/>
                              <m:ctrlPr>
                                <a:rPr kumimoji="0" lang="en-US" altLang="zh-CN" b="0" i="1" u="none" strike="noStrike" kern="1200" cap="none" spc="0" normalizeH="0" baseline="0" noProof="0" dirty="0" smtClean="0">
                                  <a:ln>
                                    <a:noFill/>
                                  </a:ln>
                                  <a:solidFill>
                                    <a:schemeClr val="tx1"/>
                                  </a:solidFill>
                                  <a:effectLst/>
                                  <a:uLnTx/>
                                  <a:uFillTx/>
                                  <a:latin typeface="Cambria Math" panose="02040503050406030204" charset="0"/>
                                  <a:ea typeface="楷体_GB2312" pitchFamily="49" charset="-122"/>
                                  <a:cs typeface="Cambria Math" panose="02040503050406030204" charset="0"/>
                                </a:rPr>
                              </m:ctrlPr>
                            </m:groupChrPr>
                            <m:e>
                              <m:r>
                                <a:rPr kumimoji="0" lang="en-US" altLang="zh-CN" b="0" i="1" u="none" strike="noStrike" kern="1200" cap="none" spc="0" normalizeH="0" baseline="0" noProof="0" dirty="0" smtClean="0">
                                  <a:ln>
                                    <a:noFill/>
                                  </a:ln>
                                  <a:solidFill>
                                    <a:schemeClr val="tx1"/>
                                  </a:solidFill>
                                  <a:effectLst/>
                                  <a:uLnTx/>
                                  <a:uFillTx/>
                                  <a:latin typeface="Cambria Math" panose="02040503050406030204" charset="0"/>
                                  <a:ea typeface="楷体_GB2312" pitchFamily="49" charset="-122"/>
                                  <a:cs typeface="Cambria Math" panose="02040503050406030204" charset="0"/>
                                </a:rPr>
                                <m:t>∗</m:t>
                              </m:r>
                            </m:e>
                          </m:groupChr>
                        </m:e>
                      </m:box>
                      <m:r>
                        <a:rPr kumimoji="0" lang="en-US" altLang="zh-CN" i="1" u="none" strike="noStrike" kern="1200" cap="none" spc="0" normalizeH="0" baseline="0" noProof="0" dirty="0" smtClean="0">
                          <a:ln>
                            <a:noFill/>
                          </a:ln>
                          <a:solidFill>
                            <a:schemeClr val="tx1"/>
                          </a:solidFill>
                          <a:effectLst/>
                          <a:uLnTx/>
                          <a:uFillTx/>
                          <a:latin typeface="Cambria Math" panose="02040503050406030204" charset="0"/>
                          <a:ea typeface="楷体_GB2312" pitchFamily="49" charset="-122"/>
                          <a:cs typeface="Cambria Math" panose="02040503050406030204" charset="0"/>
                        </a:rPr>
                        <m:t>𝛼</m:t>
                      </m:r>
                      <m:r>
                        <a:rPr kumimoji="0" lang="en-US" altLang="zh-CN" i="1" u="none" strike="noStrike" kern="1200" cap="none" spc="0" normalizeH="0" baseline="0" noProof="0" dirty="0" smtClean="0">
                          <a:ln>
                            <a:noFill/>
                          </a:ln>
                          <a:solidFill>
                            <a:srgbClr val="0000FF"/>
                          </a:solidFill>
                          <a:effectLst/>
                          <a:uLnTx/>
                          <a:uFillTx/>
                          <a:latin typeface="Cambria Math" panose="02040503050406030204" charset="0"/>
                          <a:ea typeface="楷体_GB2312" pitchFamily="49" charset="-122"/>
                          <a:cs typeface="Cambria Math" panose="02040503050406030204" charset="0"/>
                        </a:rPr>
                        <m:t>𝐴</m:t>
                      </m:r>
                      <m:r>
                        <a:rPr kumimoji="0" lang="en-US" altLang="zh-CN" i="1" u="none" strike="noStrike" kern="1200" cap="none" spc="0" normalizeH="0" baseline="0" noProof="0" dirty="0" smtClean="0">
                          <a:ln>
                            <a:noFill/>
                          </a:ln>
                          <a:solidFill>
                            <a:schemeClr val="tx1"/>
                          </a:solidFill>
                          <a:effectLst/>
                          <a:uLnTx/>
                          <a:uFillTx/>
                          <a:latin typeface="Cambria Math" panose="02040503050406030204" charset="0"/>
                          <a:ea typeface="楷体_GB2312" pitchFamily="49" charset="-122"/>
                          <a:cs typeface="Cambria Math" panose="02040503050406030204" charset="0"/>
                        </a:rPr>
                        <m:t>𝛿</m:t>
                      </m:r>
                      <m:box>
                        <m:boxPr>
                          <m:noBreak m:val="on"/>
                          <m:ctrlPr>
                            <a:rPr kumimoji="0" lang="en-US" altLang="zh-CN" b="0" i="1" u="none" strike="noStrike" kern="1200" cap="none" spc="0" normalizeH="0" baseline="0" noProof="0" dirty="0" smtClean="0">
                              <a:ln>
                                <a:noFill/>
                              </a:ln>
                              <a:solidFill>
                                <a:schemeClr val="tx1"/>
                              </a:solidFill>
                              <a:effectLst/>
                              <a:uLnTx/>
                              <a:uFillTx/>
                              <a:latin typeface="Cambria Math" panose="02040503050406030204" charset="0"/>
                              <a:ea typeface="楷体_GB2312" pitchFamily="49" charset="-122"/>
                              <a:cs typeface="Cambria Math" panose="02040503050406030204" charset="0"/>
                            </a:rPr>
                          </m:ctrlPr>
                        </m:boxPr>
                        <m:e>
                          <m:groupChr>
                            <m:groupChrPr>
                              <m:chr m:val="⇒"/>
                              <m:vertJc m:val="bot"/>
                              <m:ctrlPr>
                                <a:rPr kumimoji="0" lang="en-US" altLang="zh-CN" b="0" i="1" u="none" strike="noStrike" kern="1200" cap="none" spc="0" normalizeH="0" baseline="0" noProof="0" dirty="0" smtClean="0">
                                  <a:ln>
                                    <a:noFill/>
                                  </a:ln>
                                  <a:solidFill>
                                    <a:schemeClr val="tx1"/>
                                  </a:solidFill>
                                  <a:effectLst/>
                                  <a:uLnTx/>
                                  <a:uFillTx/>
                                  <a:latin typeface="Cambria Math" panose="02040503050406030204" charset="0"/>
                                  <a:ea typeface="楷体_GB2312" pitchFamily="49" charset="-122"/>
                                  <a:cs typeface="Cambria Math" panose="02040503050406030204" charset="0"/>
                                </a:rPr>
                              </m:ctrlPr>
                            </m:groupChrPr>
                            <m:e>
                              <m:r>
                                <a:rPr kumimoji="0" lang="en-US" altLang="zh-CN" b="0" i="1" u="none" strike="noStrike" kern="1200" cap="none" spc="0" normalizeH="0" baseline="0" noProof="0" dirty="0" smtClean="0">
                                  <a:ln>
                                    <a:noFill/>
                                  </a:ln>
                                  <a:solidFill>
                                    <a:schemeClr val="tx1"/>
                                  </a:solidFill>
                                  <a:effectLst/>
                                  <a:uLnTx/>
                                  <a:uFillTx/>
                                  <a:latin typeface="Cambria Math" panose="02040503050406030204" charset="0"/>
                                  <a:ea typeface="楷体_GB2312" pitchFamily="49" charset="-122"/>
                                  <a:cs typeface="Cambria Math" panose="02040503050406030204" charset="0"/>
                                </a:rPr>
                                <m:t>+</m:t>
                              </m:r>
                            </m:e>
                          </m:groupChr>
                        </m:e>
                      </m:box>
                      <m:r>
                        <a:rPr kumimoji="0" lang="en-US" altLang="zh-CN" i="1" u="none" strike="noStrike" kern="1200" cap="none" spc="0" normalizeH="0" baseline="0" noProof="0" dirty="0" smtClean="0">
                          <a:ln>
                            <a:noFill/>
                          </a:ln>
                          <a:solidFill>
                            <a:schemeClr val="tx1"/>
                          </a:solidFill>
                          <a:effectLst/>
                          <a:uLnTx/>
                          <a:uFillTx/>
                          <a:latin typeface="Cambria Math" panose="02040503050406030204" charset="0"/>
                          <a:ea typeface="楷体_GB2312" pitchFamily="49" charset="-122"/>
                          <a:cs typeface="Cambria Math" panose="02040503050406030204" charset="0"/>
                        </a:rPr>
                        <m:t>𝛼</m:t>
                      </m:r>
                      <m:r>
                        <a:rPr kumimoji="0" lang="en-US" altLang="zh-CN" i="1" u="none" strike="noStrike" kern="1200" cap="none" spc="0" normalizeH="0" baseline="0" noProof="0" dirty="0" smtClean="0">
                          <a:ln>
                            <a:noFill/>
                          </a:ln>
                          <a:solidFill>
                            <a:srgbClr val="0000FF"/>
                          </a:solidFill>
                          <a:effectLst/>
                          <a:uLnTx/>
                          <a:uFillTx/>
                          <a:latin typeface="Cambria Math" panose="02040503050406030204" charset="0"/>
                          <a:ea typeface="楷体_GB2312" pitchFamily="49" charset="-122"/>
                          <a:cs typeface="Cambria Math" panose="02040503050406030204" charset="0"/>
                        </a:rPr>
                        <m:t>𝛽</m:t>
                      </m:r>
                      <m:r>
                        <a:rPr kumimoji="0" lang="en-US" altLang="zh-CN" i="1" u="none" strike="noStrike" kern="1200" cap="none" spc="0" normalizeH="0" baseline="0" noProof="0" dirty="0" smtClean="0">
                          <a:ln>
                            <a:noFill/>
                          </a:ln>
                          <a:solidFill>
                            <a:schemeClr val="tx1"/>
                          </a:solidFill>
                          <a:effectLst/>
                          <a:uLnTx/>
                          <a:uFillTx/>
                          <a:latin typeface="Cambria Math" panose="02040503050406030204" charset="0"/>
                          <a:ea typeface="楷体_GB2312" pitchFamily="49" charset="-122"/>
                          <a:cs typeface="Cambria Math" panose="02040503050406030204" charset="0"/>
                        </a:rPr>
                        <m:t>𝛿</m:t>
                      </m:r>
                    </m:oMath>
                  </m:oMathPara>
                </a14:m>
                <a:endParaRPr lang="zh-CN" altLang="en-US"/>
              </a:p>
            </p:txBody>
          </p:sp>
        </mc:Choice>
        <mc:Fallback>
          <p:sp>
            <p:nvSpPr>
              <p:cNvPr id="11" name="文本框 10"/>
              <p:cNvSpPr txBox="1">
                <a:spLocks noRot="1" noChangeAspect="1" noMove="1" noResize="1" noEditPoints="1" noAdjustHandles="1" noChangeArrowheads="1" noChangeShapeType="1" noTextEdit="1"/>
              </p:cNvSpPr>
              <p:nvPr/>
            </p:nvSpPr>
            <p:spPr>
              <a:xfrm>
                <a:off x="3060065" y="4149725"/>
                <a:ext cx="1942465" cy="569595"/>
              </a:xfrm>
              <a:prstGeom prst="rect">
                <a:avLst/>
              </a:prstGeom>
              <a:blipFill rotWithShape="1">
                <a:blip r:embed="rId2"/>
                <a:stretch>
                  <a:fillRect/>
                </a:stretch>
              </a:blipFill>
            </p:spPr>
            <p:txBody>
              <a:bodyPr/>
              <a:lstStyle/>
              <a:p>
                <a:r>
                  <a:rPr lang="zh-CN" altLang="en-US">
                    <a:noFill/>
                  </a:rPr>
                  <a:t> </a:t>
                </a:r>
              </a:p>
            </p:txBody>
          </p:sp>
        </mc:Fallback>
      </mc:AlternateContent>
      <p:grpSp>
        <p:nvGrpSpPr>
          <p:cNvPr id="15" name="组合 14"/>
          <p:cNvGrpSpPr/>
          <p:nvPr/>
        </p:nvGrpSpPr>
        <p:grpSpPr>
          <a:xfrm>
            <a:off x="2773045" y="4293235"/>
            <a:ext cx="2926080" cy="1151890"/>
            <a:chOff x="4706" y="6761"/>
            <a:chExt cx="4608" cy="1814"/>
          </a:xfrm>
        </p:grpSpPr>
        <p:sp>
          <p:nvSpPr>
            <p:cNvPr id="12" name="矩形 11"/>
            <p:cNvSpPr/>
            <p:nvPr/>
          </p:nvSpPr>
          <p:spPr>
            <a:xfrm>
              <a:off x="5953" y="6761"/>
              <a:ext cx="907" cy="680"/>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文本框 12"/>
            <p:cNvSpPr txBox="1"/>
            <p:nvPr/>
          </p:nvSpPr>
          <p:spPr>
            <a:xfrm>
              <a:off x="4706" y="7851"/>
              <a:ext cx="4608" cy="725"/>
            </a:xfrm>
            <a:prstGeom prst="rect">
              <a:avLst/>
            </a:prstGeom>
            <a:noFill/>
          </p:spPr>
          <p:txBody>
            <a:bodyPr wrap="none" rtlCol="0">
              <a:spAutoFit/>
            </a:bodyPr>
            <a:p>
              <a:r>
                <a:rPr lang="zh-CN" altLang="en-US">
                  <a:solidFill>
                    <a:srgbClr val="FF0000"/>
                  </a:solidFill>
                  <a:ea typeface="宋体" panose="02010600030101010101" pitchFamily="2" charset="-122"/>
                </a:rPr>
                <a:t>归约之后为一个句型</a:t>
              </a:r>
              <a:endParaRPr lang="zh-CN" altLang="en-US">
                <a:solidFill>
                  <a:srgbClr val="FF0000"/>
                </a:solidFill>
                <a:ea typeface="宋体" panose="02010600030101010101" pitchFamily="2" charset="-122"/>
              </a:endParaRPr>
            </a:p>
          </p:txBody>
        </p:sp>
        <p:sp>
          <p:nvSpPr>
            <p:cNvPr id="14" name="下弧形箭头 13"/>
            <p:cNvSpPr/>
            <p:nvPr/>
          </p:nvSpPr>
          <p:spPr>
            <a:xfrm flipH="1">
              <a:off x="6311" y="7349"/>
              <a:ext cx="1400" cy="445"/>
            </a:xfrm>
            <a:prstGeom prst="curvedUpArrow">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3" name="Title 1"/>
          <p:cNvSpPr>
            <a:spLocks noGrp="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Shift-reduce</a:t>
            </a:r>
            <a:endParaRPr lang="zh-CN" altLang="en-US" kern="1200" dirty="0">
              <a:latin typeface="+mj-lt"/>
              <a:ea typeface="宋体" panose="02010600030101010101" pitchFamily="2" charset="-122"/>
              <a:cs typeface="+mj-cs"/>
            </a:endParaRPr>
          </a:p>
        </p:txBody>
      </p:sp>
      <p:sp>
        <p:nvSpPr>
          <p:cNvPr id="3" name="Content Placeholder 2"/>
          <p:cNvSpPr>
            <a:spLocks noGrp="1"/>
          </p:cNvSpPr>
          <p:nvPr>
            <p:ph sz="quarter" idx="1"/>
          </p:nvPr>
        </p:nvSpPr>
        <p:spPr>
          <a:xfrm>
            <a:off x="457200" y="1219200"/>
            <a:ext cx="6275388" cy="4937125"/>
          </a:xfrm>
        </p:spPr>
        <p:txBody>
          <a:bodyPr vert="horz" wrap="square" lIns="91440" tIns="45720" rIns="91440" bIns="45720" numCol="1" anchor="t" anchorCtr="0" compatLnSpc="1"/>
          <a:lstStyle/>
          <a:p>
            <a:pPr marL="273050" marR="0" lvl="0" indent="-273050" algn="l" defTabSz="914400" rtl="0" eaLnBrk="0" fontAlgn="base" latinLnBrk="0" hangingPunct="0">
              <a:lnSpc>
                <a:spcPct val="80000"/>
              </a:lnSpc>
              <a:spcBef>
                <a:spcPct val="50000"/>
              </a:spcBef>
              <a:spcAft>
                <a:spcPct val="0"/>
              </a:spcAft>
              <a:buClr>
                <a:schemeClr val="accent1"/>
              </a:buClr>
              <a:buSzPct val="76000"/>
              <a:buFont typeface="Wingdings 3" panose="05040102010807070707" pitchFamily="18" charset="2"/>
              <a:buChar char=""/>
              <a:defRPr/>
            </a:pPr>
            <a:r>
              <a:rPr kumimoji="0" lang="zh-CN" altLang="en-US" sz="2400" b="0" i="0" u="none" strike="noStrike" kern="1200" cap="none" spc="0" normalizeH="0" baseline="0" noProof="0" dirty="0" smtClean="0">
                <a:ln>
                  <a:noFill/>
                </a:ln>
                <a:solidFill>
                  <a:srgbClr val="00823B"/>
                </a:solidFill>
                <a:effectLst/>
                <a:uLnTx/>
                <a:uFillTx/>
                <a:latin typeface="+mj-lt"/>
                <a:ea typeface="楷体_GB2312" pitchFamily="49" charset="-122"/>
                <a:cs typeface="+mn-cs"/>
              </a:rPr>
              <a:t>例</a:t>
            </a:r>
            <a:r>
              <a:rPr kumimoji="0" lang="en-US" altLang="zh-CN" sz="2400" b="0" i="0" u="none" strike="noStrike" kern="1200" cap="none" spc="0" normalizeH="0" baseline="0" noProof="0" dirty="0" smtClean="0">
                <a:ln>
                  <a:noFill/>
                </a:ln>
                <a:solidFill>
                  <a:srgbClr val="00823B"/>
                </a:solidFill>
                <a:effectLst/>
                <a:uLnTx/>
                <a:uFillTx/>
                <a:latin typeface="+mj-lt"/>
                <a:ea typeface="楷体_GB2312" pitchFamily="49" charset="-122"/>
                <a:cs typeface="+mn-cs"/>
              </a:rPr>
              <a:t>4</a:t>
            </a: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：考虑文法</a:t>
            </a:r>
            <a:r>
              <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G[E]</a:t>
            </a: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a:t>
            </a:r>
            <a:r>
              <a:rPr kumimoji="0" lang="en-US" altLang="zh-CN" sz="2400" b="0" i="0" u="none" strike="noStrike" kern="1200" cap="none" spc="0" normalizeH="0" baseline="0" noProof="0" dirty="0" smtClean="0">
                <a:ln>
                  <a:noFill/>
                </a:ln>
                <a:solidFill>
                  <a:srgbClr val="0000CC"/>
                </a:solidFill>
                <a:effectLst/>
                <a:uLnTx/>
                <a:uFillTx/>
                <a:latin typeface="+mj-lt"/>
                <a:ea typeface="楷体_GB2312" pitchFamily="49" charset="-122"/>
                <a:cs typeface="+mn-cs"/>
              </a:rPr>
              <a:t>E</a:t>
            </a:r>
            <a:r>
              <a:rPr kumimoji="0" lang="en-US" altLang="zh-CN" sz="2400" b="0" i="0" u="none" strike="noStrike" kern="1200" cap="none" spc="0" normalizeH="0" baseline="0" noProof="0" dirty="0" smtClean="0">
                <a:ln>
                  <a:noFill/>
                </a:ln>
                <a:solidFill>
                  <a:srgbClr val="0000CC"/>
                </a:solidFill>
                <a:effectLst/>
                <a:uLnTx/>
                <a:uFillTx/>
                <a:latin typeface="+mj-lt"/>
                <a:ea typeface="楷体_GB2312" pitchFamily="49" charset="-122"/>
                <a:cs typeface="+mn-cs"/>
                <a:sym typeface="Symbol" panose="05050102010706020507" pitchFamily="18" charset="2"/>
              </a:rPr>
              <a:t></a:t>
            </a:r>
            <a:r>
              <a:rPr kumimoji="0" lang="en-US" altLang="zh-CN" sz="2400" b="0" i="0" u="none" strike="noStrike" kern="1200" cap="none" spc="0" normalizeH="0" baseline="0" noProof="0" dirty="0" smtClean="0">
                <a:ln>
                  <a:noFill/>
                </a:ln>
                <a:solidFill>
                  <a:srgbClr val="0000CC"/>
                </a:solidFill>
                <a:effectLst/>
                <a:uLnTx/>
                <a:uFillTx/>
                <a:latin typeface="+mj-lt"/>
                <a:ea typeface="楷体_GB2312" pitchFamily="49" charset="-122"/>
                <a:cs typeface="+mn-cs"/>
              </a:rPr>
              <a:t>T|E+T    T</a:t>
            </a:r>
            <a:r>
              <a:rPr kumimoji="0" lang="en-US" altLang="zh-CN" sz="2400" b="0" i="0" u="none" strike="noStrike" kern="1200" cap="none" spc="0" normalizeH="0" baseline="0" noProof="0" dirty="0" smtClean="0">
                <a:ln>
                  <a:noFill/>
                </a:ln>
                <a:solidFill>
                  <a:srgbClr val="0000CC"/>
                </a:solidFill>
                <a:effectLst/>
                <a:uLnTx/>
                <a:uFillTx/>
                <a:latin typeface="+mj-lt"/>
                <a:ea typeface="楷体_GB2312" pitchFamily="49" charset="-122"/>
                <a:cs typeface="+mn-cs"/>
                <a:sym typeface="Symbol" panose="05050102010706020507" pitchFamily="18" charset="2"/>
              </a:rPr>
              <a:t>F|T*F   F(E)|</a:t>
            </a:r>
            <a:r>
              <a:rPr kumimoji="0" lang="en-US" altLang="zh-CN" sz="2400" b="0" i="0" u="none" strike="noStrike" kern="1200" cap="none" spc="0" normalizeH="0" baseline="0" noProof="0" dirty="0" err="1" smtClean="0">
                <a:ln>
                  <a:noFill/>
                </a:ln>
                <a:solidFill>
                  <a:srgbClr val="0000CC"/>
                </a:solidFill>
                <a:effectLst/>
                <a:uLnTx/>
                <a:uFillTx/>
                <a:latin typeface="+mj-lt"/>
                <a:ea typeface="楷体_GB2312" pitchFamily="49" charset="-122"/>
                <a:cs typeface="+mn-cs"/>
                <a:sym typeface="Symbol" panose="05050102010706020507" pitchFamily="18" charset="2"/>
              </a:rPr>
              <a:t>i</a:t>
            </a: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sym typeface="Symbol" panose="05050102010706020507" pitchFamily="18" charset="2"/>
              </a:rPr>
              <a:t>和句型</a:t>
            </a:r>
            <a:r>
              <a:rPr kumimoji="0" lang="en-US" altLang="zh-CN" sz="2400" b="0" i="0" u="none" strike="noStrike" kern="1200" cap="none" spc="0" normalizeH="0" baseline="0" noProof="0" dirty="0" smtClean="0">
                <a:ln>
                  <a:noFill/>
                </a:ln>
                <a:solidFill>
                  <a:srgbClr val="0000CC"/>
                </a:solidFill>
                <a:effectLst/>
                <a:uLnTx/>
                <a:uFillTx/>
                <a:latin typeface="+mj-lt"/>
                <a:ea typeface="楷体_GB2312" pitchFamily="49" charset="-122"/>
                <a:cs typeface="+mn-cs"/>
                <a:sym typeface="Symbol" panose="05050102010706020507" pitchFamily="18" charset="2"/>
              </a:rPr>
              <a:t>i</a:t>
            </a:r>
            <a:r>
              <a:rPr kumimoji="0" lang="en-US" altLang="zh-CN" sz="2400" b="0" i="0" u="none" strike="noStrike" kern="1200" cap="none" spc="0" normalizeH="0" baseline="-25000" noProof="0" dirty="0" smtClean="0">
                <a:ln>
                  <a:noFill/>
                </a:ln>
                <a:solidFill>
                  <a:srgbClr val="0000CC"/>
                </a:solidFill>
                <a:effectLst/>
                <a:uLnTx/>
                <a:uFillTx/>
                <a:latin typeface="+mj-lt"/>
                <a:ea typeface="楷体_GB2312" pitchFamily="49" charset="-122"/>
                <a:cs typeface="+mn-cs"/>
                <a:sym typeface="Symbol" panose="05050102010706020507" pitchFamily="18" charset="2"/>
              </a:rPr>
              <a:t>1</a:t>
            </a:r>
            <a:r>
              <a:rPr kumimoji="0" lang="en-US" altLang="zh-CN" sz="2400" b="0" i="0" u="none" strike="noStrike" kern="1200" cap="none" spc="0" normalizeH="0" baseline="0" noProof="0" dirty="0" smtClean="0">
                <a:ln>
                  <a:noFill/>
                </a:ln>
                <a:solidFill>
                  <a:srgbClr val="0000CC"/>
                </a:solidFill>
                <a:effectLst/>
                <a:uLnTx/>
                <a:uFillTx/>
                <a:latin typeface="+mj-lt"/>
                <a:ea typeface="楷体_GB2312" pitchFamily="49" charset="-122"/>
                <a:cs typeface="+mn-cs"/>
                <a:sym typeface="Symbol" panose="05050102010706020507" pitchFamily="18" charset="2"/>
              </a:rPr>
              <a:t>*i</a:t>
            </a:r>
            <a:r>
              <a:rPr kumimoji="0" lang="en-US" altLang="zh-CN" sz="2400" b="0" i="0" u="none" strike="noStrike" kern="1200" cap="none" spc="0" normalizeH="0" baseline="-25000" noProof="0" dirty="0" smtClean="0">
                <a:ln>
                  <a:noFill/>
                </a:ln>
                <a:solidFill>
                  <a:srgbClr val="0000CC"/>
                </a:solidFill>
                <a:effectLst/>
                <a:uLnTx/>
                <a:uFillTx/>
                <a:latin typeface="+mj-lt"/>
                <a:ea typeface="楷体_GB2312" pitchFamily="49" charset="-122"/>
                <a:cs typeface="+mn-cs"/>
                <a:sym typeface="Symbol" panose="05050102010706020507" pitchFamily="18" charset="2"/>
              </a:rPr>
              <a:t>2</a:t>
            </a:r>
            <a:r>
              <a:rPr kumimoji="0" lang="en-US" altLang="zh-CN" sz="2400" b="0" i="0" u="none" strike="noStrike" kern="1200" cap="none" spc="0" normalizeH="0" baseline="0" noProof="0" dirty="0" smtClean="0">
                <a:ln>
                  <a:noFill/>
                </a:ln>
                <a:solidFill>
                  <a:srgbClr val="0000CC"/>
                </a:solidFill>
                <a:effectLst/>
                <a:uLnTx/>
                <a:uFillTx/>
                <a:latin typeface="+mj-lt"/>
                <a:ea typeface="楷体_GB2312" pitchFamily="49" charset="-122"/>
                <a:cs typeface="+mn-cs"/>
                <a:sym typeface="Symbol" panose="05050102010706020507" pitchFamily="18" charset="2"/>
              </a:rPr>
              <a:t>+i</a:t>
            </a:r>
            <a:r>
              <a:rPr kumimoji="0" lang="en-US" altLang="zh-CN" sz="2400" b="0" i="0" u="none" strike="noStrike" kern="1200" cap="none" spc="0" normalizeH="0" baseline="-25000" noProof="0" dirty="0" smtClean="0">
                <a:ln>
                  <a:noFill/>
                </a:ln>
                <a:solidFill>
                  <a:srgbClr val="0000CC"/>
                </a:solidFill>
                <a:effectLst/>
                <a:uLnTx/>
                <a:uFillTx/>
                <a:latin typeface="+mj-lt"/>
                <a:ea typeface="楷体_GB2312" pitchFamily="49" charset="-122"/>
                <a:cs typeface="+mn-cs"/>
                <a:sym typeface="Symbol" panose="05050102010706020507" pitchFamily="18" charset="2"/>
              </a:rPr>
              <a:t>3</a:t>
            </a: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sym typeface="Symbol" panose="05050102010706020507" pitchFamily="18" charset="2"/>
              </a:rPr>
              <a:t>：</a:t>
            </a:r>
            <a:endPar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sym typeface="Symbol" panose="05050102010706020507" pitchFamily="18" charset="2"/>
            </a:endParaRPr>
          </a:p>
          <a:p>
            <a:pPr marL="273050" marR="0" lvl="0" indent="-273050" algn="l" defTabSz="914400" rtl="0" eaLnBrk="0" fontAlgn="base" latinLnBrk="0" hangingPunct="0">
              <a:lnSpc>
                <a:spcPct val="80000"/>
              </a:lnSpc>
              <a:spcBef>
                <a:spcPts val="600"/>
              </a:spcBef>
              <a:spcAft>
                <a:spcPct val="0"/>
              </a:spcAft>
              <a:buClr>
                <a:schemeClr val="accent1"/>
              </a:buClr>
              <a:buSzPct val="76000"/>
              <a:buFont typeface="Wingdings 3" panose="05040102010807070707" pitchFamily="18" charset="2"/>
              <a:buChar char=""/>
              <a:defRPr/>
            </a:pPr>
            <a:r>
              <a:rPr kumimoji="0" lang="zh-CN" altLang="en-US" sz="2400" b="0" i="0" u="none" strike="noStrike" kern="1200" cap="none" spc="0" normalizeH="0" baseline="0" noProof="1" smtClean="0">
                <a:ln>
                  <a:noFill/>
                </a:ln>
                <a:solidFill>
                  <a:schemeClr val="tx1"/>
                </a:solidFill>
                <a:effectLst/>
                <a:uLnTx/>
                <a:uFillTx/>
                <a:latin typeface="+mj-lt"/>
                <a:ea typeface="楷体_GB2312" pitchFamily="49" charset="-122"/>
                <a:cs typeface="+mn-cs"/>
              </a:rPr>
              <a:t>在一个句型对应的语法树中，以某非终结符为根的两代以上的子树的所有末端结点从左到右排列就是相对于该非终结符的一个</a:t>
            </a:r>
            <a:r>
              <a:rPr kumimoji="0" lang="zh-CN" altLang="en-US" sz="2400" b="0" i="0" u="none" strike="noStrike" kern="1200" cap="none" spc="0" normalizeH="0" baseline="0" noProof="1" smtClean="0">
                <a:ln>
                  <a:noFill/>
                </a:ln>
                <a:solidFill>
                  <a:srgbClr val="FF0000"/>
                </a:solidFill>
                <a:effectLst/>
                <a:uLnTx/>
                <a:uFillTx/>
                <a:latin typeface="+mj-lt"/>
                <a:ea typeface="楷体_GB2312" pitchFamily="49" charset="-122"/>
                <a:cs typeface="+mn-cs"/>
              </a:rPr>
              <a:t>短语</a:t>
            </a:r>
            <a:r>
              <a:rPr kumimoji="0" lang="zh-CN" altLang="en-US" sz="2400" b="0" i="0" u="none" strike="noStrike" kern="1200" cap="none" spc="0" normalizeH="0" baseline="0" noProof="1" smtClean="0">
                <a:ln>
                  <a:noFill/>
                </a:ln>
                <a:solidFill>
                  <a:schemeClr val="tx1"/>
                </a:solidFill>
                <a:effectLst/>
                <a:uLnTx/>
                <a:uFillTx/>
                <a:latin typeface="+mj-lt"/>
                <a:ea typeface="楷体_GB2312" pitchFamily="49" charset="-122"/>
                <a:cs typeface="+mn-cs"/>
              </a:rPr>
              <a:t>，如果子树只有两代，则该短语就是</a:t>
            </a:r>
            <a:r>
              <a:rPr kumimoji="0" lang="zh-CN" altLang="en-US" sz="2400" b="0" i="0" u="none" strike="noStrike" kern="1200" cap="none" spc="0" normalizeH="0" baseline="0" noProof="1" smtClean="0">
                <a:ln>
                  <a:noFill/>
                </a:ln>
                <a:solidFill>
                  <a:srgbClr val="FF0000"/>
                </a:solidFill>
                <a:effectLst/>
                <a:uLnTx/>
                <a:uFillTx/>
                <a:latin typeface="+mj-lt"/>
                <a:ea typeface="楷体_GB2312" pitchFamily="49" charset="-122"/>
                <a:cs typeface="+mn-cs"/>
              </a:rPr>
              <a:t>直接短语</a:t>
            </a:r>
            <a:r>
              <a:rPr kumimoji="0" lang="zh-CN" altLang="en-US" sz="2400" b="0" i="0" u="none" strike="noStrike" kern="1200" cap="none" spc="0" normalizeH="0" baseline="0" noProof="1" smtClean="0">
                <a:ln>
                  <a:noFill/>
                </a:ln>
                <a:solidFill>
                  <a:schemeClr val="tx1"/>
                </a:solidFill>
                <a:effectLst/>
                <a:uLnTx/>
                <a:uFillTx/>
                <a:latin typeface="+mj-lt"/>
                <a:ea typeface="楷体_GB2312" pitchFamily="49" charset="-122"/>
                <a:cs typeface="+mn-cs"/>
              </a:rPr>
              <a:t>。</a:t>
            </a:r>
            <a:endPar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80000"/>
              </a:lnSpc>
              <a:spcBef>
                <a:spcPts val="500"/>
              </a:spcBef>
              <a:spcAft>
                <a:spcPct val="0"/>
              </a:spcAft>
              <a:buClr>
                <a:schemeClr val="accent2"/>
              </a:buClr>
              <a:buSzPct val="76000"/>
              <a:buFont typeface="Wingdings 3" panose="05040102010807070707" pitchFamily="18" charset="2"/>
              <a:buChar char=""/>
              <a:defRPr/>
            </a:pPr>
            <a:r>
              <a:rPr kumimoji="0" lang="en-US" altLang="zh-CN" sz="2400" b="0" i="0" u="none" strike="noStrike" kern="1200" cap="none" spc="0" normalizeH="0" baseline="0" noProof="0" dirty="0" smtClean="0">
                <a:ln>
                  <a:noFill/>
                </a:ln>
                <a:solidFill>
                  <a:srgbClr val="0000CC"/>
                </a:solidFill>
                <a:effectLst/>
                <a:uLnTx/>
                <a:uFillTx/>
                <a:latin typeface="+mj-lt"/>
                <a:ea typeface="楷体_GB2312" pitchFamily="49" charset="-122"/>
                <a:cs typeface="+mn-cs"/>
              </a:rPr>
              <a:t>E </a:t>
            </a:r>
            <a:r>
              <a:rPr kumimoji="0" lang="en-US" altLang="zh-CN" sz="2400" b="0" i="0" u="none" strike="noStrike" kern="1200" cap="none" spc="0" normalizeH="0" baseline="0" noProof="0" dirty="0" smtClean="0">
                <a:ln>
                  <a:noFill/>
                </a:ln>
                <a:solidFill>
                  <a:srgbClr val="0000CC"/>
                </a:solidFill>
                <a:effectLst/>
                <a:uLnTx/>
                <a:uFillTx/>
                <a:latin typeface="+mj-lt"/>
                <a:ea typeface="楷体_GB2312" pitchFamily="49" charset="-122"/>
                <a:cs typeface="+mn-cs"/>
                <a:sym typeface="Symbol" panose="05050102010706020507" pitchFamily="18" charset="2"/>
              </a:rPr>
              <a:t> </a:t>
            </a:r>
            <a:r>
              <a:rPr kumimoji="0" lang="en-US" altLang="zh-CN" sz="2400" b="0" i="0" u="none" strike="noStrike" kern="1200" cap="none" spc="0" normalizeH="0" baseline="0" noProof="0" dirty="0" smtClean="0">
                <a:ln>
                  <a:noFill/>
                </a:ln>
                <a:solidFill>
                  <a:srgbClr val="0000CC"/>
                </a:solidFill>
                <a:effectLst/>
                <a:uLnTx/>
                <a:uFillTx/>
                <a:latin typeface="+mj-lt"/>
                <a:ea typeface="楷体_GB2312" pitchFamily="49" charset="-122"/>
                <a:cs typeface="+mn-cs"/>
              </a:rPr>
              <a:t>E+T </a:t>
            </a:r>
            <a:r>
              <a:rPr kumimoji="0" lang="en-US" altLang="zh-CN" sz="2400" b="0" i="0" u="none" strike="noStrike" kern="1200" cap="none" spc="0" normalizeH="0" baseline="0" noProof="0" dirty="0" smtClean="0">
                <a:ln>
                  <a:noFill/>
                </a:ln>
                <a:solidFill>
                  <a:srgbClr val="0000CC"/>
                </a:solidFill>
                <a:effectLst/>
                <a:uLnTx/>
                <a:uFillTx/>
                <a:latin typeface="+mj-lt"/>
                <a:ea typeface="楷体_GB2312" pitchFamily="49" charset="-122"/>
                <a:cs typeface="+mn-cs"/>
                <a:sym typeface="Symbol" panose="05050102010706020507" pitchFamily="18" charset="2"/>
              </a:rPr>
              <a:t> </a:t>
            </a:r>
            <a:r>
              <a:rPr kumimoji="0" lang="en-US" altLang="zh-CN" sz="2400" b="0" i="0" u="none" strike="noStrike" kern="1200" cap="none" spc="0" normalizeH="0" baseline="0" noProof="0" dirty="0" smtClean="0">
                <a:ln>
                  <a:noFill/>
                </a:ln>
                <a:solidFill>
                  <a:srgbClr val="0000CC"/>
                </a:solidFill>
                <a:effectLst/>
                <a:uLnTx/>
                <a:uFillTx/>
                <a:latin typeface="+mj-lt"/>
                <a:ea typeface="楷体_GB2312" pitchFamily="49" charset="-122"/>
                <a:cs typeface="+mn-cs"/>
              </a:rPr>
              <a:t>E+F</a:t>
            </a:r>
            <a:r>
              <a:rPr kumimoji="0" lang="en-US" altLang="zh-CN" sz="2400" b="0" i="0" u="none" strike="noStrike" kern="1200" cap="none" spc="0" normalizeH="0" baseline="0" noProof="0" dirty="0" smtClean="0">
                <a:ln>
                  <a:noFill/>
                </a:ln>
                <a:solidFill>
                  <a:srgbClr val="0000CC"/>
                </a:solidFill>
                <a:effectLst/>
                <a:uLnTx/>
                <a:uFillTx/>
                <a:latin typeface="+mj-lt"/>
                <a:ea typeface="楷体_GB2312" pitchFamily="49" charset="-122"/>
                <a:cs typeface="+mn-cs"/>
                <a:sym typeface="Symbol" panose="05050102010706020507" pitchFamily="18" charset="2"/>
              </a:rPr>
              <a:t>  E+</a:t>
            </a:r>
            <a:r>
              <a:rPr kumimoji="0" lang="en-US" altLang="zh-CN" sz="2400" b="0" i="0" u="none" strike="noStrike" kern="1200" cap="none" spc="0" normalizeH="0" baseline="0" noProof="0" dirty="0" smtClean="0">
                <a:ln>
                  <a:noFill/>
                </a:ln>
                <a:solidFill>
                  <a:srgbClr val="0000CC"/>
                </a:solidFill>
                <a:effectLst/>
                <a:uLnTx/>
                <a:uFillTx/>
                <a:latin typeface="+mj-lt"/>
                <a:ea typeface="楷体_GB2312" pitchFamily="49" charset="-122"/>
                <a:cs typeface="+mn-cs"/>
              </a:rPr>
              <a:t>i</a:t>
            </a:r>
            <a:r>
              <a:rPr kumimoji="0" lang="en-US" altLang="zh-CN" sz="2400" b="0" i="0" u="none" strike="noStrike" kern="1200" cap="none" spc="0" normalizeH="0" baseline="-25000" noProof="0" dirty="0" smtClean="0">
                <a:ln>
                  <a:noFill/>
                </a:ln>
                <a:solidFill>
                  <a:srgbClr val="0000CC"/>
                </a:solidFill>
                <a:effectLst/>
                <a:uLnTx/>
                <a:uFillTx/>
                <a:latin typeface="+mj-lt"/>
                <a:ea typeface="楷体_GB2312" pitchFamily="49" charset="-122"/>
                <a:cs typeface="+mn-cs"/>
              </a:rPr>
              <a:t>3</a:t>
            </a:r>
            <a:r>
              <a:rPr kumimoji="0" lang="en-US" altLang="zh-CN" sz="2400" b="0" i="0" u="none" strike="noStrike" kern="1200" cap="none" spc="0" normalizeH="0" baseline="0" noProof="0" dirty="0" smtClean="0">
                <a:ln>
                  <a:noFill/>
                </a:ln>
                <a:solidFill>
                  <a:srgbClr val="0000CC"/>
                </a:solidFill>
                <a:effectLst/>
                <a:uLnTx/>
                <a:uFillTx/>
                <a:latin typeface="+mj-lt"/>
                <a:ea typeface="楷体_GB2312" pitchFamily="49" charset="-122"/>
                <a:cs typeface="+mn-cs"/>
                <a:sym typeface="Symbol" panose="05050102010706020507" pitchFamily="18" charset="2"/>
              </a:rPr>
              <a:t>  T+</a:t>
            </a:r>
            <a:r>
              <a:rPr kumimoji="0" lang="en-US" altLang="zh-CN" sz="2400" b="0" i="0" u="none" strike="noStrike" kern="1200" cap="none" spc="0" normalizeH="0" baseline="0" noProof="0" dirty="0" smtClean="0">
                <a:ln>
                  <a:noFill/>
                </a:ln>
                <a:solidFill>
                  <a:srgbClr val="0000CC"/>
                </a:solidFill>
                <a:effectLst/>
                <a:uLnTx/>
                <a:uFillTx/>
                <a:latin typeface="+mj-lt"/>
                <a:ea typeface="楷体_GB2312" pitchFamily="49" charset="-122"/>
                <a:cs typeface="+mn-cs"/>
              </a:rPr>
              <a:t>i</a:t>
            </a:r>
            <a:r>
              <a:rPr kumimoji="0" lang="en-US" altLang="zh-CN" sz="2400" b="0" i="0" u="none" strike="noStrike" kern="1200" cap="none" spc="0" normalizeH="0" baseline="-25000" noProof="0" dirty="0" smtClean="0">
                <a:ln>
                  <a:noFill/>
                </a:ln>
                <a:solidFill>
                  <a:srgbClr val="0000CC"/>
                </a:solidFill>
                <a:effectLst/>
                <a:uLnTx/>
                <a:uFillTx/>
                <a:latin typeface="+mj-lt"/>
                <a:ea typeface="楷体_GB2312" pitchFamily="49" charset="-122"/>
                <a:cs typeface="+mn-cs"/>
              </a:rPr>
              <a:t>3</a:t>
            </a:r>
            <a:r>
              <a:rPr kumimoji="0" lang="en-US" altLang="zh-CN" sz="2400" b="0" i="0" u="none" strike="noStrike" kern="1200" cap="none" spc="0" normalizeH="0" baseline="0" noProof="0" dirty="0" smtClean="0">
                <a:ln>
                  <a:noFill/>
                </a:ln>
                <a:solidFill>
                  <a:srgbClr val="0000CC"/>
                </a:solidFill>
                <a:effectLst/>
                <a:uLnTx/>
                <a:uFillTx/>
                <a:latin typeface="+mj-lt"/>
                <a:ea typeface="楷体_GB2312" pitchFamily="49" charset="-122"/>
                <a:cs typeface="+mn-cs"/>
                <a:sym typeface="Symbol" panose="05050102010706020507" pitchFamily="18" charset="2"/>
              </a:rPr>
              <a:t> </a:t>
            </a:r>
            <a:endParaRPr kumimoji="0" lang="en-US" altLang="zh-CN" sz="2400" b="0" i="0" u="none" strike="noStrike" kern="1200" cap="none" spc="0" normalizeH="0" baseline="0" noProof="0" dirty="0" smtClean="0">
              <a:ln>
                <a:noFill/>
              </a:ln>
              <a:solidFill>
                <a:srgbClr val="0000CC"/>
              </a:solidFill>
              <a:effectLst/>
              <a:uLnTx/>
              <a:uFillTx/>
              <a:latin typeface="+mj-lt"/>
              <a:ea typeface="楷体_GB2312" pitchFamily="49" charset="-122"/>
              <a:cs typeface="+mn-cs"/>
              <a:sym typeface="Symbol" panose="05050102010706020507" pitchFamily="18" charset="2"/>
            </a:endParaRPr>
          </a:p>
          <a:p>
            <a:pPr marL="548005" marR="0" lvl="1" indent="-273050" algn="l" defTabSz="914400" rtl="0" eaLnBrk="0" fontAlgn="base" latinLnBrk="0" hangingPunct="0">
              <a:lnSpc>
                <a:spcPct val="80000"/>
              </a:lnSpc>
              <a:spcBef>
                <a:spcPct val="0"/>
              </a:spcBef>
              <a:spcAft>
                <a:spcPct val="0"/>
              </a:spcAft>
              <a:buClr>
                <a:schemeClr val="accent2"/>
              </a:buClr>
              <a:buSzPct val="76000"/>
              <a:buFont typeface="Wingdings" panose="05000000000000000000" pitchFamily="2" charset="2"/>
              <a:buNone/>
              <a:defRPr/>
            </a:pPr>
            <a:r>
              <a:rPr kumimoji="0" lang="en-US" altLang="zh-CN" sz="2400" b="0" i="0" u="none" strike="noStrike" kern="1200" cap="none" spc="0" normalizeH="0" baseline="0" noProof="0" dirty="0" smtClean="0">
                <a:ln>
                  <a:noFill/>
                </a:ln>
                <a:solidFill>
                  <a:srgbClr val="0000CC"/>
                </a:solidFill>
                <a:effectLst/>
                <a:uLnTx/>
                <a:uFillTx/>
                <a:latin typeface="+mj-lt"/>
                <a:ea typeface="楷体_GB2312" pitchFamily="49" charset="-122"/>
                <a:cs typeface="+mn-cs"/>
                <a:sym typeface="Symbol" panose="05050102010706020507" pitchFamily="18" charset="2"/>
              </a:rPr>
              <a:t>     T*F+</a:t>
            </a:r>
            <a:r>
              <a:rPr kumimoji="0" lang="en-US" altLang="zh-CN" sz="2400" b="0" i="0" u="none" strike="noStrike" kern="1200" cap="none" spc="0" normalizeH="0" baseline="0" noProof="0" dirty="0" smtClean="0">
                <a:ln>
                  <a:noFill/>
                </a:ln>
                <a:solidFill>
                  <a:srgbClr val="0000CC"/>
                </a:solidFill>
                <a:effectLst/>
                <a:uLnTx/>
                <a:uFillTx/>
                <a:latin typeface="+mj-lt"/>
                <a:ea typeface="楷体_GB2312" pitchFamily="49" charset="-122"/>
                <a:cs typeface="+mn-cs"/>
              </a:rPr>
              <a:t>i</a:t>
            </a:r>
            <a:r>
              <a:rPr kumimoji="0" lang="en-US" altLang="zh-CN" sz="2400" b="0" i="0" u="none" strike="noStrike" kern="1200" cap="none" spc="0" normalizeH="0" baseline="-25000" noProof="0" dirty="0" smtClean="0">
                <a:ln>
                  <a:noFill/>
                </a:ln>
                <a:solidFill>
                  <a:srgbClr val="0000CC"/>
                </a:solidFill>
                <a:effectLst/>
                <a:uLnTx/>
                <a:uFillTx/>
                <a:latin typeface="+mj-lt"/>
                <a:ea typeface="楷体_GB2312" pitchFamily="49" charset="-122"/>
                <a:cs typeface="+mn-cs"/>
              </a:rPr>
              <a:t>3</a:t>
            </a:r>
            <a:r>
              <a:rPr kumimoji="0" lang="en-US" altLang="zh-CN" sz="2400" b="0" i="0" u="none" strike="noStrike" kern="1200" cap="none" spc="0" normalizeH="0" baseline="0" noProof="0" dirty="0" smtClean="0">
                <a:ln>
                  <a:noFill/>
                </a:ln>
                <a:solidFill>
                  <a:srgbClr val="0000CC"/>
                </a:solidFill>
                <a:effectLst/>
                <a:uLnTx/>
                <a:uFillTx/>
                <a:latin typeface="+mj-lt"/>
                <a:ea typeface="楷体_GB2312" pitchFamily="49" charset="-122"/>
                <a:cs typeface="+mn-cs"/>
                <a:sym typeface="Symbol" panose="05050102010706020507" pitchFamily="18" charset="2"/>
              </a:rPr>
              <a:t>  T*</a:t>
            </a:r>
            <a:r>
              <a:rPr kumimoji="0" lang="en-US" altLang="zh-CN" sz="2400" b="0" i="0" u="none" strike="noStrike" kern="1200" cap="none" spc="0" normalizeH="0" baseline="0" noProof="0" dirty="0" smtClean="0">
                <a:ln>
                  <a:noFill/>
                </a:ln>
                <a:solidFill>
                  <a:srgbClr val="0000CC"/>
                </a:solidFill>
                <a:effectLst/>
                <a:uLnTx/>
                <a:uFillTx/>
                <a:latin typeface="+mj-lt"/>
                <a:ea typeface="楷体_GB2312" pitchFamily="49" charset="-122"/>
                <a:cs typeface="+mn-cs"/>
              </a:rPr>
              <a:t>i</a:t>
            </a:r>
            <a:r>
              <a:rPr kumimoji="0" lang="en-US" altLang="zh-CN" sz="2400" b="0" i="0" u="none" strike="noStrike" kern="1200" cap="none" spc="0" normalizeH="0" baseline="-25000" noProof="0" dirty="0" smtClean="0">
                <a:ln>
                  <a:noFill/>
                </a:ln>
                <a:solidFill>
                  <a:srgbClr val="0000CC"/>
                </a:solidFill>
                <a:effectLst/>
                <a:uLnTx/>
                <a:uFillTx/>
                <a:latin typeface="+mj-lt"/>
                <a:ea typeface="楷体_GB2312" pitchFamily="49" charset="-122"/>
                <a:cs typeface="+mn-cs"/>
              </a:rPr>
              <a:t>2</a:t>
            </a:r>
            <a:r>
              <a:rPr kumimoji="0" lang="en-US" altLang="zh-CN" sz="2400" b="0" i="0" u="none" strike="noStrike" kern="1200" cap="none" spc="0" normalizeH="0" baseline="0" noProof="0" dirty="0" smtClean="0">
                <a:ln>
                  <a:noFill/>
                </a:ln>
                <a:solidFill>
                  <a:srgbClr val="0000CC"/>
                </a:solidFill>
                <a:effectLst/>
                <a:uLnTx/>
                <a:uFillTx/>
                <a:latin typeface="+mj-lt"/>
                <a:ea typeface="楷体_GB2312" pitchFamily="49" charset="-122"/>
                <a:cs typeface="+mn-cs"/>
                <a:sym typeface="Symbol" panose="05050102010706020507" pitchFamily="18" charset="2"/>
              </a:rPr>
              <a:t>+</a:t>
            </a:r>
            <a:r>
              <a:rPr kumimoji="0" lang="en-US" altLang="zh-CN" sz="2400" b="0" i="0" u="none" strike="noStrike" kern="1200" cap="none" spc="0" normalizeH="0" baseline="0" noProof="0" dirty="0" smtClean="0">
                <a:ln>
                  <a:noFill/>
                </a:ln>
                <a:solidFill>
                  <a:srgbClr val="0000CC"/>
                </a:solidFill>
                <a:effectLst/>
                <a:uLnTx/>
                <a:uFillTx/>
                <a:latin typeface="+mj-lt"/>
                <a:ea typeface="楷体_GB2312" pitchFamily="49" charset="-122"/>
                <a:cs typeface="+mn-cs"/>
              </a:rPr>
              <a:t>i</a:t>
            </a:r>
            <a:r>
              <a:rPr kumimoji="0" lang="en-US" altLang="zh-CN" sz="2400" b="0" i="0" u="none" strike="noStrike" kern="1200" cap="none" spc="0" normalizeH="0" baseline="-25000" noProof="0" dirty="0" smtClean="0">
                <a:ln>
                  <a:noFill/>
                </a:ln>
                <a:solidFill>
                  <a:srgbClr val="0000CC"/>
                </a:solidFill>
                <a:effectLst/>
                <a:uLnTx/>
                <a:uFillTx/>
                <a:latin typeface="+mj-lt"/>
                <a:ea typeface="楷体_GB2312" pitchFamily="49" charset="-122"/>
                <a:cs typeface="+mn-cs"/>
              </a:rPr>
              <a:t>3</a:t>
            </a:r>
            <a:r>
              <a:rPr kumimoji="0" lang="en-US" altLang="zh-CN" sz="2400" b="0" i="0" u="none" strike="noStrike" kern="1200" cap="none" spc="0" normalizeH="0" baseline="0" noProof="0" dirty="0" smtClean="0">
                <a:ln>
                  <a:noFill/>
                </a:ln>
                <a:solidFill>
                  <a:srgbClr val="0000CC"/>
                </a:solidFill>
                <a:effectLst/>
                <a:uLnTx/>
                <a:uFillTx/>
                <a:latin typeface="+mj-lt"/>
                <a:ea typeface="楷体_GB2312" pitchFamily="49" charset="-122"/>
                <a:cs typeface="+mn-cs"/>
                <a:sym typeface="Symbol" panose="05050102010706020507" pitchFamily="18" charset="2"/>
              </a:rPr>
              <a:t> </a:t>
            </a:r>
            <a:r>
              <a:rPr kumimoji="0" lang="en-US" altLang="zh-CN" sz="2400" b="0" i="0" u="none" strike="noStrike" kern="1200" cap="none" spc="0" normalizeH="0" baseline="0" noProof="0" dirty="0" smtClean="0">
                <a:ln>
                  <a:noFill/>
                </a:ln>
                <a:solidFill>
                  <a:srgbClr val="0000CC"/>
                </a:solidFill>
                <a:effectLst/>
                <a:uLnTx/>
                <a:uFillTx/>
                <a:latin typeface="+mj-lt"/>
                <a:ea typeface="楷体_GB2312" pitchFamily="49" charset="-122"/>
                <a:cs typeface="+mn-cs"/>
              </a:rPr>
              <a:t> F*i</a:t>
            </a:r>
            <a:r>
              <a:rPr kumimoji="0" lang="en-US" altLang="zh-CN" sz="2400" b="0" i="0" u="none" strike="noStrike" kern="1200" cap="none" spc="0" normalizeH="0" baseline="-25000" noProof="0" dirty="0" smtClean="0">
                <a:ln>
                  <a:noFill/>
                </a:ln>
                <a:solidFill>
                  <a:srgbClr val="0000CC"/>
                </a:solidFill>
                <a:effectLst/>
                <a:uLnTx/>
                <a:uFillTx/>
                <a:latin typeface="+mj-lt"/>
                <a:ea typeface="楷体_GB2312" pitchFamily="49" charset="-122"/>
                <a:cs typeface="+mn-cs"/>
              </a:rPr>
              <a:t>2</a:t>
            </a:r>
            <a:r>
              <a:rPr kumimoji="0" lang="en-US" altLang="zh-CN" sz="2400" b="0" i="0" u="none" strike="noStrike" kern="1200" cap="none" spc="0" normalizeH="0" baseline="0" noProof="0" dirty="0" smtClean="0">
                <a:ln>
                  <a:noFill/>
                </a:ln>
                <a:solidFill>
                  <a:srgbClr val="0000CC"/>
                </a:solidFill>
                <a:effectLst/>
                <a:uLnTx/>
                <a:uFillTx/>
                <a:latin typeface="+mj-lt"/>
                <a:ea typeface="楷体_GB2312" pitchFamily="49" charset="-122"/>
                <a:cs typeface="+mn-cs"/>
              </a:rPr>
              <a:t>+i</a:t>
            </a:r>
            <a:r>
              <a:rPr kumimoji="0" lang="en-US" altLang="zh-CN" sz="2400" b="0" i="0" u="none" strike="noStrike" kern="1200" cap="none" spc="0" normalizeH="0" baseline="-25000" noProof="0" dirty="0" smtClean="0">
                <a:ln>
                  <a:noFill/>
                </a:ln>
                <a:solidFill>
                  <a:srgbClr val="0000CC"/>
                </a:solidFill>
                <a:effectLst/>
                <a:uLnTx/>
                <a:uFillTx/>
                <a:latin typeface="+mj-lt"/>
                <a:ea typeface="楷体_GB2312" pitchFamily="49" charset="-122"/>
                <a:cs typeface="+mn-cs"/>
              </a:rPr>
              <a:t>3</a:t>
            </a:r>
            <a:r>
              <a:rPr kumimoji="0" lang="en-US" altLang="zh-CN" sz="2400" b="0" i="0" u="none" strike="noStrike" kern="1200" cap="none" spc="0" normalizeH="0" baseline="0" noProof="0" dirty="0" smtClean="0">
                <a:ln>
                  <a:noFill/>
                </a:ln>
                <a:solidFill>
                  <a:srgbClr val="0000CC"/>
                </a:solidFill>
                <a:effectLst/>
                <a:uLnTx/>
                <a:uFillTx/>
                <a:latin typeface="+mj-lt"/>
                <a:ea typeface="楷体_GB2312" pitchFamily="49" charset="-122"/>
                <a:cs typeface="+mn-cs"/>
              </a:rPr>
              <a:t> </a:t>
            </a:r>
            <a:endParaRPr kumimoji="0" lang="en-US" altLang="zh-CN" sz="2400" b="0" i="0" u="none" strike="noStrike" kern="1200" cap="none" spc="0" normalizeH="0" baseline="0" noProof="0" dirty="0" smtClean="0">
              <a:ln>
                <a:noFill/>
              </a:ln>
              <a:solidFill>
                <a:srgbClr val="0000CC"/>
              </a:solidFill>
              <a:effectLst/>
              <a:uLnTx/>
              <a:uFillTx/>
              <a:latin typeface="+mj-lt"/>
              <a:ea typeface="楷体_GB2312" pitchFamily="49" charset="-122"/>
              <a:cs typeface="+mn-cs"/>
            </a:endParaRPr>
          </a:p>
          <a:p>
            <a:pPr marL="548005" marR="0" lvl="1" indent="-273050" algn="l" defTabSz="914400" rtl="0" eaLnBrk="0" fontAlgn="base" latinLnBrk="0" hangingPunct="0">
              <a:lnSpc>
                <a:spcPct val="80000"/>
              </a:lnSpc>
              <a:spcBef>
                <a:spcPct val="0"/>
              </a:spcBef>
              <a:spcAft>
                <a:spcPct val="0"/>
              </a:spcAft>
              <a:buClr>
                <a:schemeClr val="accent2"/>
              </a:buClr>
              <a:buSzPct val="76000"/>
              <a:buFont typeface="Wingdings" panose="05000000000000000000" pitchFamily="2" charset="2"/>
              <a:buNone/>
              <a:defRPr/>
            </a:pPr>
            <a:r>
              <a:rPr kumimoji="0" lang="en-US" altLang="zh-CN" sz="2400" b="0" i="0" u="none" strike="noStrike" kern="1200" cap="none" spc="0" normalizeH="0" baseline="0" noProof="0" dirty="0" smtClean="0">
                <a:ln>
                  <a:noFill/>
                </a:ln>
                <a:solidFill>
                  <a:srgbClr val="0000CC"/>
                </a:solidFill>
                <a:effectLst/>
                <a:uLnTx/>
                <a:uFillTx/>
                <a:latin typeface="+mj-lt"/>
                <a:ea typeface="楷体_GB2312" pitchFamily="49" charset="-122"/>
                <a:cs typeface="+mn-cs"/>
              </a:rPr>
              <a:t>    </a:t>
            </a:r>
            <a:r>
              <a:rPr kumimoji="0" lang="en-US" altLang="zh-CN" sz="2400" b="0" i="0" u="none" strike="noStrike" kern="1200" cap="none" spc="0" normalizeH="0" baseline="0" noProof="0" dirty="0" smtClean="0">
                <a:ln>
                  <a:noFill/>
                </a:ln>
                <a:solidFill>
                  <a:srgbClr val="0000CC"/>
                </a:solidFill>
                <a:effectLst/>
                <a:uLnTx/>
                <a:uFillTx/>
                <a:latin typeface="+mj-lt"/>
                <a:ea typeface="楷体_GB2312" pitchFamily="49" charset="-122"/>
                <a:cs typeface="+mn-cs"/>
                <a:sym typeface="Symbol" panose="05050102010706020507" pitchFamily="18" charset="2"/>
              </a:rPr>
              <a:t></a:t>
            </a:r>
            <a:r>
              <a:rPr kumimoji="0" lang="en-US" altLang="zh-CN" sz="2400" b="0" i="0" u="none" strike="noStrike" kern="1200" cap="none" spc="0" normalizeH="0" baseline="0" noProof="0" dirty="0" smtClean="0">
                <a:ln>
                  <a:noFill/>
                </a:ln>
                <a:solidFill>
                  <a:srgbClr val="0000CC"/>
                </a:solidFill>
                <a:effectLst/>
                <a:uLnTx/>
                <a:uFillTx/>
                <a:latin typeface="+mj-lt"/>
                <a:ea typeface="楷体_GB2312" pitchFamily="49" charset="-122"/>
                <a:cs typeface="+mn-cs"/>
              </a:rPr>
              <a:t> i</a:t>
            </a:r>
            <a:r>
              <a:rPr kumimoji="0" lang="en-US" altLang="zh-CN" sz="2400" b="0" i="0" u="none" strike="noStrike" kern="1200" cap="none" spc="0" normalizeH="0" baseline="-25000" noProof="0" dirty="0" smtClean="0">
                <a:ln>
                  <a:noFill/>
                </a:ln>
                <a:solidFill>
                  <a:srgbClr val="0000CC"/>
                </a:solidFill>
                <a:effectLst/>
                <a:uLnTx/>
                <a:uFillTx/>
                <a:latin typeface="+mj-lt"/>
                <a:ea typeface="楷体_GB2312" pitchFamily="49" charset="-122"/>
                <a:cs typeface="+mn-cs"/>
              </a:rPr>
              <a:t>1</a:t>
            </a:r>
            <a:r>
              <a:rPr kumimoji="0" lang="en-US" altLang="zh-CN" sz="2400" b="0" i="0" u="none" strike="noStrike" kern="1200" cap="none" spc="0" normalizeH="0" baseline="0" noProof="0" dirty="0" smtClean="0">
                <a:ln>
                  <a:noFill/>
                </a:ln>
                <a:solidFill>
                  <a:srgbClr val="0000CC"/>
                </a:solidFill>
                <a:effectLst/>
                <a:uLnTx/>
                <a:uFillTx/>
                <a:latin typeface="+mj-lt"/>
                <a:ea typeface="楷体_GB2312" pitchFamily="49" charset="-122"/>
                <a:cs typeface="+mn-cs"/>
              </a:rPr>
              <a:t>*i</a:t>
            </a:r>
            <a:r>
              <a:rPr kumimoji="0" lang="en-US" altLang="zh-CN" sz="2400" b="0" i="0" u="none" strike="noStrike" kern="1200" cap="none" spc="0" normalizeH="0" baseline="-25000" noProof="0" dirty="0" smtClean="0">
                <a:ln>
                  <a:noFill/>
                </a:ln>
                <a:solidFill>
                  <a:srgbClr val="0000CC"/>
                </a:solidFill>
                <a:effectLst/>
                <a:uLnTx/>
                <a:uFillTx/>
                <a:latin typeface="+mj-lt"/>
                <a:ea typeface="楷体_GB2312" pitchFamily="49" charset="-122"/>
                <a:cs typeface="+mn-cs"/>
              </a:rPr>
              <a:t>2</a:t>
            </a:r>
            <a:r>
              <a:rPr kumimoji="0" lang="en-US" altLang="zh-CN" sz="2400" b="0" i="0" u="none" strike="noStrike" kern="1200" cap="none" spc="0" normalizeH="0" baseline="0" noProof="0" dirty="0" smtClean="0">
                <a:ln>
                  <a:noFill/>
                </a:ln>
                <a:solidFill>
                  <a:srgbClr val="0000CC"/>
                </a:solidFill>
                <a:effectLst/>
                <a:uLnTx/>
                <a:uFillTx/>
                <a:latin typeface="+mj-lt"/>
                <a:ea typeface="楷体_GB2312" pitchFamily="49" charset="-122"/>
                <a:cs typeface="+mn-cs"/>
              </a:rPr>
              <a:t>+i</a:t>
            </a:r>
            <a:r>
              <a:rPr kumimoji="0" lang="en-US" altLang="zh-CN" sz="2400" b="0" i="0" u="none" strike="noStrike" kern="1200" cap="none" spc="0" normalizeH="0" baseline="-25000" noProof="0" dirty="0" smtClean="0">
                <a:ln>
                  <a:noFill/>
                </a:ln>
                <a:solidFill>
                  <a:srgbClr val="0000CC"/>
                </a:solidFill>
                <a:effectLst/>
                <a:uLnTx/>
                <a:uFillTx/>
                <a:latin typeface="+mj-lt"/>
                <a:ea typeface="楷体_GB2312" pitchFamily="49" charset="-122"/>
                <a:cs typeface="+mn-cs"/>
              </a:rPr>
              <a:t>3</a:t>
            </a:r>
            <a:endParaRPr kumimoji="0" lang="en-US" altLang="zh-CN" sz="2400" b="0" i="0" u="none" strike="noStrike" kern="1200" cap="none" spc="0" normalizeH="0" baseline="0" noProof="0" dirty="0" smtClean="0">
              <a:ln>
                <a:noFill/>
              </a:ln>
              <a:solidFill>
                <a:srgbClr val="0000CC"/>
              </a:solidFill>
              <a:effectLst/>
              <a:uLnTx/>
              <a:uFillTx/>
              <a:latin typeface="+mj-lt"/>
              <a:ea typeface="楷体_GB2312" pitchFamily="49" charset="-122"/>
              <a:cs typeface="+mn-cs"/>
            </a:endParaRPr>
          </a:p>
          <a:p>
            <a:pPr marL="548005" marR="0" lvl="1" indent="-273050" algn="l" defTabSz="914400" rtl="0" eaLnBrk="0" fontAlgn="base" latinLnBrk="0" hangingPunct="0">
              <a:lnSpc>
                <a:spcPct val="80000"/>
              </a:lnSpc>
              <a:spcBef>
                <a:spcPct val="50000"/>
              </a:spcBef>
              <a:spcAft>
                <a:spcPct val="0"/>
              </a:spcAft>
              <a:buClr>
                <a:schemeClr val="accent2"/>
              </a:buClr>
              <a:buSzPct val="76000"/>
              <a:buFont typeface="Wingdings 3" panose="05040102010807070707" pitchFamily="18" charset="2"/>
              <a:buChar char=""/>
              <a:defRPr/>
            </a:pP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短语：</a:t>
            </a:r>
            <a:r>
              <a:rPr kumimoji="0" lang="zh-CN" altLang="en-US" sz="2400" b="0" i="0" u="none" strike="noStrike" kern="1200" cap="none" spc="0" normalizeH="0" baseline="0" noProof="0" dirty="0" smtClean="0">
                <a:ln>
                  <a:noFill/>
                </a:ln>
                <a:solidFill>
                  <a:schemeClr val="tx2"/>
                </a:solidFill>
                <a:effectLst/>
                <a:uLnTx/>
                <a:uFillTx/>
                <a:latin typeface="+mj-lt"/>
                <a:ea typeface="楷体_GB2312" pitchFamily="49" charset="-122"/>
                <a:cs typeface="+mn-cs"/>
              </a:rPr>
              <a:t> </a:t>
            </a:r>
            <a:r>
              <a:rPr kumimoji="0" lang="en-US" altLang="zh-CN" sz="2400" b="0" i="0" u="none" strike="noStrike" kern="1200" cap="none" spc="0" normalizeH="0" baseline="0" noProof="0" dirty="0" smtClean="0">
                <a:ln>
                  <a:noFill/>
                </a:ln>
                <a:solidFill>
                  <a:srgbClr val="0000CC"/>
                </a:solidFill>
                <a:effectLst/>
                <a:uLnTx/>
                <a:uFillTx/>
                <a:latin typeface="+mj-lt"/>
                <a:ea typeface="楷体_GB2312" pitchFamily="49" charset="-122"/>
                <a:cs typeface="+mn-cs"/>
                <a:sym typeface="Symbol" panose="05050102010706020507" pitchFamily="18" charset="2"/>
              </a:rPr>
              <a:t>i</a:t>
            </a:r>
            <a:r>
              <a:rPr kumimoji="0" lang="en-US" altLang="zh-CN" sz="2400" b="0" i="0" u="none" strike="noStrike" kern="1200" cap="none" spc="0" normalizeH="0" baseline="-25000" noProof="0" dirty="0" smtClean="0">
                <a:ln>
                  <a:noFill/>
                </a:ln>
                <a:solidFill>
                  <a:srgbClr val="0000CC"/>
                </a:solidFill>
                <a:effectLst/>
                <a:uLnTx/>
                <a:uFillTx/>
                <a:latin typeface="+mj-lt"/>
                <a:ea typeface="楷体_GB2312" pitchFamily="49" charset="-122"/>
                <a:cs typeface="+mn-cs"/>
                <a:sym typeface="Symbol" panose="05050102010706020507" pitchFamily="18" charset="2"/>
              </a:rPr>
              <a:t>1</a:t>
            </a:r>
            <a:r>
              <a:rPr kumimoji="0" lang="zh-CN" altLang="en-US" sz="2400" b="0" i="0" u="none" strike="noStrike" kern="1200" cap="none" spc="0" normalizeH="0" baseline="0" noProof="0" dirty="0" smtClean="0">
                <a:ln>
                  <a:noFill/>
                </a:ln>
                <a:solidFill>
                  <a:srgbClr val="0000CC"/>
                </a:solidFill>
                <a:effectLst/>
                <a:uLnTx/>
                <a:uFillTx/>
                <a:latin typeface="+mj-lt"/>
                <a:ea typeface="楷体_GB2312" pitchFamily="49" charset="-122"/>
                <a:cs typeface="+mn-cs"/>
                <a:sym typeface="Symbol" panose="05050102010706020507" pitchFamily="18" charset="2"/>
              </a:rPr>
              <a:t>，</a:t>
            </a:r>
            <a:r>
              <a:rPr kumimoji="0" lang="en-US" altLang="zh-CN" sz="2400" b="0" i="0" u="none" strike="noStrike" kern="1200" cap="none" spc="0" normalizeH="0" baseline="0" noProof="0" dirty="0" smtClean="0">
                <a:ln>
                  <a:noFill/>
                </a:ln>
                <a:solidFill>
                  <a:srgbClr val="0000CC"/>
                </a:solidFill>
                <a:effectLst/>
                <a:uLnTx/>
                <a:uFillTx/>
                <a:latin typeface="+mj-lt"/>
                <a:ea typeface="楷体_GB2312" pitchFamily="49" charset="-122"/>
                <a:cs typeface="+mn-cs"/>
                <a:sym typeface="Symbol" panose="05050102010706020507" pitchFamily="18" charset="2"/>
              </a:rPr>
              <a:t>i</a:t>
            </a:r>
            <a:r>
              <a:rPr kumimoji="0" lang="en-US" altLang="zh-CN" sz="2400" b="0" i="0" u="none" strike="noStrike" kern="1200" cap="none" spc="0" normalizeH="0" baseline="-25000" noProof="0" dirty="0" smtClean="0">
                <a:ln>
                  <a:noFill/>
                </a:ln>
                <a:solidFill>
                  <a:srgbClr val="0000CC"/>
                </a:solidFill>
                <a:effectLst/>
                <a:uLnTx/>
                <a:uFillTx/>
                <a:latin typeface="+mj-lt"/>
                <a:ea typeface="楷体_GB2312" pitchFamily="49" charset="-122"/>
                <a:cs typeface="+mn-cs"/>
                <a:sym typeface="Symbol" panose="05050102010706020507" pitchFamily="18" charset="2"/>
              </a:rPr>
              <a:t>2</a:t>
            </a:r>
            <a:r>
              <a:rPr kumimoji="0" lang="zh-CN" altLang="en-US" sz="2400" b="0" i="0" u="none" strike="noStrike" kern="1200" cap="none" spc="0" normalizeH="0" baseline="0" noProof="0" dirty="0" smtClean="0">
                <a:ln>
                  <a:noFill/>
                </a:ln>
                <a:solidFill>
                  <a:srgbClr val="0000CC"/>
                </a:solidFill>
                <a:effectLst/>
                <a:uLnTx/>
                <a:uFillTx/>
                <a:latin typeface="+mj-lt"/>
                <a:ea typeface="楷体_GB2312" pitchFamily="49" charset="-122"/>
                <a:cs typeface="+mn-cs"/>
                <a:sym typeface="Symbol" panose="05050102010706020507" pitchFamily="18" charset="2"/>
              </a:rPr>
              <a:t>，</a:t>
            </a:r>
            <a:r>
              <a:rPr kumimoji="0" lang="en-US" altLang="zh-CN" sz="2400" b="0" i="0" u="none" strike="noStrike" kern="1200" cap="none" spc="0" normalizeH="0" baseline="0" noProof="0" dirty="0" smtClean="0">
                <a:ln>
                  <a:noFill/>
                </a:ln>
                <a:solidFill>
                  <a:srgbClr val="0000CC"/>
                </a:solidFill>
                <a:effectLst/>
                <a:uLnTx/>
                <a:uFillTx/>
                <a:latin typeface="+mj-lt"/>
                <a:ea typeface="楷体_GB2312" pitchFamily="49" charset="-122"/>
                <a:cs typeface="+mn-cs"/>
                <a:sym typeface="Symbol" panose="05050102010706020507" pitchFamily="18" charset="2"/>
              </a:rPr>
              <a:t>i</a:t>
            </a:r>
            <a:r>
              <a:rPr kumimoji="0" lang="en-US" altLang="zh-CN" sz="2400" b="0" i="0" u="none" strike="noStrike" kern="1200" cap="none" spc="0" normalizeH="0" baseline="-25000" noProof="0" dirty="0" smtClean="0">
                <a:ln>
                  <a:noFill/>
                </a:ln>
                <a:solidFill>
                  <a:srgbClr val="0000CC"/>
                </a:solidFill>
                <a:effectLst/>
                <a:uLnTx/>
                <a:uFillTx/>
                <a:latin typeface="+mj-lt"/>
                <a:ea typeface="楷体_GB2312" pitchFamily="49" charset="-122"/>
                <a:cs typeface="+mn-cs"/>
                <a:sym typeface="Symbol" panose="05050102010706020507" pitchFamily="18" charset="2"/>
              </a:rPr>
              <a:t>3</a:t>
            </a:r>
            <a:r>
              <a:rPr kumimoji="0" lang="zh-CN" altLang="en-US" sz="2400" b="0" i="0" u="none" strike="noStrike" kern="1200" cap="none" spc="0" normalizeH="0" baseline="0" noProof="0" dirty="0" smtClean="0">
                <a:ln>
                  <a:noFill/>
                </a:ln>
                <a:solidFill>
                  <a:srgbClr val="0000CC"/>
                </a:solidFill>
                <a:effectLst/>
                <a:uLnTx/>
                <a:uFillTx/>
                <a:latin typeface="+mj-lt"/>
                <a:ea typeface="楷体_GB2312" pitchFamily="49" charset="-122"/>
                <a:cs typeface="+mn-cs"/>
                <a:sym typeface="Symbol" panose="05050102010706020507" pitchFamily="18" charset="2"/>
              </a:rPr>
              <a:t>， </a:t>
            </a:r>
            <a:r>
              <a:rPr kumimoji="0" lang="en-US" altLang="zh-CN" sz="2400" b="0" i="0" u="none" strike="noStrike" kern="1200" cap="none" spc="0" normalizeH="0" baseline="0" noProof="0" dirty="0" smtClean="0">
                <a:ln>
                  <a:noFill/>
                </a:ln>
                <a:solidFill>
                  <a:srgbClr val="0000CC"/>
                </a:solidFill>
                <a:effectLst/>
                <a:uLnTx/>
                <a:uFillTx/>
                <a:latin typeface="+mj-lt"/>
                <a:ea typeface="楷体_GB2312" pitchFamily="49" charset="-122"/>
                <a:cs typeface="+mn-cs"/>
              </a:rPr>
              <a:t>i</a:t>
            </a:r>
            <a:r>
              <a:rPr kumimoji="0" lang="en-US" altLang="zh-CN" sz="2400" b="0" i="0" u="none" strike="noStrike" kern="1200" cap="none" spc="0" normalizeH="0" baseline="-25000" noProof="0" dirty="0" smtClean="0">
                <a:ln>
                  <a:noFill/>
                </a:ln>
                <a:solidFill>
                  <a:srgbClr val="0000CC"/>
                </a:solidFill>
                <a:effectLst/>
                <a:uLnTx/>
                <a:uFillTx/>
                <a:latin typeface="+mj-lt"/>
                <a:ea typeface="楷体_GB2312" pitchFamily="49" charset="-122"/>
                <a:cs typeface="+mn-cs"/>
              </a:rPr>
              <a:t>1</a:t>
            </a:r>
            <a:r>
              <a:rPr kumimoji="0" lang="en-US" altLang="zh-CN" sz="2400" b="0" i="0" u="none" strike="noStrike" kern="1200" cap="none" spc="0" normalizeH="0" baseline="0" noProof="0" dirty="0" smtClean="0">
                <a:ln>
                  <a:noFill/>
                </a:ln>
                <a:solidFill>
                  <a:srgbClr val="0000CC"/>
                </a:solidFill>
                <a:effectLst/>
                <a:uLnTx/>
                <a:uFillTx/>
                <a:latin typeface="+mj-lt"/>
                <a:ea typeface="楷体_GB2312" pitchFamily="49" charset="-122"/>
                <a:cs typeface="+mn-cs"/>
              </a:rPr>
              <a:t>*i</a:t>
            </a:r>
            <a:r>
              <a:rPr kumimoji="0" lang="en-US" altLang="zh-CN" sz="2400" b="0" i="0" u="none" strike="noStrike" kern="1200" cap="none" spc="0" normalizeH="0" baseline="-25000" noProof="0" dirty="0" smtClean="0">
                <a:ln>
                  <a:noFill/>
                </a:ln>
                <a:solidFill>
                  <a:srgbClr val="0000CC"/>
                </a:solidFill>
                <a:effectLst/>
                <a:uLnTx/>
                <a:uFillTx/>
                <a:latin typeface="+mj-lt"/>
                <a:ea typeface="楷体_GB2312" pitchFamily="49" charset="-122"/>
                <a:cs typeface="+mn-cs"/>
              </a:rPr>
              <a:t>2</a:t>
            </a:r>
            <a:r>
              <a:rPr kumimoji="0" lang="zh-CN" altLang="en-US" sz="2400" b="0" i="0" u="none" strike="noStrike" kern="1200" cap="none" spc="0" normalizeH="0" baseline="0" noProof="0" dirty="0" smtClean="0">
                <a:ln>
                  <a:noFill/>
                </a:ln>
                <a:solidFill>
                  <a:srgbClr val="0000CC"/>
                </a:solidFill>
                <a:effectLst/>
                <a:uLnTx/>
                <a:uFillTx/>
                <a:latin typeface="+mj-lt"/>
                <a:ea typeface="楷体_GB2312" pitchFamily="49" charset="-122"/>
                <a:cs typeface="+mn-cs"/>
              </a:rPr>
              <a:t>， </a:t>
            </a:r>
            <a:r>
              <a:rPr kumimoji="0" lang="en-US" altLang="zh-CN" sz="2400" b="0" i="0" u="none" strike="noStrike" kern="1200" cap="none" spc="0" normalizeH="0" baseline="0" noProof="0" dirty="0" smtClean="0">
                <a:ln>
                  <a:noFill/>
                </a:ln>
                <a:solidFill>
                  <a:srgbClr val="0000CC"/>
                </a:solidFill>
                <a:effectLst/>
                <a:uLnTx/>
                <a:uFillTx/>
                <a:latin typeface="+mj-lt"/>
                <a:ea typeface="楷体_GB2312" pitchFamily="49" charset="-122"/>
                <a:cs typeface="+mn-cs"/>
              </a:rPr>
              <a:t>i</a:t>
            </a:r>
            <a:r>
              <a:rPr kumimoji="0" lang="en-US" altLang="zh-CN" sz="2400" b="0" i="0" u="none" strike="noStrike" kern="1200" cap="none" spc="0" normalizeH="0" baseline="-25000" noProof="0" dirty="0" smtClean="0">
                <a:ln>
                  <a:noFill/>
                </a:ln>
                <a:solidFill>
                  <a:srgbClr val="0000CC"/>
                </a:solidFill>
                <a:effectLst/>
                <a:uLnTx/>
                <a:uFillTx/>
                <a:latin typeface="+mj-lt"/>
                <a:ea typeface="楷体_GB2312" pitchFamily="49" charset="-122"/>
                <a:cs typeface="+mn-cs"/>
              </a:rPr>
              <a:t>1</a:t>
            </a:r>
            <a:r>
              <a:rPr kumimoji="0" lang="en-US" altLang="zh-CN" sz="2400" b="0" i="0" u="none" strike="noStrike" kern="1200" cap="none" spc="0" normalizeH="0" baseline="0" noProof="0" dirty="0" smtClean="0">
                <a:ln>
                  <a:noFill/>
                </a:ln>
                <a:solidFill>
                  <a:srgbClr val="0000CC"/>
                </a:solidFill>
                <a:effectLst/>
                <a:uLnTx/>
                <a:uFillTx/>
                <a:latin typeface="+mj-lt"/>
                <a:ea typeface="楷体_GB2312" pitchFamily="49" charset="-122"/>
                <a:cs typeface="+mn-cs"/>
              </a:rPr>
              <a:t>*i</a:t>
            </a:r>
            <a:r>
              <a:rPr kumimoji="0" lang="en-US" altLang="zh-CN" sz="2400" b="0" i="0" u="none" strike="noStrike" kern="1200" cap="none" spc="0" normalizeH="0" baseline="-25000" noProof="0" dirty="0" smtClean="0">
                <a:ln>
                  <a:noFill/>
                </a:ln>
                <a:solidFill>
                  <a:srgbClr val="0000CC"/>
                </a:solidFill>
                <a:effectLst/>
                <a:uLnTx/>
                <a:uFillTx/>
                <a:latin typeface="+mj-lt"/>
                <a:ea typeface="楷体_GB2312" pitchFamily="49" charset="-122"/>
                <a:cs typeface="+mn-cs"/>
              </a:rPr>
              <a:t>2</a:t>
            </a:r>
            <a:r>
              <a:rPr kumimoji="0" lang="en-US" altLang="zh-CN" sz="2400" b="0" i="0" u="none" strike="noStrike" kern="1200" cap="none" spc="0" normalizeH="0" baseline="0" noProof="0" dirty="0" smtClean="0">
                <a:ln>
                  <a:noFill/>
                </a:ln>
                <a:solidFill>
                  <a:srgbClr val="0000CC"/>
                </a:solidFill>
                <a:effectLst/>
                <a:uLnTx/>
                <a:uFillTx/>
                <a:latin typeface="+mj-lt"/>
                <a:ea typeface="楷体_GB2312" pitchFamily="49" charset="-122"/>
                <a:cs typeface="+mn-cs"/>
              </a:rPr>
              <a:t>+i</a:t>
            </a:r>
            <a:r>
              <a:rPr kumimoji="0" lang="en-US" altLang="zh-CN" sz="2400" b="0" i="0" u="none" strike="noStrike" kern="1200" cap="none" spc="0" normalizeH="0" baseline="-25000" noProof="0" dirty="0" smtClean="0">
                <a:ln>
                  <a:noFill/>
                </a:ln>
                <a:solidFill>
                  <a:srgbClr val="0000CC"/>
                </a:solidFill>
                <a:effectLst/>
                <a:uLnTx/>
                <a:uFillTx/>
                <a:latin typeface="+mj-lt"/>
                <a:ea typeface="楷体_GB2312" pitchFamily="49" charset="-122"/>
                <a:cs typeface="+mn-cs"/>
              </a:rPr>
              <a:t>3</a:t>
            </a:r>
            <a:endParaRPr kumimoji="0" lang="en-US" altLang="zh-CN" sz="2400" b="0" i="0" u="none" strike="noStrike" kern="1200" cap="none" spc="0" normalizeH="0" baseline="0" noProof="0" dirty="0" smtClean="0">
              <a:ln>
                <a:noFill/>
              </a:ln>
              <a:solidFill>
                <a:srgbClr val="0000CC"/>
              </a:solidFill>
              <a:effectLst/>
              <a:uLnTx/>
              <a:uFillTx/>
              <a:latin typeface="+mj-lt"/>
              <a:ea typeface="楷体_GB2312" pitchFamily="49" charset="-122"/>
              <a:cs typeface="+mn-cs"/>
            </a:endParaRPr>
          </a:p>
          <a:p>
            <a:pPr marL="548005" marR="0" lvl="1" indent="-273050" algn="l" defTabSz="914400" rtl="0" eaLnBrk="0" fontAlgn="base" latinLnBrk="0" hangingPunct="0">
              <a:lnSpc>
                <a:spcPct val="80000"/>
              </a:lnSpc>
              <a:spcBef>
                <a:spcPct val="50000"/>
              </a:spcBef>
              <a:spcAft>
                <a:spcPct val="0"/>
              </a:spcAft>
              <a:buClr>
                <a:schemeClr val="accent2"/>
              </a:buClr>
              <a:buSzPct val="76000"/>
              <a:buFont typeface="Wingdings 3" panose="05040102010807070707" pitchFamily="18" charset="2"/>
              <a:buChar char=""/>
              <a:defRPr/>
            </a:pP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直接短语： </a:t>
            </a:r>
            <a:r>
              <a:rPr kumimoji="0" lang="en-US" altLang="zh-CN" sz="2400" b="0" i="0" u="none" strike="noStrike" kern="1200" cap="none" spc="0" normalizeH="0" baseline="0" noProof="0" dirty="0" smtClean="0">
                <a:ln>
                  <a:noFill/>
                </a:ln>
                <a:solidFill>
                  <a:srgbClr val="0000CC"/>
                </a:solidFill>
                <a:effectLst/>
                <a:uLnTx/>
                <a:uFillTx/>
                <a:latin typeface="+mj-lt"/>
                <a:ea typeface="楷体_GB2312" pitchFamily="49" charset="-122"/>
                <a:cs typeface="+mn-cs"/>
                <a:sym typeface="Symbol" panose="05050102010706020507" pitchFamily="18" charset="2"/>
              </a:rPr>
              <a:t>i</a:t>
            </a:r>
            <a:r>
              <a:rPr kumimoji="0" lang="en-US" altLang="zh-CN" sz="2400" b="0" i="0" u="none" strike="noStrike" kern="1200" cap="none" spc="0" normalizeH="0" baseline="-25000" noProof="0" dirty="0" smtClean="0">
                <a:ln>
                  <a:noFill/>
                </a:ln>
                <a:solidFill>
                  <a:srgbClr val="0000CC"/>
                </a:solidFill>
                <a:effectLst/>
                <a:uLnTx/>
                <a:uFillTx/>
                <a:latin typeface="+mj-lt"/>
                <a:ea typeface="楷体_GB2312" pitchFamily="49" charset="-122"/>
                <a:cs typeface="+mn-cs"/>
                <a:sym typeface="Symbol" panose="05050102010706020507" pitchFamily="18" charset="2"/>
              </a:rPr>
              <a:t>1</a:t>
            </a:r>
            <a:r>
              <a:rPr kumimoji="0" lang="zh-CN" altLang="en-US" sz="2400" b="0" i="0" u="none" strike="noStrike" kern="1200" cap="none" spc="0" normalizeH="0" baseline="0" noProof="0" dirty="0" smtClean="0">
                <a:ln>
                  <a:noFill/>
                </a:ln>
                <a:solidFill>
                  <a:srgbClr val="0000CC"/>
                </a:solidFill>
                <a:effectLst/>
                <a:uLnTx/>
                <a:uFillTx/>
                <a:latin typeface="+mj-lt"/>
                <a:ea typeface="楷体_GB2312" pitchFamily="49" charset="-122"/>
                <a:cs typeface="+mn-cs"/>
                <a:sym typeface="Symbol" panose="05050102010706020507" pitchFamily="18" charset="2"/>
              </a:rPr>
              <a:t>，</a:t>
            </a:r>
            <a:r>
              <a:rPr kumimoji="0" lang="en-US" altLang="zh-CN" sz="2400" b="0" i="0" u="none" strike="noStrike" kern="1200" cap="none" spc="0" normalizeH="0" baseline="0" noProof="0" dirty="0" smtClean="0">
                <a:ln>
                  <a:noFill/>
                </a:ln>
                <a:solidFill>
                  <a:srgbClr val="0000CC"/>
                </a:solidFill>
                <a:effectLst/>
                <a:uLnTx/>
                <a:uFillTx/>
                <a:latin typeface="+mj-lt"/>
                <a:ea typeface="楷体_GB2312" pitchFamily="49" charset="-122"/>
                <a:cs typeface="+mn-cs"/>
                <a:sym typeface="Symbol" panose="05050102010706020507" pitchFamily="18" charset="2"/>
              </a:rPr>
              <a:t>i</a:t>
            </a:r>
            <a:r>
              <a:rPr kumimoji="0" lang="en-US" altLang="zh-CN" sz="2400" b="0" i="0" u="none" strike="noStrike" kern="1200" cap="none" spc="0" normalizeH="0" baseline="-25000" noProof="0" dirty="0" smtClean="0">
                <a:ln>
                  <a:noFill/>
                </a:ln>
                <a:solidFill>
                  <a:srgbClr val="0000CC"/>
                </a:solidFill>
                <a:effectLst/>
                <a:uLnTx/>
                <a:uFillTx/>
                <a:latin typeface="+mj-lt"/>
                <a:ea typeface="楷体_GB2312" pitchFamily="49" charset="-122"/>
                <a:cs typeface="+mn-cs"/>
                <a:sym typeface="Symbol" panose="05050102010706020507" pitchFamily="18" charset="2"/>
              </a:rPr>
              <a:t>2</a:t>
            </a:r>
            <a:r>
              <a:rPr kumimoji="0" lang="zh-CN" altLang="en-US" sz="2400" b="0" i="0" u="none" strike="noStrike" kern="1200" cap="none" spc="0" normalizeH="0" baseline="0" noProof="0" dirty="0" smtClean="0">
                <a:ln>
                  <a:noFill/>
                </a:ln>
                <a:solidFill>
                  <a:srgbClr val="0000CC"/>
                </a:solidFill>
                <a:effectLst/>
                <a:uLnTx/>
                <a:uFillTx/>
                <a:latin typeface="+mj-lt"/>
                <a:ea typeface="楷体_GB2312" pitchFamily="49" charset="-122"/>
                <a:cs typeface="+mn-cs"/>
                <a:sym typeface="Symbol" panose="05050102010706020507" pitchFamily="18" charset="2"/>
              </a:rPr>
              <a:t>，</a:t>
            </a:r>
            <a:r>
              <a:rPr kumimoji="0" lang="en-US" altLang="zh-CN" sz="2400" b="0" i="0" u="none" strike="noStrike" kern="1200" cap="none" spc="0" normalizeH="0" baseline="0" noProof="0" dirty="0" smtClean="0">
                <a:ln>
                  <a:noFill/>
                </a:ln>
                <a:solidFill>
                  <a:srgbClr val="0000CC"/>
                </a:solidFill>
                <a:effectLst/>
                <a:uLnTx/>
                <a:uFillTx/>
                <a:latin typeface="+mj-lt"/>
                <a:ea typeface="楷体_GB2312" pitchFamily="49" charset="-122"/>
                <a:cs typeface="+mn-cs"/>
                <a:sym typeface="Symbol" panose="05050102010706020507" pitchFamily="18" charset="2"/>
              </a:rPr>
              <a:t>i</a:t>
            </a:r>
            <a:r>
              <a:rPr kumimoji="0" lang="en-US" altLang="zh-CN" sz="2400" b="0" i="0" u="none" strike="noStrike" kern="1200" cap="none" spc="0" normalizeH="0" baseline="-25000" noProof="0" dirty="0" smtClean="0">
                <a:ln>
                  <a:noFill/>
                </a:ln>
                <a:solidFill>
                  <a:srgbClr val="0000CC"/>
                </a:solidFill>
                <a:effectLst/>
                <a:uLnTx/>
                <a:uFillTx/>
                <a:latin typeface="+mj-lt"/>
                <a:ea typeface="楷体_GB2312" pitchFamily="49" charset="-122"/>
                <a:cs typeface="+mn-cs"/>
                <a:sym typeface="Symbol" panose="05050102010706020507" pitchFamily="18" charset="2"/>
              </a:rPr>
              <a:t>3</a:t>
            </a:r>
            <a:endParaRPr kumimoji="0" lang="en-US" altLang="zh-CN" sz="2400" b="0" i="0" u="none" strike="noStrike" kern="1200" cap="none" spc="0" normalizeH="0" baseline="0" noProof="0" dirty="0" smtClean="0">
              <a:ln>
                <a:noFill/>
              </a:ln>
              <a:solidFill>
                <a:srgbClr val="0000CC"/>
              </a:solidFill>
              <a:effectLst/>
              <a:uLnTx/>
              <a:uFillTx/>
              <a:latin typeface="+mj-lt"/>
              <a:ea typeface="楷体_GB2312" pitchFamily="49" charset="-122"/>
              <a:cs typeface="+mn-cs"/>
            </a:endParaRPr>
          </a:p>
          <a:p>
            <a:pPr marL="548005" marR="0" lvl="1" indent="-273050" algn="l" defTabSz="914400" rtl="0" eaLnBrk="0" fontAlgn="base" latinLnBrk="0" hangingPunct="0">
              <a:lnSpc>
                <a:spcPct val="80000"/>
              </a:lnSpc>
              <a:spcBef>
                <a:spcPct val="50000"/>
              </a:spcBef>
              <a:spcAft>
                <a:spcPct val="0"/>
              </a:spcAft>
              <a:buClr>
                <a:schemeClr val="accent2"/>
              </a:buClr>
              <a:buSzPct val="76000"/>
              <a:buFont typeface="Wingdings 3" panose="05040102010807070707" pitchFamily="18" charset="2"/>
              <a:buChar char=""/>
              <a:defRPr/>
            </a:pP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句柄：</a:t>
            </a:r>
            <a:r>
              <a:rPr kumimoji="0" lang="zh-CN" altLang="en-US" sz="2400" b="0" i="0" u="none" strike="noStrike" kern="1200" cap="none" spc="0" normalizeH="0" baseline="0" noProof="0" dirty="0" smtClean="0">
                <a:ln>
                  <a:noFill/>
                </a:ln>
                <a:solidFill>
                  <a:srgbClr val="0000CC"/>
                </a:solidFill>
                <a:effectLst/>
                <a:uLnTx/>
                <a:uFillTx/>
                <a:latin typeface="+mj-lt"/>
                <a:ea typeface="楷体_GB2312" pitchFamily="49" charset="-122"/>
                <a:cs typeface="+mn-cs"/>
              </a:rPr>
              <a:t> </a:t>
            </a:r>
            <a:r>
              <a:rPr kumimoji="0" lang="en-US" altLang="zh-CN" sz="2400" b="0" i="0" u="none" strike="noStrike" kern="1200" cap="none" spc="0" normalizeH="0" baseline="0" noProof="0" dirty="0" smtClean="0">
                <a:ln>
                  <a:noFill/>
                </a:ln>
                <a:solidFill>
                  <a:srgbClr val="0000CC"/>
                </a:solidFill>
                <a:effectLst/>
                <a:uLnTx/>
                <a:uFillTx/>
                <a:latin typeface="+mj-lt"/>
                <a:ea typeface="楷体_GB2312" pitchFamily="49" charset="-122"/>
                <a:cs typeface="+mn-cs"/>
                <a:sym typeface="Symbol" panose="05050102010706020507" pitchFamily="18" charset="2"/>
              </a:rPr>
              <a:t>i</a:t>
            </a:r>
            <a:r>
              <a:rPr kumimoji="0" lang="en-US" altLang="zh-CN" sz="2400" b="0" i="0" u="none" strike="noStrike" kern="1200" cap="none" spc="0" normalizeH="0" baseline="-25000" noProof="0" dirty="0" smtClean="0">
                <a:ln>
                  <a:noFill/>
                </a:ln>
                <a:solidFill>
                  <a:srgbClr val="0000CC"/>
                </a:solidFill>
                <a:effectLst/>
                <a:uLnTx/>
                <a:uFillTx/>
                <a:latin typeface="+mj-lt"/>
                <a:ea typeface="楷体_GB2312" pitchFamily="49" charset="-122"/>
                <a:cs typeface="+mn-cs"/>
                <a:sym typeface="Symbol" panose="05050102010706020507" pitchFamily="18" charset="2"/>
              </a:rPr>
              <a:t>1</a:t>
            </a:r>
            <a:endParaRPr kumimoji="0" lang="en-US" altLang="zh-CN" sz="2400" b="0" i="0" u="none" strike="noStrike" kern="1200" cap="none" spc="0" normalizeH="0" baseline="-25000" noProof="0" dirty="0" smtClean="0">
              <a:ln>
                <a:noFill/>
              </a:ln>
              <a:solidFill>
                <a:srgbClr val="0000CC"/>
              </a:solidFill>
              <a:effectLst/>
              <a:uLnTx/>
              <a:uFillTx/>
              <a:latin typeface="+mj-lt"/>
              <a:ea typeface="楷体_GB2312" pitchFamily="49" charset="-122"/>
              <a:cs typeface="+mn-cs"/>
              <a:sym typeface="Symbol" panose="05050102010706020507" pitchFamily="18" charset="2"/>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44035" name="Date Placeholder 3"/>
          <p:cNvSpPr>
            <a:spLocks noGrp="1"/>
          </p:cNvSpPr>
          <p:nvPr>
            <p:ph type="dt" sz="half" idx="10"/>
          </p:nvPr>
        </p:nvSpPr>
        <p:spPr>
          <a:noFill/>
          <a:ln>
            <a:noFill/>
          </a:ln>
        </p:spPr>
        <p:txBody>
          <a:bodyPr anchor="t"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a:fld id="{BB962C8B-B14F-4D97-AF65-F5344CB8AC3E}" type="datetime1">
              <a:rPr lang="zh-TW" altLang="en-US" sz="1400" dirty="0">
                <a:solidFill>
                  <a:schemeClr val="tx2"/>
                </a:solidFill>
              </a:rPr>
            </a:fld>
            <a:endParaRPr lang="zh-TW" altLang="en-US" sz="1400" dirty="0">
              <a:solidFill>
                <a:schemeClr val="tx2"/>
              </a:solidFill>
            </a:endParaRPr>
          </a:p>
        </p:txBody>
      </p:sp>
      <p:sp>
        <p:nvSpPr>
          <p:cNvPr id="44036" name="Slide Number Placeholder 4"/>
          <p:cNvSpPr>
            <a:spLocks noGrp="1"/>
          </p:cNvSpPr>
          <p:nvPr>
            <p:ph type="sldNum" sz="quarter" idx="12"/>
          </p:nvPr>
        </p:nvSpPr>
        <p:spPr>
          <a:noFill/>
          <a:ln>
            <a:noFill/>
          </a:ln>
        </p:spPr>
        <p:txBody>
          <a:bodyPr anchor="t"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a:fld id="{9A0DB2DC-4C9A-4742-B13C-FB6460FD3503}" type="slidenum">
              <a:rPr lang="zh-TW" altLang="en-US" sz="1400" dirty="0">
                <a:solidFill>
                  <a:schemeClr val="tx2"/>
                </a:solidFill>
              </a:rPr>
            </a:fld>
            <a:endParaRPr lang="zh-TW" altLang="en-US" sz="1400" dirty="0">
              <a:solidFill>
                <a:schemeClr val="tx2"/>
              </a:solidFill>
            </a:endParaRPr>
          </a:p>
        </p:txBody>
      </p:sp>
      <p:grpSp>
        <p:nvGrpSpPr>
          <p:cNvPr id="44037" name="Group 4"/>
          <p:cNvGrpSpPr/>
          <p:nvPr/>
        </p:nvGrpSpPr>
        <p:grpSpPr>
          <a:xfrm>
            <a:off x="6043613" y="1711325"/>
            <a:ext cx="2895600" cy="4191000"/>
            <a:chOff x="2976" y="1488"/>
            <a:chExt cx="2160" cy="2688"/>
          </a:xfrm>
        </p:grpSpPr>
        <p:sp>
          <p:nvSpPr>
            <p:cNvPr id="7" name="Rectangle 5"/>
            <p:cNvSpPr>
              <a:spLocks noChangeArrowheads="1"/>
            </p:cNvSpPr>
            <p:nvPr/>
          </p:nvSpPr>
          <p:spPr bwMode="auto">
            <a:xfrm>
              <a:off x="3504" y="1981"/>
              <a:ext cx="384"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3200" b="0" i="0" u="none" strike="noStrike" kern="1200" cap="none" spc="0" normalizeH="0" baseline="0" noProof="0">
                  <a:ln>
                    <a:noFill/>
                  </a:ln>
                  <a:solidFill>
                    <a:schemeClr val="tx1"/>
                  </a:solidFill>
                  <a:effectLst/>
                  <a:uLnTx/>
                  <a:uFillTx/>
                  <a:latin typeface="+mj-lt"/>
                  <a:ea typeface="PMingLiU" pitchFamily="18" charset="-120"/>
                  <a:cs typeface="+mn-cs"/>
                </a:rPr>
                <a:t>E</a:t>
              </a:r>
              <a:endParaRPr kumimoji="1" lang="en-US" altLang="zh-CN" sz="24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8" name="Rectangle 6"/>
            <p:cNvSpPr>
              <a:spLocks noChangeArrowheads="1"/>
            </p:cNvSpPr>
            <p:nvPr/>
          </p:nvSpPr>
          <p:spPr bwMode="auto">
            <a:xfrm>
              <a:off x="4080" y="2922"/>
              <a:ext cx="385" cy="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3200" b="0" i="0" u="none" strike="noStrike" kern="1200" cap="none" spc="0" normalizeH="0" baseline="0" noProof="0">
                  <a:ln>
                    <a:noFill/>
                  </a:ln>
                  <a:solidFill>
                    <a:schemeClr val="tx1"/>
                  </a:solidFill>
                  <a:effectLst/>
                  <a:uLnTx/>
                  <a:uFillTx/>
                  <a:latin typeface="+mj-lt"/>
                  <a:ea typeface="PMingLiU" pitchFamily="18" charset="-120"/>
                  <a:cs typeface="+mn-cs"/>
                </a:rPr>
                <a:t>F</a:t>
              </a:r>
              <a:endParaRPr kumimoji="1" lang="en-US" altLang="zh-CN" sz="24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9" name="Rectangle 7"/>
            <p:cNvSpPr>
              <a:spLocks noChangeArrowheads="1"/>
            </p:cNvSpPr>
            <p:nvPr/>
          </p:nvSpPr>
          <p:spPr bwMode="auto">
            <a:xfrm>
              <a:off x="2976" y="3414"/>
              <a:ext cx="384"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3200" b="0" i="0" u="none" strike="noStrike" kern="1200" cap="none" spc="0" normalizeH="0" baseline="0" noProof="0">
                  <a:ln>
                    <a:noFill/>
                  </a:ln>
                  <a:solidFill>
                    <a:schemeClr val="tx1"/>
                  </a:solidFill>
                  <a:effectLst/>
                  <a:uLnTx/>
                  <a:uFillTx/>
                  <a:latin typeface="+mj-lt"/>
                  <a:ea typeface="PMingLiU" pitchFamily="18" charset="-120"/>
                  <a:cs typeface="+mn-cs"/>
                </a:rPr>
                <a:t>F</a:t>
              </a:r>
              <a:endParaRPr kumimoji="1" lang="en-US" altLang="zh-CN" sz="24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10" name="Rectangle 8"/>
            <p:cNvSpPr>
              <a:spLocks noChangeArrowheads="1"/>
            </p:cNvSpPr>
            <p:nvPr/>
          </p:nvSpPr>
          <p:spPr bwMode="auto">
            <a:xfrm>
              <a:off x="3504" y="2429"/>
              <a:ext cx="384"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3200" b="0" i="0" u="none" strike="noStrike" kern="1200" cap="none" spc="0" normalizeH="0" baseline="0" noProof="0">
                  <a:ln>
                    <a:noFill/>
                  </a:ln>
                  <a:solidFill>
                    <a:schemeClr val="tx1"/>
                  </a:solidFill>
                  <a:effectLst/>
                  <a:uLnTx/>
                  <a:uFillTx/>
                  <a:latin typeface="+mj-lt"/>
                  <a:ea typeface="PMingLiU" pitchFamily="18" charset="-120"/>
                  <a:cs typeface="+mn-cs"/>
                </a:rPr>
                <a:t>T</a:t>
              </a:r>
              <a:endParaRPr kumimoji="1" lang="en-US" altLang="zh-CN" sz="24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11" name="Rectangle 9"/>
            <p:cNvSpPr>
              <a:spLocks noChangeArrowheads="1"/>
            </p:cNvSpPr>
            <p:nvPr/>
          </p:nvSpPr>
          <p:spPr bwMode="auto">
            <a:xfrm>
              <a:off x="4752" y="1981"/>
              <a:ext cx="384"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3200" b="0" i="0" u="none" strike="noStrike" kern="1200" cap="none" spc="0" normalizeH="0" baseline="0" noProof="0">
                  <a:ln>
                    <a:noFill/>
                  </a:ln>
                  <a:solidFill>
                    <a:schemeClr val="tx1"/>
                  </a:solidFill>
                  <a:effectLst/>
                  <a:uLnTx/>
                  <a:uFillTx/>
                  <a:latin typeface="+mj-lt"/>
                  <a:ea typeface="PMingLiU" pitchFamily="18" charset="-120"/>
                  <a:cs typeface="+mn-cs"/>
                </a:rPr>
                <a:t>T</a:t>
              </a:r>
              <a:endParaRPr kumimoji="1" lang="en-US" altLang="zh-CN" sz="24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12" name="Rectangle 10"/>
            <p:cNvSpPr>
              <a:spLocks noChangeArrowheads="1"/>
            </p:cNvSpPr>
            <p:nvPr/>
          </p:nvSpPr>
          <p:spPr bwMode="auto">
            <a:xfrm>
              <a:off x="2976" y="2922"/>
              <a:ext cx="384" cy="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3200" b="0" i="0" u="none" strike="noStrike" kern="1200" cap="none" spc="0" normalizeH="0" baseline="0" noProof="0">
                  <a:ln>
                    <a:noFill/>
                  </a:ln>
                  <a:solidFill>
                    <a:schemeClr val="tx1"/>
                  </a:solidFill>
                  <a:effectLst/>
                  <a:uLnTx/>
                  <a:uFillTx/>
                  <a:latin typeface="+mj-lt"/>
                  <a:ea typeface="PMingLiU" pitchFamily="18" charset="-120"/>
                  <a:cs typeface="+mn-cs"/>
                </a:rPr>
                <a:t>T</a:t>
              </a:r>
              <a:endParaRPr kumimoji="1" lang="en-US" altLang="zh-CN" sz="24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13" name="Rectangle 11"/>
            <p:cNvSpPr>
              <a:spLocks noChangeArrowheads="1"/>
            </p:cNvSpPr>
            <p:nvPr/>
          </p:nvSpPr>
          <p:spPr bwMode="auto">
            <a:xfrm>
              <a:off x="2976" y="3907"/>
              <a:ext cx="384"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3200" b="0" i="0" u="none" strike="noStrike" kern="1200" cap="none" spc="0" normalizeH="0" baseline="0" noProof="0">
                  <a:ln>
                    <a:noFill/>
                  </a:ln>
                  <a:solidFill>
                    <a:schemeClr val="tx1"/>
                  </a:solidFill>
                  <a:effectLst/>
                  <a:uLnTx/>
                  <a:uFillTx/>
                  <a:latin typeface="+mj-lt"/>
                  <a:ea typeface="PMingLiU" pitchFamily="18" charset="-120"/>
                  <a:cs typeface="+mn-cs"/>
                </a:rPr>
                <a:t>i</a:t>
              </a:r>
              <a:r>
                <a:rPr kumimoji="1" lang="en-US" altLang="zh-CN" sz="3200" b="0" i="0" u="none" strike="noStrike" kern="1200" cap="none" spc="0" normalizeH="0" baseline="-25000" noProof="0">
                  <a:ln>
                    <a:noFill/>
                  </a:ln>
                  <a:solidFill>
                    <a:schemeClr val="tx1"/>
                  </a:solidFill>
                  <a:effectLst/>
                  <a:uLnTx/>
                  <a:uFillTx/>
                  <a:latin typeface="+mj-lt"/>
                  <a:ea typeface="PMingLiU" pitchFamily="18" charset="-120"/>
                  <a:cs typeface="+mn-cs"/>
                </a:rPr>
                <a:t>1</a:t>
              </a:r>
              <a:endParaRPr kumimoji="1" lang="en-US" altLang="zh-CN" sz="24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14" name="Rectangle 12"/>
            <p:cNvSpPr>
              <a:spLocks noChangeArrowheads="1"/>
            </p:cNvSpPr>
            <p:nvPr/>
          </p:nvSpPr>
          <p:spPr bwMode="auto">
            <a:xfrm>
              <a:off x="4080" y="1981"/>
              <a:ext cx="385"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3200" b="0" i="0" u="none" strike="noStrike" kern="1200" cap="none" spc="0" normalizeH="0" baseline="0" noProof="0">
                  <a:ln>
                    <a:noFill/>
                  </a:ln>
                  <a:solidFill>
                    <a:schemeClr val="tx1"/>
                  </a:solidFill>
                  <a:effectLst/>
                  <a:uLnTx/>
                  <a:uFillTx/>
                  <a:latin typeface="+mj-lt"/>
                  <a:ea typeface="PMingLiU" pitchFamily="18" charset="-120"/>
                  <a:cs typeface="+mn-cs"/>
                </a:rPr>
                <a:t>+</a:t>
              </a:r>
              <a:endParaRPr kumimoji="1" lang="en-US" altLang="zh-CN" sz="24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15" name="Rectangle 13"/>
            <p:cNvSpPr>
              <a:spLocks noChangeArrowheads="1"/>
            </p:cNvSpPr>
            <p:nvPr/>
          </p:nvSpPr>
          <p:spPr bwMode="auto">
            <a:xfrm>
              <a:off x="3504" y="2922"/>
              <a:ext cx="384" cy="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3200" b="0" i="0" u="none" strike="noStrike" kern="1200" cap="none" spc="0" normalizeH="0" baseline="0" noProof="0">
                  <a:ln>
                    <a:noFill/>
                  </a:ln>
                  <a:solidFill>
                    <a:schemeClr val="tx1"/>
                  </a:solidFill>
                  <a:effectLst/>
                  <a:uLnTx/>
                  <a:uFillTx/>
                  <a:latin typeface="+mj-lt"/>
                  <a:ea typeface="PMingLiU" pitchFamily="18" charset="-120"/>
                  <a:cs typeface="+mn-cs"/>
                </a:rPr>
                <a:t>*</a:t>
              </a:r>
              <a:endParaRPr kumimoji="1" lang="en-US" altLang="zh-CN" sz="24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16" name="Rectangle 14"/>
            <p:cNvSpPr>
              <a:spLocks noChangeArrowheads="1"/>
            </p:cNvSpPr>
            <p:nvPr/>
          </p:nvSpPr>
          <p:spPr bwMode="auto">
            <a:xfrm>
              <a:off x="4080" y="1488"/>
              <a:ext cx="385"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3200" b="0" i="0" u="none" strike="noStrike" kern="1200" cap="none" spc="0" normalizeH="0" baseline="0" noProof="0">
                  <a:ln>
                    <a:noFill/>
                  </a:ln>
                  <a:solidFill>
                    <a:schemeClr val="tx1"/>
                  </a:solidFill>
                  <a:effectLst/>
                  <a:uLnTx/>
                  <a:uFillTx/>
                  <a:latin typeface="+mj-lt"/>
                  <a:ea typeface="PMingLiU" pitchFamily="18" charset="-120"/>
                  <a:cs typeface="+mn-cs"/>
                </a:rPr>
                <a:t>E</a:t>
              </a:r>
              <a:endParaRPr kumimoji="1" lang="en-US" altLang="zh-CN" sz="24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17" name="Line 15"/>
            <p:cNvSpPr>
              <a:spLocks noChangeShapeType="1"/>
            </p:cNvSpPr>
            <p:nvPr/>
          </p:nvSpPr>
          <p:spPr bwMode="auto">
            <a:xfrm flipH="1">
              <a:off x="3696" y="1757"/>
              <a:ext cx="576" cy="224"/>
            </a:xfrm>
            <a:prstGeom prst="line">
              <a:avLst/>
            </a:prstGeom>
            <a:noFill/>
            <a:ln w="2222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18" name="Line 16"/>
            <p:cNvSpPr>
              <a:spLocks noChangeShapeType="1"/>
            </p:cNvSpPr>
            <p:nvPr/>
          </p:nvSpPr>
          <p:spPr bwMode="auto">
            <a:xfrm>
              <a:off x="4272" y="1757"/>
              <a:ext cx="0" cy="224"/>
            </a:xfrm>
            <a:prstGeom prst="line">
              <a:avLst/>
            </a:prstGeom>
            <a:noFill/>
            <a:ln w="2222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19" name="Line 17"/>
            <p:cNvSpPr>
              <a:spLocks noChangeShapeType="1"/>
            </p:cNvSpPr>
            <p:nvPr/>
          </p:nvSpPr>
          <p:spPr bwMode="auto">
            <a:xfrm>
              <a:off x="4272" y="1757"/>
              <a:ext cx="675" cy="224"/>
            </a:xfrm>
            <a:prstGeom prst="line">
              <a:avLst/>
            </a:prstGeom>
            <a:noFill/>
            <a:ln w="2222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20" name="Line 18"/>
            <p:cNvSpPr>
              <a:spLocks noChangeShapeType="1"/>
            </p:cNvSpPr>
            <p:nvPr/>
          </p:nvSpPr>
          <p:spPr bwMode="auto">
            <a:xfrm>
              <a:off x="3696" y="2250"/>
              <a:ext cx="0" cy="224"/>
            </a:xfrm>
            <a:prstGeom prst="line">
              <a:avLst/>
            </a:prstGeom>
            <a:noFill/>
            <a:ln w="2222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21" name="Line 19"/>
            <p:cNvSpPr>
              <a:spLocks noChangeShapeType="1"/>
            </p:cNvSpPr>
            <p:nvPr/>
          </p:nvSpPr>
          <p:spPr bwMode="auto">
            <a:xfrm>
              <a:off x="3168" y="3190"/>
              <a:ext cx="0" cy="224"/>
            </a:xfrm>
            <a:prstGeom prst="line">
              <a:avLst/>
            </a:prstGeom>
            <a:noFill/>
            <a:ln w="2222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22" name="Line 20"/>
            <p:cNvSpPr>
              <a:spLocks noChangeShapeType="1"/>
            </p:cNvSpPr>
            <p:nvPr/>
          </p:nvSpPr>
          <p:spPr bwMode="auto">
            <a:xfrm>
              <a:off x="3168" y="3683"/>
              <a:ext cx="0" cy="224"/>
            </a:xfrm>
            <a:prstGeom prst="line">
              <a:avLst/>
            </a:prstGeom>
            <a:noFill/>
            <a:ln w="2222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23" name="Line 21"/>
            <p:cNvSpPr>
              <a:spLocks noChangeShapeType="1"/>
            </p:cNvSpPr>
            <p:nvPr/>
          </p:nvSpPr>
          <p:spPr bwMode="auto">
            <a:xfrm flipH="1">
              <a:off x="3168" y="2698"/>
              <a:ext cx="528" cy="224"/>
            </a:xfrm>
            <a:prstGeom prst="line">
              <a:avLst/>
            </a:prstGeom>
            <a:noFill/>
            <a:ln w="2222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24" name="Line 22"/>
            <p:cNvSpPr>
              <a:spLocks noChangeShapeType="1"/>
            </p:cNvSpPr>
            <p:nvPr/>
          </p:nvSpPr>
          <p:spPr bwMode="auto">
            <a:xfrm>
              <a:off x="3696" y="2698"/>
              <a:ext cx="0" cy="224"/>
            </a:xfrm>
            <a:prstGeom prst="line">
              <a:avLst/>
            </a:prstGeom>
            <a:noFill/>
            <a:ln w="2222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25" name="Line 23"/>
            <p:cNvSpPr>
              <a:spLocks noChangeShapeType="1"/>
            </p:cNvSpPr>
            <p:nvPr/>
          </p:nvSpPr>
          <p:spPr bwMode="auto">
            <a:xfrm>
              <a:off x="3696" y="2698"/>
              <a:ext cx="528" cy="224"/>
            </a:xfrm>
            <a:prstGeom prst="line">
              <a:avLst/>
            </a:prstGeom>
            <a:noFill/>
            <a:ln w="2222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26" name="Rectangle 24"/>
            <p:cNvSpPr>
              <a:spLocks noChangeArrowheads="1"/>
            </p:cNvSpPr>
            <p:nvPr/>
          </p:nvSpPr>
          <p:spPr bwMode="auto">
            <a:xfrm>
              <a:off x="4752" y="2474"/>
              <a:ext cx="384" cy="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3200" b="0" i="0" u="none" strike="noStrike" kern="1200" cap="none" spc="0" normalizeH="0" baseline="0" noProof="0">
                  <a:ln>
                    <a:noFill/>
                  </a:ln>
                  <a:solidFill>
                    <a:schemeClr val="tx1"/>
                  </a:solidFill>
                  <a:effectLst/>
                  <a:uLnTx/>
                  <a:uFillTx/>
                  <a:latin typeface="+mj-lt"/>
                  <a:ea typeface="PMingLiU" pitchFamily="18" charset="-120"/>
                  <a:cs typeface="+mn-cs"/>
                </a:rPr>
                <a:t>F</a:t>
              </a:r>
              <a:endParaRPr kumimoji="1" lang="en-US" altLang="zh-CN" sz="24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27" name="Rectangle 25"/>
            <p:cNvSpPr>
              <a:spLocks noChangeArrowheads="1"/>
            </p:cNvSpPr>
            <p:nvPr/>
          </p:nvSpPr>
          <p:spPr bwMode="auto">
            <a:xfrm>
              <a:off x="4752" y="2966"/>
              <a:ext cx="384"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3200" b="0" i="0" u="none" strike="noStrike" kern="1200" cap="none" spc="0" normalizeH="0" baseline="0" noProof="0">
                  <a:ln>
                    <a:noFill/>
                  </a:ln>
                  <a:solidFill>
                    <a:schemeClr val="tx1"/>
                  </a:solidFill>
                  <a:effectLst/>
                  <a:uLnTx/>
                  <a:uFillTx/>
                  <a:latin typeface="+mj-lt"/>
                  <a:ea typeface="PMingLiU" pitchFamily="18" charset="-120"/>
                  <a:cs typeface="+mn-cs"/>
                </a:rPr>
                <a:t>i</a:t>
              </a:r>
              <a:r>
                <a:rPr kumimoji="1" lang="en-US" altLang="zh-CN" sz="3200" b="0" i="0" u="none" strike="noStrike" kern="1200" cap="none" spc="0" normalizeH="0" baseline="-25000" noProof="0">
                  <a:ln>
                    <a:noFill/>
                  </a:ln>
                  <a:solidFill>
                    <a:schemeClr val="tx1"/>
                  </a:solidFill>
                  <a:effectLst/>
                  <a:uLnTx/>
                  <a:uFillTx/>
                  <a:latin typeface="+mj-lt"/>
                  <a:ea typeface="PMingLiU" pitchFamily="18" charset="-120"/>
                  <a:cs typeface="+mn-cs"/>
                </a:rPr>
                <a:t>3</a:t>
              </a:r>
              <a:endParaRPr kumimoji="1" lang="en-US" altLang="zh-CN" sz="24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28" name="Line 26"/>
            <p:cNvSpPr>
              <a:spLocks noChangeShapeType="1"/>
            </p:cNvSpPr>
            <p:nvPr/>
          </p:nvSpPr>
          <p:spPr bwMode="auto">
            <a:xfrm>
              <a:off x="4944" y="2250"/>
              <a:ext cx="0" cy="224"/>
            </a:xfrm>
            <a:prstGeom prst="line">
              <a:avLst/>
            </a:prstGeom>
            <a:noFill/>
            <a:ln w="2222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29" name="Line 27"/>
            <p:cNvSpPr>
              <a:spLocks noChangeShapeType="1"/>
            </p:cNvSpPr>
            <p:nvPr/>
          </p:nvSpPr>
          <p:spPr bwMode="auto">
            <a:xfrm>
              <a:off x="4944" y="2742"/>
              <a:ext cx="0" cy="224"/>
            </a:xfrm>
            <a:prstGeom prst="line">
              <a:avLst/>
            </a:prstGeom>
            <a:noFill/>
            <a:ln w="2222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30" name="Rectangle 28"/>
            <p:cNvSpPr>
              <a:spLocks noChangeArrowheads="1"/>
            </p:cNvSpPr>
            <p:nvPr/>
          </p:nvSpPr>
          <p:spPr bwMode="auto">
            <a:xfrm>
              <a:off x="4032" y="3414"/>
              <a:ext cx="384"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3200" b="0" i="0" u="none" strike="noStrike" kern="1200" cap="none" spc="0" normalizeH="0" baseline="0" noProof="0">
                  <a:ln>
                    <a:noFill/>
                  </a:ln>
                  <a:solidFill>
                    <a:schemeClr val="tx1"/>
                  </a:solidFill>
                  <a:effectLst/>
                  <a:uLnTx/>
                  <a:uFillTx/>
                  <a:latin typeface="+mj-lt"/>
                  <a:ea typeface="PMingLiU" pitchFamily="18" charset="-120"/>
                  <a:cs typeface="+mn-cs"/>
                </a:rPr>
                <a:t>i</a:t>
              </a:r>
              <a:r>
                <a:rPr kumimoji="1" lang="en-US" altLang="zh-CN" sz="3200" b="0" i="0" u="none" strike="noStrike" kern="1200" cap="none" spc="0" normalizeH="0" baseline="-25000" noProof="0">
                  <a:ln>
                    <a:noFill/>
                  </a:ln>
                  <a:solidFill>
                    <a:schemeClr val="tx1"/>
                  </a:solidFill>
                  <a:effectLst/>
                  <a:uLnTx/>
                  <a:uFillTx/>
                  <a:latin typeface="+mj-lt"/>
                  <a:ea typeface="PMingLiU" pitchFamily="18" charset="-120"/>
                  <a:cs typeface="+mn-cs"/>
                </a:rPr>
                <a:t>2</a:t>
              </a:r>
              <a:endParaRPr kumimoji="1" lang="en-US" altLang="zh-CN" sz="24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31" name="Line 29"/>
            <p:cNvSpPr>
              <a:spLocks noChangeShapeType="1"/>
            </p:cNvSpPr>
            <p:nvPr/>
          </p:nvSpPr>
          <p:spPr bwMode="auto">
            <a:xfrm>
              <a:off x="4224" y="3190"/>
              <a:ext cx="0" cy="224"/>
            </a:xfrm>
            <a:prstGeom prst="line">
              <a:avLst/>
            </a:prstGeom>
            <a:noFill/>
            <a:ln w="2222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mj-lt"/>
                <a:ea typeface="PMingLiU" pitchFamily="18" charset="-120"/>
                <a:cs typeface="+mn-cs"/>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1" name="标题 1"/>
          <p:cNvSpPr>
            <a:spLocks noGrp="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Shift-reduce</a:t>
            </a:r>
            <a:endParaRPr lang="zh-CN" altLang="en-US" kern="1200" dirty="0">
              <a:latin typeface="+mj-lt"/>
              <a:ea typeface="宋体" panose="02010600030101010101" pitchFamily="2" charset="-122"/>
              <a:cs typeface="+mj-cs"/>
            </a:endParaRPr>
          </a:p>
        </p:txBody>
      </p:sp>
      <p:sp>
        <p:nvSpPr>
          <p:cNvPr id="46082" name="内容占位符 2"/>
          <p:cNvSpPr>
            <a:spLocks noGrp="1"/>
          </p:cNvSpPr>
          <p:nvPr>
            <p:ph sz="quarter" idx="1"/>
          </p:nvPr>
        </p:nvSpPr>
        <p:spPr>
          <a:xfrm>
            <a:off x="457200" y="1219200"/>
            <a:ext cx="8229600" cy="4937125"/>
          </a:xfrm>
        </p:spPr>
        <p:txBody>
          <a:bodyPr vert="horz" wrap="square" lIns="91440" tIns="45720" rIns="91440" bIns="45720" anchor="t" anchorCtr="0"/>
          <a:p>
            <a:pPr>
              <a:buClr>
                <a:schemeClr val="accent1"/>
              </a:buClr>
              <a:buSzPct val="76000"/>
              <a:buFont typeface="Wingdings 3" panose="05040102010807070707" pitchFamily="18" charset="2"/>
            </a:pPr>
            <a:r>
              <a:rPr lang="zh-CN" altLang="en-US" sz="2800" dirty="0">
                <a:solidFill>
                  <a:srgbClr val="00823B"/>
                </a:solidFill>
                <a:ea typeface="楷体_GB2312" pitchFamily="49" charset="-122"/>
              </a:rPr>
              <a:t>例</a:t>
            </a:r>
            <a:r>
              <a:rPr lang="zh-CN" altLang="en-US" sz="2800" dirty="0">
                <a:ea typeface="楷体_GB2312" pitchFamily="49" charset="-122"/>
              </a:rPr>
              <a:t>：考虑文法</a:t>
            </a:r>
            <a:r>
              <a:rPr lang="en-US" altLang="zh-CN" sz="2800" dirty="0">
                <a:ea typeface="楷体_GB2312" pitchFamily="49" charset="-122"/>
              </a:rPr>
              <a:t>G[E]</a:t>
            </a:r>
            <a:r>
              <a:rPr lang="zh-CN" altLang="en-US" sz="2800" dirty="0">
                <a:ea typeface="楷体_GB2312" pitchFamily="49" charset="-122"/>
              </a:rPr>
              <a:t>：</a:t>
            </a:r>
            <a:endParaRPr lang="en-US" altLang="zh-CN" sz="2800" dirty="0">
              <a:ea typeface="楷体_GB2312" pitchFamily="49" charset="-122"/>
            </a:endParaRPr>
          </a:p>
          <a:p>
            <a:pPr>
              <a:buClr>
                <a:schemeClr val="accent1"/>
              </a:buClr>
              <a:buSzPct val="76000"/>
              <a:buFont typeface="Wingdings 3" panose="05040102010807070707" pitchFamily="18" charset="2"/>
            </a:pPr>
            <a:r>
              <a:rPr lang="en-US" altLang="zh-CN" sz="2800" dirty="0">
                <a:solidFill>
                  <a:srgbClr val="0000CC"/>
                </a:solidFill>
                <a:ea typeface="楷体_GB2312" pitchFamily="49" charset="-122"/>
              </a:rPr>
              <a:t>E</a:t>
            </a:r>
            <a:r>
              <a:rPr lang="en-US" altLang="zh-CN" sz="2800" dirty="0">
                <a:solidFill>
                  <a:srgbClr val="0000CC"/>
                </a:solidFill>
                <a:ea typeface="楷体_GB2312" pitchFamily="49" charset="-122"/>
                <a:sym typeface="Symbol" panose="05050102010706020507" pitchFamily="18" charset="2"/>
              </a:rPr>
              <a:t></a:t>
            </a:r>
            <a:r>
              <a:rPr lang="en-US" altLang="zh-CN" sz="2800" dirty="0">
                <a:solidFill>
                  <a:srgbClr val="0000CC"/>
                </a:solidFill>
                <a:ea typeface="楷体_GB2312" pitchFamily="49" charset="-122"/>
              </a:rPr>
              <a:t>T|E+T    </a:t>
            </a:r>
            <a:endParaRPr lang="en-US" altLang="zh-CN" sz="2800" dirty="0">
              <a:solidFill>
                <a:srgbClr val="0000CC"/>
              </a:solidFill>
              <a:ea typeface="楷体_GB2312" pitchFamily="49" charset="-122"/>
            </a:endParaRPr>
          </a:p>
          <a:p>
            <a:pPr>
              <a:buClr>
                <a:schemeClr val="accent1"/>
              </a:buClr>
              <a:buSzPct val="76000"/>
              <a:buFont typeface="Wingdings 3" panose="05040102010807070707" pitchFamily="18" charset="2"/>
            </a:pPr>
            <a:r>
              <a:rPr lang="en-US" altLang="zh-CN" sz="2800" dirty="0">
                <a:solidFill>
                  <a:srgbClr val="0000CC"/>
                </a:solidFill>
                <a:ea typeface="楷体_GB2312" pitchFamily="49" charset="-122"/>
              </a:rPr>
              <a:t>T</a:t>
            </a:r>
            <a:r>
              <a:rPr lang="en-US" altLang="zh-CN" sz="2800" dirty="0">
                <a:solidFill>
                  <a:srgbClr val="0000CC"/>
                </a:solidFill>
                <a:ea typeface="楷体_GB2312" pitchFamily="49" charset="-122"/>
                <a:sym typeface="Symbol" panose="05050102010706020507" pitchFamily="18" charset="2"/>
              </a:rPr>
              <a:t>F|T*F   </a:t>
            </a:r>
            <a:endParaRPr lang="en-US" altLang="zh-CN" sz="2800" dirty="0">
              <a:solidFill>
                <a:srgbClr val="0000CC"/>
              </a:solidFill>
              <a:ea typeface="楷体_GB2312" pitchFamily="49" charset="-122"/>
              <a:sym typeface="Symbol" panose="05050102010706020507" pitchFamily="18" charset="2"/>
            </a:endParaRPr>
          </a:p>
          <a:p>
            <a:pPr>
              <a:buClr>
                <a:schemeClr val="accent1"/>
              </a:buClr>
              <a:buSzPct val="76000"/>
              <a:buFont typeface="Wingdings 3" panose="05040102010807070707" pitchFamily="18" charset="2"/>
            </a:pPr>
            <a:r>
              <a:rPr lang="en-US" altLang="zh-CN" sz="2800" dirty="0">
                <a:solidFill>
                  <a:srgbClr val="0000CC"/>
                </a:solidFill>
                <a:ea typeface="楷体_GB2312" pitchFamily="49" charset="-122"/>
                <a:sym typeface="Symbol" panose="05050102010706020507" pitchFamily="18" charset="2"/>
              </a:rPr>
              <a:t>F(E)|i</a:t>
            </a:r>
            <a:endParaRPr lang="en-US" altLang="zh-CN" sz="2800" dirty="0">
              <a:solidFill>
                <a:srgbClr val="0000CC"/>
              </a:solidFill>
              <a:ea typeface="楷体_GB2312" pitchFamily="49" charset="-122"/>
              <a:sym typeface="Symbol" panose="05050102010706020507" pitchFamily="18" charset="2"/>
            </a:endParaRPr>
          </a:p>
          <a:p>
            <a:pPr>
              <a:buClr>
                <a:schemeClr val="accent1"/>
              </a:buClr>
              <a:buSzPct val="76000"/>
              <a:buFont typeface="Wingdings 3" panose="05040102010807070707" pitchFamily="18" charset="2"/>
            </a:pPr>
            <a:endParaRPr lang="en-US" altLang="zh-CN" sz="2800" dirty="0">
              <a:solidFill>
                <a:srgbClr val="0000CC"/>
              </a:solidFill>
              <a:ea typeface="楷体_GB2312" pitchFamily="49" charset="-122"/>
              <a:sym typeface="Symbol" panose="05050102010706020507" pitchFamily="18" charset="2"/>
            </a:endParaRPr>
          </a:p>
          <a:p>
            <a:pPr>
              <a:buClr>
                <a:schemeClr val="accent1"/>
              </a:buClr>
              <a:buSzPct val="76000"/>
              <a:buFont typeface="Wingdings 3" panose="05040102010807070707" pitchFamily="18" charset="2"/>
            </a:pPr>
            <a:r>
              <a:rPr lang="zh-CN" altLang="en-US" sz="2800" dirty="0">
                <a:ea typeface="楷体_GB2312" pitchFamily="49" charset="-122"/>
                <a:sym typeface="Symbol" panose="05050102010706020507" pitchFamily="18" charset="2"/>
              </a:rPr>
              <a:t>和句型</a:t>
            </a:r>
            <a:r>
              <a:rPr lang="en-US" altLang="zh-CN" sz="2800" dirty="0">
                <a:ea typeface="楷体_GB2312" pitchFamily="49" charset="-122"/>
                <a:sym typeface="Symbol" panose="05050102010706020507" pitchFamily="18" charset="2"/>
              </a:rPr>
              <a:t>1</a:t>
            </a:r>
            <a:r>
              <a:rPr lang="zh-CN" altLang="en-US" sz="2800" dirty="0">
                <a:ea typeface="楷体_GB2312" pitchFamily="49" charset="-122"/>
                <a:sym typeface="Symbol" panose="05050102010706020507" pitchFamily="18" charset="2"/>
              </a:rPr>
              <a:t>）</a:t>
            </a:r>
            <a:r>
              <a:rPr lang="en-US" altLang="zh-CN" sz="2800" dirty="0">
                <a:solidFill>
                  <a:srgbClr val="0000CC"/>
                </a:solidFill>
                <a:ea typeface="楷体_GB2312" pitchFamily="49" charset="-122"/>
                <a:sym typeface="Symbol" panose="05050102010706020507" pitchFamily="18" charset="2"/>
              </a:rPr>
              <a:t>E+T*F+i</a:t>
            </a:r>
            <a:endParaRPr lang="en-US" altLang="zh-CN" sz="2800" dirty="0">
              <a:solidFill>
                <a:srgbClr val="0000CC"/>
              </a:solidFill>
              <a:ea typeface="楷体_GB2312" pitchFamily="49" charset="-122"/>
              <a:sym typeface="Symbol" panose="05050102010706020507" pitchFamily="18" charset="2"/>
            </a:endParaRPr>
          </a:p>
          <a:p>
            <a:pPr>
              <a:buClr>
                <a:schemeClr val="accent1"/>
              </a:buClr>
              <a:buSzPct val="76000"/>
              <a:buFont typeface="Wingdings 3" panose="05040102010807070707" pitchFamily="18" charset="2"/>
            </a:pPr>
            <a:r>
              <a:rPr lang="en-US" altLang="zh-CN" sz="2800" dirty="0">
                <a:solidFill>
                  <a:srgbClr val="0000CC"/>
                </a:solidFill>
                <a:ea typeface="楷体_GB2312" pitchFamily="49" charset="-122"/>
                <a:sym typeface="Symbol" panose="05050102010706020507" pitchFamily="18" charset="2"/>
              </a:rPr>
              <a:t>           2</a:t>
            </a:r>
            <a:r>
              <a:rPr lang="zh-CN" altLang="en-US" sz="2800" dirty="0">
                <a:solidFill>
                  <a:srgbClr val="0000CC"/>
                </a:solidFill>
                <a:ea typeface="楷体_GB2312" pitchFamily="49" charset="-122"/>
                <a:sym typeface="Symbol" panose="05050102010706020507" pitchFamily="18" charset="2"/>
              </a:rPr>
              <a:t>）</a:t>
            </a:r>
            <a:r>
              <a:rPr lang="en-US" altLang="zh-CN" sz="2800" dirty="0">
                <a:solidFill>
                  <a:srgbClr val="0000CC"/>
                </a:solidFill>
                <a:ea typeface="楷体_GB2312" pitchFamily="49" charset="-122"/>
                <a:sym typeface="Symbol" panose="05050102010706020507" pitchFamily="18" charset="2"/>
              </a:rPr>
              <a:t>E+T*F</a:t>
            </a:r>
            <a:endParaRPr lang="zh-CN" altLang="en-US" sz="2800" dirty="0">
              <a:ea typeface="楷体_GB2312" pitchFamily="49" charset="-122"/>
              <a:sym typeface="Symbol" panose="05050102010706020507" pitchFamily="18" charset="2"/>
            </a:endParaRPr>
          </a:p>
          <a:p>
            <a:pPr>
              <a:buClr>
                <a:schemeClr val="accent1"/>
              </a:buClr>
              <a:buSzPct val="76000"/>
              <a:buFont typeface="Wingdings 3" panose="05040102010807070707" pitchFamily="18" charset="2"/>
            </a:pPr>
            <a:endParaRPr lang="zh-CN" altLang="en-US" dirty="0">
              <a:ea typeface="华文新魏" panose="02010800040101010101" pitchFamily="2" charset="-122"/>
            </a:endParaRPr>
          </a:p>
        </p:txBody>
      </p:sp>
      <p:sp>
        <p:nvSpPr>
          <p:cNvPr id="46083" name="日期占位符 3"/>
          <p:cNvSpPr>
            <a:spLocks noGrp="1"/>
          </p:cNvSpPr>
          <p:nvPr>
            <p:ph type="dt" sz="half" idx="10"/>
          </p:nvPr>
        </p:nvSpPr>
        <p:spPr>
          <a:noFill/>
          <a:ln>
            <a:noFill/>
          </a:ln>
        </p:spPr>
        <p:txBody>
          <a:bodyPr anchor="t"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a:fld id="{BB962C8B-B14F-4D97-AF65-F5344CB8AC3E}" type="datetime1">
              <a:rPr lang="zh-TW" altLang="en-US" sz="1400" dirty="0">
                <a:solidFill>
                  <a:schemeClr val="tx2"/>
                </a:solidFill>
              </a:rPr>
            </a:fld>
            <a:endParaRPr lang="zh-TW" altLang="en-US" sz="1400" dirty="0">
              <a:solidFill>
                <a:schemeClr val="tx2"/>
              </a:solidFill>
            </a:endParaRPr>
          </a:p>
        </p:txBody>
      </p:sp>
      <p:sp>
        <p:nvSpPr>
          <p:cNvPr id="46084" name="灯片编号占位符 4"/>
          <p:cNvSpPr>
            <a:spLocks noGrp="1"/>
          </p:cNvSpPr>
          <p:nvPr>
            <p:ph type="sldNum" sz="quarter" idx="12"/>
          </p:nvPr>
        </p:nvSpPr>
        <p:spPr>
          <a:noFill/>
          <a:ln>
            <a:noFill/>
          </a:ln>
        </p:spPr>
        <p:txBody>
          <a:bodyPr anchor="t"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a:fld id="{9A0DB2DC-4C9A-4742-B13C-FB6460FD3503}" type="slidenum">
              <a:rPr lang="zh-TW" altLang="en-US" sz="1400" dirty="0">
                <a:solidFill>
                  <a:schemeClr val="tx2"/>
                </a:solidFill>
              </a:rPr>
            </a:fld>
            <a:endParaRPr lang="zh-TW" altLang="en-US" sz="1400" dirty="0">
              <a:solidFill>
                <a:schemeClr val="tx2"/>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5" name="Title 1"/>
          <p:cNvSpPr>
            <a:spLocks noGrp="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Shift-reduce</a:t>
            </a:r>
            <a:endParaRPr lang="zh-CN" altLang="en-US" kern="1200" dirty="0">
              <a:latin typeface="+mj-lt"/>
              <a:ea typeface="宋体" panose="02010600030101010101" pitchFamily="2" charset="-122"/>
              <a:cs typeface="+mj-cs"/>
            </a:endParaRPr>
          </a:p>
        </p:txBody>
      </p:sp>
      <p:sp>
        <p:nvSpPr>
          <p:cNvPr id="47106" name="Content Placeholder 2"/>
          <p:cNvSpPr>
            <a:spLocks noGrp="1"/>
          </p:cNvSpPr>
          <p:nvPr>
            <p:ph sz="quarter" idx="1"/>
          </p:nvPr>
        </p:nvSpPr>
        <p:spPr>
          <a:xfrm>
            <a:off x="457200" y="1219200"/>
            <a:ext cx="8229600" cy="4937125"/>
          </a:xfrm>
        </p:spPr>
        <p:txBody>
          <a:bodyPr vert="horz" wrap="square" lIns="91440" tIns="45720" rIns="91440" bIns="45720" anchor="t" anchorCtr="0"/>
          <a:p>
            <a:pPr>
              <a:lnSpc>
                <a:spcPct val="90000"/>
              </a:lnSpc>
              <a:buClr>
                <a:schemeClr val="accent1"/>
              </a:buClr>
              <a:buSzPct val="76000"/>
              <a:buFont typeface="Wingdings 3" panose="05040102010807070707" pitchFamily="18" charset="2"/>
            </a:pPr>
            <a:r>
              <a:rPr lang="en-US" altLang="en-US" dirty="0">
                <a:latin typeface="Bookman Old Style" panose="02050604050505020204" pitchFamily="18" charset="0"/>
                <a:ea typeface="楷体_GB2312" pitchFamily="49" charset="-122"/>
              </a:rPr>
              <a:t>可</a:t>
            </a:r>
            <a:r>
              <a:rPr lang="en-US" altLang="en-US" dirty="0">
                <a:solidFill>
                  <a:srgbClr val="FF0000"/>
                </a:solidFill>
                <a:latin typeface="Bookman Old Style" panose="02050604050505020204" pitchFamily="18" charset="0"/>
                <a:ea typeface="楷体_GB2312" pitchFamily="49" charset="-122"/>
              </a:rPr>
              <a:t>用句柄来对句子进行归约</a:t>
            </a:r>
            <a:endParaRPr lang="zh-CN" altLang="en-US" dirty="0">
              <a:solidFill>
                <a:srgbClr val="FF0000"/>
              </a:solidFill>
              <a:latin typeface="Bookman Old Style" panose="02050604050505020204" pitchFamily="18" charset="0"/>
              <a:ea typeface="楷体_GB2312" pitchFamily="49" charset="-122"/>
            </a:endParaRPr>
          </a:p>
          <a:p>
            <a:pPr>
              <a:lnSpc>
                <a:spcPct val="90000"/>
              </a:lnSpc>
              <a:spcBef>
                <a:spcPct val="0"/>
              </a:spcBef>
              <a:buClr>
                <a:schemeClr val="accent1"/>
              </a:buClr>
              <a:buSzPct val="76000"/>
              <a:buFont typeface="Wingdings 3" panose="05040102010807070707" pitchFamily="18" charset="2"/>
            </a:pPr>
            <a:r>
              <a:rPr lang="zh-CN" altLang="en-US" dirty="0">
                <a:solidFill>
                  <a:srgbClr val="00823B"/>
                </a:solidFill>
                <a:latin typeface="Bookman Old Style" panose="02050604050505020204" pitchFamily="18" charset="0"/>
                <a:ea typeface="楷体_GB2312" pitchFamily="49" charset="-122"/>
              </a:rPr>
              <a:t>例</a:t>
            </a:r>
            <a:r>
              <a:rPr lang="en-US" altLang="zh-CN" dirty="0">
                <a:solidFill>
                  <a:srgbClr val="00823B"/>
                </a:solidFill>
                <a:latin typeface="Bookman Old Style" panose="02050604050505020204" pitchFamily="18" charset="0"/>
                <a:ea typeface="楷体_GB2312" pitchFamily="49" charset="-122"/>
              </a:rPr>
              <a:t>5</a:t>
            </a:r>
            <a:r>
              <a:rPr lang="zh-CN" altLang="en-US" dirty="0">
                <a:latin typeface="Bookman Old Style" panose="02050604050505020204" pitchFamily="18" charset="0"/>
                <a:ea typeface="楷体_GB2312" pitchFamily="49" charset="-122"/>
              </a:rPr>
              <a:t>：</a:t>
            </a:r>
            <a:r>
              <a:rPr lang="en-US" altLang="zh-CN" dirty="0">
                <a:latin typeface="Bookman Old Style" panose="02050604050505020204" pitchFamily="18" charset="0"/>
                <a:ea typeface="楷体_GB2312" pitchFamily="49" charset="-122"/>
              </a:rPr>
              <a:t>设文法</a:t>
            </a:r>
            <a:r>
              <a:rPr lang="en-US" altLang="zh-CN" dirty="0">
                <a:latin typeface="Bookman Old Style" panose="02050604050505020204" pitchFamily="18" charset="0"/>
                <a:ea typeface="楷体_GB2312" pitchFamily="49" charset="-122"/>
              </a:rPr>
              <a:t>G</a:t>
            </a:r>
            <a:r>
              <a:rPr lang="en-US" altLang="zh-CN" dirty="0">
                <a:latin typeface="Bookman Old Style" panose="02050604050505020204" pitchFamily="18" charset="0"/>
                <a:ea typeface="楷体_GB2312" pitchFamily="49" charset="-122"/>
              </a:rPr>
              <a:t>[</a:t>
            </a:r>
            <a:r>
              <a:rPr lang="en-US" altLang="zh-CN" dirty="0">
                <a:latin typeface="Bookman Old Style" panose="02050604050505020204" pitchFamily="18" charset="0"/>
                <a:ea typeface="楷体_GB2312" pitchFamily="49" charset="-122"/>
              </a:rPr>
              <a:t>S</a:t>
            </a:r>
            <a:r>
              <a:rPr lang="en-US" altLang="zh-CN" dirty="0">
                <a:latin typeface="Bookman Old Style" panose="02050604050505020204" pitchFamily="18" charset="0"/>
                <a:ea typeface="楷体_GB2312" pitchFamily="49" charset="-122"/>
              </a:rPr>
              <a:t>]</a:t>
            </a:r>
            <a:r>
              <a:rPr lang="en-US" altLang="zh-CN" dirty="0">
                <a:latin typeface="Bookman Old Style" panose="02050604050505020204" pitchFamily="18" charset="0"/>
                <a:ea typeface="楷体_GB2312" pitchFamily="49" charset="-122"/>
              </a:rPr>
              <a:t>：</a:t>
            </a:r>
            <a:endParaRPr lang="en-US" altLang="zh-CN" dirty="0">
              <a:latin typeface="Bookman Old Style" panose="02050604050505020204" pitchFamily="18" charset="0"/>
              <a:ea typeface="楷体_GB2312" pitchFamily="49" charset="-122"/>
            </a:endParaRPr>
          </a:p>
          <a:p>
            <a:pPr>
              <a:lnSpc>
                <a:spcPct val="90000"/>
              </a:lnSpc>
              <a:spcBef>
                <a:spcPct val="0"/>
              </a:spcBef>
              <a:buClr>
                <a:schemeClr val="accent1"/>
              </a:buClr>
              <a:buSzPct val="76000"/>
              <a:buFont typeface="Wingdings" panose="05000000000000000000" pitchFamily="2" charset="2"/>
              <a:buNone/>
            </a:pPr>
            <a:r>
              <a:rPr lang="zh-CN" altLang="en-US" dirty="0">
                <a:latin typeface="Bookman Old Style" panose="02050604050505020204" pitchFamily="18" charset="0"/>
                <a:ea typeface="楷体_GB2312" pitchFamily="49" charset="-122"/>
              </a:rPr>
              <a:t>     </a:t>
            </a:r>
            <a:r>
              <a:rPr lang="en-US" altLang="zh-CN" dirty="0">
                <a:latin typeface="Bookman Old Style" panose="02050604050505020204" pitchFamily="18" charset="0"/>
                <a:ea typeface="楷体_GB2312" pitchFamily="49" charset="-122"/>
              </a:rPr>
              <a:t>(1) </a:t>
            </a:r>
            <a:r>
              <a:rPr lang="en-US" altLang="zh-CN" dirty="0">
                <a:solidFill>
                  <a:srgbClr val="0000CC"/>
                </a:solidFill>
                <a:latin typeface="Bookman Old Style" panose="02050604050505020204" pitchFamily="18" charset="0"/>
                <a:ea typeface="楷体_GB2312" pitchFamily="49" charset="-122"/>
              </a:rPr>
              <a:t>S </a:t>
            </a:r>
            <a:r>
              <a:rPr lang="en-US" altLang="zh-CN" dirty="0">
                <a:solidFill>
                  <a:srgbClr val="0000CC"/>
                </a:solidFill>
                <a:latin typeface="Bookman Old Style" panose="02050604050505020204" pitchFamily="18" charset="0"/>
                <a:ea typeface="楷体_GB2312" pitchFamily="49" charset="-122"/>
                <a:sym typeface="Symbol" panose="05050102010706020507" pitchFamily="18" charset="2"/>
              </a:rPr>
              <a:t> aAcBe</a:t>
            </a:r>
            <a:r>
              <a:rPr lang="en-US" altLang="zh-CN" dirty="0">
                <a:latin typeface="Bookman Old Style" panose="02050604050505020204" pitchFamily="18" charset="0"/>
                <a:ea typeface="楷体_GB2312" pitchFamily="49" charset="-122"/>
                <a:sym typeface="Symbol" panose="05050102010706020507" pitchFamily="18" charset="2"/>
              </a:rPr>
              <a:t>  (2) </a:t>
            </a:r>
            <a:r>
              <a:rPr lang="en-US" altLang="zh-CN" dirty="0">
                <a:solidFill>
                  <a:srgbClr val="0000CC"/>
                </a:solidFill>
                <a:latin typeface="Bookman Old Style" panose="02050604050505020204" pitchFamily="18" charset="0"/>
                <a:ea typeface="楷体_GB2312" pitchFamily="49" charset="-122"/>
                <a:sym typeface="Symbol" panose="05050102010706020507" pitchFamily="18" charset="2"/>
              </a:rPr>
              <a:t>A  b</a:t>
            </a:r>
            <a:endParaRPr lang="en-US" altLang="zh-CN" dirty="0">
              <a:solidFill>
                <a:srgbClr val="0000CC"/>
              </a:solidFill>
              <a:latin typeface="Bookman Old Style" panose="02050604050505020204" pitchFamily="18" charset="0"/>
              <a:ea typeface="楷体_GB2312" pitchFamily="49" charset="-122"/>
              <a:sym typeface="Symbol" panose="05050102010706020507" pitchFamily="18" charset="2"/>
            </a:endParaRPr>
          </a:p>
          <a:p>
            <a:pPr>
              <a:lnSpc>
                <a:spcPct val="90000"/>
              </a:lnSpc>
              <a:spcBef>
                <a:spcPct val="0"/>
              </a:spcBef>
              <a:buClr>
                <a:schemeClr val="accent1"/>
              </a:buClr>
              <a:buSzPct val="76000"/>
              <a:buFont typeface="Wingdings" panose="05000000000000000000" pitchFamily="2" charset="2"/>
              <a:buNone/>
            </a:pPr>
            <a:r>
              <a:rPr lang="en-US" altLang="zh-CN" dirty="0">
                <a:latin typeface="Bookman Old Style" panose="02050604050505020204" pitchFamily="18" charset="0"/>
                <a:ea typeface="楷体_GB2312" pitchFamily="49" charset="-122"/>
                <a:sym typeface="Symbol" panose="05050102010706020507" pitchFamily="18" charset="2"/>
              </a:rPr>
              <a:t>     (3) </a:t>
            </a:r>
            <a:r>
              <a:rPr lang="en-US" altLang="zh-CN" dirty="0">
                <a:solidFill>
                  <a:srgbClr val="0000CC"/>
                </a:solidFill>
                <a:latin typeface="Bookman Old Style" panose="02050604050505020204" pitchFamily="18" charset="0"/>
                <a:ea typeface="楷体_GB2312" pitchFamily="49" charset="-122"/>
                <a:sym typeface="Symbol" panose="05050102010706020507" pitchFamily="18" charset="2"/>
              </a:rPr>
              <a:t>A  Ab</a:t>
            </a:r>
            <a:r>
              <a:rPr lang="en-US" altLang="zh-CN" dirty="0">
                <a:latin typeface="Bookman Old Style" panose="02050604050505020204" pitchFamily="18" charset="0"/>
                <a:ea typeface="楷体_GB2312" pitchFamily="49" charset="-122"/>
                <a:sym typeface="Symbol" panose="05050102010706020507" pitchFamily="18" charset="2"/>
              </a:rPr>
              <a:t>       (4) </a:t>
            </a:r>
            <a:r>
              <a:rPr lang="en-US" altLang="zh-CN" dirty="0">
                <a:solidFill>
                  <a:srgbClr val="0000CC"/>
                </a:solidFill>
                <a:latin typeface="Bookman Old Style" panose="02050604050505020204" pitchFamily="18" charset="0"/>
                <a:ea typeface="楷体_GB2312" pitchFamily="49" charset="-122"/>
                <a:sym typeface="Symbol" panose="05050102010706020507" pitchFamily="18" charset="2"/>
              </a:rPr>
              <a:t>B  d</a:t>
            </a:r>
            <a:endParaRPr lang="en-US" altLang="en-US" dirty="0">
              <a:solidFill>
                <a:srgbClr val="0000CC"/>
              </a:solidFill>
              <a:latin typeface="Bookman Old Style" panose="02050604050505020204" pitchFamily="18" charset="0"/>
              <a:ea typeface="楷体_GB2312" pitchFamily="49" charset="-122"/>
            </a:endParaRPr>
          </a:p>
          <a:p>
            <a:pPr>
              <a:lnSpc>
                <a:spcPct val="90000"/>
              </a:lnSpc>
              <a:buClr>
                <a:schemeClr val="accent1"/>
              </a:buClr>
              <a:buSzPct val="76000"/>
              <a:buFont typeface="Wingdings" panose="05000000000000000000" pitchFamily="2" charset="2"/>
              <a:buNone/>
            </a:pPr>
            <a:r>
              <a:rPr lang="en-US" altLang="en-US" dirty="0">
                <a:latin typeface="Bookman Old Style" panose="02050604050505020204" pitchFamily="18" charset="0"/>
                <a:ea typeface="楷体_GB2312" pitchFamily="49" charset="-122"/>
              </a:rPr>
              <a:t>	 句型       归约规则</a:t>
            </a:r>
            <a:endParaRPr lang="en-US" altLang="en-US" dirty="0">
              <a:latin typeface="Bookman Old Style" panose="02050604050505020204" pitchFamily="18" charset="0"/>
              <a:ea typeface="楷体_GB2312" pitchFamily="49" charset="-122"/>
            </a:endParaRPr>
          </a:p>
          <a:p>
            <a:pPr>
              <a:lnSpc>
                <a:spcPct val="90000"/>
              </a:lnSpc>
              <a:buClr>
                <a:schemeClr val="accent1"/>
              </a:buClr>
              <a:buSzPct val="76000"/>
              <a:buFont typeface="Wingdings" panose="05000000000000000000" pitchFamily="2" charset="2"/>
              <a:buNone/>
            </a:pPr>
            <a:r>
              <a:rPr lang="en-US" altLang="zh-CN" dirty="0">
                <a:latin typeface="Bookman Old Style" panose="02050604050505020204" pitchFamily="18" charset="0"/>
                <a:ea typeface="楷体_GB2312" pitchFamily="49" charset="-122"/>
              </a:rPr>
              <a:t>	a</a:t>
            </a:r>
            <a:r>
              <a:rPr lang="en-US" altLang="zh-CN" u="sng" dirty="0">
                <a:latin typeface="Bookman Old Style" panose="02050604050505020204" pitchFamily="18" charset="0"/>
                <a:ea typeface="楷体_GB2312" pitchFamily="49" charset="-122"/>
              </a:rPr>
              <a:t>b</a:t>
            </a:r>
            <a:r>
              <a:rPr lang="en-US" altLang="zh-CN" dirty="0">
                <a:latin typeface="Bookman Old Style" panose="02050604050505020204" pitchFamily="18" charset="0"/>
                <a:ea typeface="楷体_GB2312" pitchFamily="49" charset="-122"/>
              </a:rPr>
              <a:t>bcde   </a:t>
            </a:r>
            <a:r>
              <a:rPr lang="en-US" altLang="zh-CN" dirty="0">
                <a:solidFill>
                  <a:srgbClr val="0000CC"/>
                </a:solidFill>
                <a:latin typeface="Bookman Old Style" panose="02050604050505020204" pitchFamily="18" charset="0"/>
                <a:ea typeface="楷体_GB2312" pitchFamily="49" charset="-122"/>
                <a:sym typeface="Symbol" panose="05050102010706020507" pitchFamily="18" charset="2"/>
              </a:rPr>
              <a:t>(2) A  b</a:t>
            </a:r>
            <a:endParaRPr lang="en-US" altLang="zh-CN" dirty="0">
              <a:solidFill>
                <a:srgbClr val="0000CC"/>
              </a:solidFill>
              <a:latin typeface="Bookman Old Style" panose="02050604050505020204" pitchFamily="18" charset="0"/>
              <a:ea typeface="楷体_GB2312" pitchFamily="49" charset="-122"/>
            </a:endParaRPr>
          </a:p>
          <a:p>
            <a:pPr>
              <a:lnSpc>
                <a:spcPct val="90000"/>
              </a:lnSpc>
              <a:buClr>
                <a:schemeClr val="accent1"/>
              </a:buClr>
              <a:buSzPct val="76000"/>
              <a:buFont typeface="Wingdings" panose="05000000000000000000" pitchFamily="2" charset="2"/>
              <a:buNone/>
            </a:pPr>
            <a:r>
              <a:rPr lang="en-US" altLang="zh-CN" dirty="0">
                <a:solidFill>
                  <a:srgbClr val="0000CC"/>
                </a:solidFill>
                <a:latin typeface="Bookman Old Style" panose="02050604050505020204" pitchFamily="18" charset="0"/>
                <a:ea typeface="楷体_GB2312" pitchFamily="49" charset="-122"/>
              </a:rPr>
              <a:t>	a</a:t>
            </a:r>
            <a:r>
              <a:rPr lang="en-US" altLang="zh-CN" u="sng" dirty="0">
                <a:solidFill>
                  <a:srgbClr val="0000CC"/>
                </a:solidFill>
                <a:latin typeface="Bookman Old Style" panose="02050604050505020204" pitchFamily="18" charset="0"/>
                <a:ea typeface="楷体_GB2312" pitchFamily="49" charset="-122"/>
              </a:rPr>
              <a:t>Ab</a:t>
            </a:r>
            <a:r>
              <a:rPr lang="en-US" altLang="zh-CN" dirty="0">
                <a:solidFill>
                  <a:srgbClr val="0000CC"/>
                </a:solidFill>
                <a:latin typeface="Bookman Old Style" panose="02050604050505020204" pitchFamily="18" charset="0"/>
                <a:ea typeface="楷体_GB2312" pitchFamily="49" charset="-122"/>
              </a:rPr>
              <a:t>cde   </a:t>
            </a:r>
            <a:r>
              <a:rPr lang="en-US" altLang="zh-CN" dirty="0">
                <a:solidFill>
                  <a:srgbClr val="0000CC"/>
                </a:solidFill>
                <a:latin typeface="Bookman Old Style" panose="02050604050505020204" pitchFamily="18" charset="0"/>
                <a:ea typeface="楷体_GB2312" pitchFamily="49" charset="-122"/>
                <a:sym typeface="Symbol" panose="05050102010706020507" pitchFamily="18" charset="2"/>
              </a:rPr>
              <a:t>(3) A  Ab</a:t>
            </a:r>
            <a:endParaRPr lang="en-US" altLang="zh-CN" dirty="0">
              <a:solidFill>
                <a:srgbClr val="0000CC"/>
              </a:solidFill>
              <a:latin typeface="Bookman Old Style" panose="02050604050505020204" pitchFamily="18" charset="0"/>
              <a:ea typeface="楷体_GB2312" pitchFamily="49" charset="-122"/>
              <a:sym typeface="Symbol" panose="05050102010706020507" pitchFamily="18" charset="2"/>
            </a:endParaRPr>
          </a:p>
          <a:p>
            <a:pPr>
              <a:lnSpc>
                <a:spcPct val="90000"/>
              </a:lnSpc>
              <a:buClr>
                <a:schemeClr val="accent1"/>
              </a:buClr>
              <a:buSzPct val="76000"/>
              <a:buFont typeface="Wingdings" panose="05000000000000000000" pitchFamily="2" charset="2"/>
              <a:buNone/>
            </a:pPr>
            <a:r>
              <a:rPr lang="en-US" altLang="zh-CN" dirty="0">
                <a:solidFill>
                  <a:srgbClr val="0000CC"/>
                </a:solidFill>
                <a:latin typeface="Bookman Old Style" panose="02050604050505020204" pitchFamily="18" charset="0"/>
                <a:ea typeface="楷体_GB2312" pitchFamily="49" charset="-122"/>
              </a:rPr>
              <a:t>	aAc</a:t>
            </a:r>
            <a:r>
              <a:rPr lang="en-US" altLang="zh-CN" u="sng" dirty="0">
                <a:solidFill>
                  <a:srgbClr val="0000CC"/>
                </a:solidFill>
                <a:latin typeface="Bookman Old Style" panose="02050604050505020204" pitchFamily="18" charset="0"/>
                <a:ea typeface="楷体_GB2312" pitchFamily="49" charset="-122"/>
              </a:rPr>
              <a:t>d</a:t>
            </a:r>
            <a:r>
              <a:rPr lang="en-US" altLang="zh-CN" dirty="0">
                <a:solidFill>
                  <a:srgbClr val="0000CC"/>
                </a:solidFill>
                <a:latin typeface="Bookman Old Style" panose="02050604050505020204" pitchFamily="18" charset="0"/>
                <a:ea typeface="楷体_GB2312" pitchFamily="49" charset="-122"/>
              </a:rPr>
              <a:t>e     </a:t>
            </a:r>
            <a:r>
              <a:rPr lang="en-US" altLang="zh-CN" dirty="0">
                <a:solidFill>
                  <a:srgbClr val="0000CC"/>
                </a:solidFill>
                <a:latin typeface="Bookman Old Style" panose="02050604050505020204" pitchFamily="18" charset="0"/>
                <a:ea typeface="楷体_GB2312" pitchFamily="49" charset="-122"/>
                <a:sym typeface="Symbol" panose="05050102010706020507" pitchFamily="18" charset="2"/>
              </a:rPr>
              <a:t>(4) B  d</a:t>
            </a:r>
            <a:endParaRPr lang="en-US" altLang="zh-CN" dirty="0">
              <a:solidFill>
                <a:srgbClr val="0000CC"/>
              </a:solidFill>
              <a:latin typeface="Bookman Old Style" panose="02050604050505020204" pitchFamily="18" charset="0"/>
              <a:ea typeface="楷体_GB2312" pitchFamily="49" charset="-122"/>
            </a:endParaRPr>
          </a:p>
          <a:p>
            <a:pPr>
              <a:lnSpc>
                <a:spcPct val="90000"/>
              </a:lnSpc>
              <a:buClr>
                <a:schemeClr val="accent1"/>
              </a:buClr>
              <a:buSzPct val="76000"/>
              <a:buFont typeface="Wingdings" panose="05000000000000000000" pitchFamily="2" charset="2"/>
              <a:buNone/>
            </a:pPr>
            <a:r>
              <a:rPr lang="en-US" altLang="zh-CN" dirty="0">
                <a:solidFill>
                  <a:srgbClr val="0000CC"/>
                </a:solidFill>
                <a:latin typeface="Bookman Old Style" panose="02050604050505020204" pitchFamily="18" charset="0"/>
                <a:ea typeface="楷体_GB2312" pitchFamily="49" charset="-122"/>
              </a:rPr>
              <a:t>	</a:t>
            </a:r>
            <a:r>
              <a:rPr lang="en-US" altLang="zh-CN" u="sng" dirty="0">
                <a:solidFill>
                  <a:srgbClr val="0000CC"/>
                </a:solidFill>
                <a:latin typeface="Bookman Old Style" panose="02050604050505020204" pitchFamily="18" charset="0"/>
                <a:ea typeface="楷体_GB2312" pitchFamily="49" charset="-122"/>
              </a:rPr>
              <a:t>aAcBe</a:t>
            </a:r>
            <a:r>
              <a:rPr lang="en-US" altLang="zh-CN" dirty="0">
                <a:solidFill>
                  <a:srgbClr val="0000CC"/>
                </a:solidFill>
                <a:latin typeface="Bookman Old Style" panose="02050604050505020204" pitchFamily="18" charset="0"/>
                <a:ea typeface="楷体_GB2312" pitchFamily="49" charset="-122"/>
              </a:rPr>
              <a:t>     (1) S </a:t>
            </a:r>
            <a:r>
              <a:rPr lang="en-US" altLang="zh-CN" dirty="0">
                <a:solidFill>
                  <a:srgbClr val="0000CC"/>
                </a:solidFill>
                <a:latin typeface="Bookman Old Style" panose="02050604050505020204" pitchFamily="18" charset="0"/>
                <a:ea typeface="楷体_GB2312" pitchFamily="49" charset="-122"/>
                <a:sym typeface="Symbol" panose="05050102010706020507" pitchFamily="18" charset="2"/>
              </a:rPr>
              <a:t> aAcBe</a:t>
            </a:r>
            <a:endParaRPr lang="en-US" altLang="zh-CN" dirty="0">
              <a:solidFill>
                <a:srgbClr val="0000CC"/>
              </a:solidFill>
              <a:latin typeface="Bookman Old Style" panose="02050604050505020204" pitchFamily="18" charset="0"/>
              <a:ea typeface="楷体_GB2312" pitchFamily="49" charset="-122"/>
              <a:sym typeface="Symbol" panose="05050102010706020507" pitchFamily="18" charset="2"/>
            </a:endParaRPr>
          </a:p>
          <a:p>
            <a:pPr>
              <a:lnSpc>
                <a:spcPct val="90000"/>
              </a:lnSpc>
              <a:buClr>
                <a:schemeClr val="accent1"/>
              </a:buClr>
              <a:buSzPct val="76000"/>
              <a:buFont typeface="Wingdings" panose="05000000000000000000" pitchFamily="2" charset="2"/>
              <a:buNone/>
            </a:pPr>
            <a:r>
              <a:rPr lang="en-US" altLang="zh-CN" dirty="0">
                <a:latin typeface="Bookman Old Style" panose="02050604050505020204" pitchFamily="18" charset="0"/>
                <a:ea typeface="楷体_GB2312" pitchFamily="49" charset="-122"/>
                <a:sym typeface="Symbol" panose="05050102010706020507" pitchFamily="18" charset="2"/>
              </a:rPr>
              <a:t>   S</a:t>
            </a:r>
            <a:endParaRPr lang="en-US" altLang="zh-CN" dirty="0">
              <a:latin typeface="Bookman Old Style" panose="02050604050505020204" pitchFamily="18" charset="0"/>
              <a:ea typeface="楷体_GB2312" pitchFamily="49" charset="-122"/>
              <a:sym typeface="Symbol" panose="05050102010706020507" pitchFamily="18" charset="2"/>
            </a:endParaRPr>
          </a:p>
          <a:p>
            <a:pPr>
              <a:buClr>
                <a:schemeClr val="accent1"/>
              </a:buClr>
              <a:buSzPct val="76000"/>
              <a:buFont typeface="Wingdings 3" panose="05040102010807070707" pitchFamily="18" charset="2"/>
            </a:pPr>
            <a:endParaRPr lang="zh-CN" altLang="en-US" dirty="0">
              <a:latin typeface="Bookman Old Style" panose="02050604050505020204" pitchFamily="18" charset="0"/>
              <a:ea typeface="楷体_GB2312" pitchFamily="49" charset="-122"/>
            </a:endParaRPr>
          </a:p>
        </p:txBody>
      </p:sp>
      <p:sp>
        <p:nvSpPr>
          <p:cNvPr id="47107" name="Date Placeholder 3"/>
          <p:cNvSpPr>
            <a:spLocks noGrp="1"/>
          </p:cNvSpPr>
          <p:nvPr>
            <p:ph type="dt" sz="half" idx="10"/>
          </p:nvPr>
        </p:nvSpPr>
        <p:spPr>
          <a:noFill/>
          <a:ln>
            <a:noFill/>
          </a:ln>
        </p:spPr>
        <p:txBody>
          <a:bodyPr anchor="t"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a:fld id="{BB962C8B-B14F-4D97-AF65-F5344CB8AC3E}" type="datetime1">
              <a:rPr lang="zh-TW" altLang="en-US" sz="1400" dirty="0">
                <a:solidFill>
                  <a:schemeClr val="tx2"/>
                </a:solidFill>
              </a:rPr>
            </a:fld>
            <a:endParaRPr lang="zh-TW" altLang="en-US" sz="1400" dirty="0">
              <a:solidFill>
                <a:schemeClr val="tx2"/>
              </a:solidFill>
            </a:endParaRPr>
          </a:p>
        </p:txBody>
      </p:sp>
      <p:sp>
        <p:nvSpPr>
          <p:cNvPr id="47108" name="Slide Number Placeholder 4"/>
          <p:cNvSpPr>
            <a:spLocks noGrp="1"/>
          </p:cNvSpPr>
          <p:nvPr>
            <p:ph type="sldNum" sz="quarter" idx="12"/>
          </p:nvPr>
        </p:nvSpPr>
        <p:spPr>
          <a:noFill/>
          <a:ln>
            <a:noFill/>
          </a:ln>
        </p:spPr>
        <p:txBody>
          <a:bodyPr anchor="t"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a:fld id="{9A0DB2DC-4C9A-4742-B13C-FB6460FD3503}" type="slidenum">
              <a:rPr lang="zh-TW" altLang="en-US" sz="1400" dirty="0">
                <a:solidFill>
                  <a:schemeClr val="tx2"/>
                </a:solidFill>
              </a:rPr>
            </a:fld>
            <a:endParaRPr lang="zh-TW" altLang="en-US" sz="1400" dirty="0">
              <a:solidFill>
                <a:schemeClr val="tx2"/>
              </a:solidFill>
            </a:endParaRPr>
          </a:p>
        </p:txBody>
      </p:sp>
      <p:grpSp>
        <p:nvGrpSpPr>
          <p:cNvPr id="47109" name="Group 4"/>
          <p:cNvGrpSpPr/>
          <p:nvPr/>
        </p:nvGrpSpPr>
        <p:grpSpPr>
          <a:xfrm>
            <a:off x="5667375" y="2373313"/>
            <a:ext cx="3219450" cy="3481387"/>
            <a:chOff x="1571" y="845"/>
            <a:chExt cx="2296" cy="2292"/>
          </a:xfrm>
        </p:grpSpPr>
        <p:sp>
          <p:nvSpPr>
            <p:cNvPr id="7" name="Rectangle 5"/>
            <p:cNvSpPr>
              <a:spLocks noChangeArrowheads="1"/>
            </p:cNvSpPr>
            <p:nvPr/>
          </p:nvSpPr>
          <p:spPr bwMode="auto">
            <a:xfrm>
              <a:off x="1757" y="2813"/>
              <a:ext cx="182"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chemeClr val="tx1"/>
                  </a:solidFill>
                  <a:miter lim="800000"/>
                  <a:headEnd/>
                  <a:tailEnd/>
                </a14:hiddenLine>
              </a:ext>
            </a:extLst>
          </p:spPr>
          <p:txBody>
            <a:bodyPr wrap="none" lIns="0" tIns="0" rIns="0" bIns="0">
              <a:spAutoFit/>
            </a:bodyPr>
            <a:lstStyle/>
            <a:p>
              <a:pPr marL="0" marR="0" lvl="0" indent="0" algn="just" defTabSz="914400" rtl="0" eaLnBrk="0" fontAlgn="base" latinLnBrk="0" hangingPunct="0">
                <a:lnSpc>
                  <a:spcPct val="100000"/>
                </a:lnSpc>
                <a:spcBef>
                  <a:spcPct val="0"/>
                </a:spcBef>
                <a:spcAft>
                  <a:spcPct val="0"/>
                </a:spcAft>
                <a:buClrTx/>
                <a:buSzTx/>
                <a:buFontTx/>
                <a:buNone/>
                <a:defRPr/>
              </a:pPr>
              <a:r>
                <a:rPr kumimoji="1" lang="en-US" altLang="zh-CN" sz="3200" b="0" i="0" u="none" strike="noStrike" kern="1200" cap="none" spc="0" normalizeH="0" baseline="0" noProof="0">
                  <a:ln>
                    <a:noFill/>
                  </a:ln>
                  <a:solidFill>
                    <a:schemeClr val="tx1"/>
                  </a:solidFill>
                  <a:effectLst/>
                  <a:uLnTx/>
                  <a:uFillTx/>
                  <a:latin typeface="+mj-lt"/>
                  <a:ea typeface="PMingLiU" pitchFamily="18" charset="-120"/>
                  <a:cs typeface="+mn-cs"/>
                </a:rPr>
                <a:t>b</a:t>
              </a:r>
              <a:endParaRPr kumimoji="1" lang="en-US" altLang="zh-CN" sz="32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8" name="Rectangle 6"/>
            <p:cNvSpPr>
              <a:spLocks noChangeArrowheads="1"/>
            </p:cNvSpPr>
            <p:nvPr/>
          </p:nvSpPr>
          <p:spPr bwMode="auto">
            <a:xfrm>
              <a:off x="3238" y="2140"/>
              <a:ext cx="188"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chemeClr val="tx1"/>
                  </a:solidFill>
                  <a:miter lim="800000"/>
                  <a:headEnd/>
                  <a:tailEnd/>
                </a14:hiddenLine>
              </a:ext>
            </a:extLst>
          </p:spPr>
          <p:txBody>
            <a:bodyPr wrap="none" lIns="0" tIns="0" rIns="0" bIns="0">
              <a:spAutoFit/>
            </a:bodyPr>
            <a:lstStyle/>
            <a:p>
              <a:pPr marL="0" marR="0" lvl="0" indent="0" algn="just" defTabSz="914400" rtl="0" eaLnBrk="0" fontAlgn="base" latinLnBrk="0" hangingPunct="0">
                <a:lnSpc>
                  <a:spcPct val="100000"/>
                </a:lnSpc>
                <a:spcBef>
                  <a:spcPct val="0"/>
                </a:spcBef>
                <a:spcAft>
                  <a:spcPct val="0"/>
                </a:spcAft>
                <a:buClrTx/>
                <a:buSzTx/>
                <a:buFontTx/>
                <a:buNone/>
                <a:defRPr/>
              </a:pPr>
              <a:r>
                <a:rPr kumimoji="1" lang="en-US" altLang="zh-CN" sz="3200" b="0" i="0" u="none" strike="noStrike" kern="1200" cap="none" spc="0" normalizeH="0" baseline="0" noProof="0">
                  <a:ln>
                    <a:noFill/>
                  </a:ln>
                  <a:solidFill>
                    <a:schemeClr val="tx1"/>
                  </a:solidFill>
                  <a:effectLst/>
                  <a:uLnTx/>
                  <a:uFillTx/>
                  <a:latin typeface="+mj-lt"/>
                  <a:ea typeface="PMingLiU" pitchFamily="18" charset="-120"/>
                  <a:cs typeface="+mn-cs"/>
                </a:rPr>
                <a:t>d</a:t>
              </a:r>
              <a:endParaRPr kumimoji="1" lang="en-US" altLang="zh-CN" sz="32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9" name="Rectangle 7"/>
            <p:cNvSpPr>
              <a:spLocks noChangeArrowheads="1"/>
            </p:cNvSpPr>
            <p:nvPr/>
          </p:nvSpPr>
          <p:spPr bwMode="auto">
            <a:xfrm>
              <a:off x="2607" y="2140"/>
              <a:ext cx="182"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chemeClr val="tx1"/>
                  </a:solidFill>
                  <a:miter lim="800000"/>
                  <a:headEnd/>
                  <a:tailEnd/>
                </a14:hiddenLine>
              </a:ext>
            </a:extLst>
          </p:spPr>
          <p:txBody>
            <a:bodyPr wrap="none" lIns="0" tIns="0" rIns="0" bIns="0">
              <a:spAutoFit/>
            </a:bodyPr>
            <a:lstStyle/>
            <a:p>
              <a:pPr marL="0" marR="0" lvl="0" indent="0" algn="just" defTabSz="914400" rtl="0" eaLnBrk="0" fontAlgn="base" latinLnBrk="0" hangingPunct="0">
                <a:lnSpc>
                  <a:spcPct val="100000"/>
                </a:lnSpc>
                <a:spcBef>
                  <a:spcPct val="0"/>
                </a:spcBef>
                <a:spcAft>
                  <a:spcPct val="0"/>
                </a:spcAft>
                <a:buClrTx/>
                <a:buSzTx/>
                <a:buFontTx/>
                <a:buNone/>
                <a:defRPr/>
              </a:pPr>
              <a:r>
                <a:rPr kumimoji="1" lang="en-US" altLang="zh-CN" sz="3200" b="0" i="0" u="none" strike="noStrike" kern="1200" cap="none" spc="0" normalizeH="0" baseline="0" noProof="0" dirty="0">
                  <a:ln>
                    <a:noFill/>
                  </a:ln>
                  <a:solidFill>
                    <a:schemeClr val="tx1"/>
                  </a:solidFill>
                  <a:effectLst/>
                  <a:uLnTx/>
                  <a:uFillTx/>
                  <a:latin typeface="+mj-lt"/>
                  <a:ea typeface="PMingLiU" pitchFamily="18" charset="-120"/>
                  <a:cs typeface="+mn-cs"/>
                </a:rPr>
                <a:t>b</a:t>
              </a:r>
              <a:endParaRPr kumimoji="1" lang="en-US" altLang="zh-CN" sz="3200" b="0" i="0" u="none" strike="noStrike" kern="1200" cap="none" spc="0" normalizeH="0" baseline="0" noProof="0" dirty="0">
                <a:ln>
                  <a:noFill/>
                </a:ln>
                <a:solidFill>
                  <a:schemeClr val="tx1"/>
                </a:solidFill>
                <a:effectLst/>
                <a:uLnTx/>
                <a:uFillTx/>
                <a:latin typeface="+mj-lt"/>
                <a:ea typeface="PMingLiU" pitchFamily="18" charset="-120"/>
                <a:cs typeface="+mn-cs"/>
              </a:endParaRPr>
            </a:p>
          </p:txBody>
        </p:sp>
        <p:sp>
          <p:nvSpPr>
            <p:cNvPr id="10" name="Rectangle 8"/>
            <p:cNvSpPr>
              <a:spLocks noChangeArrowheads="1"/>
            </p:cNvSpPr>
            <p:nvPr/>
          </p:nvSpPr>
          <p:spPr bwMode="auto">
            <a:xfrm>
              <a:off x="1571" y="1565"/>
              <a:ext cx="170"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chemeClr val="tx1"/>
                  </a:solidFill>
                  <a:miter lim="800000"/>
                  <a:headEnd/>
                  <a:tailEnd/>
                </a14:hiddenLine>
              </a:ext>
            </a:extLst>
          </p:spPr>
          <p:txBody>
            <a:bodyPr wrap="none" lIns="0" tIns="0" rIns="0" bIns="0">
              <a:spAutoFit/>
            </a:bodyPr>
            <a:lstStyle/>
            <a:p>
              <a:pPr marL="0" marR="0" lvl="0" indent="0" algn="just" defTabSz="914400" rtl="0" eaLnBrk="0" fontAlgn="base" latinLnBrk="0" hangingPunct="0">
                <a:lnSpc>
                  <a:spcPct val="100000"/>
                </a:lnSpc>
                <a:spcBef>
                  <a:spcPct val="0"/>
                </a:spcBef>
                <a:spcAft>
                  <a:spcPct val="0"/>
                </a:spcAft>
                <a:buClrTx/>
                <a:buSzTx/>
                <a:buFontTx/>
                <a:buNone/>
                <a:defRPr/>
              </a:pPr>
              <a:r>
                <a:rPr kumimoji="1" lang="en-US" altLang="zh-CN" sz="3200" b="0" i="0" u="none" strike="noStrike" kern="1200" cap="none" spc="0" normalizeH="0" baseline="0" noProof="0">
                  <a:ln>
                    <a:noFill/>
                  </a:ln>
                  <a:solidFill>
                    <a:schemeClr val="tx1"/>
                  </a:solidFill>
                  <a:effectLst/>
                  <a:uLnTx/>
                  <a:uFillTx/>
                  <a:latin typeface="+mj-lt"/>
                  <a:ea typeface="PMingLiU" pitchFamily="18" charset="-120"/>
                  <a:cs typeface="+mn-cs"/>
                </a:rPr>
                <a:t>a</a:t>
              </a:r>
              <a:endParaRPr kumimoji="1" lang="en-US" altLang="zh-CN" sz="32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11" name="Rectangle 9"/>
            <p:cNvSpPr>
              <a:spLocks noChangeArrowheads="1"/>
            </p:cNvSpPr>
            <p:nvPr/>
          </p:nvSpPr>
          <p:spPr bwMode="auto">
            <a:xfrm>
              <a:off x="2709" y="1581"/>
              <a:ext cx="152"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chemeClr val="tx1"/>
                  </a:solidFill>
                  <a:miter lim="800000"/>
                  <a:headEnd/>
                  <a:tailEnd/>
                </a14:hiddenLine>
              </a:ext>
            </a:extLst>
          </p:spPr>
          <p:txBody>
            <a:bodyPr wrap="none" lIns="0" tIns="0" rIns="0" bIns="0">
              <a:spAutoFit/>
            </a:bodyPr>
            <a:lstStyle/>
            <a:p>
              <a:pPr marL="0" marR="0" lvl="0" indent="0" algn="just" defTabSz="914400" rtl="0" eaLnBrk="0" fontAlgn="base" latinLnBrk="0" hangingPunct="0">
                <a:lnSpc>
                  <a:spcPct val="100000"/>
                </a:lnSpc>
                <a:spcBef>
                  <a:spcPct val="0"/>
                </a:spcBef>
                <a:spcAft>
                  <a:spcPct val="0"/>
                </a:spcAft>
                <a:buClrTx/>
                <a:buSzTx/>
                <a:buFontTx/>
                <a:buNone/>
                <a:defRPr/>
              </a:pPr>
              <a:r>
                <a:rPr kumimoji="1" lang="en-US" altLang="zh-CN" sz="3200" b="0" i="0" u="none" strike="noStrike" kern="1200" cap="none" spc="0" normalizeH="0" baseline="0" noProof="0">
                  <a:ln>
                    <a:noFill/>
                  </a:ln>
                  <a:solidFill>
                    <a:schemeClr val="tx1"/>
                  </a:solidFill>
                  <a:effectLst/>
                  <a:uLnTx/>
                  <a:uFillTx/>
                  <a:latin typeface="+mj-lt"/>
                  <a:ea typeface="PMingLiU" pitchFamily="18" charset="-120"/>
                  <a:cs typeface="+mn-cs"/>
                </a:rPr>
                <a:t>c</a:t>
              </a:r>
              <a:endParaRPr kumimoji="1" lang="en-US" altLang="zh-CN" sz="32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12" name="Rectangle 10"/>
            <p:cNvSpPr>
              <a:spLocks noChangeArrowheads="1"/>
            </p:cNvSpPr>
            <p:nvPr/>
          </p:nvSpPr>
          <p:spPr bwMode="auto">
            <a:xfrm>
              <a:off x="3715" y="1581"/>
              <a:ext cx="152"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chemeClr val="tx1"/>
                  </a:solidFill>
                  <a:miter lim="800000"/>
                  <a:headEnd/>
                  <a:tailEnd/>
                </a14:hiddenLine>
              </a:ext>
            </a:extLst>
          </p:spPr>
          <p:txBody>
            <a:bodyPr wrap="none" lIns="0" tIns="0" rIns="0" bIns="0">
              <a:spAutoFit/>
            </a:bodyPr>
            <a:lstStyle/>
            <a:p>
              <a:pPr marL="0" marR="0" lvl="0" indent="0" algn="just" defTabSz="914400" rtl="0" eaLnBrk="0" fontAlgn="base" latinLnBrk="0" hangingPunct="0">
                <a:lnSpc>
                  <a:spcPct val="100000"/>
                </a:lnSpc>
                <a:spcBef>
                  <a:spcPct val="0"/>
                </a:spcBef>
                <a:spcAft>
                  <a:spcPct val="0"/>
                </a:spcAft>
                <a:buClrTx/>
                <a:buSzTx/>
                <a:buFontTx/>
                <a:buNone/>
                <a:defRPr/>
              </a:pPr>
              <a:r>
                <a:rPr kumimoji="1" lang="en-US" altLang="zh-CN" sz="3200" b="0" i="0" u="none" strike="noStrike" kern="1200" cap="none" spc="0" normalizeH="0" baseline="0" noProof="0">
                  <a:ln>
                    <a:noFill/>
                  </a:ln>
                  <a:solidFill>
                    <a:schemeClr val="tx1"/>
                  </a:solidFill>
                  <a:effectLst/>
                  <a:uLnTx/>
                  <a:uFillTx/>
                  <a:latin typeface="+mj-lt"/>
                  <a:ea typeface="PMingLiU" pitchFamily="18" charset="-120"/>
                  <a:cs typeface="+mn-cs"/>
                </a:rPr>
                <a:t>e</a:t>
              </a:r>
              <a:endParaRPr kumimoji="1" lang="en-US" altLang="zh-CN" sz="3200" b="0" i="0" u="none" strike="noStrike" kern="1200" cap="none" spc="0" normalizeH="0" baseline="0" noProof="0">
                <a:ln>
                  <a:noFill/>
                </a:ln>
                <a:solidFill>
                  <a:schemeClr val="tx1"/>
                </a:solidFill>
                <a:effectLst/>
                <a:uLnTx/>
                <a:uFillTx/>
                <a:latin typeface="+mj-lt"/>
                <a:ea typeface="PMingLiU" pitchFamily="18" charset="-120"/>
                <a:cs typeface="+mn-cs"/>
              </a:endParaRPr>
            </a:p>
          </p:txBody>
        </p:sp>
        <p:grpSp>
          <p:nvGrpSpPr>
            <p:cNvPr id="47116" name="Group 11"/>
            <p:cNvGrpSpPr/>
            <p:nvPr/>
          </p:nvGrpSpPr>
          <p:grpSpPr>
            <a:xfrm>
              <a:off x="1680" y="845"/>
              <a:ext cx="2064" cy="768"/>
              <a:chOff x="2208" y="528"/>
              <a:chExt cx="2064" cy="768"/>
            </a:xfrm>
          </p:grpSpPr>
          <p:sp>
            <p:nvSpPr>
              <p:cNvPr id="26" name="Rectangle 12"/>
              <p:cNvSpPr>
                <a:spLocks noChangeArrowheads="1"/>
              </p:cNvSpPr>
              <p:nvPr/>
            </p:nvSpPr>
            <p:spPr bwMode="auto">
              <a:xfrm>
                <a:off x="3102" y="528"/>
                <a:ext cx="195"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chemeClr val="tx1"/>
                    </a:solidFill>
                    <a:miter lim="800000"/>
                    <a:headEnd/>
                    <a:tailEnd/>
                  </a14:hiddenLine>
                </a:ext>
              </a:extLst>
            </p:spPr>
            <p:txBody>
              <a:bodyPr wrap="none" lIns="0" tIns="0" rIns="0" bIns="0">
                <a:spAutoFit/>
              </a:bodyPr>
              <a:lstStyle/>
              <a:p>
                <a:pPr marL="0" marR="0" lvl="0" indent="0" algn="just" defTabSz="914400" rtl="0" eaLnBrk="0" fontAlgn="base" latinLnBrk="0" hangingPunct="0">
                  <a:lnSpc>
                    <a:spcPct val="100000"/>
                  </a:lnSpc>
                  <a:spcBef>
                    <a:spcPct val="0"/>
                  </a:spcBef>
                  <a:spcAft>
                    <a:spcPct val="0"/>
                  </a:spcAft>
                  <a:buClrTx/>
                  <a:buSzTx/>
                  <a:buFontTx/>
                  <a:buNone/>
                  <a:defRPr/>
                </a:pPr>
                <a:r>
                  <a:rPr kumimoji="1" lang="en-US" altLang="zh-CN" sz="3200" b="0" i="0" u="none" strike="noStrike" kern="1200" cap="none" spc="0" normalizeH="0" baseline="0" noProof="0">
                    <a:ln>
                      <a:noFill/>
                    </a:ln>
                    <a:solidFill>
                      <a:srgbClr val="FF0000"/>
                    </a:solidFill>
                    <a:effectLst/>
                    <a:uLnTx/>
                    <a:uFillTx/>
                    <a:latin typeface="+mj-lt"/>
                    <a:ea typeface="PMingLiU" pitchFamily="18" charset="-120"/>
                    <a:cs typeface="+mn-cs"/>
                  </a:rPr>
                  <a:t>S</a:t>
                </a:r>
                <a:endParaRPr kumimoji="1" lang="en-US" altLang="zh-CN" sz="3200" b="0" i="0" u="none" strike="noStrike" kern="1200" cap="none" spc="0" normalizeH="0" baseline="0" noProof="0">
                  <a:ln>
                    <a:noFill/>
                  </a:ln>
                  <a:solidFill>
                    <a:srgbClr val="FF0000"/>
                  </a:solidFill>
                  <a:effectLst/>
                  <a:uLnTx/>
                  <a:uFillTx/>
                  <a:latin typeface="+mj-lt"/>
                  <a:ea typeface="PMingLiU" pitchFamily="18" charset="-120"/>
                  <a:cs typeface="+mn-cs"/>
                </a:endParaRPr>
              </a:p>
            </p:txBody>
          </p:sp>
          <p:sp>
            <p:nvSpPr>
              <p:cNvPr id="27" name="Line 13"/>
              <p:cNvSpPr>
                <a:spLocks noChangeShapeType="1"/>
              </p:cNvSpPr>
              <p:nvPr/>
            </p:nvSpPr>
            <p:spPr bwMode="auto">
              <a:xfrm flipH="1">
                <a:off x="2208" y="816"/>
                <a:ext cx="960" cy="480"/>
              </a:xfrm>
              <a:prstGeom prst="line">
                <a:avLst/>
              </a:prstGeom>
              <a:noFill/>
              <a:ln w="2222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28" name="Line 14"/>
              <p:cNvSpPr>
                <a:spLocks noChangeShapeType="1"/>
              </p:cNvSpPr>
              <p:nvPr/>
            </p:nvSpPr>
            <p:spPr bwMode="auto">
              <a:xfrm flipH="1">
                <a:off x="2734" y="816"/>
                <a:ext cx="428" cy="480"/>
              </a:xfrm>
              <a:prstGeom prst="line">
                <a:avLst/>
              </a:prstGeom>
              <a:noFill/>
              <a:ln w="2222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29" name="Line 15"/>
              <p:cNvSpPr>
                <a:spLocks noChangeShapeType="1"/>
              </p:cNvSpPr>
              <p:nvPr/>
            </p:nvSpPr>
            <p:spPr bwMode="auto">
              <a:xfrm>
                <a:off x="3168" y="816"/>
                <a:ext cx="144" cy="480"/>
              </a:xfrm>
              <a:prstGeom prst="line">
                <a:avLst/>
              </a:prstGeom>
              <a:noFill/>
              <a:ln w="2222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30" name="Line 16"/>
              <p:cNvSpPr>
                <a:spLocks noChangeShapeType="1"/>
              </p:cNvSpPr>
              <p:nvPr/>
            </p:nvSpPr>
            <p:spPr bwMode="auto">
              <a:xfrm>
                <a:off x="3168" y="768"/>
                <a:ext cx="671" cy="528"/>
              </a:xfrm>
              <a:prstGeom prst="line">
                <a:avLst/>
              </a:prstGeom>
              <a:noFill/>
              <a:ln w="2222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31" name="Line 17"/>
              <p:cNvSpPr>
                <a:spLocks noChangeShapeType="1"/>
              </p:cNvSpPr>
              <p:nvPr/>
            </p:nvSpPr>
            <p:spPr bwMode="auto">
              <a:xfrm>
                <a:off x="3168" y="768"/>
                <a:ext cx="1104" cy="528"/>
              </a:xfrm>
              <a:prstGeom prst="line">
                <a:avLst/>
              </a:prstGeom>
              <a:noFill/>
              <a:ln w="2222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mj-lt"/>
                  <a:ea typeface="PMingLiU" pitchFamily="18" charset="-120"/>
                  <a:cs typeface="+mn-cs"/>
                </a:endParaRPr>
              </a:p>
            </p:txBody>
          </p:sp>
        </p:grpSp>
        <p:grpSp>
          <p:nvGrpSpPr>
            <p:cNvPr id="47123" name="Group 18"/>
            <p:cNvGrpSpPr/>
            <p:nvPr/>
          </p:nvGrpSpPr>
          <p:grpSpPr>
            <a:xfrm>
              <a:off x="1872" y="1581"/>
              <a:ext cx="720" cy="608"/>
              <a:chOff x="2400" y="1264"/>
              <a:chExt cx="720" cy="608"/>
            </a:xfrm>
          </p:grpSpPr>
          <p:sp>
            <p:nvSpPr>
              <p:cNvPr id="23" name="Rectangle 19"/>
              <p:cNvSpPr>
                <a:spLocks noChangeArrowheads="1"/>
              </p:cNvSpPr>
              <p:nvPr/>
            </p:nvSpPr>
            <p:spPr bwMode="auto">
              <a:xfrm>
                <a:off x="2623" y="1264"/>
                <a:ext cx="199"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chemeClr val="tx1"/>
                    </a:solidFill>
                    <a:miter lim="800000"/>
                    <a:headEnd/>
                    <a:tailEnd/>
                  </a14:hiddenLine>
                </a:ext>
              </a:extLst>
            </p:spPr>
            <p:txBody>
              <a:bodyPr wrap="none" lIns="0" tIns="0" rIns="0" bIns="0">
                <a:spAutoFit/>
              </a:bodyPr>
              <a:lstStyle/>
              <a:p>
                <a:pPr marL="0" marR="0" lvl="0" indent="0" algn="just" defTabSz="914400" rtl="0" eaLnBrk="0" fontAlgn="base" latinLnBrk="0" hangingPunct="0">
                  <a:lnSpc>
                    <a:spcPct val="100000"/>
                  </a:lnSpc>
                  <a:spcBef>
                    <a:spcPct val="0"/>
                  </a:spcBef>
                  <a:spcAft>
                    <a:spcPct val="0"/>
                  </a:spcAft>
                  <a:buClrTx/>
                  <a:buSzTx/>
                  <a:buFontTx/>
                  <a:buNone/>
                  <a:defRPr/>
                </a:pPr>
                <a:r>
                  <a:rPr kumimoji="1" lang="en-US" altLang="zh-CN" sz="3200" b="0" i="0" u="none" strike="noStrike" kern="1200" cap="none" spc="0" normalizeH="0" baseline="0" noProof="0">
                    <a:ln>
                      <a:noFill/>
                    </a:ln>
                    <a:solidFill>
                      <a:srgbClr val="FF0000"/>
                    </a:solidFill>
                    <a:effectLst/>
                    <a:uLnTx/>
                    <a:uFillTx/>
                    <a:latin typeface="+mj-lt"/>
                    <a:ea typeface="PMingLiU" pitchFamily="18" charset="-120"/>
                    <a:cs typeface="+mn-cs"/>
                  </a:rPr>
                  <a:t>A</a:t>
                </a:r>
                <a:endParaRPr kumimoji="1" lang="en-US" altLang="zh-CN" sz="3200" b="0" i="0" u="none" strike="noStrike" kern="1200" cap="none" spc="0" normalizeH="0" baseline="0" noProof="0">
                  <a:ln>
                    <a:noFill/>
                  </a:ln>
                  <a:solidFill>
                    <a:srgbClr val="FF0000"/>
                  </a:solidFill>
                  <a:effectLst/>
                  <a:uLnTx/>
                  <a:uFillTx/>
                  <a:latin typeface="+mj-lt"/>
                  <a:ea typeface="PMingLiU" pitchFamily="18" charset="-120"/>
                  <a:cs typeface="+mn-cs"/>
                </a:endParaRPr>
              </a:p>
            </p:txBody>
          </p:sp>
          <p:sp>
            <p:nvSpPr>
              <p:cNvPr id="24" name="Line 20"/>
              <p:cNvSpPr>
                <a:spLocks noChangeShapeType="1"/>
              </p:cNvSpPr>
              <p:nvPr/>
            </p:nvSpPr>
            <p:spPr bwMode="auto">
              <a:xfrm flipH="1">
                <a:off x="2400" y="1536"/>
                <a:ext cx="288" cy="348"/>
              </a:xfrm>
              <a:prstGeom prst="line">
                <a:avLst/>
              </a:prstGeom>
              <a:noFill/>
              <a:ln w="2222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25" name="Line 21"/>
              <p:cNvSpPr>
                <a:spLocks noChangeShapeType="1"/>
              </p:cNvSpPr>
              <p:nvPr/>
            </p:nvSpPr>
            <p:spPr bwMode="auto">
              <a:xfrm>
                <a:off x="2688" y="1536"/>
                <a:ext cx="432" cy="348"/>
              </a:xfrm>
              <a:prstGeom prst="line">
                <a:avLst/>
              </a:prstGeom>
              <a:noFill/>
              <a:ln w="2222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mj-lt"/>
                  <a:ea typeface="PMingLiU" pitchFamily="18" charset="-120"/>
                  <a:cs typeface="+mn-cs"/>
                </a:endParaRPr>
              </a:p>
            </p:txBody>
          </p:sp>
        </p:grpSp>
        <p:grpSp>
          <p:nvGrpSpPr>
            <p:cNvPr id="47127" name="Group 22"/>
            <p:cNvGrpSpPr/>
            <p:nvPr/>
          </p:nvGrpSpPr>
          <p:grpSpPr>
            <a:xfrm>
              <a:off x="3213" y="1581"/>
              <a:ext cx="216" cy="560"/>
              <a:chOff x="3741" y="1264"/>
              <a:chExt cx="216" cy="560"/>
            </a:xfrm>
          </p:grpSpPr>
          <p:sp>
            <p:nvSpPr>
              <p:cNvPr id="21" name="Rectangle 23"/>
              <p:cNvSpPr>
                <a:spLocks noChangeArrowheads="1"/>
              </p:cNvSpPr>
              <p:nvPr/>
            </p:nvSpPr>
            <p:spPr bwMode="auto">
              <a:xfrm>
                <a:off x="3741" y="1264"/>
                <a:ext cx="216"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chemeClr val="tx1"/>
                    </a:solidFill>
                    <a:miter lim="800000"/>
                    <a:headEnd/>
                    <a:tailEnd/>
                  </a14:hiddenLine>
                </a:ext>
              </a:extLst>
            </p:spPr>
            <p:txBody>
              <a:bodyPr wrap="none" lIns="0" tIns="0" rIns="0" bIns="0">
                <a:spAutoFit/>
              </a:bodyPr>
              <a:lstStyle/>
              <a:p>
                <a:pPr marL="0" marR="0" lvl="0" indent="0" algn="just" defTabSz="914400" rtl="0" eaLnBrk="0" fontAlgn="base" latinLnBrk="0" hangingPunct="0">
                  <a:lnSpc>
                    <a:spcPct val="100000"/>
                  </a:lnSpc>
                  <a:spcBef>
                    <a:spcPct val="0"/>
                  </a:spcBef>
                  <a:spcAft>
                    <a:spcPct val="0"/>
                  </a:spcAft>
                  <a:buClrTx/>
                  <a:buSzTx/>
                  <a:buFontTx/>
                  <a:buNone/>
                  <a:defRPr/>
                </a:pPr>
                <a:r>
                  <a:rPr kumimoji="1" lang="en-US" altLang="zh-CN" sz="3200" b="0" i="0" u="none" strike="noStrike" kern="1200" cap="none" spc="0" normalizeH="0" baseline="0" noProof="0">
                    <a:ln>
                      <a:noFill/>
                    </a:ln>
                    <a:solidFill>
                      <a:srgbClr val="FF0000"/>
                    </a:solidFill>
                    <a:effectLst/>
                    <a:uLnTx/>
                    <a:uFillTx/>
                    <a:latin typeface="+mj-lt"/>
                    <a:ea typeface="PMingLiU" pitchFamily="18" charset="-120"/>
                    <a:cs typeface="+mn-cs"/>
                  </a:rPr>
                  <a:t>B</a:t>
                </a:r>
                <a:endParaRPr kumimoji="1" lang="en-US" altLang="zh-CN" sz="3200" b="0" i="0" u="none" strike="noStrike" kern="1200" cap="none" spc="0" normalizeH="0" baseline="0" noProof="0">
                  <a:ln>
                    <a:noFill/>
                  </a:ln>
                  <a:solidFill>
                    <a:srgbClr val="FF0000"/>
                  </a:solidFill>
                  <a:effectLst/>
                  <a:uLnTx/>
                  <a:uFillTx/>
                  <a:latin typeface="+mj-lt"/>
                  <a:ea typeface="PMingLiU" pitchFamily="18" charset="-120"/>
                  <a:cs typeface="+mn-cs"/>
                </a:endParaRPr>
              </a:p>
            </p:txBody>
          </p:sp>
          <p:sp>
            <p:nvSpPr>
              <p:cNvPr id="22" name="Line 24"/>
              <p:cNvSpPr>
                <a:spLocks noChangeShapeType="1"/>
              </p:cNvSpPr>
              <p:nvPr/>
            </p:nvSpPr>
            <p:spPr bwMode="auto">
              <a:xfrm>
                <a:off x="3840" y="1536"/>
                <a:ext cx="0" cy="288"/>
              </a:xfrm>
              <a:prstGeom prst="line">
                <a:avLst/>
              </a:prstGeom>
              <a:noFill/>
              <a:ln w="2222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mj-lt"/>
                  <a:ea typeface="PMingLiU" pitchFamily="18" charset="-120"/>
                  <a:cs typeface="+mn-cs"/>
                </a:endParaRPr>
              </a:p>
            </p:txBody>
          </p:sp>
        </p:grpSp>
        <p:grpSp>
          <p:nvGrpSpPr>
            <p:cNvPr id="47130" name="Group 25"/>
            <p:cNvGrpSpPr/>
            <p:nvPr/>
          </p:nvGrpSpPr>
          <p:grpSpPr>
            <a:xfrm>
              <a:off x="1733" y="2141"/>
              <a:ext cx="199" cy="624"/>
              <a:chOff x="2261" y="1824"/>
              <a:chExt cx="199" cy="624"/>
            </a:xfrm>
          </p:grpSpPr>
          <p:sp>
            <p:nvSpPr>
              <p:cNvPr id="17" name="Rectangle 26"/>
              <p:cNvSpPr>
                <a:spLocks noChangeArrowheads="1"/>
              </p:cNvSpPr>
              <p:nvPr/>
            </p:nvSpPr>
            <p:spPr bwMode="auto">
              <a:xfrm>
                <a:off x="2261" y="1824"/>
                <a:ext cx="199"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chemeClr val="tx1"/>
                    </a:solidFill>
                    <a:miter lim="800000"/>
                    <a:headEnd/>
                    <a:tailEnd/>
                  </a14:hiddenLine>
                </a:ext>
              </a:extLst>
            </p:spPr>
            <p:txBody>
              <a:bodyPr wrap="none" lIns="0" tIns="0" rIns="0" bIns="0">
                <a:spAutoFit/>
              </a:bodyPr>
              <a:lstStyle/>
              <a:p>
                <a:pPr marL="0" marR="0" lvl="0" indent="0" algn="just" defTabSz="914400" rtl="0" eaLnBrk="0" fontAlgn="base" latinLnBrk="0" hangingPunct="0">
                  <a:lnSpc>
                    <a:spcPct val="100000"/>
                  </a:lnSpc>
                  <a:spcBef>
                    <a:spcPct val="0"/>
                  </a:spcBef>
                  <a:spcAft>
                    <a:spcPct val="0"/>
                  </a:spcAft>
                  <a:buClrTx/>
                  <a:buSzTx/>
                  <a:buFontTx/>
                  <a:buNone/>
                  <a:defRPr/>
                </a:pPr>
                <a:r>
                  <a:rPr kumimoji="1" lang="en-US" altLang="zh-CN" sz="3200" b="0" i="0" u="none" strike="noStrike" kern="1200" cap="none" spc="0" normalizeH="0" baseline="0" noProof="0">
                    <a:ln>
                      <a:noFill/>
                    </a:ln>
                    <a:solidFill>
                      <a:srgbClr val="FF0000"/>
                    </a:solidFill>
                    <a:effectLst/>
                    <a:uLnTx/>
                    <a:uFillTx/>
                    <a:latin typeface="+mj-lt"/>
                    <a:ea typeface="PMingLiU" pitchFamily="18" charset="-120"/>
                    <a:cs typeface="+mn-cs"/>
                  </a:rPr>
                  <a:t>A</a:t>
                </a:r>
                <a:endParaRPr kumimoji="1" lang="en-US" altLang="zh-CN" sz="3200" b="0" i="0" u="none" strike="noStrike" kern="1200" cap="none" spc="0" normalizeH="0" baseline="0" noProof="0">
                  <a:ln>
                    <a:noFill/>
                  </a:ln>
                  <a:solidFill>
                    <a:srgbClr val="FF0000"/>
                  </a:solidFill>
                  <a:effectLst/>
                  <a:uLnTx/>
                  <a:uFillTx/>
                  <a:latin typeface="+mj-lt"/>
                  <a:ea typeface="PMingLiU" pitchFamily="18" charset="-120"/>
                  <a:cs typeface="+mn-cs"/>
                </a:endParaRPr>
              </a:p>
            </p:txBody>
          </p:sp>
          <p:grpSp>
            <p:nvGrpSpPr>
              <p:cNvPr id="47132" name="Group 27"/>
              <p:cNvGrpSpPr/>
              <p:nvPr/>
            </p:nvGrpSpPr>
            <p:grpSpPr>
              <a:xfrm>
                <a:off x="2273" y="1939"/>
                <a:ext cx="79" cy="509"/>
                <a:chOff x="2273" y="1939"/>
                <a:chExt cx="79" cy="509"/>
              </a:xfrm>
            </p:grpSpPr>
            <p:sp>
              <p:nvSpPr>
                <p:cNvPr id="19" name="Line 28"/>
                <p:cNvSpPr>
                  <a:spLocks noChangeShapeType="1"/>
                </p:cNvSpPr>
                <p:nvPr/>
              </p:nvSpPr>
              <p:spPr bwMode="auto">
                <a:xfrm>
                  <a:off x="2273" y="1939"/>
                  <a:ext cx="2" cy="26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2225">
                      <a:solidFill>
                        <a:schemeClr val="tx1"/>
                      </a:solidFill>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20" name="Line 29"/>
                <p:cNvSpPr>
                  <a:spLocks noChangeShapeType="1"/>
                </p:cNvSpPr>
                <p:nvPr/>
              </p:nvSpPr>
              <p:spPr bwMode="auto">
                <a:xfrm>
                  <a:off x="2348" y="2112"/>
                  <a:ext cx="0" cy="324"/>
                </a:xfrm>
                <a:prstGeom prst="line">
                  <a:avLst/>
                </a:prstGeom>
                <a:noFill/>
                <a:ln w="2222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mj-lt"/>
                    <a:ea typeface="PMingLiU" pitchFamily="18" charset="-120"/>
                    <a:cs typeface="+mn-cs"/>
                  </a:endParaRPr>
                </a:p>
              </p:txBody>
            </p:sp>
          </p:grpSp>
        </p:gr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29" name="Title 1"/>
          <p:cNvSpPr>
            <a:spLocks noGrp="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Shift-reduce</a:t>
            </a:r>
            <a:endParaRPr lang="zh-CN" altLang="en-US" kern="1200" dirty="0">
              <a:latin typeface="+mj-lt"/>
              <a:ea typeface="宋体" panose="02010600030101010101" pitchFamily="2" charset="-122"/>
              <a:cs typeface="+mj-cs"/>
            </a:endParaRPr>
          </a:p>
        </p:txBody>
      </p:sp>
      <p:sp>
        <p:nvSpPr>
          <p:cNvPr id="3" name="Content Placeholder 2"/>
          <p:cNvSpPr>
            <a:spLocks noGrp="1"/>
          </p:cNvSpPr>
          <p:nvPr>
            <p:ph sz="quarter" idx="1"/>
          </p:nvPr>
        </p:nvSpPr>
        <p:spPr>
          <a:xfrm>
            <a:off x="457200" y="1219200"/>
            <a:ext cx="8229600" cy="4937125"/>
          </a:xfrm>
        </p:spPr>
        <p:txBody>
          <a:bodyPr vert="horz" wrap="square" lIns="91440" tIns="45720" rIns="91440" bIns="45720" numCol="1" anchor="t" anchorCtr="0" compatLnSpc="1"/>
          <a:lstStyle/>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定义：假定</a:t>
            </a:r>
            <a:r>
              <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sym typeface="Symbol" panose="05050102010706020507" pitchFamily="18" charset="2"/>
              </a:rPr>
              <a:t></a:t>
            </a:r>
            <a:r>
              <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是文法</a:t>
            </a:r>
            <a:r>
              <a:rPr kumimoji="0" lang="en-US" altLang="zh-CN"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G</a:t>
            </a:r>
            <a:r>
              <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的一个句子，我们称序列</a:t>
            </a:r>
            <a:endPar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panose="05000000000000000000" pitchFamily="2" charset="2"/>
              <a:buNone/>
              <a:defRPr/>
            </a:pPr>
            <a:r>
              <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sym typeface="Symbol" panose="05050102010706020507" pitchFamily="18" charset="2"/>
              </a:rPr>
              <a:t>       </a:t>
            </a:r>
            <a:r>
              <a:rPr kumimoji="0" lang="zh-CN" altLang="en-US" sz="2800" b="0" i="0" u="none" strike="noStrike" kern="1200" cap="none" spc="0" normalizeH="0" baseline="0" noProof="0" dirty="0" smtClean="0">
                <a:ln>
                  <a:noFill/>
                </a:ln>
                <a:solidFill>
                  <a:srgbClr val="0000CC"/>
                </a:solidFill>
                <a:effectLst/>
                <a:uLnTx/>
                <a:uFillTx/>
                <a:latin typeface="+mj-lt"/>
                <a:ea typeface="楷体_GB2312" pitchFamily="49" charset="-122"/>
                <a:cs typeface="+mn-cs"/>
                <a:sym typeface="Symbol" panose="05050102010706020507" pitchFamily="18" charset="2"/>
              </a:rPr>
              <a:t></a:t>
            </a:r>
            <a:r>
              <a:rPr kumimoji="0" lang="en-US" altLang="zh-CN" sz="2800" b="0" i="0" u="none" strike="noStrike" kern="1200" cap="none" spc="0" normalizeH="0" baseline="-25000" noProof="0" dirty="0" smtClean="0">
                <a:ln>
                  <a:noFill/>
                </a:ln>
                <a:solidFill>
                  <a:srgbClr val="0000CC"/>
                </a:solidFill>
                <a:effectLst/>
                <a:uLnTx/>
                <a:uFillTx/>
                <a:latin typeface="+mj-lt"/>
                <a:ea typeface="楷体_GB2312" pitchFamily="49" charset="-122"/>
                <a:cs typeface="+mn-cs"/>
                <a:sym typeface="Symbol" panose="05050102010706020507" pitchFamily="18" charset="2"/>
              </a:rPr>
              <a:t>n</a:t>
            </a:r>
            <a:r>
              <a:rPr kumimoji="0" lang="zh-CN" altLang="en-US" sz="2800" b="0" i="0" u="none" strike="noStrike" kern="1200" cap="none" spc="0" normalizeH="0" baseline="0" noProof="0" dirty="0" smtClean="0">
                <a:ln>
                  <a:noFill/>
                </a:ln>
                <a:solidFill>
                  <a:srgbClr val="0000CC"/>
                </a:solidFill>
                <a:effectLst/>
                <a:uLnTx/>
                <a:uFillTx/>
                <a:latin typeface="+mj-lt"/>
                <a:ea typeface="楷体_GB2312" pitchFamily="49" charset="-122"/>
                <a:cs typeface="+mn-cs"/>
                <a:sym typeface="Symbol" panose="05050102010706020507" pitchFamily="18" charset="2"/>
              </a:rPr>
              <a:t>， </a:t>
            </a:r>
            <a:r>
              <a:rPr kumimoji="0" lang="en-US" altLang="zh-CN" sz="2800" b="0" i="0" u="none" strike="noStrike" kern="1200" cap="none" spc="0" normalizeH="0" baseline="-25000" noProof="0" dirty="0" smtClean="0">
                <a:ln>
                  <a:noFill/>
                </a:ln>
                <a:solidFill>
                  <a:srgbClr val="0000CC"/>
                </a:solidFill>
                <a:effectLst/>
                <a:uLnTx/>
                <a:uFillTx/>
                <a:latin typeface="+mj-lt"/>
                <a:ea typeface="楷体_GB2312" pitchFamily="49" charset="-122"/>
                <a:cs typeface="+mn-cs"/>
                <a:sym typeface="Symbol" panose="05050102010706020507" pitchFamily="18" charset="2"/>
              </a:rPr>
              <a:t>n-1</a:t>
            </a:r>
            <a:r>
              <a:rPr kumimoji="0" lang="zh-CN" altLang="en-US" sz="2800" b="0" i="0" u="none" strike="noStrike" kern="1200" cap="none" spc="0" normalizeH="0" baseline="0" noProof="0" dirty="0" smtClean="0">
                <a:ln>
                  <a:noFill/>
                </a:ln>
                <a:solidFill>
                  <a:srgbClr val="0000CC"/>
                </a:solidFill>
                <a:effectLst/>
                <a:uLnTx/>
                <a:uFillTx/>
                <a:latin typeface="+mj-lt"/>
                <a:ea typeface="楷体_GB2312" pitchFamily="49" charset="-122"/>
                <a:cs typeface="+mn-cs"/>
                <a:sym typeface="Symbol" panose="05050102010706020507" pitchFamily="18" charset="2"/>
              </a:rPr>
              <a:t>， ，</a:t>
            </a:r>
            <a:r>
              <a:rPr kumimoji="0" lang="en-US" altLang="zh-CN" sz="2800" b="0" i="0" u="none" strike="noStrike" kern="1200" cap="none" spc="0" normalizeH="0" baseline="-25000" noProof="0" dirty="0" smtClean="0">
                <a:ln>
                  <a:noFill/>
                </a:ln>
                <a:solidFill>
                  <a:srgbClr val="0000CC"/>
                </a:solidFill>
                <a:effectLst/>
                <a:uLnTx/>
                <a:uFillTx/>
                <a:latin typeface="+mj-lt"/>
                <a:ea typeface="楷体_GB2312" pitchFamily="49" charset="-122"/>
                <a:cs typeface="+mn-cs"/>
                <a:sym typeface="Symbol" panose="05050102010706020507" pitchFamily="18" charset="2"/>
              </a:rPr>
              <a:t>0</a:t>
            </a:r>
            <a:endParaRPr kumimoji="0" lang="en-US" altLang="zh-CN" sz="2800" b="0" i="0" u="none" strike="noStrike" kern="1200" cap="none" spc="0" normalizeH="0" baseline="-25000" noProof="0" dirty="0" smtClean="0">
              <a:ln>
                <a:noFill/>
              </a:ln>
              <a:solidFill>
                <a:srgbClr val="0000CC"/>
              </a:solidFill>
              <a:effectLst/>
              <a:uLnTx/>
              <a:uFillTx/>
              <a:latin typeface="+mj-lt"/>
              <a:ea typeface="楷体_GB2312" pitchFamily="49" charset="-122"/>
              <a:cs typeface="+mn-cs"/>
              <a:sym typeface="Symbol" panose="05050102010706020507" pitchFamily="18" charset="2"/>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panose="05000000000000000000" pitchFamily="2" charset="2"/>
              <a:buNone/>
              <a:defRPr/>
            </a:pPr>
            <a:r>
              <a:rPr kumimoji="0" lang="en-US" altLang="zh-CN" sz="2800" b="0" i="0" u="none" strike="noStrike" kern="1200" cap="none" spc="0" normalizeH="0" baseline="-25000" noProof="0" dirty="0" smtClean="0">
                <a:ln>
                  <a:noFill/>
                </a:ln>
                <a:solidFill>
                  <a:schemeClr val="tx1"/>
                </a:solidFill>
                <a:effectLst/>
                <a:uLnTx/>
                <a:uFillTx/>
                <a:latin typeface="+mj-lt"/>
                <a:ea typeface="楷体_GB2312" pitchFamily="49" charset="-122"/>
                <a:cs typeface="+mn-cs"/>
                <a:sym typeface="Symbol" panose="05050102010706020507" pitchFamily="18" charset="2"/>
              </a:rPr>
              <a:t>   </a:t>
            </a:r>
            <a:r>
              <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是一个</a:t>
            </a:r>
            <a:r>
              <a:rPr kumimoji="0" lang="zh-CN" altLang="en-US" sz="2800" b="0" i="0" u="none" strike="noStrike" kern="1200" cap="none" spc="0" normalizeH="0" baseline="0" noProof="0" dirty="0" smtClean="0">
                <a:ln>
                  <a:noFill/>
                </a:ln>
                <a:solidFill>
                  <a:schemeClr val="tx2"/>
                </a:solidFill>
                <a:effectLst/>
                <a:uLnTx/>
                <a:uFillTx/>
                <a:latin typeface="+mj-lt"/>
                <a:ea typeface="楷体_GB2312" pitchFamily="49" charset="-122"/>
                <a:cs typeface="+mn-cs"/>
              </a:rPr>
              <a:t>规范归约</a:t>
            </a:r>
            <a:r>
              <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，如果此序列满足：</a:t>
            </a:r>
            <a:endPar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zh-CN" altLang="en-US" sz="2400" b="0" i="0" u="none" strike="noStrike" kern="1200" cap="none" spc="0" normalizeH="0" baseline="0" noProof="0" dirty="0" smtClean="0">
                <a:ln>
                  <a:noFill/>
                </a:ln>
                <a:solidFill>
                  <a:schemeClr val="tx2"/>
                </a:solidFill>
                <a:effectLst/>
                <a:uLnTx/>
                <a:uFillTx/>
                <a:latin typeface="+mj-lt"/>
                <a:ea typeface="楷体_GB2312" pitchFamily="49" charset="-122"/>
                <a:cs typeface="+mn-cs"/>
              </a:rPr>
              <a:t>  </a:t>
            </a:r>
            <a:r>
              <a:rPr kumimoji="0" lang="en-US" altLang="zh-CN" sz="2400" b="0" i="0" u="none" strike="noStrike" kern="1200" cap="none" spc="0" normalizeH="0" baseline="0" noProof="0" dirty="0" smtClean="0">
                <a:ln>
                  <a:noFill/>
                </a:ln>
                <a:solidFill>
                  <a:schemeClr val="tx2"/>
                </a:solidFill>
                <a:effectLst/>
                <a:uLnTx/>
                <a:uFillTx/>
                <a:latin typeface="+mj-lt"/>
                <a:ea typeface="楷体_GB2312" pitchFamily="49" charset="-122"/>
                <a:cs typeface="+mn-cs"/>
              </a:rPr>
              <a:t>1 </a:t>
            </a:r>
            <a:r>
              <a:rPr kumimoji="0" lang="en-US" altLang="zh-CN" sz="2400" b="0" i="0" u="none" strike="noStrike" kern="1200" cap="none" spc="0" normalizeH="0" baseline="0" noProof="0" dirty="0" smtClean="0">
                <a:ln>
                  <a:noFill/>
                </a:ln>
                <a:solidFill>
                  <a:schemeClr val="tx2"/>
                </a:solidFill>
                <a:effectLst/>
                <a:uLnTx/>
                <a:uFillTx/>
                <a:latin typeface="+mj-lt"/>
                <a:ea typeface="楷体_GB2312" pitchFamily="49" charset="-122"/>
                <a:cs typeface="+mn-cs"/>
                <a:sym typeface="Symbol" panose="05050102010706020507" pitchFamily="18" charset="2"/>
              </a:rPr>
              <a:t> </a:t>
            </a:r>
            <a:r>
              <a:rPr kumimoji="0" lang="en-US" altLang="zh-CN" sz="2400" b="0" i="0" u="none" strike="noStrike" kern="1200" cap="none" spc="0" normalizeH="0" baseline="0" noProof="0" dirty="0" smtClean="0">
                <a:ln>
                  <a:noFill/>
                </a:ln>
                <a:solidFill>
                  <a:srgbClr val="0000CC"/>
                </a:solidFill>
                <a:effectLst/>
                <a:uLnTx/>
                <a:uFillTx/>
                <a:latin typeface="+mj-lt"/>
                <a:ea typeface="楷体_GB2312" pitchFamily="49" charset="-122"/>
                <a:cs typeface="+mn-cs"/>
                <a:sym typeface="Symbol" panose="05050102010706020507" pitchFamily="18" charset="2"/>
              </a:rPr>
              <a:t></a:t>
            </a:r>
            <a:r>
              <a:rPr kumimoji="0" lang="en-US" altLang="zh-CN" sz="2400" b="0" i="0" u="none" strike="noStrike" kern="1200" cap="none" spc="0" normalizeH="0" baseline="-25000" noProof="0" dirty="0" smtClean="0">
                <a:ln>
                  <a:noFill/>
                </a:ln>
                <a:solidFill>
                  <a:srgbClr val="0000CC"/>
                </a:solidFill>
                <a:effectLst/>
                <a:uLnTx/>
                <a:uFillTx/>
                <a:latin typeface="+mj-lt"/>
                <a:ea typeface="楷体_GB2312" pitchFamily="49" charset="-122"/>
                <a:cs typeface="+mn-cs"/>
              </a:rPr>
              <a:t>n</a:t>
            </a:r>
            <a:r>
              <a:rPr kumimoji="0" lang="en-US" altLang="zh-CN" sz="2400" b="0" i="0" u="none" strike="noStrike" kern="1200" cap="none" spc="0" normalizeH="0" baseline="0" noProof="0" dirty="0" smtClean="0">
                <a:ln>
                  <a:noFill/>
                </a:ln>
                <a:solidFill>
                  <a:srgbClr val="0000CC"/>
                </a:solidFill>
                <a:effectLst/>
                <a:uLnTx/>
                <a:uFillTx/>
                <a:latin typeface="+mj-lt"/>
                <a:ea typeface="楷体_GB2312" pitchFamily="49" charset="-122"/>
                <a:cs typeface="+mn-cs"/>
              </a:rPr>
              <a:t>= </a:t>
            </a:r>
            <a:r>
              <a:rPr kumimoji="0" lang="en-US" altLang="zh-CN" sz="2400" b="0" i="0" u="none" strike="noStrike" kern="1200" cap="none" spc="0" normalizeH="0" baseline="0" noProof="0" dirty="0" smtClean="0">
                <a:ln>
                  <a:noFill/>
                </a:ln>
                <a:solidFill>
                  <a:srgbClr val="0000CC"/>
                </a:solidFill>
                <a:effectLst/>
                <a:uLnTx/>
                <a:uFillTx/>
                <a:latin typeface="+mj-lt"/>
                <a:ea typeface="楷体_GB2312" pitchFamily="49" charset="-122"/>
                <a:cs typeface="+mn-cs"/>
                <a:sym typeface="Symbol" panose="05050102010706020507" pitchFamily="18" charset="2"/>
              </a:rPr>
              <a:t></a:t>
            </a:r>
            <a:endParaRPr kumimoji="0" lang="en-US" altLang="zh-CN" sz="2400" b="0" i="0" u="none" strike="noStrike" kern="1200" cap="none" spc="0" normalizeH="0" baseline="0" noProof="0" dirty="0" smtClean="0">
              <a:ln>
                <a:noFill/>
              </a:ln>
              <a:solidFill>
                <a:srgbClr val="0000CC"/>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en-US" altLang="zh-CN" sz="2400" b="0" i="0" u="none" strike="noStrike" kern="1200" cap="none" spc="0" normalizeH="0" baseline="0" noProof="0" dirty="0" smtClean="0">
                <a:ln>
                  <a:noFill/>
                </a:ln>
                <a:solidFill>
                  <a:schemeClr val="tx2"/>
                </a:solidFill>
                <a:effectLst/>
                <a:uLnTx/>
                <a:uFillTx/>
                <a:latin typeface="+mj-lt"/>
                <a:ea typeface="楷体_GB2312" pitchFamily="49" charset="-122"/>
                <a:cs typeface="+mn-cs"/>
              </a:rPr>
              <a:t>  2  </a:t>
            </a:r>
            <a:r>
              <a:rPr kumimoji="0" lang="en-US" altLang="zh-CN" sz="2400" b="0" i="0" u="none" strike="noStrike" kern="1200" cap="none" spc="0" normalizeH="0" baseline="0" noProof="0" dirty="0" smtClean="0">
                <a:ln>
                  <a:noFill/>
                </a:ln>
                <a:solidFill>
                  <a:schemeClr val="tx2"/>
                </a:solidFill>
                <a:effectLst/>
                <a:uLnTx/>
                <a:uFillTx/>
                <a:latin typeface="+mj-lt"/>
                <a:ea typeface="楷体_GB2312" pitchFamily="49" charset="-122"/>
                <a:cs typeface="+mn-cs"/>
                <a:sym typeface="Symbol" panose="05050102010706020507" pitchFamily="18" charset="2"/>
              </a:rPr>
              <a:t></a:t>
            </a:r>
            <a:r>
              <a:rPr kumimoji="0" lang="en-US" altLang="zh-CN" sz="2400" b="0" i="0" u="none" strike="noStrike" kern="1200" cap="none" spc="0" normalizeH="0" baseline="-25000" noProof="0" dirty="0" smtClean="0">
                <a:ln>
                  <a:noFill/>
                </a:ln>
                <a:solidFill>
                  <a:schemeClr val="tx2"/>
                </a:solidFill>
                <a:effectLst/>
                <a:uLnTx/>
                <a:uFillTx/>
                <a:latin typeface="+mj-lt"/>
                <a:ea typeface="楷体_GB2312" pitchFamily="49" charset="-122"/>
                <a:cs typeface="+mn-cs"/>
                <a:sym typeface="Symbol" panose="05050102010706020507" pitchFamily="18" charset="2"/>
              </a:rPr>
              <a:t>0</a:t>
            </a:r>
            <a:r>
              <a:rPr kumimoji="0" lang="zh-CN" altLang="en-US" sz="2400" b="0" i="0" u="none" strike="noStrike" kern="1200" cap="none" spc="0" normalizeH="0" baseline="0" noProof="0" dirty="0" smtClean="0">
                <a:ln>
                  <a:noFill/>
                </a:ln>
                <a:solidFill>
                  <a:schemeClr val="tx2"/>
                </a:solidFill>
                <a:effectLst/>
                <a:uLnTx/>
                <a:uFillTx/>
                <a:latin typeface="+mj-lt"/>
                <a:ea typeface="楷体_GB2312" pitchFamily="49" charset="-122"/>
                <a:cs typeface="+mn-cs"/>
              </a:rPr>
              <a:t>为文法的开始符号，即</a:t>
            </a:r>
            <a:r>
              <a:rPr kumimoji="0" lang="zh-CN" altLang="en-US" sz="2400" b="0" i="0" u="none" strike="noStrike" kern="1200" cap="none" spc="0" normalizeH="0" baseline="0" noProof="0" dirty="0" smtClean="0">
                <a:ln>
                  <a:noFill/>
                </a:ln>
                <a:solidFill>
                  <a:srgbClr val="0000CC"/>
                </a:solidFill>
                <a:effectLst/>
                <a:uLnTx/>
                <a:uFillTx/>
                <a:latin typeface="+mj-lt"/>
                <a:ea typeface="楷体_GB2312" pitchFamily="49" charset="-122"/>
                <a:cs typeface="+mn-cs"/>
                <a:sym typeface="Symbol" panose="05050102010706020507" pitchFamily="18" charset="2"/>
              </a:rPr>
              <a:t></a:t>
            </a:r>
            <a:r>
              <a:rPr kumimoji="0" lang="en-US" altLang="zh-CN" sz="2400" b="0" i="0" u="none" strike="noStrike" kern="1200" cap="none" spc="0" normalizeH="0" baseline="-25000" noProof="0" dirty="0" smtClean="0">
                <a:ln>
                  <a:noFill/>
                </a:ln>
                <a:solidFill>
                  <a:srgbClr val="0000CC"/>
                </a:solidFill>
                <a:effectLst/>
                <a:uLnTx/>
                <a:uFillTx/>
                <a:latin typeface="+mj-lt"/>
                <a:ea typeface="楷体_GB2312" pitchFamily="49" charset="-122"/>
                <a:cs typeface="+mn-cs"/>
                <a:sym typeface="Symbol" panose="05050102010706020507" pitchFamily="18" charset="2"/>
              </a:rPr>
              <a:t>0</a:t>
            </a:r>
            <a:r>
              <a:rPr kumimoji="0" lang="en-US" altLang="zh-CN" sz="2400" b="0" i="0" u="none" strike="noStrike" kern="1200" cap="none" spc="0" normalizeH="0" baseline="0" noProof="0" dirty="0" smtClean="0">
                <a:ln>
                  <a:noFill/>
                </a:ln>
                <a:solidFill>
                  <a:srgbClr val="0000CC"/>
                </a:solidFill>
                <a:effectLst/>
                <a:uLnTx/>
                <a:uFillTx/>
                <a:latin typeface="+mj-lt"/>
                <a:ea typeface="楷体_GB2312" pitchFamily="49" charset="-122"/>
                <a:cs typeface="+mn-cs"/>
              </a:rPr>
              <a:t>=S</a:t>
            </a:r>
            <a:endParaRPr kumimoji="0" lang="en-US" altLang="zh-CN" sz="2400" b="0" i="0" u="none" strike="noStrike" kern="1200" cap="none" spc="0" normalizeH="0" baseline="0" noProof="0" dirty="0" smtClean="0">
              <a:ln>
                <a:noFill/>
              </a:ln>
              <a:solidFill>
                <a:srgbClr val="0000CC"/>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en-US" altLang="zh-CN" sz="2400" b="0" i="0" u="none" strike="noStrike" kern="1200" cap="none" spc="0" normalizeH="0" baseline="0" noProof="0" dirty="0" smtClean="0">
                <a:ln>
                  <a:noFill/>
                </a:ln>
                <a:solidFill>
                  <a:schemeClr val="tx2"/>
                </a:solidFill>
                <a:effectLst/>
                <a:uLnTx/>
                <a:uFillTx/>
                <a:latin typeface="+mj-lt"/>
                <a:ea typeface="楷体_GB2312" pitchFamily="49" charset="-122"/>
                <a:cs typeface="+mn-cs"/>
              </a:rPr>
              <a:t>  3  </a:t>
            </a:r>
            <a:r>
              <a:rPr kumimoji="0" lang="zh-CN" altLang="en-US" sz="2400" b="0" i="0" u="none" strike="noStrike" kern="1200" cap="none" spc="0" normalizeH="0" baseline="0" noProof="0" dirty="0" smtClean="0">
                <a:ln>
                  <a:noFill/>
                </a:ln>
                <a:solidFill>
                  <a:schemeClr val="tx2"/>
                </a:solidFill>
                <a:effectLst/>
                <a:uLnTx/>
                <a:uFillTx/>
                <a:latin typeface="+mj-lt"/>
                <a:ea typeface="楷体_GB2312" pitchFamily="49" charset="-122"/>
                <a:cs typeface="+mn-cs"/>
              </a:rPr>
              <a:t>对任何</a:t>
            </a:r>
            <a:r>
              <a:rPr kumimoji="0" lang="en-US" altLang="zh-CN" sz="2400" b="0" i="0" u="none" strike="noStrike" kern="1200" cap="none" spc="0" normalizeH="0" baseline="0" noProof="0" dirty="0" err="1" smtClean="0">
                <a:ln>
                  <a:noFill/>
                </a:ln>
                <a:solidFill>
                  <a:schemeClr val="tx2"/>
                </a:solidFill>
                <a:effectLst/>
                <a:uLnTx/>
                <a:uFillTx/>
                <a:latin typeface="+mj-lt"/>
                <a:ea typeface="楷体_GB2312" pitchFamily="49" charset="-122"/>
                <a:cs typeface="+mn-cs"/>
              </a:rPr>
              <a:t>i</a:t>
            </a:r>
            <a:r>
              <a:rPr kumimoji="0" lang="zh-CN" altLang="en-US" sz="2400" b="0" i="0" u="none" strike="noStrike" kern="1200" cap="none" spc="0" normalizeH="0" baseline="0" noProof="0" dirty="0" smtClean="0">
                <a:ln>
                  <a:noFill/>
                </a:ln>
                <a:solidFill>
                  <a:schemeClr val="tx2"/>
                </a:solidFill>
                <a:effectLst/>
                <a:uLnTx/>
                <a:uFillTx/>
                <a:latin typeface="+mj-lt"/>
                <a:ea typeface="楷体_GB2312" pitchFamily="49" charset="-122"/>
                <a:cs typeface="+mn-cs"/>
              </a:rPr>
              <a:t>，</a:t>
            </a:r>
            <a:r>
              <a:rPr kumimoji="0" lang="en-US" altLang="zh-CN" sz="2400" b="0" i="0" u="none" strike="noStrike" kern="1200" cap="none" spc="0" normalizeH="0" baseline="0" noProof="0" dirty="0" smtClean="0">
                <a:ln>
                  <a:noFill/>
                </a:ln>
                <a:solidFill>
                  <a:schemeClr val="tx2"/>
                </a:solidFill>
                <a:effectLst/>
                <a:uLnTx/>
                <a:uFillTx/>
                <a:latin typeface="+mj-lt"/>
                <a:ea typeface="楷体_GB2312" pitchFamily="49" charset="-122"/>
                <a:cs typeface="+mn-cs"/>
              </a:rPr>
              <a:t>0 </a:t>
            </a:r>
            <a:r>
              <a:rPr kumimoji="0" lang="en-US" altLang="zh-CN" sz="2400" b="0" i="0" u="none" strike="noStrike" kern="1200" cap="none" spc="0" normalizeH="0" baseline="0" noProof="0" dirty="0" smtClean="0">
                <a:ln>
                  <a:noFill/>
                </a:ln>
                <a:solidFill>
                  <a:schemeClr val="tx2"/>
                </a:solidFill>
                <a:effectLst/>
                <a:uLnTx/>
                <a:uFillTx/>
                <a:latin typeface="+mj-lt"/>
                <a:ea typeface="楷体_GB2312" pitchFamily="49" charset="-122"/>
                <a:cs typeface="+mn-cs"/>
                <a:sym typeface="Symbol" panose="05050102010706020507" pitchFamily="18" charset="2"/>
              </a:rPr>
              <a:t> </a:t>
            </a:r>
            <a:r>
              <a:rPr kumimoji="0" lang="en-US" altLang="zh-CN" sz="2400" b="0" i="0" u="none" strike="noStrike" kern="1200" cap="none" spc="0" normalizeH="0" baseline="0" noProof="0" dirty="0" err="1" smtClean="0">
                <a:ln>
                  <a:noFill/>
                </a:ln>
                <a:solidFill>
                  <a:schemeClr val="tx2"/>
                </a:solidFill>
                <a:effectLst/>
                <a:uLnTx/>
                <a:uFillTx/>
                <a:latin typeface="+mj-lt"/>
                <a:ea typeface="楷体_GB2312" pitchFamily="49" charset="-122"/>
                <a:cs typeface="+mn-cs"/>
              </a:rPr>
              <a:t>i</a:t>
            </a:r>
            <a:r>
              <a:rPr kumimoji="0" lang="en-US" altLang="zh-CN" sz="2400" b="0" i="0" u="none" strike="noStrike" kern="1200" cap="none" spc="0" normalizeH="0" baseline="0" noProof="0" dirty="0" smtClean="0">
                <a:ln>
                  <a:noFill/>
                </a:ln>
                <a:solidFill>
                  <a:schemeClr val="tx2"/>
                </a:solidFill>
                <a:effectLst/>
                <a:uLnTx/>
                <a:uFillTx/>
                <a:latin typeface="+mj-lt"/>
                <a:ea typeface="楷体_GB2312" pitchFamily="49" charset="-122"/>
                <a:cs typeface="+mn-cs"/>
              </a:rPr>
              <a:t> </a:t>
            </a:r>
            <a:r>
              <a:rPr kumimoji="0" lang="en-US" altLang="zh-CN" sz="2400" b="0" i="0" u="none" strike="noStrike" kern="1200" cap="none" spc="0" normalizeH="0" baseline="0" noProof="0" dirty="0" smtClean="0">
                <a:ln>
                  <a:noFill/>
                </a:ln>
                <a:solidFill>
                  <a:schemeClr val="tx2"/>
                </a:solidFill>
                <a:effectLst/>
                <a:uLnTx/>
                <a:uFillTx/>
                <a:latin typeface="+mj-lt"/>
                <a:ea typeface="楷体_GB2312" pitchFamily="49" charset="-122"/>
                <a:cs typeface="+mn-cs"/>
                <a:sym typeface="Symbol" panose="05050102010706020507" pitchFamily="18" charset="2"/>
              </a:rPr>
              <a:t> </a:t>
            </a:r>
            <a:r>
              <a:rPr kumimoji="0" lang="en-US" altLang="zh-CN" sz="2400" b="0" i="0" u="none" strike="noStrike" kern="1200" cap="none" spc="0" normalizeH="0" baseline="0" noProof="0" dirty="0" smtClean="0">
                <a:ln>
                  <a:noFill/>
                </a:ln>
                <a:solidFill>
                  <a:schemeClr val="tx2"/>
                </a:solidFill>
                <a:effectLst/>
                <a:uLnTx/>
                <a:uFillTx/>
                <a:latin typeface="+mj-lt"/>
                <a:ea typeface="楷体_GB2312" pitchFamily="49" charset="-122"/>
                <a:cs typeface="+mn-cs"/>
              </a:rPr>
              <a:t>n</a:t>
            </a:r>
            <a:r>
              <a:rPr kumimoji="0" lang="zh-CN" altLang="en-US" sz="2400" b="0" i="0" u="none" strike="noStrike" kern="1200" cap="none" spc="0" normalizeH="0" baseline="0" noProof="0" dirty="0" smtClean="0">
                <a:ln>
                  <a:noFill/>
                </a:ln>
                <a:solidFill>
                  <a:schemeClr val="tx2"/>
                </a:solidFill>
                <a:effectLst/>
                <a:uLnTx/>
                <a:uFillTx/>
                <a:latin typeface="+mj-lt"/>
                <a:ea typeface="楷体_GB2312" pitchFamily="49" charset="-122"/>
                <a:cs typeface="+mn-cs"/>
              </a:rPr>
              <a:t>， </a:t>
            </a:r>
            <a:r>
              <a:rPr kumimoji="0" lang="zh-CN" altLang="en-US" sz="2400" b="0" i="0" u="none" strike="noStrike" kern="1200" cap="none" spc="0" normalizeH="0" baseline="0" noProof="0" dirty="0" smtClean="0">
                <a:ln>
                  <a:noFill/>
                </a:ln>
                <a:solidFill>
                  <a:srgbClr val="0000CC"/>
                </a:solidFill>
                <a:effectLst/>
                <a:uLnTx/>
                <a:uFillTx/>
                <a:latin typeface="+mj-lt"/>
                <a:ea typeface="楷体_GB2312" pitchFamily="49" charset="-122"/>
                <a:cs typeface="+mn-cs"/>
                <a:sym typeface="Symbol" panose="05050102010706020507" pitchFamily="18" charset="2"/>
              </a:rPr>
              <a:t></a:t>
            </a:r>
            <a:r>
              <a:rPr kumimoji="0" lang="en-US" altLang="zh-CN" sz="2400" b="0" i="0" u="none" strike="noStrike" kern="1200" cap="none" spc="0" normalizeH="0" baseline="-25000" noProof="0" dirty="0" smtClean="0">
                <a:ln>
                  <a:noFill/>
                </a:ln>
                <a:solidFill>
                  <a:srgbClr val="0000CC"/>
                </a:solidFill>
                <a:effectLst/>
                <a:uLnTx/>
                <a:uFillTx/>
                <a:latin typeface="+mj-lt"/>
                <a:ea typeface="楷体_GB2312" pitchFamily="49" charset="-122"/>
                <a:cs typeface="+mn-cs"/>
                <a:sym typeface="Symbol" panose="05050102010706020507" pitchFamily="18" charset="2"/>
              </a:rPr>
              <a:t>i-1</a:t>
            </a:r>
            <a:r>
              <a:rPr kumimoji="0" lang="zh-CN" altLang="en-US" sz="2400" b="0" i="0" u="none" strike="noStrike" kern="1200" cap="none" spc="0" normalizeH="0" baseline="0" noProof="0" dirty="0" smtClean="0">
                <a:ln>
                  <a:noFill/>
                </a:ln>
                <a:solidFill>
                  <a:srgbClr val="0000CC"/>
                </a:solidFill>
                <a:effectLst/>
                <a:uLnTx/>
                <a:uFillTx/>
                <a:latin typeface="+mj-lt"/>
                <a:ea typeface="楷体_GB2312" pitchFamily="49" charset="-122"/>
                <a:cs typeface="+mn-cs"/>
              </a:rPr>
              <a:t>是从</a:t>
            </a:r>
            <a:r>
              <a:rPr kumimoji="0" lang="zh-CN" altLang="en-US" sz="2400" b="0" i="0" u="none" strike="noStrike" kern="1200" cap="none" spc="0" normalizeH="0" baseline="0" noProof="0" dirty="0" smtClean="0">
                <a:ln>
                  <a:noFill/>
                </a:ln>
                <a:solidFill>
                  <a:srgbClr val="0000CC"/>
                </a:solidFill>
                <a:effectLst/>
                <a:uLnTx/>
                <a:uFillTx/>
                <a:latin typeface="+mj-lt"/>
                <a:ea typeface="楷体_GB2312" pitchFamily="49" charset="-122"/>
                <a:cs typeface="+mn-cs"/>
                <a:sym typeface="Symbol" panose="05050102010706020507" pitchFamily="18" charset="2"/>
              </a:rPr>
              <a:t></a:t>
            </a:r>
            <a:r>
              <a:rPr kumimoji="0" lang="en-US" altLang="zh-CN" sz="2400" b="0" i="0" u="none" strike="noStrike" kern="1200" cap="none" spc="0" normalizeH="0" baseline="-25000" noProof="0" dirty="0" err="1" smtClean="0">
                <a:ln>
                  <a:noFill/>
                </a:ln>
                <a:solidFill>
                  <a:srgbClr val="0000CC"/>
                </a:solidFill>
                <a:effectLst/>
                <a:uLnTx/>
                <a:uFillTx/>
                <a:latin typeface="+mj-lt"/>
                <a:ea typeface="楷体_GB2312" pitchFamily="49" charset="-122"/>
                <a:cs typeface="+mn-cs"/>
                <a:sym typeface="Symbol" panose="05050102010706020507" pitchFamily="18" charset="2"/>
              </a:rPr>
              <a:t>i</a:t>
            </a:r>
            <a:r>
              <a:rPr kumimoji="0" lang="zh-CN" altLang="en-US" sz="2400" b="0" i="0" u="none" strike="noStrike" kern="1200" cap="none" spc="0" normalizeH="0" baseline="0" noProof="0" dirty="0" smtClean="0">
                <a:ln>
                  <a:noFill/>
                </a:ln>
                <a:solidFill>
                  <a:srgbClr val="0000CC"/>
                </a:solidFill>
                <a:effectLst/>
                <a:uLnTx/>
                <a:uFillTx/>
                <a:latin typeface="+mj-lt"/>
                <a:ea typeface="楷体_GB2312" pitchFamily="49" charset="-122"/>
                <a:cs typeface="+mn-cs"/>
              </a:rPr>
              <a:t>经把句柄替换成为相应产生式左部符号</a:t>
            </a:r>
            <a:r>
              <a:rPr kumimoji="0" lang="zh-CN" altLang="en-US" sz="2400" b="0" i="0" u="none" strike="noStrike" kern="1200" cap="none" spc="0" normalizeH="0" baseline="0" noProof="0" dirty="0" smtClean="0">
                <a:ln>
                  <a:noFill/>
                </a:ln>
                <a:solidFill>
                  <a:schemeClr val="tx2"/>
                </a:solidFill>
                <a:effectLst/>
                <a:uLnTx/>
                <a:uFillTx/>
                <a:latin typeface="+mj-lt"/>
                <a:ea typeface="楷体_GB2312" pitchFamily="49" charset="-122"/>
                <a:cs typeface="+mn-cs"/>
              </a:rPr>
              <a:t>而得到的。</a:t>
            </a:r>
            <a:endParaRPr kumimoji="0" lang="zh-CN" altLang="en-US" sz="2400" b="0" i="0" u="none" strike="noStrike" kern="1200" cap="none" spc="0" normalizeH="0" baseline="0" noProof="0" dirty="0" smtClean="0">
              <a:ln>
                <a:noFill/>
              </a:ln>
              <a:solidFill>
                <a:schemeClr val="tx2"/>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48131" name="Date Placeholder 3"/>
          <p:cNvSpPr>
            <a:spLocks noGrp="1"/>
          </p:cNvSpPr>
          <p:nvPr>
            <p:ph type="dt" sz="half" idx="10"/>
          </p:nvPr>
        </p:nvSpPr>
        <p:spPr>
          <a:noFill/>
          <a:ln>
            <a:noFill/>
          </a:ln>
        </p:spPr>
        <p:txBody>
          <a:bodyPr anchor="t"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a:fld id="{BB962C8B-B14F-4D97-AF65-F5344CB8AC3E}" type="datetime1">
              <a:rPr lang="zh-TW" altLang="en-US" sz="1400" dirty="0">
                <a:solidFill>
                  <a:schemeClr val="tx2"/>
                </a:solidFill>
              </a:rPr>
            </a:fld>
            <a:endParaRPr lang="zh-TW" altLang="en-US" sz="1400" dirty="0">
              <a:solidFill>
                <a:schemeClr val="tx2"/>
              </a:solidFill>
            </a:endParaRPr>
          </a:p>
        </p:txBody>
      </p:sp>
      <p:sp>
        <p:nvSpPr>
          <p:cNvPr id="48132" name="Slide Number Placeholder 4"/>
          <p:cNvSpPr>
            <a:spLocks noGrp="1"/>
          </p:cNvSpPr>
          <p:nvPr>
            <p:ph type="sldNum" sz="quarter" idx="12"/>
          </p:nvPr>
        </p:nvSpPr>
        <p:spPr>
          <a:noFill/>
          <a:ln>
            <a:noFill/>
          </a:ln>
        </p:spPr>
        <p:txBody>
          <a:bodyPr anchor="t"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a:fld id="{9A0DB2DC-4C9A-4742-B13C-FB6460FD3503}" type="slidenum">
              <a:rPr lang="zh-TW" altLang="en-US" sz="1400" dirty="0">
                <a:solidFill>
                  <a:schemeClr val="tx2"/>
                </a:solidFill>
              </a:rPr>
            </a:fld>
            <a:endParaRPr lang="zh-TW" altLang="en-US" sz="1400" dirty="0">
              <a:solidFill>
                <a:schemeClr val="tx2"/>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3" name="Title 1"/>
          <p:cNvSpPr>
            <a:spLocks noGrp="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Shift-reduce</a:t>
            </a:r>
            <a:endParaRPr lang="zh-CN" altLang="en-US" kern="1200" dirty="0">
              <a:latin typeface="+mj-lt"/>
              <a:ea typeface="宋体" panose="02010600030101010101" pitchFamily="2" charset="-122"/>
              <a:cs typeface="+mj-cs"/>
            </a:endParaRPr>
          </a:p>
        </p:txBody>
      </p:sp>
      <p:sp>
        <p:nvSpPr>
          <p:cNvPr id="3" name="Content Placeholder 2"/>
          <p:cNvSpPr>
            <a:spLocks noGrp="1"/>
          </p:cNvSpPr>
          <p:nvPr>
            <p:ph sz="quarter" idx="1"/>
          </p:nvPr>
        </p:nvSpPr>
        <p:spPr>
          <a:xfrm>
            <a:off x="457200" y="1219200"/>
            <a:ext cx="8229600" cy="4937125"/>
          </a:xfrm>
        </p:spPr>
        <p:txBody>
          <a:bodyPr vert="horz" wrap="square" lIns="91440" tIns="45720" rIns="91440" bIns="45720" numCol="1" anchor="t" anchorCtr="0" compatLnSpc="1"/>
          <a:lstStyle/>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1"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把上例倒过来写，则得到：</a:t>
            </a:r>
            <a:endParaRPr kumimoji="1"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1" lang="en-US" altLang="zh-CN" sz="2400" b="0" i="0" u="none" strike="noStrike" kern="1200" cap="none" spc="0" normalizeH="0" baseline="0" noProof="0" dirty="0" smtClean="0">
                <a:ln>
                  <a:noFill/>
                </a:ln>
                <a:solidFill>
                  <a:srgbClr val="0000CC"/>
                </a:solidFill>
                <a:effectLst/>
                <a:uLnTx/>
                <a:uFillTx/>
                <a:latin typeface="+mj-lt"/>
                <a:ea typeface="楷体_GB2312" pitchFamily="49" charset="-122"/>
                <a:cs typeface="+mn-cs"/>
              </a:rPr>
              <a:t>S </a:t>
            </a:r>
            <a:r>
              <a:rPr kumimoji="1" lang="en-US" altLang="zh-CN" sz="2400" b="0" i="0" u="none" strike="noStrike" kern="1200" cap="none" spc="0" normalizeH="0" baseline="0" noProof="0" dirty="0" smtClean="0">
                <a:ln>
                  <a:noFill/>
                </a:ln>
                <a:solidFill>
                  <a:srgbClr val="0000CC"/>
                </a:solidFill>
                <a:effectLst/>
                <a:uLnTx/>
                <a:uFillTx/>
                <a:latin typeface="+mj-lt"/>
                <a:ea typeface="楷体_GB2312" pitchFamily="49" charset="-122"/>
                <a:cs typeface="+mn-cs"/>
                <a:sym typeface="Symbol" panose="05050102010706020507" pitchFamily="18" charset="2"/>
              </a:rPr>
              <a:t> </a:t>
            </a:r>
            <a:r>
              <a:rPr kumimoji="1" lang="en-US" altLang="zh-CN" sz="2400" b="0" i="0" u="none" strike="noStrike" kern="1200" cap="none" spc="0" normalizeH="0" baseline="0" noProof="0" dirty="0" err="1" smtClean="0">
                <a:ln>
                  <a:noFill/>
                </a:ln>
                <a:solidFill>
                  <a:srgbClr val="0000CC"/>
                </a:solidFill>
                <a:effectLst/>
                <a:uLnTx/>
                <a:uFillTx/>
                <a:latin typeface="+mj-lt"/>
                <a:ea typeface="楷体_GB2312" pitchFamily="49" charset="-122"/>
                <a:cs typeface="+mn-cs"/>
              </a:rPr>
              <a:t>aAcBe</a:t>
            </a:r>
            <a:r>
              <a:rPr kumimoji="1" lang="en-US" altLang="zh-CN" sz="2400" b="0" i="0" u="none" strike="noStrike" kern="1200" cap="none" spc="0" normalizeH="0" baseline="0" noProof="0" dirty="0" smtClean="0">
                <a:ln>
                  <a:noFill/>
                </a:ln>
                <a:solidFill>
                  <a:srgbClr val="0000CC"/>
                </a:solidFill>
                <a:effectLst/>
                <a:uLnTx/>
                <a:uFillTx/>
                <a:latin typeface="+mj-lt"/>
                <a:ea typeface="楷体_GB2312" pitchFamily="49" charset="-122"/>
                <a:cs typeface="+mn-cs"/>
                <a:sym typeface="Symbol" panose="05050102010706020507" pitchFamily="18" charset="2"/>
              </a:rPr>
              <a:t> </a:t>
            </a:r>
            <a:r>
              <a:rPr kumimoji="1" lang="en-US" altLang="zh-CN" sz="2400" b="0" i="0" u="none" strike="noStrike" kern="1200" cap="none" spc="0" normalizeH="0" baseline="0" noProof="0" dirty="0" err="1" smtClean="0">
                <a:ln>
                  <a:noFill/>
                </a:ln>
                <a:solidFill>
                  <a:srgbClr val="0000CC"/>
                </a:solidFill>
                <a:effectLst/>
                <a:uLnTx/>
                <a:uFillTx/>
                <a:latin typeface="+mj-lt"/>
                <a:ea typeface="楷体_GB2312" pitchFamily="49" charset="-122"/>
                <a:cs typeface="+mn-cs"/>
              </a:rPr>
              <a:t>aAcde</a:t>
            </a:r>
            <a:r>
              <a:rPr kumimoji="1" lang="en-US" altLang="zh-CN" sz="2400" b="0" i="0" u="none" strike="noStrike" kern="1200" cap="none" spc="0" normalizeH="0" baseline="0" noProof="0" dirty="0" smtClean="0">
                <a:ln>
                  <a:noFill/>
                </a:ln>
                <a:solidFill>
                  <a:srgbClr val="0000CC"/>
                </a:solidFill>
                <a:effectLst/>
                <a:uLnTx/>
                <a:uFillTx/>
                <a:latin typeface="+mj-lt"/>
                <a:ea typeface="楷体_GB2312" pitchFamily="49" charset="-122"/>
                <a:cs typeface="+mn-cs"/>
              </a:rPr>
              <a:t> </a:t>
            </a:r>
            <a:r>
              <a:rPr kumimoji="1" lang="en-US" altLang="zh-CN" sz="2400" b="0" i="0" u="none" strike="noStrike" kern="1200" cap="none" spc="0" normalizeH="0" baseline="0" noProof="0" dirty="0" smtClean="0">
                <a:ln>
                  <a:noFill/>
                </a:ln>
                <a:solidFill>
                  <a:srgbClr val="0000CC"/>
                </a:solidFill>
                <a:effectLst/>
                <a:uLnTx/>
                <a:uFillTx/>
                <a:latin typeface="+mj-lt"/>
                <a:ea typeface="楷体_GB2312" pitchFamily="49" charset="-122"/>
                <a:cs typeface="+mn-cs"/>
                <a:sym typeface="Symbol" panose="05050102010706020507" pitchFamily="18" charset="2"/>
              </a:rPr>
              <a:t></a:t>
            </a:r>
            <a:r>
              <a:rPr kumimoji="1" lang="en-US" altLang="zh-CN" sz="2400" b="0" i="0" u="none" strike="noStrike" kern="1200" cap="none" spc="0" normalizeH="0" baseline="0" noProof="0" dirty="0" smtClean="0">
                <a:ln>
                  <a:noFill/>
                </a:ln>
                <a:solidFill>
                  <a:srgbClr val="0000CC"/>
                </a:solidFill>
                <a:effectLst/>
                <a:uLnTx/>
                <a:uFillTx/>
                <a:latin typeface="+mj-lt"/>
                <a:ea typeface="楷体_GB2312" pitchFamily="49" charset="-122"/>
                <a:cs typeface="+mn-cs"/>
              </a:rPr>
              <a:t> </a:t>
            </a:r>
            <a:r>
              <a:rPr kumimoji="1" lang="en-US" altLang="zh-CN" sz="2400" b="0" i="0" u="none" strike="noStrike" kern="1200" cap="none" spc="0" normalizeH="0" baseline="0" noProof="0" dirty="0" err="1" smtClean="0">
                <a:ln>
                  <a:noFill/>
                </a:ln>
                <a:solidFill>
                  <a:srgbClr val="0000CC"/>
                </a:solidFill>
                <a:effectLst/>
                <a:uLnTx/>
                <a:uFillTx/>
                <a:latin typeface="+mj-lt"/>
                <a:ea typeface="楷体_GB2312" pitchFamily="49" charset="-122"/>
                <a:cs typeface="+mn-cs"/>
              </a:rPr>
              <a:t>aAbcde</a:t>
            </a:r>
            <a:r>
              <a:rPr kumimoji="1" lang="en-US" altLang="zh-CN" sz="2400" b="0" i="0" u="none" strike="noStrike" kern="1200" cap="none" spc="0" normalizeH="0" baseline="0" noProof="0" dirty="0" smtClean="0">
                <a:ln>
                  <a:noFill/>
                </a:ln>
                <a:solidFill>
                  <a:srgbClr val="0000CC"/>
                </a:solidFill>
                <a:effectLst/>
                <a:uLnTx/>
                <a:uFillTx/>
                <a:latin typeface="+mj-lt"/>
                <a:ea typeface="楷体_GB2312" pitchFamily="49" charset="-122"/>
                <a:cs typeface="+mn-cs"/>
              </a:rPr>
              <a:t> </a:t>
            </a:r>
            <a:r>
              <a:rPr kumimoji="1" lang="en-US" altLang="zh-CN" sz="2400" b="0" i="0" u="none" strike="noStrike" kern="1200" cap="none" spc="0" normalizeH="0" baseline="0" noProof="0" dirty="0" smtClean="0">
                <a:ln>
                  <a:noFill/>
                </a:ln>
                <a:solidFill>
                  <a:srgbClr val="0000CC"/>
                </a:solidFill>
                <a:effectLst/>
                <a:uLnTx/>
                <a:uFillTx/>
                <a:latin typeface="+mj-lt"/>
                <a:ea typeface="楷体_GB2312" pitchFamily="49" charset="-122"/>
                <a:cs typeface="+mn-cs"/>
                <a:sym typeface="Symbol" panose="05050102010706020507" pitchFamily="18" charset="2"/>
              </a:rPr>
              <a:t></a:t>
            </a:r>
            <a:r>
              <a:rPr kumimoji="1" lang="en-US" altLang="zh-CN" sz="2400" b="0" i="0" u="none" strike="noStrike" kern="1200" cap="none" spc="0" normalizeH="0" baseline="0" noProof="0" dirty="0" smtClean="0">
                <a:ln>
                  <a:noFill/>
                </a:ln>
                <a:solidFill>
                  <a:srgbClr val="0000CC"/>
                </a:solidFill>
                <a:effectLst/>
                <a:uLnTx/>
                <a:uFillTx/>
                <a:latin typeface="+mj-lt"/>
                <a:ea typeface="楷体_GB2312" pitchFamily="49" charset="-122"/>
                <a:cs typeface="+mn-cs"/>
              </a:rPr>
              <a:t> </a:t>
            </a:r>
            <a:r>
              <a:rPr kumimoji="1" lang="en-US" altLang="zh-CN" sz="2400" b="0" i="0" u="none" strike="noStrike" kern="1200" cap="none" spc="0" normalizeH="0" baseline="0" noProof="1" smtClean="0">
                <a:ln>
                  <a:noFill/>
                </a:ln>
                <a:solidFill>
                  <a:srgbClr val="0000CC"/>
                </a:solidFill>
                <a:effectLst/>
                <a:uLnTx/>
                <a:uFillTx/>
                <a:latin typeface="+mj-lt"/>
                <a:ea typeface="楷体_GB2312" pitchFamily="49" charset="-122"/>
                <a:cs typeface="+mn-cs"/>
              </a:rPr>
              <a:t>a</a:t>
            </a:r>
            <a:r>
              <a:rPr kumimoji="1" lang="en-US" altLang="zh-CN" sz="2400" b="0" i="0" u="none" strike="noStrike" kern="1200" cap="none" spc="0" normalizeH="0" baseline="0" noProof="0" dirty="0" err="1" smtClean="0">
                <a:ln>
                  <a:noFill/>
                </a:ln>
                <a:solidFill>
                  <a:srgbClr val="0000CC"/>
                </a:solidFill>
                <a:effectLst/>
                <a:uLnTx/>
                <a:uFillTx/>
                <a:latin typeface="+mj-lt"/>
                <a:ea typeface="楷体_GB2312" pitchFamily="49" charset="-122"/>
                <a:cs typeface="+mn-cs"/>
              </a:rPr>
              <a:t>bbcde</a:t>
            </a:r>
            <a:r>
              <a:rPr kumimoji="1" lang="en-US" altLang="zh-CN" sz="2400" b="0" i="0" u="none" strike="noStrike" kern="1200" cap="none" spc="0" normalizeH="0" baseline="0" noProof="0" dirty="0" smtClean="0">
                <a:ln>
                  <a:noFill/>
                </a:ln>
                <a:solidFill>
                  <a:schemeClr val="tx2"/>
                </a:solidFill>
                <a:effectLst/>
                <a:uLnTx/>
                <a:uFillTx/>
                <a:latin typeface="+mj-lt"/>
                <a:ea typeface="楷体_GB2312" pitchFamily="49" charset="-122"/>
                <a:cs typeface="+mn-cs"/>
              </a:rPr>
              <a:t> </a:t>
            </a:r>
            <a:endParaRPr kumimoji="1" lang="en-US" altLang="zh-CN" sz="2400" b="0" i="0" u="none" strike="noStrike" kern="1200" cap="none" spc="0" normalizeH="0" baseline="0" noProof="0" dirty="0" smtClean="0">
              <a:ln>
                <a:noFill/>
              </a:ln>
              <a:solidFill>
                <a:schemeClr val="tx2"/>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1"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显然这是一个</a:t>
            </a:r>
            <a:r>
              <a:rPr kumimoji="1" lang="zh-CN" altLang="en-US" sz="2400" b="0" i="0" u="none" strike="noStrike" kern="1200" cap="none" spc="0" normalizeH="0" baseline="0" noProof="0" dirty="0" smtClean="0">
                <a:ln>
                  <a:noFill/>
                </a:ln>
                <a:solidFill>
                  <a:srgbClr val="0000CC"/>
                </a:solidFill>
                <a:effectLst/>
                <a:uLnTx/>
                <a:uFillTx/>
                <a:latin typeface="+mj-lt"/>
                <a:ea typeface="楷体_GB2312" pitchFamily="49" charset="-122"/>
                <a:cs typeface="+mn-cs"/>
              </a:rPr>
              <a:t>最右推导</a:t>
            </a:r>
            <a:endParaRPr kumimoji="1" lang="zh-CN" altLang="en-US" sz="2400" b="0" i="0" u="none" strike="noStrike" kern="1200" cap="none" spc="0" normalizeH="0" baseline="0" noProof="0" dirty="0" smtClean="0">
              <a:ln>
                <a:noFill/>
              </a:ln>
              <a:solidFill>
                <a:schemeClr val="tx2"/>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1" lang="zh-CN" altLang="en-US" sz="2400" b="0" i="0" u="none" strike="noStrike" kern="1200" cap="none" spc="0" normalizeH="0" baseline="0" noProof="0" dirty="0" smtClean="0">
                <a:ln>
                  <a:noFill/>
                </a:ln>
                <a:solidFill>
                  <a:srgbClr val="0000CC"/>
                </a:solidFill>
                <a:effectLst/>
                <a:uLnTx/>
                <a:uFillTx/>
                <a:latin typeface="+mj-lt"/>
                <a:ea typeface="楷体_GB2312" pitchFamily="49" charset="-122"/>
                <a:cs typeface="+mn-cs"/>
              </a:rPr>
              <a:t>规范归约</a:t>
            </a:r>
            <a:endParaRPr kumimoji="1" lang="zh-CN" altLang="en-US" sz="2400" b="0" i="0" u="none" strike="noStrike" kern="1200" cap="none" spc="0" normalizeH="0" baseline="0" noProof="0" dirty="0" smtClean="0">
              <a:ln>
                <a:noFill/>
              </a:ln>
              <a:solidFill>
                <a:srgbClr val="0000CC"/>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1"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也称最左归约</a:t>
            </a:r>
            <a:endParaRPr kumimoji="1"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1" lang="zh-CN" altLang="en-US" sz="2400" b="0" i="0" u="none" strike="noStrike" kern="1200" cap="none" spc="0" normalizeH="0" baseline="0" noProof="0" dirty="0" smtClean="0">
                <a:ln>
                  <a:noFill/>
                </a:ln>
                <a:solidFill>
                  <a:srgbClr val="0000CC"/>
                </a:solidFill>
                <a:effectLst/>
                <a:uLnTx/>
                <a:uFillTx/>
                <a:latin typeface="+mj-lt"/>
                <a:ea typeface="楷体_GB2312" pitchFamily="49" charset="-122"/>
                <a:cs typeface="+mn-cs"/>
              </a:rPr>
              <a:t>是关于</a:t>
            </a:r>
            <a:r>
              <a:rPr kumimoji="0" lang="zh-CN" altLang="en-US" sz="2400" b="0" i="0" u="none" strike="noStrike" kern="1200" cap="none" spc="0" normalizeH="0" baseline="0" noProof="0" dirty="0" smtClean="0">
                <a:ln>
                  <a:noFill/>
                </a:ln>
                <a:solidFill>
                  <a:srgbClr val="0000CC"/>
                </a:solidFill>
                <a:effectLst/>
                <a:uLnTx/>
                <a:uFillTx/>
                <a:latin typeface="+mj-lt"/>
                <a:ea typeface="楷体_GB2312" pitchFamily="49" charset="-122"/>
                <a:cs typeface="+mn-cs"/>
                <a:sym typeface="Symbol" panose="05050102010706020507" pitchFamily="18" charset="2"/>
              </a:rPr>
              <a:t>的</a:t>
            </a:r>
            <a:r>
              <a:rPr kumimoji="1" lang="zh-CN" altLang="en-US" sz="2400" b="0" i="0" u="none" strike="noStrike" kern="1200" cap="none" spc="0" normalizeH="0" baseline="0" noProof="0" dirty="0" smtClean="0">
                <a:ln>
                  <a:noFill/>
                </a:ln>
                <a:solidFill>
                  <a:srgbClr val="0000CC"/>
                </a:solidFill>
                <a:effectLst/>
                <a:uLnTx/>
                <a:uFillTx/>
                <a:latin typeface="+mj-lt"/>
                <a:ea typeface="楷体_GB2312" pitchFamily="49" charset="-122"/>
                <a:cs typeface="+mn-cs"/>
              </a:rPr>
              <a:t>一个最右推导的逆过程</a:t>
            </a:r>
            <a:endParaRPr kumimoji="1" lang="zh-CN" altLang="en-US" sz="2400" b="0" i="0" u="none" strike="noStrike" kern="1200" cap="none" spc="0" normalizeH="0" baseline="0" noProof="0" dirty="0" smtClean="0">
              <a:ln>
                <a:noFill/>
              </a:ln>
              <a:solidFill>
                <a:srgbClr val="0000CC"/>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1"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规范归约的中心问题</a:t>
            </a:r>
            <a:endParaRPr kumimoji="1"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822325" marR="0" lvl="2" indent="-228600" algn="l" defTabSz="914400" rtl="0" eaLnBrk="0" fontAlgn="base" latinLnBrk="0" hangingPunct="0">
              <a:lnSpc>
                <a:spcPct val="100000"/>
              </a:lnSpc>
              <a:spcBef>
                <a:spcPts val="500"/>
              </a:spcBef>
              <a:spcAft>
                <a:spcPct val="0"/>
              </a:spcAft>
              <a:buClr>
                <a:srgbClr val="BCBCBC"/>
              </a:buClr>
              <a:buSzPct val="76000"/>
              <a:buFont typeface="Wingdings 3" panose="05040102010807070707" pitchFamily="18" charset="2"/>
              <a:buChar char=""/>
              <a:defRPr/>
            </a:pPr>
            <a:r>
              <a:rPr kumimoji="1" lang="zh-CN" altLang="en-US" sz="2000" b="0" i="0" u="none" strike="noStrike" kern="1200" cap="none" spc="0" normalizeH="0" baseline="0" noProof="0" dirty="0" smtClean="0">
                <a:ln>
                  <a:noFill/>
                </a:ln>
                <a:solidFill>
                  <a:srgbClr val="FF0000"/>
                </a:solidFill>
                <a:effectLst/>
                <a:uLnTx/>
                <a:uFillTx/>
                <a:latin typeface="+mj-lt"/>
                <a:ea typeface="楷体_GB2312" pitchFamily="49" charset="-122"/>
                <a:cs typeface="+mn-cs"/>
              </a:rPr>
              <a:t>确定句型的句柄</a:t>
            </a:r>
            <a:endParaRPr kumimoji="1" lang="zh-CN" altLang="en-US" sz="2000" b="0" i="0" u="none" strike="noStrike" kern="1200" cap="none" spc="0" normalizeH="0" baseline="0" noProof="0" dirty="0" smtClean="0">
              <a:ln>
                <a:noFill/>
              </a:ln>
              <a:solidFill>
                <a:srgbClr val="FF0000"/>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1"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最右推导</a:t>
            </a:r>
            <a:endParaRPr kumimoji="1"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1"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在形式语言中，常被称为规范推导</a:t>
            </a:r>
            <a:endParaRPr kumimoji="1"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1"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规范句型</a:t>
            </a:r>
            <a:endParaRPr kumimoji="1"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1"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由最右推导（规范推导）推出的句型</a:t>
            </a:r>
            <a:endPar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49155" name="Date Placeholder 3"/>
          <p:cNvSpPr>
            <a:spLocks noGrp="1"/>
          </p:cNvSpPr>
          <p:nvPr>
            <p:ph type="dt" sz="half" idx="10"/>
          </p:nvPr>
        </p:nvSpPr>
        <p:spPr>
          <a:noFill/>
          <a:ln>
            <a:noFill/>
          </a:ln>
        </p:spPr>
        <p:txBody>
          <a:bodyPr anchor="t"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a:fld id="{BB962C8B-B14F-4D97-AF65-F5344CB8AC3E}" type="datetime1">
              <a:rPr lang="zh-TW" altLang="en-US" sz="1400" dirty="0">
                <a:solidFill>
                  <a:schemeClr val="tx2"/>
                </a:solidFill>
              </a:rPr>
            </a:fld>
            <a:endParaRPr lang="zh-TW" altLang="en-US" sz="1400" dirty="0">
              <a:solidFill>
                <a:schemeClr val="tx2"/>
              </a:solidFill>
            </a:endParaRPr>
          </a:p>
        </p:txBody>
      </p:sp>
      <p:sp>
        <p:nvSpPr>
          <p:cNvPr id="49156" name="Slide Number Placeholder 4"/>
          <p:cNvSpPr>
            <a:spLocks noGrp="1"/>
          </p:cNvSpPr>
          <p:nvPr>
            <p:ph type="sldNum" sz="quarter" idx="12"/>
          </p:nvPr>
        </p:nvSpPr>
        <p:spPr>
          <a:noFill/>
          <a:ln>
            <a:noFill/>
          </a:ln>
        </p:spPr>
        <p:txBody>
          <a:bodyPr anchor="t"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a:fld id="{9A0DB2DC-4C9A-4742-B13C-FB6460FD3503}" type="slidenum">
              <a:rPr lang="zh-TW" altLang="en-US" sz="1400" dirty="0">
                <a:solidFill>
                  <a:schemeClr val="tx2"/>
                </a:solidFill>
              </a:rPr>
            </a:fld>
            <a:endParaRPr lang="zh-TW" altLang="en-US" sz="1400" dirty="0">
              <a:solidFill>
                <a:schemeClr val="tx2"/>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7" name="Title 1"/>
          <p:cNvSpPr>
            <a:spLocks noGrp="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Shift-reduce</a:t>
            </a:r>
            <a:endParaRPr lang="zh-CN" altLang="en-US" kern="1200" dirty="0">
              <a:latin typeface="+mj-lt"/>
              <a:ea typeface="宋体" panose="02010600030101010101" pitchFamily="2" charset="-122"/>
              <a:cs typeface="+mj-cs"/>
            </a:endParaRPr>
          </a:p>
        </p:txBody>
      </p:sp>
      <p:sp>
        <p:nvSpPr>
          <p:cNvPr id="50178" name="Content Placeholder 2"/>
          <p:cNvSpPr>
            <a:spLocks noGrp="1"/>
          </p:cNvSpPr>
          <p:nvPr>
            <p:ph sz="quarter" idx="1"/>
          </p:nvPr>
        </p:nvSpPr>
        <p:spPr>
          <a:xfrm>
            <a:off x="457200" y="1219200"/>
            <a:ext cx="8362950" cy="4937125"/>
          </a:xfrm>
        </p:spPr>
        <p:txBody>
          <a:bodyPr vert="horz" wrap="square" lIns="91440" tIns="45720" rIns="91440" bIns="45720" anchor="t" anchorCtr="0"/>
          <a:p>
            <a:pPr>
              <a:lnSpc>
                <a:spcPct val="90000"/>
              </a:lnSpc>
              <a:buClr>
                <a:schemeClr val="accent1"/>
              </a:buClr>
              <a:buSzPct val="76000"/>
              <a:buFont typeface="Wingdings 3" panose="05040102010807070707" pitchFamily="18" charset="2"/>
            </a:pPr>
            <a:r>
              <a:rPr lang="zh-CN" altLang="en-US" sz="2800" dirty="0">
                <a:latin typeface="楷体_GB2312" pitchFamily="49" charset="-122"/>
                <a:ea typeface="楷体_GB2312" pitchFamily="49" charset="-122"/>
              </a:rPr>
              <a:t>从分析树上直观地看，“</a:t>
            </a:r>
            <a:r>
              <a:rPr lang="zh-CN" altLang="en-US" sz="2800" dirty="0">
                <a:solidFill>
                  <a:srgbClr val="0000CC"/>
                </a:solidFill>
                <a:latin typeface="楷体_GB2312" pitchFamily="49" charset="-122"/>
                <a:ea typeface="楷体_GB2312" pitchFamily="49" charset="-122"/>
              </a:rPr>
              <a:t>剪句柄</a:t>
            </a:r>
            <a:r>
              <a:rPr lang="zh-CN" altLang="en-US" sz="2800" dirty="0">
                <a:latin typeface="楷体_GB2312" pitchFamily="49" charset="-122"/>
                <a:ea typeface="楷体_GB2312" pitchFamily="49" charset="-122"/>
              </a:rPr>
              <a:t>”的方法十分简单。但是若在语法分析器中实现剪句柄，则有两个问题必须解决：</a:t>
            </a:r>
            <a:endParaRPr lang="zh-CN" altLang="en-US" sz="2800" dirty="0">
              <a:latin typeface="楷体_GB2312" pitchFamily="49" charset="-122"/>
              <a:ea typeface="楷体_GB2312" pitchFamily="49" charset="-122"/>
            </a:endParaRPr>
          </a:p>
          <a:p>
            <a:pPr lvl="1">
              <a:lnSpc>
                <a:spcPct val="90000"/>
              </a:lnSpc>
              <a:buClr>
                <a:schemeClr val="accent2"/>
              </a:buClr>
              <a:buSzPct val="76000"/>
              <a:buFont typeface="Wingdings 3" panose="05040102010807070707" pitchFamily="18" charset="2"/>
            </a:pPr>
            <a:r>
              <a:rPr lang="zh-CN" altLang="en-US" sz="2400" dirty="0">
                <a:latin typeface="楷体_GB2312" pitchFamily="49" charset="-122"/>
                <a:ea typeface="楷体_GB2312" pitchFamily="49" charset="-122"/>
              </a:rPr>
              <a:t>① </a:t>
            </a:r>
            <a:r>
              <a:rPr lang="zh-CN" altLang="en-US" sz="2400" dirty="0">
                <a:solidFill>
                  <a:schemeClr val="tx1"/>
                </a:solidFill>
                <a:latin typeface="楷体_GB2312" pitchFamily="49" charset="-122"/>
                <a:ea typeface="楷体_GB2312" pitchFamily="49" charset="-122"/>
              </a:rPr>
              <a:t>确定右句型中将要归约的子串</a:t>
            </a:r>
            <a:r>
              <a:rPr lang="en-US" altLang="zh-CN" sz="2400" dirty="0">
                <a:latin typeface="楷体_GB2312" pitchFamily="49" charset="-122"/>
                <a:ea typeface="楷体_GB2312" pitchFamily="49" charset="-122"/>
              </a:rPr>
              <a:t>(</a:t>
            </a:r>
            <a:r>
              <a:rPr lang="zh-CN" altLang="en-US" sz="2400" dirty="0">
                <a:solidFill>
                  <a:srgbClr val="0000CC"/>
                </a:solidFill>
                <a:latin typeface="楷体_GB2312" pitchFamily="49" charset="-122"/>
                <a:ea typeface="楷体_GB2312" pitchFamily="49" charset="-122"/>
              </a:rPr>
              <a:t>确定句柄</a:t>
            </a:r>
            <a:r>
              <a:rPr lang="en-US" altLang="zh-CN" sz="2400" dirty="0">
                <a:latin typeface="楷体_GB2312" pitchFamily="49" charset="-122"/>
                <a:ea typeface="楷体_GB2312" pitchFamily="49" charset="-122"/>
              </a:rPr>
              <a:t>)</a:t>
            </a:r>
            <a:r>
              <a:rPr lang="zh-CN" altLang="en-US" sz="2400" dirty="0">
                <a:latin typeface="楷体_GB2312" pitchFamily="49" charset="-122"/>
                <a:ea typeface="楷体_GB2312" pitchFamily="49" charset="-122"/>
              </a:rPr>
              <a:t>；</a:t>
            </a:r>
            <a:endParaRPr lang="zh-CN" altLang="en-US" sz="2400" dirty="0">
              <a:latin typeface="楷体_GB2312" pitchFamily="49" charset="-122"/>
              <a:ea typeface="楷体_GB2312" pitchFamily="49" charset="-122"/>
            </a:endParaRPr>
          </a:p>
          <a:p>
            <a:pPr lvl="1">
              <a:lnSpc>
                <a:spcPct val="90000"/>
              </a:lnSpc>
              <a:buClr>
                <a:schemeClr val="accent2"/>
              </a:buClr>
              <a:buSzPct val="76000"/>
              <a:buFont typeface="Wingdings 3" panose="05040102010807070707" pitchFamily="18" charset="2"/>
            </a:pPr>
            <a:r>
              <a:rPr lang="zh-CN" altLang="en-US" sz="2400" dirty="0">
                <a:latin typeface="楷体_GB2312" pitchFamily="49" charset="-122"/>
                <a:ea typeface="楷体_GB2312" pitchFamily="49" charset="-122"/>
              </a:rPr>
              <a:t>② </a:t>
            </a:r>
            <a:r>
              <a:rPr lang="zh-CN" altLang="en-US" sz="2400" dirty="0">
                <a:solidFill>
                  <a:schemeClr val="tx1"/>
                </a:solidFill>
                <a:latin typeface="楷体_GB2312" pitchFamily="49" charset="-122"/>
                <a:ea typeface="楷体_GB2312" pitchFamily="49" charset="-122"/>
              </a:rPr>
              <a:t>确定如何选择</a:t>
            </a:r>
            <a:r>
              <a:rPr lang="zh-CN" altLang="en-US" sz="2400" dirty="0">
                <a:solidFill>
                  <a:srgbClr val="0000CC"/>
                </a:solidFill>
                <a:latin typeface="楷体_GB2312" pitchFamily="49" charset="-122"/>
                <a:ea typeface="楷体_GB2312" pitchFamily="49" charset="-122"/>
              </a:rPr>
              <a:t>正确的产生式进行归约</a:t>
            </a:r>
            <a:r>
              <a:rPr lang="zh-CN" altLang="en-US" sz="2400" dirty="0">
                <a:latin typeface="楷体_GB2312" pitchFamily="49" charset="-122"/>
                <a:ea typeface="楷体_GB2312" pitchFamily="49" charset="-122"/>
              </a:rPr>
              <a:t>。</a:t>
            </a:r>
            <a:endParaRPr lang="zh-CN" altLang="en-US" sz="2400" dirty="0">
              <a:latin typeface="楷体_GB2312" pitchFamily="49" charset="-122"/>
              <a:ea typeface="楷体_GB2312" pitchFamily="49" charset="-122"/>
            </a:endParaRPr>
          </a:p>
          <a:p>
            <a:pPr>
              <a:lnSpc>
                <a:spcPct val="90000"/>
              </a:lnSpc>
              <a:buClr>
                <a:schemeClr val="accent1"/>
              </a:buClr>
              <a:buSzPct val="76000"/>
              <a:buFont typeface="Wingdings 3" panose="05040102010807070707" pitchFamily="18" charset="2"/>
            </a:pPr>
            <a:r>
              <a:rPr lang="zh-CN" altLang="en-US" sz="2800" dirty="0">
                <a:latin typeface="楷体_GB2312" pitchFamily="49" charset="-122"/>
                <a:ea typeface="楷体_GB2312" pitchFamily="49" charset="-122"/>
              </a:rPr>
              <a:t>具体实现采用</a:t>
            </a:r>
            <a:r>
              <a:rPr lang="zh-CN" altLang="en-US" sz="2800" b="1" dirty="0">
                <a:solidFill>
                  <a:srgbClr val="FF0000"/>
                </a:solidFill>
                <a:latin typeface="楷体_GB2312" pitchFamily="49" charset="-122"/>
                <a:ea typeface="楷体_GB2312" pitchFamily="49" charset="-122"/>
              </a:rPr>
              <a:t>移进</a:t>
            </a:r>
            <a:r>
              <a:rPr lang="en-US" altLang="zh-CN" sz="2800" b="1" dirty="0">
                <a:solidFill>
                  <a:srgbClr val="FF0000"/>
                </a:solidFill>
                <a:latin typeface="楷体_GB2312" pitchFamily="49" charset="-122"/>
                <a:ea typeface="楷体_GB2312" pitchFamily="49" charset="-122"/>
              </a:rPr>
              <a:t>—</a:t>
            </a:r>
            <a:r>
              <a:rPr lang="zh-CN" altLang="en-US" sz="2800" b="1" dirty="0">
                <a:solidFill>
                  <a:srgbClr val="FF0000"/>
                </a:solidFill>
                <a:latin typeface="楷体_GB2312" pitchFamily="49" charset="-122"/>
                <a:ea typeface="楷体_GB2312" pitchFamily="49" charset="-122"/>
              </a:rPr>
              <a:t>归约</a:t>
            </a:r>
            <a:r>
              <a:rPr lang="zh-CN" altLang="en-US" sz="2800" dirty="0">
                <a:latin typeface="楷体_GB2312" pitchFamily="49" charset="-122"/>
                <a:ea typeface="楷体_GB2312" pitchFamily="49" charset="-122"/>
              </a:rPr>
              <a:t>方法，用一个</a:t>
            </a:r>
            <a:r>
              <a:rPr lang="zh-CN" altLang="en-US" sz="2800" dirty="0">
                <a:solidFill>
                  <a:srgbClr val="0000CC"/>
                </a:solidFill>
                <a:latin typeface="楷体_GB2312" pitchFamily="49" charset="-122"/>
                <a:ea typeface="楷体_GB2312" pitchFamily="49" charset="-122"/>
              </a:rPr>
              <a:t>栈</a:t>
            </a:r>
            <a:r>
              <a:rPr lang="zh-CN" altLang="en-US" sz="2800" dirty="0">
                <a:latin typeface="楷体_GB2312" pitchFamily="49" charset="-122"/>
                <a:ea typeface="楷体_GB2312" pitchFamily="49" charset="-122"/>
              </a:rPr>
              <a:t>“记住”将要归约句柄的前缀，并用一个</a:t>
            </a:r>
            <a:r>
              <a:rPr lang="zh-CN" altLang="en-US" sz="2800" dirty="0">
                <a:solidFill>
                  <a:srgbClr val="0000CC"/>
                </a:solidFill>
                <a:latin typeface="楷体_GB2312" pitchFamily="49" charset="-122"/>
                <a:ea typeface="楷体_GB2312" pitchFamily="49" charset="-122"/>
              </a:rPr>
              <a:t>分析表</a:t>
            </a:r>
            <a:r>
              <a:rPr lang="zh-CN" altLang="en-US" sz="2800" dirty="0">
                <a:latin typeface="楷体_GB2312" pitchFamily="49" charset="-122"/>
                <a:ea typeface="楷体_GB2312" pitchFamily="49" charset="-122"/>
              </a:rPr>
              <a:t>来确定何时栈顶已形成句柄，以及形成句柄后选择哪个产生式进行归约。</a:t>
            </a:r>
            <a:endParaRPr lang="zh-CN" altLang="en-US" sz="2800" dirty="0">
              <a:latin typeface="楷体_GB2312" pitchFamily="49" charset="-122"/>
              <a:ea typeface="楷体_GB2312" pitchFamily="49" charset="-122"/>
            </a:endParaRPr>
          </a:p>
          <a:p>
            <a:pPr>
              <a:buClr>
                <a:schemeClr val="accent1"/>
              </a:buClr>
              <a:buSzPct val="76000"/>
              <a:buFont typeface="Wingdings 3" panose="05040102010807070707" pitchFamily="18" charset="2"/>
            </a:pPr>
            <a:endParaRPr lang="zh-CN" altLang="en-US" sz="2800" dirty="0">
              <a:latin typeface="楷体_GB2312" pitchFamily="49" charset="-122"/>
              <a:ea typeface="楷体_GB2312" pitchFamily="49" charset="-122"/>
            </a:endParaRPr>
          </a:p>
        </p:txBody>
      </p:sp>
      <p:sp>
        <p:nvSpPr>
          <p:cNvPr id="50179" name="Date Placeholder 3"/>
          <p:cNvSpPr>
            <a:spLocks noGrp="1"/>
          </p:cNvSpPr>
          <p:nvPr>
            <p:ph type="dt" sz="half" idx="10"/>
          </p:nvPr>
        </p:nvSpPr>
        <p:spPr>
          <a:noFill/>
          <a:ln>
            <a:noFill/>
          </a:ln>
        </p:spPr>
        <p:txBody>
          <a:bodyPr anchor="t"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a:fld id="{BB962C8B-B14F-4D97-AF65-F5344CB8AC3E}" type="datetime1">
              <a:rPr lang="zh-TW" altLang="en-US" sz="1400" dirty="0">
                <a:solidFill>
                  <a:schemeClr val="tx2"/>
                </a:solidFill>
              </a:rPr>
            </a:fld>
            <a:endParaRPr lang="zh-TW" altLang="en-US" sz="1400" dirty="0">
              <a:solidFill>
                <a:schemeClr val="tx2"/>
              </a:solidFill>
            </a:endParaRPr>
          </a:p>
        </p:txBody>
      </p:sp>
      <p:sp>
        <p:nvSpPr>
          <p:cNvPr id="50180" name="Slide Number Placeholder 4"/>
          <p:cNvSpPr>
            <a:spLocks noGrp="1"/>
          </p:cNvSpPr>
          <p:nvPr>
            <p:ph type="sldNum" sz="quarter" idx="12"/>
          </p:nvPr>
        </p:nvSpPr>
        <p:spPr>
          <a:noFill/>
          <a:ln>
            <a:noFill/>
          </a:ln>
        </p:spPr>
        <p:txBody>
          <a:bodyPr anchor="t"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a:fld id="{9A0DB2DC-4C9A-4742-B13C-FB6460FD3503}" type="slidenum">
              <a:rPr lang="zh-TW" altLang="en-US" sz="1400" dirty="0">
                <a:solidFill>
                  <a:schemeClr val="tx2"/>
                </a:solidFill>
              </a:rPr>
            </a:fld>
            <a:endParaRPr lang="zh-TW" altLang="en-US" sz="1400" dirty="0">
              <a:solidFill>
                <a:schemeClr val="tx2"/>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5" name="Title 1"/>
          <p:cNvSpPr>
            <a:spLocks noGrp="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Shift-reduce</a:t>
            </a:r>
            <a:endParaRPr lang="zh-CN" altLang="en-US" kern="1200" dirty="0">
              <a:latin typeface="+mj-lt"/>
              <a:ea typeface="宋体" panose="02010600030101010101" pitchFamily="2" charset="-122"/>
              <a:cs typeface="+mj-cs"/>
            </a:endParaRPr>
          </a:p>
        </p:txBody>
      </p:sp>
      <p:sp>
        <p:nvSpPr>
          <p:cNvPr id="3" name="Content Placeholder 2"/>
          <p:cNvSpPr>
            <a:spLocks noGrp="1"/>
          </p:cNvSpPr>
          <p:nvPr>
            <p:ph sz="quarter" idx="1"/>
          </p:nvPr>
        </p:nvSpPr>
        <p:spPr>
          <a:xfrm>
            <a:off x="457200" y="1219200"/>
            <a:ext cx="8229600" cy="4937125"/>
          </a:xfrm>
        </p:spPr>
        <p:txBody>
          <a:bodyPr vert="horz" wrap="square" lIns="91440" tIns="45720" rIns="91440" bIns="45720" numCol="1" anchor="t" anchorCtr="0" compatLnSpc="1"/>
          <a:lstStyle/>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1"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在</a:t>
            </a:r>
            <a:r>
              <a:rPr kumimoji="1" lang="zh-CN" altLang="en-US" sz="2800" b="1" i="0" u="none" strike="noStrike" kern="1200" cap="none" spc="0" normalizeH="0" baseline="0" noProof="0" dirty="0" smtClean="0">
                <a:ln>
                  <a:noFill/>
                </a:ln>
                <a:solidFill>
                  <a:srgbClr val="FF0000"/>
                </a:solidFill>
                <a:effectLst/>
                <a:uLnTx/>
                <a:uFillTx/>
                <a:latin typeface="+mj-lt"/>
                <a:ea typeface="楷体_GB2312" pitchFamily="49" charset="-122"/>
                <a:cs typeface="+mn-cs"/>
              </a:rPr>
              <a:t>移进</a:t>
            </a:r>
            <a:r>
              <a:rPr kumimoji="1" lang="en-US" altLang="zh-CN" sz="2800" b="1" i="0" u="none" strike="noStrike" kern="1200" cap="none" spc="0" normalizeH="0" baseline="0" noProof="0" dirty="0" smtClean="0">
                <a:ln>
                  <a:noFill/>
                </a:ln>
                <a:solidFill>
                  <a:srgbClr val="FF0000"/>
                </a:solidFill>
                <a:effectLst/>
                <a:uLnTx/>
                <a:uFillTx/>
                <a:latin typeface="+mj-lt"/>
                <a:ea typeface="楷体_GB2312" pitchFamily="49" charset="-122"/>
                <a:cs typeface="+mn-cs"/>
              </a:rPr>
              <a:t>—</a:t>
            </a:r>
            <a:r>
              <a:rPr kumimoji="1" lang="zh-CN" altLang="en-US" sz="2800" b="1" i="0" u="none" strike="noStrike" kern="1200" cap="none" spc="0" normalizeH="0" baseline="0" noProof="0" dirty="0" smtClean="0">
                <a:ln>
                  <a:noFill/>
                </a:ln>
                <a:solidFill>
                  <a:srgbClr val="FF0000"/>
                </a:solidFill>
                <a:effectLst/>
                <a:uLnTx/>
                <a:uFillTx/>
                <a:latin typeface="+mj-lt"/>
                <a:ea typeface="楷体_GB2312" pitchFamily="49" charset="-122"/>
                <a:cs typeface="+mn-cs"/>
              </a:rPr>
              <a:t>归约分析模式</a:t>
            </a:r>
            <a:r>
              <a:rPr kumimoji="1"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中，符号栈的使用有以下四种操作形式。</a:t>
            </a:r>
            <a:endParaRPr kumimoji="1"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1" lang="zh-CN" altLang="en-US" sz="2400" b="0" i="0" u="none" strike="noStrike" kern="1200" cap="none" spc="0" normalizeH="0" baseline="0" noProof="0" dirty="0" smtClean="0">
                <a:ln>
                  <a:noFill/>
                </a:ln>
                <a:solidFill>
                  <a:schemeClr val="tx2"/>
                </a:solidFill>
                <a:effectLst/>
                <a:uLnTx/>
                <a:uFillTx/>
                <a:latin typeface="+mj-lt"/>
                <a:ea typeface="楷体_GB2312" pitchFamily="49" charset="-122"/>
                <a:cs typeface="+mn-cs"/>
              </a:rPr>
              <a:t>① </a:t>
            </a:r>
            <a:r>
              <a:rPr kumimoji="1" lang="zh-CN" altLang="en-US" sz="2400" b="0" i="0" u="none" strike="noStrike" kern="1200" cap="none" spc="0" normalizeH="0" baseline="0" noProof="0" dirty="0" smtClean="0">
                <a:ln>
                  <a:noFill/>
                </a:ln>
                <a:solidFill>
                  <a:srgbClr val="0000CC"/>
                </a:solidFill>
                <a:effectLst/>
                <a:uLnTx/>
                <a:uFillTx/>
                <a:latin typeface="+mj-lt"/>
                <a:ea typeface="楷体_GB2312" pitchFamily="49" charset="-122"/>
                <a:cs typeface="+mn-cs"/>
              </a:rPr>
              <a:t>移进</a:t>
            </a:r>
            <a:r>
              <a:rPr kumimoji="1" lang="en-US" altLang="zh-CN" sz="2400" b="0" i="0" u="none" strike="noStrike" kern="1200" cap="none" spc="0" normalizeH="0" baseline="0" noProof="0" dirty="0" smtClean="0">
                <a:ln>
                  <a:noFill/>
                </a:ln>
                <a:solidFill>
                  <a:srgbClr val="0000CC"/>
                </a:solidFill>
                <a:effectLst/>
                <a:uLnTx/>
                <a:uFillTx/>
                <a:latin typeface="+mj-lt"/>
                <a:ea typeface="楷体_GB2312" pitchFamily="49" charset="-122"/>
                <a:cs typeface="+mn-cs"/>
              </a:rPr>
              <a:t>(shift):</a:t>
            </a:r>
            <a:r>
              <a:rPr kumimoji="1" lang="en-US" altLang="zh-CN" sz="2400" b="0" i="0" u="none" strike="noStrike" kern="1200" cap="none" spc="0" normalizeH="0" baseline="0" noProof="0" dirty="0" smtClean="0">
                <a:ln>
                  <a:noFill/>
                </a:ln>
                <a:solidFill>
                  <a:schemeClr val="tx2"/>
                </a:solidFill>
                <a:effectLst/>
                <a:uLnTx/>
                <a:uFillTx/>
                <a:latin typeface="+mj-lt"/>
                <a:ea typeface="楷体_GB2312" pitchFamily="49" charset="-122"/>
                <a:cs typeface="+mn-cs"/>
              </a:rPr>
              <a:t>  </a:t>
            </a:r>
            <a:r>
              <a:rPr kumimoji="1"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把当前输入中的下一个终结符移进栈；</a:t>
            </a:r>
            <a:endParaRPr kumimoji="1"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1" lang="zh-CN" altLang="en-US" sz="2400" b="0" i="0" u="none" strike="noStrike" kern="1200" cap="none" spc="0" normalizeH="0" baseline="0" noProof="0" dirty="0" smtClean="0">
                <a:ln>
                  <a:noFill/>
                </a:ln>
                <a:solidFill>
                  <a:schemeClr val="tx2"/>
                </a:solidFill>
                <a:effectLst/>
                <a:uLnTx/>
                <a:uFillTx/>
                <a:latin typeface="+mj-lt"/>
                <a:ea typeface="楷体_GB2312" pitchFamily="49" charset="-122"/>
                <a:cs typeface="+mn-cs"/>
              </a:rPr>
              <a:t>② </a:t>
            </a:r>
            <a:r>
              <a:rPr kumimoji="1" lang="zh-CN" altLang="en-US" sz="2400" b="0" i="0" u="none" strike="noStrike" kern="1200" cap="none" spc="0" normalizeH="0" baseline="0" noProof="0" dirty="0" smtClean="0">
                <a:ln>
                  <a:noFill/>
                </a:ln>
                <a:solidFill>
                  <a:srgbClr val="0000CC"/>
                </a:solidFill>
                <a:effectLst/>
                <a:uLnTx/>
                <a:uFillTx/>
                <a:latin typeface="+mj-lt"/>
                <a:ea typeface="楷体_GB2312" pitchFamily="49" charset="-122"/>
                <a:cs typeface="+mn-cs"/>
              </a:rPr>
              <a:t>归约</a:t>
            </a:r>
            <a:r>
              <a:rPr kumimoji="1" lang="en-US" altLang="zh-CN" sz="2400" b="0" i="0" u="none" strike="noStrike" kern="1200" cap="none" spc="0" normalizeH="0" baseline="0" noProof="0" dirty="0" smtClean="0">
                <a:ln>
                  <a:noFill/>
                </a:ln>
                <a:solidFill>
                  <a:srgbClr val="0000CC"/>
                </a:solidFill>
                <a:effectLst/>
                <a:uLnTx/>
                <a:uFillTx/>
                <a:latin typeface="+mj-lt"/>
                <a:ea typeface="楷体_GB2312" pitchFamily="49" charset="-122"/>
                <a:cs typeface="+mn-cs"/>
              </a:rPr>
              <a:t>(reduce):</a:t>
            </a:r>
            <a:r>
              <a:rPr kumimoji="1" lang="en-US" altLang="zh-CN" sz="2400" b="0" i="0" u="none" strike="noStrike" kern="1200" cap="none" spc="0" normalizeH="0" baseline="0" noProof="0" dirty="0" smtClean="0">
                <a:ln>
                  <a:noFill/>
                </a:ln>
                <a:solidFill>
                  <a:schemeClr val="tx2"/>
                </a:solidFill>
                <a:effectLst/>
                <a:uLnTx/>
                <a:uFillTx/>
                <a:latin typeface="+mj-lt"/>
                <a:ea typeface="楷体_GB2312" pitchFamily="49" charset="-122"/>
                <a:cs typeface="+mn-cs"/>
              </a:rPr>
              <a:t> </a:t>
            </a:r>
            <a:r>
              <a:rPr kumimoji="1"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句柄在栈顶已形成，用适当产生式左部代替句柄；</a:t>
            </a:r>
            <a:endParaRPr kumimoji="1"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1" lang="zh-CN" altLang="en-US" sz="2400" b="0" i="0" u="none" strike="noStrike" kern="1200" cap="none" spc="0" normalizeH="0" baseline="0" noProof="0" dirty="0" smtClean="0">
                <a:ln>
                  <a:noFill/>
                </a:ln>
                <a:solidFill>
                  <a:schemeClr val="tx2"/>
                </a:solidFill>
                <a:effectLst/>
                <a:uLnTx/>
                <a:uFillTx/>
                <a:latin typeface="+mj-lt"/>
                <a:ea typeface="楷体_GB2312" pitchFamily="49" charset="-122"/>
                <a:cs typeface="+mn-cs"/>
              </a:rPr>
              <a:t>③ </a:t>
            </a:r>
            <a:r>
              <a:rPr kumimoji="1" lang="zh-CN" altLang="en-US" sz="2400" b="0" i="0" u="none" strike="noStrike" kern="1200" cap="none" spc="0" normalizeH="0" baseline="0" noProof="0" dirty="0" smtClean="0">
                <a:ln>
                  <a:noFill/>
                </a:ln>
                <a:solidFill>
                  <a:srgbClr val="0000CC"/>
                </a:solidFill>
                <a:effectLst/>
                <a:uLnTx/>
                <a:uFillTx/>
                <a:latin typeface="+mj-lt"/>
                <a:ea typeface="楷体_GB2312" pitchFamily="49" charset="-122"/>
                <a:cs typeface="+mn-cs"/>
              </a:rPr>
              <a:t>接受</a:t>
            </a:r>
            <a:r>
              <a:rPr kumimoji="1" lang="en-US" altLang="zh-CN" sz="2400" b="0" i="0" u="none" strike="noStrike" kern="1200" cap="none" spc="0" normalizeH="0" baseline="0" noProof="0" dirty="0" smtClean="0">
                <a:ln>
                  <a:noFill/>
                </a:ln>
                <a:solidFill>
                  <a:srgbClr val="0000CC"/>
                </a:solidFill>
                <a:effectLst/>
                <a:uLnTx/>
                <a:uFillTx/>
                <a:latin typeface="+mj-lt"/>
                <a:ea typeface="楷体_GB2312" pitchFamily="49" charset="-122"/>
                <a:cs typeface="+mn-cs"/>
              </a:rPr>
              <a:t>(accept</a:t>
            </a:r>
            <a:r>
              <a:rPr kumimoji="1" lang="en-US" altLang="zh-CN" sz="2400" b="0" i="0" u="none" strike="noStrike" kern="1200" cap="none" spc="0" normalizeH="0" baseline="0" noProof="0" dirty="0" smtClean="0">
                <a:ln>
                  <a:noFill/>
                </a:ln>
                <a:solidFill>
                  <a:schemeClr val="tx2"/>
                </a:solidFill>
                <a:effectLst/>
                <a:uLnTx/>
                <a:uFillTx/>
                <a:latin typeface="+mj-lt"/>
                <a:ea typeface="楷体_GB2312" pitchFamily="49" charset="-122"/>
                <a:cs typeface="+mn-cs"/>
              </a:rPr>
              <a:t>): </a:t>
            </a:r>
            <a:r>
              <a:rPr kumimoji="1"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宣告分析成功；</a:t>
            </a:r>
            <a:endParaRPr kumimoji="1"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1" lang="zh-CN" altLang="en-US" sz="2400" b="0" i="0" u="none" strike="noStrike" kern="1200" cap="none" spc="0" normalizeH="0" baseline="0" noProof="0" dirty="0" smtClean="0">
                <a:ln>
                  <a:noFill/>
                </a:ln>
                <a:solidFill>
                  <a:schemeClr val="tx2"/>
                </a:solidFill>
                <a:effectLst/>
                <a:uLnTx/>
                <a:uFillTx/>
                <a:latin typeface="+mj-lt"/>
                <a:ea typeface="楷体_GB2312" pitchFamily="49" charset="-122"/>
                <a:cs typeface="+mn-cs"/>
              </a:rPr>
              <a:t>④ </a:t>
            </a:r>
            <a:r>
              <a:rPr kumimoji="1" lang="zh-CN" altLang="en-US" sz="2400" b="0" i="0" u="none" strike="noStrike" kern="1200" cap="none" spc="0" normalizeH="0" baseline="0" noProof="0" dirty="0" smtClean="0">
                <a:ln>
                  <a:noFill/>
                </a:ln>
                <a:solidFill>
                  <a:srgbClr val="0000CC"/>
                </a:solidFill>
                <a:effectLst/>
                <a:uLnTx/>
                <a:uFillTx/>
                <a:latin typeface="+mj-lt"/>
                <a:ea typeface="楷体_GB2312" pitchFamily="49" charset="-122"/>
                <a:cs typeface="+mn-cs"/>
              </a:rPr>
              <a:t>报错</a:t>
            </a:r>
            <a:r>
              <a:rPr kumimoji="1" lang="en-US" altLang="zh-CN" sz="2400" b="0" i="0" u="none" strike="noStrike" kern="1200" cap="none" spc="0" normalizeH="0" baseline="0" noProof="0" dirty="0" smtClean="0">
                <a:ln>
                  <a:noFill/>
                </a:ln>
                <a:solidFill>
                  <a:srgbClr val="0000CC"/>
                </a:solidFill>
                <a:effectLst/>
                <a:uLnTx/>
                <a:uFillTx/>
                <a:latin typeface="+mj-lt"/>
                <a:ea typeface="楷体_GB2312" pitchFamily="49" charset="-122"/>
                <a:cs typeface="+mn-cs"/>
              </a:rPr>
              <a:t>(error):</a:t>
            </a:r>
            <a:r>
              <a:rPr kumimoji="1" lang="en-US" altLang="zh-CN" sz="2400" b="0" i="0" u="none" strike="noStrike" kern="1200" cap="none" spc="0" normalizeH="0" baseline="0" noProof="0" dirty="0" smtClean="0">
                <a:ln>
                  <a:noFill/>
                </a:ln>
                <a:solidFill>
                  <a:schemeClr val="tx2"/>
                </a:solidFill>
                <a:effectLst/>
                <a:uLnTx/>
                <a:uFillTx/>
                <a:latin typeface="+mj-lt"/>
                <a:ea typeface="楷体_GB2312" pitchFamily="49" charset="-122"/>
                <a:cs typeface="+mn-cs"/>
              </a:rPr>
              <a:t>  </a:t>
            </a:r>
            <a:r>
              <a:rPr kumimoji="1"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发现语法错误，调用错误恢复例程。</a:t>
            </a:r>
            <a:endParaRPr kumimoji="1"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52227" name="Date Placeholder 3"/>
          <p:cNvSpPr>
            <a:spLocks noGrp="1"/>
          </p:cNvSpPr>
          <p:nvPr>
            <p:ph type="dt" sz="half" idx="10"/>
          </p:nvPr>
        </p:nvSpPr>
        <p:spPr>
          <a:noFill/>
          <a:ln>
            <a:noFill/>
          </a:ln>
        </p:spPr>
        <p:txBody>
          <a:bodyPr anchor="t"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a:fld id="{BB962C8B-B14F-4D97-AF65-F5344CB8AC3E}" type="datetime1">
              <a:rPr lang="zh-TW" altLang="en-US" sz="1400" dirty="0">
                <a:solidFill>
                  <a:schemeClr val="tx2"/>
                </a:solidFill>
              </a:rPr>
            </a:fld>
            <a:endParaRPr lang="zh-TW" altLang="en-US" sz="1400" dirty="0">
              <a:solidFill>
                <a:schemeClr val="tx2"/>
              </a:solidFill>
            </a:endParaRPr>
          </a:p>
        </p:txBody>
      </p:sp>
      <p:sp>
        <p:nvSpPr>
          <p:cNvPr id="52228" name="Slide Number Placeholder 4"/>
          <p:cNvSpPr>
            <a:spLocks noGrp="1"/>
          </p:cNvSpPr>
          <p:nvPr>
            <p:ph type="sldNum" sz="quarter" idx="12"/>
          </p:nvPr>
        </p:nvSpPr>
        <p:spPr>
          <a:noFill/>
          <a:ln>
            <a:noFill/>
          </a:ln>
        </p:spPr>
        <p:txBody>
          <a:bodyPr anchor="t"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a:fld id="{9A0DB2DC-4C9A-4742-B13C-FB6460FD3503}" type="slidenum">
              <a:rPr lang="zh-TW" altLang="en-US" sz="1400" dirty="0">
                <a:solidFill>
                  <a:schemeClr val="tx2"/>
                </a:solidFill>
              </a:rPr>
            </a:fld>
            <a:endParaRPr lang="zh-TW" altLang="en-US" sz="1400" dirty="0">
              <a:solidFill>
                <a:schemeClr val="tx2"/>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3" name="Title 1"/>
          <p:cNvSpPr>
            <a:spLocks noGrp="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Shift-reduce</a:t>
            </a:r>
            <a:endParaRPr lang="zh-CN" altLang="en-US" kern="1200" dirty="0">
              <a:latin typeface="+mj-lt"/>
              <a:ea typeface="宋体" panose="02010600030101010101" pitchFamily="2" charset="-122"/>
              <a:cs typeface="+mj-cs"/>
            </a:endParaRPr>
          </a:p>
        </p:txBody>
      </p:sp>
      <p:sp>
        <p:nvSpPr>
          <p:cNvPr id="3" name="Content Placeholder 2"/>
          <p:cNvSpPr>
            <a:spLocks noGrp="1"/>
          </p:cNvSpPr>
          <p:nvPr>
            <p:ph sz="quarter" idx="1"/>
          </p:nvPr>
        </p:nvSpPr>
        <p:spPr>
          <a:xfrm>
            <a:off x="457200" y="1219200"/>
            <a:ext cx="8534400" cy="914400"/>
          </a:xfrm>
        </p:spPr>
        <p:txBody>
          <a:bodyPr vert="horz" wrap="square" lIns="91440" tIns="45720" rIns="91440" bIns="45720" numCol="1" anchor="t" anchorCtr="0" compatLnSpc="1"/>
          <a:lstStyle/>
          <a:p>
            <a:pPr marL="273050" marR="0" lvl="0" indent="-273050" algn="l" defTabSz="914400" rtl="0" eaLnBrk="0" fontAlgn="base" latinLnBrk="0" hangingPunct="0">
              <a:lnSpc>
                <a:spcPct val="115000"/>
              </a:lnSpc>
              <a:spcBef>
                <a:spcPct val="0"/>
              </a:spcBef>
              <a:spcAft>
                <a:spcPct val="0"/>
              </a:spcAft>
              <a:buClr>
                <a:schemeClr val="accent1"/>
              </a:buClr>
              <a:buSzPct val="76000"/>
              <a:buFont typeface="Wingdings" panose="05000000000000000000" pitchFamily="2" charset="2"/>
              <a:buNone/>
              <a:defRPr/>
            </a:pPr>
            <a:r>
              <a:rPr kumimoji="0" lang="zh-CN" altLang="en-US" sz="2800" b="0" i="0" u="none" strike="noStrike" kern="1200" cap="none" spc="0" normalizeH="0" baseline="0" noProof="0" dirty="0" smtClean="0">
                <a:ln>
                  <a:noFill/>
                </a:ln>
                <a:solidFill>
                  <a:srgbClr val="00823B"/>
                </a:solidFill>
                <a:effectLst/>
                <a:uLnTx/>
                <a:uFillTx/>
                <a:latin typeface="+mj-lt"/>
                <a:ea typeface="楷体_GB2312" pitchFamily="49" charset="-122"/>
                <a:cs typeface="楷体_GB2312"/>
              </a:rPr>
              <a:t>例</a:t>
            </a:r>
            <a:r>
              <a:rPr kumimoji="0" lang="en-US" altLang="zh-CN" sz="2800" b="0" i="0" u="none" strike="noStrike" kern="1200" cap="none" spc="0" normalizeH="0" baseline="0" noProof="0" dirty="0" smtClean="0">
                <a:ln>
                  <a:noFill/>
                </a:ln>
                <a:solidFill>
                  <a:srgbClr val="00823B"/>
                </a:solidFill>
                <a:effectLst/>
                <a:uLnTx/>
                <a:uFillTx/>
                <a:latin typeface="+mj-lt"/>
                <a:ea typeface="楷体_GB2312" pitchFamily="49" charset="-122"/>
                <a:cs typeface="楷体_GB2312"/>
              </a:rPr>
              <a:t>6</a:t>
            </a:r>
            <a:r>
              <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楷体_GB2312"/>
              </a:rPr>
              <a:t>： </a:t>
            </a:r>
            <a:r>
              <a:rPr kumimoji="0" lang="en-US" altLang="zh-CN" sz="2800" b="0" i="0" u="none" strike="noStrike" kern="1200" cap="none" spc="0" normalizeH="0" baseline="0" noProof="0" dirty="0" smtClean="0">
                <a:ln>
                  <a:noFill/>
                </a:ln>
                <a:solidFill>
                  <a:schemeClr val="tx1"/>
                </a:solidFill>
                <a:effectLst/>
                <a:uLnTx/>
                <a:uFillTx/>
                <a:latin typeface="+mj-lt"/>
                <a:ea typeface="楷体_GB2312" pitchFamily="49" charset="-122"/>
                <a:cs typeface="楷体_GB2312"/>
              </a:rPr>
              <a:t>G(S): </a:t>
            </a:r>
            <a:r>
              <a:rPr kumimoji="0" lang="en-US" altLang="zh-CN" sz="2800" b="0" i="0" u="none" strike="noStrike" kern="1200" cap="none" spc="0" normalizeH="0" baseline="0" noProof="0" dirty="0" smtClean="0">
                <a:ln>
                  <a:noFill/>
                </a:ln>
                <a:solidFill>
                  <a:srgbClr val="0000CC"/>
                </a:solidFill>
                <a:effectLst/>
                <a:uLnTx/>
                <a:uFillTx/>
                <a:latin typeface="+mj-lt"/>
                <a:ea typeface="楷体_GB2312" pitchFamily="49" charset="-122"/>
                <a:cs typeface="楷体_GB2312"/>
              </a:rPr>
              <a:t>S </a:t>
            </a:r>
            <a:r>
              <a:rPr kumimoji="0" lang="en-US" altLang="zh-CN" sz="2800" b="0" i="0" u="none" strike="noStrike" kern="1200" cap="none" spc="0" normalizeH="0" baseline="0" noProof="0" dirty="0">
                <a:ln>
                  <a:noFill/>
                </a:ln>
                <a:solidFill>
                  <a:srgbClr val="0000CC"/>
                </a:solidFill>
                <a:effectLst/>
                <a:uLnTx/>
                <a:uFillTx/>
                <a:latin typeface="+mj-lt"/>
                <a:ea typeface="楷体_GB2312" pitchFamily="49" charset="-122"/>
                <a:cs typeface="楷体_GB2312"/>
                <a:sym typeface="Symbol" panose="05050102010706020507" pitchFamily="18" charset="2"/>
              </a:rPr>
              <a:t> </a:t>
            </a:r>
            <a:r>
              <a:rPr kumimoji="0" lang="en-US" altLang="zh-CN" sz="2800" b="0" i="0" u="none" strike="noStrike" kern="1200" cap="none" spc="0" normalizeH="0" baseline="0" noProof="0" dirty="0" err="1" smtClean="0">
                <a:ln>
                  <a:noFill/>
                </a:ln>
                <a:solidFill>
                  <a:srgbClr val="0000CC"/>
                </a:solidFill>
                <a:effectLst/>
                <a:uLnTx/>
                <a:uFillTx/>
                <a:latin typeface="+mj-lt"/>
                <a:ea typeface="楷体_GB2312" pitchFamily="49" charset="-122"/>
                <a:cs typeface="楷体_GB2312"/>
                <a:sym typeface="Symbol" panose="05050102010706020507" pitchFamily="18" charset="2"/>
              </a:rPr>
              <a:t>aABe</a:t>
            </a:r>
            <a:r>
              <a:rPr kumimoji="0" lang="en-US" altLang="zh-CN" sz="2800" b="0" i="0" u="none" strike="noStrike" kern="1200" cap="none" spc="0" normalizeH="0" baseline="0" noProof="0" dirty="0" smtClean="0">
                <a:ln>
                  <a:noFill/>
                </a:ln>
                <a:solidFill>
                  <a:srgbClr val="0000CC"/>
                </a:solidFill>
                <a:effectLst/>
                <a:uLnTx/>
                <a:uFillTx/>
                <a:latin typeface="+mj-lt"/>
                <a:ea typeface="楷体_GB2312" pitchFamily="49" charset="-122"/>
                <a:cs typeface="楷体_GB2312"/>
                <a:sym typeface="Symbol" panose="05050102010706020507" pitchFamily="18" charset="2"/>
              </a:rPr>
              <a:t>, A </a:t>
            </a:r>
            <a:r>
              <a:rPr kumimoji="0" lang="en-US" altLang="zh-CN" sz="2800" b="0" i="0" u="none" strike="noStrike" kern="1200" cap="none" spc="0" normalizeH="0" baseline="0" noProof="0" dirty="0">
                <a:ln>
                  <a:noFill/>
                </a:ln>
                <a:solidFill>
                  <a:srgbClr val="0000CC"/>
                </a:solidFill>
                <a:effectLst/>
                <a:uLnTx/>
                <a:uFillTx/>
                <a:latin typeface="+mj-lt"/>
                <a:ea typeface="楷体_GB2312" pitchFamily="49" charset="-122"/>
                <a:cs typeface="楷体_GB2312"/>
                <a:sym typeface="Symbol" panose="05050102010706020507" pitchFamily="18" charset="2"/>
              </a:rPr>
              <a:t> </a:t>
            </a:r>
            <a:r>
              <a:rPr kumimoji="0" lang="en-US" altLang="zh-CN" sz="2800" b="0" i="0" u="none" strike="noStrike" kern="1200" cap="none" spc="0" normalizeH="0" baseline="0" noProof="0" dirty="0" err="1" smtClean="0">
                <a:ln>
                  <a:noFill/>
                </a:ln>
                <a:solidFill>
                  <a:srgbClr val="0000CC"/>
                </a:solidFill>
                <a:effectLst/>
                <a:uLnTx/>
                <a:uFillTx/>
                <a:latin typeface="+mj-lt"/>
                <a:ea typeface="楷体_GB2312" pitchFamily="49" charset="-122"/>
                <a:cs typeface="楷体_GB2312"/>
                <a:sym typeface="Symbol" panose="05050102010706020507" pitchFamily="18" charset="2"/>
              </a:rPr>
              <a:t>Abc|b</a:t>
            </a:r>
            <a:r>
              <a:rPr kumimoji="0" lang="en-US" altLang="zh-CN" sz="2800" b="0" i="0" u="none" strike="noStrike" kern="1200" cap="none" spc="0" normalizeH="0" baseline="0" noProof="0" dirty="0" smtClean="0">
                <a:ln>
                  <a:noFill/>
                </a:ln>
                <a:solidFill>
                  <a:srgbClr val="0000CC"/>
                </a:solidFill>
                <a:effectLst/>
                <a:uLnTx/>
                <a:uFillTx/>
                <a:latin typeface="+mj-lt"/>
                <a:ea typeface="楷体_GB2312" pitchFamily="49" charset="-122"/>
                <a:cs typeface="楷体_GB2312"/>
                <a:sym typeface="Symbol" panose="05050102010706020507" pitchFamily="18" charset="2"/>
              </a:rPr>
              <a:t>, B </a:t>
            </a:r>
            <a:r>
              <a:rPr kumimoji="0" lang="en-US" altLang="zh-CN" sz="2800" b="0" i="0" u="none" strike="noStrike" kern="1200" cap="none" spc="0" normalizeH="0" baseline="0" noProof="0" dirty="0">
                <a:ln>
                  <a:noFill/>
                </a:ln>
                <a:solidFill>
                  <a:srgbClr val="0000CC"/>
                </a:solidFill>
                <a:effectLst/>
                <a:uLnTx/>
                <a:uFillTx/>
                <a:latin typeface="+mj-lt"/>
                <a:ea typeface="楷体_GB2312" pitchFamily="49" charset="-122"/>
                <a:cs typeface="楷体_GB2312"/>
                <a:sym typeface="Symbol" panose="05050102010706020507" pitchFamily="18" charset="2"/>
              </a:rPr>
              <a:t> </a:t>
            </a:r>
            <a:r>
              <a:rPr kumimoji="0" lang="en-US" altLang="zh-CN" sz="2800" b="0" i="0" u="none" strike="noStrike" kern="1200" cap="none" spc="0" normalizeH="0" baseline="0" noProof="0" dirty="0" smtClean="0">
                <a:ln>
                  <a:noFill/>
                </a:ln>
                <a:solidFill>
                  <a:srgbClr val="0000CC"/>
                </a:solidFill>
                <a:effectLst/>
                <a:uLnTx/>
                <a:uFillTx/>
                <a:latin typeface="+mj-lt"/>
                <a:ea typeface="楷体_GB2312" pitchFamily="49" charset="-122"/>
                <a:cs typeface="楷体_GB2312"/>
                <a:sym typeface="Symbol" panose="05050102010706020507" pitchFamily="18" charset="2"/>
              </a:rPr>
              <a:t>d, </a:t>
            </a:r>
            <a:r>
              <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楷体_GB2312"/>
                <a:sym typeface="Symbol" panose="05050102010706020507" pitchFamily="18" charset="2"/>
              </a:rPr>
              <a:t>输入序列</a:t>
            </a:r>
            <a:r>
              <a:rPr kumimoji="0" lang="en-US" altLang="zh-CN" sz="2800" b="1" i="0" u="none" strike="noStrike" kern="1200" cap="none" spc="0" normalizeH="0" baseline="0" noProof="0" dirty="0" err="1" smtClean="0">
                <a:ln>
                  <a:noFill/>
                </a:ln>
                <a:solidFill>
                  <a:srgbClr val="0000CC"/>
                </a:solidFill>
                <a:effectLst/>
                <a:uLnTx/>
                <a:uFillTx/>
                <a:latin typeface="+mj-lt"/>
                <a:ea typeface="楷体_GB2312" pitchFamily="49" charset="-122"/>
                <a:cs typeface="楷体_GB2312"/>
                <a:sym typeface="Symbol" panose="05050102010706020507" pitchFamily="18" charset="2"/>
              </a:rPr>
              <a:t>abbcde</a:t>
            </a:r>
            <a:endParaRPr kumimoji="0" lang="en-US" altLang="zh-CN" sz="2800" b="1" i="0" u="none" strike="noStrike" kern="1200" cap="none" spc="0" normalizeH="0" baseline="0" noProof="0" dirty="0">
              <a:ln>
                <a:noFill/>
              </a:ln>
              <a:solidFill>
                <a:srgbClr val="0000CC"/>
              </a:solidFill>
              <a:effectLst/>
              <a:uLnTx/>
              <a:uFillTx/>
              <a:latin typeface="+mj-lt"/>
              <a:ea typeface="楷体_GB2312" pitchFamily="49" charset="-122"/>
              <a:cs typeface="楷体_GB2312"/>
              <a:sym typeface="Symbol" panose="05050102010706020507" pitchFamily="18" charset="2"/>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zh-CN" altLang="en-US" sz="2800" b="0" i="0" u="none" strike="noStrike" kern="1200" cap="none" spc="0" normalizeH="0" baseline="0" noProof="0" dirty="0">
              <a:ln>
                <a:noFill/>
              </a:ln>
              <a:solidFill>
                <a:schemeClr val="tx1"/>
              </a:solidFill>
              <a:effectLst/>
              <a:uLnTx/>
              <a:uFillTx/>
              <a:latin typeface="+mj-lt"/>
              <a:ea typeface="+mn-ea"/>
              <a:cs typeface="+mn-cs"/>
            </a:endParaRPr>
          </a:p>
        </p:txBody>
      </p:sp>
      <p:sp>
        <p:nvSpPr>
          <p:cNvPr id="54275" name="Date Placeholder 3"/>
          <p:cNvSpPr>
            <a:spLocks noGrp="1"/>
          </p:cNvSpPr>
          <p:nvPr>
            <p:ph type="dt" sz="half" idx="10"/>
          </p:nvPr>
        </p:nvSpPr>
        <p:spPr>
          <a:noFill/>
          <a:ln>
            <a:noFill/>
          </a:ln>
        </p:spPr>
        <p:txBody>
          <a:bodyPr anchor="t"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a:fld id="{BB962C8B-B14F-4D97-AF65-F5344CB8AC3E}" type="datetime1">
              <a:rPr lang="zh-TW" altLang="en-US" sz="1400" dirty="0">
                <a:solidFill>
                  <a:schemeClr val="tx2"/>
                </a:solidFill>
              </a:rPr>
            </a:fld>
            <a:endParaRPr lang="zh-TW" altLang="en-US" sz="1400" dirty="0">
              <a:solidFill>
                <a:schemeClr val="tx2"/>
              </a:solidFill>
            </a:endParaRPr>
          </a:p>
        </p:txBody>
      </p:sp>
      <p:sp>
        <p:nvSpPr>
          <p:cNvPr id="54276" name="Slide Number Placeholder 4"/>
          <p:cNvSpPr>
            <a:spLocks noGrp="1"/>
          </p:cNvSpPr>
          <p:nvPr>
            <p:ph type="sldNum" sz="quarter" idx="12"/>
          </p:nvPr>
        </p:nvSpPr>
        <p:spPr>
          <a:noFill/>
          <a:ln>
            <a:noFill/>
          </a:ln>
        </p:spPr>
        <p:txBody>
          <a:bodyPr anchor="t"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a:fld id="{9A0DB2DC-4C9A-4742-B13C-FB6460FD3503}" type="slidenum">
              <a:rPr lang="zh-TW" altLang="en-US" sz="1400" dirty="0">
                <a:solidFill>
                  <a:schemeClr val="tx2"/>
                </a:solidFill>
              </a:rPr>
            </a:fld>
            <a:endParaRPr lang="zh-TW" altLang="en-US" sz="1400" dirty="0">
              <a:solidFill>
                <a:schemeClr val="tx2"/>
              </a:solidFill>
            </a:endParaRPr>
          </a:p>
        </p:txBody>
      </p:sp>
      <p:grpSp>
        <p:nvGrpSpPr>
          <p:cNvPr id="54277" name="Group 32"/>
          <p:cNvGrpSpPr/>
          <p:nvPr/>
        </p:nvGrpSpPr>
        <p:grpSpPr>
          <a:xfrm>
            <a:off x="152400" y="2286000"/>
            <a:ext cx="8839200" cy="4267200"/>
            <a:chOff x="96" y="1392"/>
            <a:chExt cx="5568" cy="2928"/>
          </a:xfrm>
        </p:grpSpPr>
        <p:grpSp>
          <p:nvGrpSpPr>
            <p:cNvPr id="54278" name="Group 6"/>
            <p:cNvGrpSpPr/>
            <p:nvPr/>
          </p:nvGrpSpPr>
          <p:grpSpPr>
            <a:xfrm>
              <a:off x="101" y="1397"/>
              <a:ext cx="863" cy="427"/>
              <a:chOff x="0" y="0"/>
              <a:chExt cx="484" cy="374"/>
            </a:xfrm>
          </p:grpSpPr>
          <p:sp>
            <p:nvSpPr>
              <p:cNvPr id="30" name="Rectangle 7"/>
              <p:cNvSpPr>
                <a:spLocks noChangeArrowheads="1"/>
              </p:cNvSpPr>
              <p:nvPr/>
            </p:nvSpPr>
            <p:spPr bwMode="auto">
              <a:xfrm>
                <a:off x="11" y="0"/>
                <a:ext cx="462"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just" defTabSz="914400" rtl="0" eaLnBrk="1" fontAlgn="base" latinLnBrk="0" hangingPunct="1">
                  <a:lnSpc>
                    <a:spcPct val="100000"/>
                  </a:lnSpc>
                  <a:spcBef>
                    <a:spcPct val="0"/>
                  </a:spcBef>
                  <a:spcAft>
                    <a:spcPct val="0"/>
                  </a:spcAft>
                  <a:buClrTx/>
                  <a:buSzTx/>
                  <a:buFontTx/>
                  <a:buNone/>
                  <a:defRPr/>
                </a:pPr>
                <a:r>
                  <a:rPr kumimoji="1" lang="zh-CN" altLang="en-US" sz="2000" b="0" i="0" u="none" strike="noStrike" kern="1200" cap="none" spc="0" normalizeH="0" baseline="0" noProof="0" dirty="0">
                    <a:ln>
                      <a:noFill/>
                    </a:ln>
                    <a:solidFill>
                      <a:schemeClr val="tx1"/>
                    </a:solidFill>
                    <a:effectLst/>
                    <a:uLnTx/>
                    <a:uFillTx/>
                    <a:latin typeface="+mj-lt"/>
                    <a:ea typeface="楷体_GB2312" pitchFamily="49" charset="-122"/>
                    <a:cs typeface="+mn-cs"/>
                  </a:rPr>
                  <a:t>步骤</a:t>
                </a:r>
                <a:endParaRPr kumimoji="1" lang="zh-CN" altLang="en-US" sz="48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31" name="Rectangle 8"/>
              <p:cNvSpPr>
                <a:spLocks noChangeArrowheads="1"/>
              </p:cNvSpPr>
              <p:nvPr/>
            </p:nvSpPr>
            <p:spPr bwMode="auto">
              <a:xfrm>
                <a:off x="0" y="0"/>
                <a:ext cx="484" cy="37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grpSp>
        <p:grpSp>
          <p:nvGrpSpPr>
            <p:cNvPr id="54281" name="Group 9"/>
            <p:cNvGrpSpPr/>
            <p:nvPr/>
          </p:nvGrpSpPr>
          <p:grpSpPr>
            <a:xfrm>
              <a:off x="964" y="1397"/>
              <a:ext cx="1087" cy="427"/>
              <a:chOff x="484" y="0"/>
              <a:chExt cx="610" cy="374"/>
            </a:xfrm>
          </p:grpSpPr>
          <p:sp>
            <p:nvSpPr>
              <p:cNvPr id="28" name="Rectangle 10"/>
              <p:cNvSpPr>
                <a:spLocks noChangeArrowheads="1"/>
              </p:cNvSpPr>
              <p:nvPr/>
            </p:nvSpPr>
            <p:spPr bwMode="auto">
              <a:xfrm>
                <a:off x="495" y="0"/>
                <a:ext cx="588"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000" b="0" i="0" u="none" strike="noStrike" kern="1200" cap="none" spc="0" normalizeH="0" baseline="0" noProof="0" dirty="0">
                    <a:ln>
                      <a:noFill/>
                    </a:ln>
                    <a:solidFill>
                      <a:schemeClr val="tx1"/>
                    </a:solidFill>
                    <a:effectLst/>
                    <a:uLnTx/>
                    <a:uFillTx/>
                    <a:latin typeface="+mj-lt"/>
                    <a:ea typeface="楷体_GB2312" pitchFamily="49" charset="-122"/>
                    <a:cs typeface="+mn-cs"/>
                  </a:rPr>
                  <a:t>栈内容</a:t>
                </a:r>
                <a:endParaRPr kumimoji="1" lang="zh-CN" altLang="en-US" sz="48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29" name="Rectangle 11"/>
              <p:cNvSpPr>
                <a:spLocks noChangeArrowheads="1"/>
              </p:cNvSpPr>
              <p:nvPr/>
            </p:nvSpPr>
            <p:spPr bwMode="auto">
              <a:xfrm>
                <a:off x="484" y="0"/>
                <a:ext cx="610" cy="37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grpSp>
        <p:grpSp>
          <p:nvGrpSpPr>
            <p:cNvPr id="54284" name="Group 12"/>
            <p:cNvGrpSpPr/>
            <p:nvPr/>
          </p:nvGrpSpPr>
          <p:grpSpPr>
            <a:xfrm>
              <a:off x="2051" y="1397"/>
              <a:ext cx="1387" cy="427"/>
              <a:chOff x="1094" y="0"/>
              <a:chExt cx="778" cy="374"/>
            </a:xfrm>
          </p:grpSpPr>
          <p:sp>
            <p:nvSpPr>
              <p:cNvPr id="26" name="Rectangle 13"/>
              <p:cNvSpPr>
                <a:spLocks noChangeArrowheads="1"/>
              </p:cNvSpPr>
              <p:nvPr/>
            </p:nvSpPr>
            <p:spPr bwMode="auto">
              <a:xfrm>
                <a:off x="1105" y="0"/>
                <a:ext cx="756"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000" b="0" i="0" u="none" strike="noStrike" kern="1200" cap="none" spc="0" normalizeH="0" baseline="0" noProof="0" dirty="0">
                    <a:ln>
                      <a:noFill/>
                    </a:ln>
                    <a:solidFill>
                      <a:schemeClr val="tx1"/>
                    </a:solidFill>
                    <a:effectLst/>
                    <a:uLnTx/>
                    <a:uFillTx/>
                    <a:latin typeface="+mj-lt"/>
                    <a:ea typeface="楷体_GB2312" pitchFamily="49" charset="-122"/>
                    <a:cs typeface="+mn-cs"/>
                  </a:rPr>
                  <a:t>当前输入</a:t>
                </a:r>
                <a:endParaRPr kumimoji="1" lang="zh-CN" altLang="en-US" sz="48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27" name="Rectangle 14"/>
              <p:cNvSpPr>
                <a:spLocks noChangeArrowheads="1"/>
              </p:cNvSpPr>
              <p:nvPr/>
            </p:nvSpPr>
            <p:spPr bwMode="auto">
              <a:xfrm>
                <a:off x="1094" y="0"/>
                <a:ext cx="778" cy="37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grpSp>
        <p:grpSp>
          <p:nvGrpSpPr>
            <p:cNvPr id="54287" name="Group 15"/>
            <p:cNvGrpSpPr/>
            <p:nvPr/>
          </p:nvGrpSpPr>
          <p:grpSpPr>
            <a:xfrm>
              <a:off x="3438" y="1397"/>
              <a:ext cx="2221" cy="427"/>
              <a:chOff x="1872" y="0"/>
              <a:chExt cx="1246" cy="374"/>
            </a:xfrm>
          </p:grpSpPr>
          <p:sp>
            <p:nvSpPr>
              <p:cNvPr id="24" name="Rectangle 16"/>
              <p:cNvSpPr>
                <a:spLocks noChangeArrowheads="1"/>
              </p:cNvSpPr>
              <p:nvPr/>
            </p:nvSpPr>
            <p:spPr bwMode="auto">
              <a:xfrm>
                <a:off x="1883" y="0"/>
                <a:ext cx="1224"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000" b="0" i="0" u="none" strike="noStrike" kern="1200" cap="none" spc="0" normalizeH="0" baseline="0" noProof="0" dirty="0">
                    <a:ln>
                      <a:noFill/>
                    </a:ln>
                    <a:solidFill>
                      <a:schemeClr val="tx1"/>
                    </a:solidFill>
                    <a:effectLst/>
                    <a:uLnTx/>
                    <a:uFillTx/>
                    <a:latin typeface="+mj-lt"/>
                    <a:ea typeface="楷体_GB2312" pitchFamily="49" charset="-122"/>
                    <a:cs typeface="+mn-cs"/>
                  </a:rPr>
                  <a:t>动作</a:t>
                </a:r>
                <a:endParaRPr kumimoji="1" lang="zh-CN" altLang="en-US" sz="48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25" name="Rectangle 17"/>
              <p:cNvSpPr>
                <a:spLocks noChangeArrowheads="1"/>
              </p:cNvSpPr>
              <p:nvPr/>
            </p:nvSpPr>
            <p:spPr bwMode="auto">
              <a:xfrm>
                <a:off x="1872" y="0"/>
                <a:ext cx="1246" cy="37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grpSp>
        <p:grpSp>
          <p:nvGrpSpPr>
            <p:cNvPr id="54290" name="Group 18"/>
            <p:cNvGrpSpPr/>
            <p:nvPr/>
          </p:nvGrpSpPr>
          <p:grpSpPr>
            <a:xfrm>
              <a:off x="101" y="1824"/>
              <a:ext cx="863" cy="2491"/>
              <a:chOff x="0" y="374"/>
              <a:chExt cx="484" cy="1234"/>
            </a:xfrm>
          </p:grpSpPr>
          <p:sp>
            <p:nvSpPr>
              <p:cNvPr id="22" name="Rectangle 19"/>
              <p:cNvSpPr>
                <a:spLocks noChangeArrowheads="1"/>
              </p:cNvSpPr>
              <p:nvPr/>
            </p:nvSpPr>
            <p:spPr bwMode="auto">
              <a:xfrm>
                <a:off x="11" y="374"/>
                <a:ext cx="462" cy="1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269875" algn="just"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dirty="0">
                    <a:ln>
                      <a:noFill/>
                    </a:ln>
                    <a:solidFill>
                      <a:schemeClr val="tx1"/>
                    </a:solidFill>
                    <a:effectLst/>
                    <a:uLnTx/>
                    <a:uFillTx/>
                    <a:latin typeface="+mj-lt"/>
                    <a:ea typeface="楷体_GB2312" pitchFamily="49" charset="-122"/>
                    <a:cs typeface="+mn-cs"/>
                  </a:rPr>
                  <a:t>(0)</a:t>
                </a:r>
                <a:endPar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0" marR="0" lvl="0" indent="269875" algn="just" defTabSz="914400" rtl="0" eaLnBrk="0" fontAlgn="base" latinLnBrk="0" hangingPunct="0">
                  <a:lnSpc>
                    <a:spcPct val="100000"/>
                  </a:lnSpc>
                  <a:spcBef>
                    <a:spcPct val="0"/>
                  </a:spcBef>
                  <a:spcAft>
                    <a:spcPct val="0"/>
                  </a:spcAft>
                  <a:buClrTx/>
                  <a:buSzTx/>
                  <a:buFontTx/>
                  <a:buNone/>
                  <a:defRPr/>
                </a:pPr>
                <a:r>
                  <a:rPr kumimoji="1" lang="en-US" altLang="zh-CN" sz="2000" b="0" i="0" u="none" strike="noStrike" kern="1200" cap="none" spc="0" normalizeH="0" baseline="0" noProof="0" dirty="0">
                    <a:ln>
                      <a:noFill/>
                    </a:ln>
                    <a:solidFill>
                      <a:schemeClr val="tx1"/>
                    </a:solidFill>
                    <a:effectLst/>
                    <a:uLnTx/>
                    <a:uFillTx/>
                    <a:latin typeface="+mj-lt"/>
                    <a:ea typeface="楷体_GB2312" pitchFamily="49" charset="-122"/>
                    <a:cs typeface="+mn-cs"/>
                  </a:rPr>
                  <a:t>(1)</a:t>
                </a:r>
                <a:endPar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0" marR="0" lvl="0" indent="269875" algn="just" defTabSz="914400" rtl="0" eaLnBrk="0" fontAlgn="base" latinLnBrk="0" hangingPunct="0">
                  <a:lnSpc>
                    <a:spcPct val="100000"/>
                  </a:lnSpc>
                  <a:spcBef>
                    <a:spcPct val="0"/>
                  </a:spcBef>
                  <a:spcAft>
                    <a:spcPct val="0"/>
                  </a:spcAft>
                  <a:buClrTx/>
                  <a:buSzTx/>
                  <a:buFontTx/>
                  <a:buNone/>
                  <a:defRPr/>
                </a:pPr>
                <a:r>
                  <a:rPr kumimoji="1" lang="en-US" altLang="zh-CN" sz="2000" b="0" i="0" u="none" strike="noStrike" kern="1200" cap="none" spc="0" normalizeH="0" baseline="0" noProof="0" dirty="0">
                    <a:ln>
                      <a:noFill/>
                    </a:ln>
                    <a:solidFill>
                      <a:schemeClr val="tx1"/>
                    </a:solidFill>
                    <a:effectLst/>
                    <a:uLnTx/>
                    <a:uFillTx/>
                    <a:latin typeface="+mj-lt"/>
                    <a:ea typeface="楷体_GB2312" pitchFamily="49" charset="-122"/>
                    <a:cs typeface="+mn-cs"/>
                  </a:rPr>
                  <a:t>(2)</a:t>
                </a:r>
                <a:endParaRPr kumimoji="1" lang="en-US" altLang="zh-CN" sz="2000" b="0"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0" marR="0" lvl="0" indent="269875" algn="just" defTabSz="914400" rtl="0" eaLnBrk="0" fontAlgn="base" latinLnBrk="0" hangingPunct="0">
                  <a:lnSpc>
                    <a:spcPct val="100000"/>
                  </a:lnSpc>
                  <a:spcBef>
                    <a:spcPct val="0"/>
                  </a:spcBef>
                  <a:spcAft>
                    <a:spcPct val="0"/>
                  </a:spcAft>
                  <a:buClrTx/>
                  <a:buSzTx/>
                  <a:buFontTx/>
                  <a:buNone/>
                  <a:defRPr/>
                </a:pPr>
                <a:r>
                  <a:rPr kumimoji="1" lang="en-US" altLang="zh-CN" sz="2000" b="0" i="0" u="none" strike="noStrike" kern="1200" cap="none" spc="0" normalizeH="0" baseline="0" noProof="0" dirty="0">
                    <a:ln>
                      <a:noFill/>
                    </a:ln>
                    <a:solidFill>
                      <a:schemeClr val="tx1"/>
                    </a:solidFill>
                    <a:effectLst/>
                    <a:uLnTx/>
                    <a:uFillTx/>
                    <a:latin typeface="+mj-lt"/>
                    <a:ea typeface="楷体_GB2312" pitchFamily="49" charset="-122"/>
                    <a:cs typeface="+mn-cs"/>
                  </a:rPr>
                  <a:t>(3)</a:t>
                </a:r>
                <a:endPar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0" marR="0" lvl="0" indent="269875" algn="just" defTabSz="914400" rtl="0" eaLnBrk="0" fontAlgn="base" latinLnBrk="0" hangingPunct="0">
                  <a:lnSpc>
                    <a:spcPct val="100000"/>
                  </a:lnSpc>
                  <a:spcBef>
                    <a:spcPct val="0"/>
                  </a:spcBef>
                  <a:spcAft>
                    <a:spcPct val="0"/>
                  </a:spcAft>
                  <a:buClrTx/>
                  <a:buSzTx/>
                  <a:buFontTx/>
                  <a:buNone/>
                  <a:defRPr/>
                </a:pPr>
                <a:r>
                  <a:rPr kumimoji="1" lang="en-US" altLang="zh-CN" sz="2000" b="0" i="0" u="none" strike="noStrike" kern="1200" cap="none" spc="0" normalizeH="0" baseline="0" noProof="0" dirty="0">
                    <a:ln>
                      <a:noFill/>
                    </a:ln>
                    <a:solidFill>
                      <a:schemeClr val="tx1"/>
                    </a:solidFill>
                    <a:effectLst/>
                    <a:uLnTx/>
                    <a:uFillTx/>
                    <a:latin typeface="+mj-lt"/>
                    <a:ea typeface="楷体_GB2312" pitchFamily="49" charset="-122"/>
                    <a:cs typeface="+mn-cs"/>
                  </a:rPr>
                  <a:t>(4)</a:t>
                </a:r>
                <a:endPar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0" marR="0" lvl="0" indent="269875" algn="just" defTabSz="914400" rtl="0" eaLnBrk="0" fontAlgn="base" latinLnBrk="0" hangingPunct="0">
                  <a:lnSpc>
                    <a:spcPct val="100000"/>
                  </a:lnSpc>
                  <a:spcBef>
                    <a:spcPct val="0"/>
                  </a:spcBef>
                  <a:spcAft>
                    <a:spcPct val="0"/>
                  </a:spcAft>
                  <a:buClrTx/>
                  <a:buSzTx/>
                  <a:buFontTx/>
                  <a:buNone/>
                  <a:defRPr/>
                </a:pPr>
                <a:r>
                  <a:rPr kumimoji="1" lang="en-US" altLang="zh-CN" sz="2000" b="0" i="0" u="none" strike="noStrike" kern="1200" cap="none" spc="0" normalizeH="0" baseline="0" noProof="0" dirty="0">
                    <a:ln>
                      <a:noFill/>
                    </a:ln>
                    <a:solidFill>
                      <a:schemeClr val="tx1"/>
                    </a:solidFill>
                    <a:effectLst/>
                    <a:uLnTx/>
                    <a:uFillTx/>
                    <a:latin typeface="+mj-lt"/>
                    <a:ea typeface="楷体_GB2312" pitchFamily="49" charset="-122"/>
                    <a:cs typeface="+mn-cs"/>
                  </a:rPr>
                  <a:t>(5)</a:t>
                </a:r>
                <a:endPar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0" marR="0" lvl="0" indent="269875" algn="just" defTabSz="914400" rtl="0" eaLnBrk="0" fontAlgn="base" latinLnBrk="0" hangingPunct="0">
                  <a:lnSpc>
                    <a:spcPct val="100000"/>
                  </a:lnSpc>
                  <a:spcBef>
                    <a:spcPct val="0"/>
                  </a:spcBef>
                  <a:spcAft>
                    <a:spcPct val="0"/>
                  </a:spcAft>
                  <a:buClrTx/>
                  <a:buSzTx/>
                  <a:buFontTx/>
                  <a:buNone/>
                  <a:defRPr/>
                </a:pPr>
                <a:r>
                  <a:rPr kumimoji="1" lang="en-US" altLang="zh-CN" sz="2000" b="0" i="0" u="none" strike="noStrike" kern="1200" cap="none" spc="0" normalizeH="0" baseline="0" noProof="0" dirty="0">
                    <a:ln>
                      <a:noFill/>
                    </a:ln>
                    <a:solidFill>
                      <a:schemeClr val="tx1"/>
                    </a:solidFill>
                    <a:effectLst/>
                    <a:uLnTx/>
                    <a:uFillTx/>
                    <a:latin typeface="+mj-lt"/>
                    <a:ea typeface="楷体_GB2312" pitchFamily="49" charset="-122"/>
                    <a:cs typeface="+mn-cs"/>
                  </a:rPr>
                  <a:t>(6)</a:t>
                </a:r>
                <a:endPar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0" marR="0" lvl="0" indent="269875" algn="just" defTabSz="914400" rtl="0" eaLnBrk="0" fontAlgn="base" latinLnBrk="0" hangingPunct="0">
                  <a:lnSpc>
                    <a:spcPct val="100000"/>
                  </a:lnSpc>
                  <a:spcBef>
                    <a:spcPct val="0"/>
                  </a:spcBef>
                  <a:spcAft>
                    <a:spcPct val="0"/>
                  </a:spcAft>
                  <a:buClrTx/>
                  <a:buSzTx/>
                  <a:buFontTx/>
                  <a:buNone/>
                  <a:defRPr/>
                </a:pPr>
                <a:r>
                  <a:rPr kumimoji="1" lang="en-US" altLang="zh-CN" sz="2000" b="0" i="0" u="none" strike="noStrike" kern="1200" cap="none" spc="0" normalizeH="0" baseline="0" noProof="0" dirty="0">
                    <a:ln>
                      <a:noFill/>
                    </a:ln>
                    <a:solidFill>
                      <a:schemeClr val="tx1"/>
                    </a:solidFill>
                    <a:effectLst/>
                    <a:uLnTx/>
                    <a:uFillTx/>
                    <a:latin typeface="+mj-lt"/>
                    <a:ea typeface="楷体_GB2312" pitchFamily="49" charset="-122"/>
                    <a:cs typeface="+mn-cs"/>
                  </a:rPr>
                  <a:t>(7)</a:t>
                </a:r>
                <a:endPar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0" marR="0" lvl="0" indent="269875" algn="just" defTabSz="914400" rtl="0" eaLnBrk="0" fontAlgn="base" latinLnBrk="0" hangingPunct="0">
                  <a:lnSpc>
                    <a:spcPct val="100000"/>
                  </a:lnSpc>
                  <a:spcBef>
                    <a:spcPct val="0"/>
                  </a:spcBef>
                  <a:spcAft>
                    <a:spcPct val="0"/>
                  </a:spcAft>
                  <a:buClrTx/>
                  <a:buSzTx/>
                  <a:buFontTx/>
                  <a:buNone/>
                  <a:defRPr/>
                </a:pPr>
                <a:r>
                  <a:rPr kumimoji="1" lang="en-US" altLang="zh-CN" sz="2000" b="0" i="0" u="none" strike="noStrike" kern="1200" cap="none" spc="0" normalizeH="0" baseline="0" noProof="0" dirty="0">
                    <a:ln>
                      <a:noFill/>
                    </a:ln>
                    <a:solidFill>
                      <a:schemeClr val="tx1"/>
                    </a:solidFill>
                    <a:effectLst/>
                    <a:uLnTx/>
                    <a:uFillTx/>
                    <a:latin typeface="+mj-lt"/>
                    <a:ea typeface="楷体_GB2312" pitchFamily="49" charset="-122"/>
                    <a:cs typeface="+mn-cs"/>
                  </a:rPr>
                  <a:t>(8)</a:t>
                </a:r>
                <a:endPar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0" marR="0" lvl="0" indent="269875" algn="just" defTabSz="914400" rtl="0" eaLnBrk="0" fontAlgn="base" latinLnBrk="0" hangingPunct="0">
                  <a:lnSpc>
                    <a:spcPct val="100000"/>
                  </a:lnSpc>
                  <a:spcBef>
                    <a:spcPct val="0"/>
                  </a:spcBef>
                  <a:spcAft>
                    <a:spcPct val="0"/>
                  </a:spcAft>
                  <a:buClrTx/>
                  <a:buSzTx/>
                  <a:buFontTx/>
                  <a:buNone/>
                  <a:defRPr/>
                </a:pPr>
                <a:r>
                  <a:rPr kumimoji="1" lang="en-US" altLang="zh-CN" sz="2000" b="0" i="0" u="none" strike="noStrike" kern="1200" cap="none" spc="0" normalizeH="0" baseline="0" noProof="0" dirty="0">
                    <a:ln>
                      <a:noFill/>
                    </a:ln>
                    <a:solidFill>
                      <a:schemeClr val="tx1"/>
                    </a:solidFill>
                    <a:effectLst/>
                    <a:uLnTx/>
                    <a:uFillTx/>
                    <a:latin typeface="+mj-lt"/>
                    <a:ea typeface="楷体_GB2312" pitchFamily="49" charset="-122"/>
                    <a:cs typeface="+mn-cs"/>
                  </a:rPr>
                  <a:t>(9)</a:t>
                </a:r>
                <a:endPar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0" marR="0" lvl="0" indent="269875" algn="just" defTabSz="914400" rtl="0" eaLnBrk="0" fontAlgn="base" latinLnBrk="0" hangingPunct="0">
                  <a:lnSpc>
                    <a:spcPct val="100000"/>
                  </a:lnSpc>
                  <a:spcBef>
                    <a:spcPct val="0"/>
                  </a:spcBef>
                  <a:spcAft>
                    <a:spcPct val="0"/>
                  </a:spcAft>
                  <a:buClrTx/>
                  <a:buSzTx/>
                  <a:buFontTx/>
                  <a:buNone/>
                  <a:defRPr/>
                </a:pPr>
                <a:r>
                  <a:rPr kumimoji="1" lang="en-US" altLang="zh-CN" sz="2000" b="0" i="0" u="none" strike="noStrike" kern="1200" cap="none" spc="0" normalizeH="0" baseline="0" noProof="0" dirty="0">
                    <a:ln>
                      <a:noFill/>
                    </a:ln>
                    <a:solidFill>
                      <a:schemeClr val="tx1"/>
                    </a:solidFill>
                    <a:effectLst/>
                    <a:uLnTx/>
                    <a:uFillTx/>
                    <a:latin typeface="+mj-lt"/>
                    <a:ea typeface="楷体_GB2312" pitchFamily="49" charset="-122"/>
                    <a:cs typeface="+mn-cs"/>
                  </a:rPr>
                  <a:t>(10)</a:t>
                </a:r>
                <a:endParaRPr kumimoji="1" lang="en-US" altLang="zh-CN" sz="48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23" name="Rectangle 20"/>
              <p:cNvSpPr>
                <a:spLocks noChangeArrowheads="1"/>
              </p:cNvSpPr>
              <p:nvPr/>
            </p:nvSpPr>
            <p:spPr bwMode="auto">
              <a:xfrm>
                <a:off x="0" y="374"/>
                <a:ext cx="484" cy="123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grpSp>
        <p:grpSp>
          <p:nvGrpSpPr>
            <p:cNvPr id="54293" name="Group 21"/>
            <p:cNvGrpSpPr/>
            <p:nvPr/>
          </p:nvGrpSpPr>
          <p:grpSpPr>
            <a:xfrm>
              <a:off x="964" y="1824"/>
              <a:ext cx="1087" cy="2491"/>
              <a:chOff x="484" y="374"/>
              <a:chExt cx="610" cy="1234"/>
            </a:xfrm>
          </p:grpSpPr>
          <p:sp>
            <p:nvSpPr>
              <p:cNvPr id="20" name="Rectangle 22"/>
              <p:cNvSpPr>
                <a:spLocks noChangeArrowheads="1"/>
              </p:cNvSpPr>
              <p:nvPr/>
            </p:nvSpPr>
            <p:spPr bwMode="auto">
              <a:xfrm>
                <a:off x="495" y="374"/>
                <a:ext cx="588" cy="1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269875" algn="just"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dirty="0">
                    <a:ln>
                      <a:noFill/>
                    </a:ln>
                    <a:solidFill>
                      <a:schemeClr val="tx1"/>
                    </a:solidFill>
                    <a:effectLst/>
                    <a:uLnTx/>
                    <a:uFillTx/>
                    <a:latin typeface="+mj-lt"/>
                    <a:ea typeface="楷体_GB2312" pitchFamily="49" charset="-122"/>
                    <a:cs typeface="+mn-cs"/>
                  </a:rPr>
                  <a:t>#</a:t>
                </a:r>
                <a:endPar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0" marR="0" lvl="0" indent="269875" algn="just" defTabSz="914400" rtl="0" eaLnBrk="0" fontAlgn="base" latinLnBrk="0" hangingPunct="0">
                  <a:lnSpc>
                    <a:spcPct val="100000"/>
                  </a:lnSpc>
                  <a:spcBef>
                    <a:spcPct val="0"/>
                  </a:spcBef>
                  <a:spcAft>
                    <a:spcPct val="0"/>
                  </a:spcAft>
                  <a:buClrTx/>
                  <a:buSzTx/>
                  <a:buFontTx/>
                  <a:buNone/>
                  <a:defRPr/>
                </a:pPr>
                <a:r>
                  <a:rPr kumimoji="1" lang="en-US" altLang="zh-CN" sz="2000" b="0" i="0" u="none" strike="noStrike" kern="1200" cap="none" spc="0" normalizeH="0" baseline="0" noProof="0" dirty="0">
                    <a:ln>
                      <a:noFill/>
                    </a:ln>
                    <a:solidFill>
                      <a:schemeClr val="tx1"/>
                    </a:solidFill>
                    <a:effectLst/>
                    <a:uLnTx/>
                    <a:uFillTx/>
                    <a:latin typeface="+mj-lt"/>
                    <a:ea typeface="楷体_GB2312" pitchFamily="49" charset="-122"/>
                    <a:cs typeface="+mn-cs"/>
                  </a:rPr>
                  <a:t>#a</a:t>
                </a:r>
                <a:endPar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0" marR="0" lvl="0" indent="269875" algn="just" defTabSz="914400" rtl="0" eaLnBrk="0" fontAlgn="base" latinLnBrk="0" hangingPunct="0">
                  <a:lnSpc>
                    <a:spcPct val="100000"/>
                  </a:lnSpc>
                  <a:spcBef>
                    <a:spcPct val="0"/>
                  </a:spcBef>
                  <a:spcAft>
                    <a:spcPct val="0"/>
                  </a:spcAft>
                  <a:buClrTx/>
                  <a:buSzTx/>
                  <a:buFontTx/>
                  <a:buNone/>
                  <a:defRPr/>
                </a:pPr>
                <a:r>
                  <a:rPr kumimoji="1" lang="en-US" altLang="zh-CN" sz="2000" b="0"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1" lang="en-US" altLang="zh-CN" sz="2000" b="0" i="0" u="none" strike="noStrike" kern="1200" cap="none" spc="0" normalizeH="0" baseline="0" noProof="0" dirty="0" err="1">
                    <a:ln>
                      <a:noFill/>
                    </a:ln>
                    <a:solidFill>
                      <a:schemeClr val="tx1"/>
                    </a:solidFill>
                    <a:effectLst/>
                    <a:uLnTx/>
                    <a:uFillTx/>
                    <a:latin typeface="+mj-lt"/>
                    <a:ea typeface="楷体_GB2312" pitchFamily="49" charset="-122"/>
                    <a:cs typeface="+mn-cs"/>
                  </a:rPr>
                  <a:t>ab</a:t>
                </a:r>
                <a:endPar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0" marR="0" lvl="0" indent="269875" algn="just" defTabSz="914400" rtl="0" eaLnBrk="0" fontAlgn="base" latinLnBrk="0" hangingPunct="0">
                  <a:lnSpc>
                    <a:spcPct val="100000"/>
                  </a:lnSpc>
                  <a:spcBef>
                    <a:spcPct val="0"/>
                  </a:spcBef>
                  <a:spcAft>
                    <a:spcPct val="0"/>
                  </a:spcAft>
                  <a:buClrTx/>
                  <a:buSzTx/>
                  <a:buFontTx/>
                  <a:buNone/>
                  <a:defRPr/>
                </a:pPr>
                <a:r>
                  <a:rPr kumimoji="1" lang="en-US" altLang="zh-CN" sz="2000" b="0"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1" lang="en-US" altLang="zh-CN" sz="2000" b="0" i="0" u="none" strike="noStrike" kern="1200" cap="none" spc="0" normalizeH="0" baseline="0" noProof="0" dirty="0" err="1">
                    <a:ln>
                      <a:noFill/>
                    </a:ln>
                    <a:solidFill>
                      <a:schemeClr val="tx1"/>
                    </a:solidFill>
                    <a:effectLst/>
                    <a:uLnTx/>
                    <a:uFillTx/>
                    <a:latin typeface="+mj-lt"/>
                    <a:ea typeface="楷体_GB2312" pitchFamily="49" charset="-122"/>
                    <a:cs typeface="+mn-cs"/>
                  </a:rPr>
                  <a:t>aA</a:t>
                </a:r>
                <a:endPar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0" marR="0" lvl="0" indent="269875" algn="just" defTabSz="914400" rtl="0" eaLnBrk="0" fontAlgn="base" latinLnBrk="0" hangingPunct="0">
                  <a:lnSpc>
                    <a:spcPct val="100000"/>
                  </a:lnSpc>
                  <a:spcBef>
                    <a:spcPct val="0"/>
                  </a:spcBef>
                  <a:spcAft>
                    <a:spcPct val="0"/>
                  </a:spcAft>
                  <a:buClrTx/>
                  <a:buSzTx/>
                  <a:buFontTx/>
                  <a:buNone/>
                  <a:defRPr/>
                </a:pPr>
                <a:r>
                  <a:rPr kumimoji="1" lang="en-US" altLang="zh-CN" sz="2000" b="0"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1" lang="en-US" altLang="zh-CN" sz="2000" b="0" i="0" u="none" strike="noStrike" kern="1200" cap="none" spc="0" normalizeH="0" baseline="0" noProof="0" dirty="0" err="1">
                    <a:ln>
                      <a:noFill/>
                    </a:ln>
                    <a:solidFill>
                      <a:schemeClr val="tx1"/>
                    </a:solidFill>
                    <a:effectLst/>
                    <a:uLnTx/>
                    <a:uFillTx/>
                    <a:latin typeface="+mj-lt"/>
                    <a:ea typeface="楷体_GB2312" pitchFamily="49" charset="-122"/>
                    <a:cs typeface="+mn-cs"/>
                  </a:rPr>
                  <a:t>aAb</a:t>
                </a:r>
                <a:endPar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0" marR="0" lvl="0" indent="269875" algn="just" defTabSz="914400" rtl="0" eaLnBrk="0" fontAlgn="base" latinLnBrk="0" hangingPunct="0">
                  <a:lnSpc>
                    <a:spcPct val="100000"/>
                  </a:lnSpc>
                  <a:spcBef>
                    <a:spcPct val="0"/>
                  </a:spcBef>
                  <a:spcAft>
                    <a:spcPct val="0"/>
                  </a:spcAft>
                  <a:buClrTx/>
                  <a:buSzTx/>
                  <a:buFontTx/>
                  <a:buNone/>
                  <a:defRPr/>
                </a:pPr>
                <a:r>
                  <a:rPr kumimoji="1" lang="en-US" altLang="zh-CN" sz="2000" b="0"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1" lang="en-US" altLang="zh-CN" sz="2000" b="0" i="0" u="none" strike="noStrike" kern="1200" cap="none" spc="0" normalizeH="0" baseline="0" noProof="0" dirty="0" err="1">
                    <a:ln>
                      <a:noFill/>
                    </a:ln>
                    <a:solidFill>
                      <a:schemeClr val="tx1"/>
                    </a:solidFill>
                    <a:effectLst/>
                    <a:uLnTx/>
                    <a:uFillTx/>
                    <a:latin typeface="+mj-lt"/>
                    <a:ea typeface="楷体_GB2312" pitchFamily="49" charset="-122"/>
                    <a:cs typeface="+mn-cs"/>
                  </a:rPr>
                  <a:t>aAbc</a:t>
                </a:r>
                <a:endPar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0" marR="0" lvl="0" indent="269875" algn="just" defTabSz="914400" rtl="0" eaLnBrk="0" fontAlgn="base" latinLnBrk="0" hangingPunct="0">
                  <a:lnSpc>
                    <a:spcPct val="100000"/>
                  </a:lnSpc>
                  <a:spcBef>
                    <a:spcPct val="0"/>
                  </a:spcBef>
                  <a:spcAft>
                    <a:spcPct val="0"/>
                  </a:spcAft>
                  <a:buClrTx/>
                  <a:buSzTx/>
                  <a:buFontTx/>
                  <a:buNone/>
                  <a:defRPr/>
                </a:pPr>
                <a:r>
                  <a:rPr kumimoji="1" lang="en-US" altLang="zh-CN" sz="2000" b="0"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1" lang="en-US" altLang="zh-CN" sz="2000" b="0" i="0" u="none" strike="noStrike" kern="1200" cap="none" spc="0" normalizeH="0" baseline="0" noProof="0" dirty="0" err="1">
                    <a:ln>
                      <a:noFill/>
                    </a:ln>
                    <a:solidFill>
                      <a:schemeClr val="tx1"/>
                    </a:solidFill>
                    <a:effectLst/>
                    <a:uLnTx/>
                    <a:uFillTx/>
                    <a:latin typeface="+mj-lt"/>
                    <a:ea typeface="楷体_GB2312" pitchFamily="49" charset="-122"/>
                    <a:cs typeface="+mn-cs"/>
                  </a:rPr>
                  <a:t>aA</a:t>
                </a:r>
                <a:endPar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0" marR="0" lvl="0" indent="269875" algn="just" defTabSz="914400" rtl="0" eaLnBrk="0" fontAlgn="base" latinLnBrk="0" hangingPunct="0">
                  <a:lnSpc>
                    <a:spcPct val="100000"/>
                  </a:lnSpc>
                  <a:spcBef>
                    <a:spcPct val="0"/>
                  </a:spcBef>
                  <a:spcAft>
                    <a:spcPct val="0"/>
                  </a:spcAft>
                  <a:buClrTx/>
                  <a:buSzTx/>
                  <a:buFontTx/>
                  <a:buNone/>
                  <a:defRPr/>
                </a:pPr>
                <a:r>
                  <a:rPr kumimoji="1" lang="en-US" altLang="zh-CN" sz="2000" b="0"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1" lang="en-US" altLang="zh-CN" sz="2000" b="0" i="0" u="none" strike="noStrike" kern="1200" cap="none" spc="0" normalizeH="0" baseline="0" noProof="0" dirty="0" err="1">
                    <a:ln>
                      <a:noFill/>
                    </a:ln>
                    <a:solidFill>
                      <a:schemeClr val="tx1"/>
                    </a:solidFill>
                    <a:effectLst/>
                    <a:uLnTx/>
                    <a:uFillTx/>
                    <a:latin typeface="+mj-lt"/>
                    <a:ea typeface="楷体_GB2312" pitchFamily="49" charset="-122"/>
                    <a:cs typeface="+mn-cs"/>
                  </a:rPr>
                  <a:t>aAd</a:t>
                </a:r>
                <a:endPar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0" marR="0" lvl="0" indent="269875" algn="just" defTabSz="914400" rtl="0" eaLnBrk="0" fontAlgn="base" latinLnBrk="0" hangingPunct="0">
                  <a:lnSpc>
                    <a:spcPct val="100000"/>
                  </a:lnSpc>
                  <a:spcBef>
                    <a:spcPct val="0"/>
                  </a:spcBef>
                  <a:spcAft>
                    <a:spcPct val="0"/>
                  </a:spcAft>
                  <a:buClrTx/>
                  <a:buSzTx/>
                  <a:buFontTx/>
                  <a:buNone/>
                  <a:defRPr/>
                </a:pPr>
                <a:r>
                  <a:rPr kumimoji="1" lang="en-US" altLang="zh-CN" sz="2000" b="0"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1" lang="en-US" altLang="zh-CN" sz="2000" b="0" i="0" u="none" strike="noStrike" kern="1200" cap="none" spc="0" normalizeH="0" baseline="0" noProof="0" dirty="0" err="1">
                    <a:ln>
                      <a:noFill/>
                    </a:ln>
                    <a:solidFill>
                      <a:schemeClr val="tx1"/>
                    </a:solidFill>
                    <a:effectLst/>
                    <a:uLnTx/>
                    <a:uFillTx/>
                    <a:latin typeface="+mj-lt"/>
                    <a:ea typeface="楷体_GB2312" pitchFamily="49" charset="-122"/>
                    <a:cs typeface="+mn-cs"/>
                  </a:rPr>
                  <a:t>aAB</a:t>
                </a:r>
                <a:endPar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0" marR="0" lvl="0" indent="269875" algn="just" defTabSz="914400" rtl="0" eaLnBrk="0" fontAlgn="base" latinLnBrk="0" hangingPunct="0">
                  <a:lnSpc>
                    <a:spcPct val="100000"/>
                  </a:lnSpc>
                  <a:spcBef>
                    <a:spcPct val="0"/>
                  </a:spcBef>
                  <a:spcAft>
                    <a:spcPct val="0"/>
                  </a:spcAft>
                  <a:buClrTx/>
                  <a:buSzTx/>
                  <a:buFontTx/>
                  <a:buNone/>
                  <a:defRPr/>
                </a:pPr>
                <a:r>
                  <a:rPr kumimoji="1" lang="en-US" altLang="zh-CN" sz="2000" b="0"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1" lang="en-US" altLang="zh-CN" sz="2000" b="0" i="0" u="none" strike="noStrike" kern="1200" cap="none" spc="0" normalizeH="0" baseline="0" noProof="0" dirty="0" err="1">
                    <a:ln>
                      <a:noFill/>
                    </a:ln>
                    <a:solidFill>
                      <a:schemeClr val="tx1"/>
                    </a:solidFill>
                    <a:effectLst/>
                    <a:uLnTx/>
                    <a:uFillTx/>
                    <a:latin typeface="+mj-lt"/>
                    <a:ea typeface="楷体_GB2312" pitchFamily="49" charset="-122"/>
                    <a:cs typeface="+mn-cs"/>
                  </a:rPr>
                  <a:t>aABe</a:t>
                </a:r>
                <a:endPar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0" marR="0" lvl="0" indent="269875" algn="just" defTabSz="914400" rtl="0" eaLnBrk="0" fontAlgn="base" latinLnBrk="0" hangingPunct="0">
                  <a:lnSpc>
                    <a:spcPct val="100000"/>
                  </a:lnSpc>
                  <a:spcBef>
                    <a:spcPct val="0"/>
                  </a:spcBef>
                  <a:spcAft>
                    <a:spcPct val="0"/>
                  </a:spcAft>
                  <a:buClrTx/>
                  <a:buSzTx/>
                  <a:buFontTx/>
                  <a:buNone/>
                  <a:defRPr/>
                </a:pPr>
                <a:r>
                  <a:rPr kumimoji="1" lang="en-US" altLang="zh-CN" sz="2000" b="0" i="0" u="none" strike="noStrike" kern="1200" cap="none" spc="0" normalizeH="0" baseline="0" noProof="0" dirty="0">
                    <a:ln>
                      <a:noFill/>
                    </a:ln>
                    <a:solidFill>
                      <a:schemeClr val="tx1"/>
                    </a:solidFill>
                    <a:effectLst/>
                    <a:uLnTx/>
                    <a:uFillTx/>
                    <a:latin typeface="+mj-lt"/>
                    <a:ea typeface="楷体_GB2312" pitchFamily="49" charset="-122"/>
                    <a:cs typeface="+mn-cs"/>
                  </a:rPr>
                  <a:t>#S</a:t>
                </a:r>
                <a:endParaRPr kumimoji="1" lang="en-US" altLang="zh-CN" sz="48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21" name="Rectangle 23"/>
              <p:cNvSpPr>
                <a:spLocks noChangeArrowheads="1"/>
              </p:cNvSpPr>
              <p:nvPr/>
            </p:nvSpPr>
            <p:spPr bwMode="auto">
              <a:xfrm>
                <a:off x="484" y="374"/>
                <a:ext cx="610" cy="123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grpSp>
        <p:grpSp>
          <p:nvGrpSpPr>
            <p:cNvPr id="54296" name="Group 24"/>
            <p:cNvGrpSpPr/>
            <p:nvPr/>
          </p:nvGrpSpPr>
          <p:grpSpPr>
            <a:xfrm>
              <a:off x="2051" y="1824"/>
              <a:ext cx="1387" cy="2491"/>
              <a:chOff x="1094" y="374"/>
              <a:chExt cx="778" cy="1234"/>
            </a:xfrm>
          </p:grpSpPr>
          <p:sp>
            <p:nvSpPr>
              <p:cNvPr id="18" name="Rectangle 25"/>
              <p:cNvSpPr>
                <a:spLocks noChangeArrowheads="1"/>
              </p:cNvSpPr>
              <p:nvPr/>
            </p:nvSpPr>
            <p:spPr bwMode="auto">
              <a:xfrm>
                <a:off x="1105" y="374"/>
                <a:ext cx="756" cy="1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269875" algn="just"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dirty="0" err="1">
                    <a:ln>
                      <a:noFill/>
                    </a:ln>
                    <a:solidFill>
                      <a:schemeClr val="tx1"/>
                    </a:solidFill>
                    <a:effectLst/>
                    <a:uLnTx/>
                    <a:uFillTx/>
                    <a:latin typeface="+mj-lt"/>
                    <a:ea typeface="楷体_GB2312" pitchFamily="49" charset="-122"/>
                    <a:cs typeface="+mn-cs"/>
                  </a:rPr>
                  <a:t>abbcde</a:t>
                </a:r>
                <a:r>
                  <a:rPr kumimoji="1" lang="en-US" altLang="zh-CN" sz="2000" b="0" i="0" u="none" strike="noStrike" kern="1200" cap="none" spc="0" normalizeH="0" baseline="0" noProof="0" dirty="0">
                    <a:ln>
                      <a:noFill/>
                    </a:ln>
                    <a:solidFill>
                      <a:schemeClr val="tx1"/>
                    </a:solidFill>
                    <a:effectLst/>
                    <a:uLnTx/>
                    <a:uFillTx/>
                    <a:latin typeface="+mj-lt"/>
                    <a:ea typeface="楷体_GB2312" pitchFamily="49" charset="-122"/>
                    <a:cs typeface="+mn-cs"/>
                  </a:rPr>
                  <a:t>#</a:t>
                </a:r>
                <a:endPar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0" marR="0" lvl="0" indent="269875" algn="just" defTabSz="914400" rtl="0" eaLnBrk="0" fontAlgn="base" latinLnBrk="0" hangingPunct="0">
                  <a:lnSpc>
                    <a:spcPct val="100000"/>
                  </a:lnSpc>
                  <a:spcBef>
                    <a:spcPct val="0"/>
                  </a:spcBef>
                  <a:spcAft>
                    <a:spcPct val="0"/>
                  </a:spcAft>
                  <a:buClrTx/>
                  <a:buSzTx/>
                  <a:buFontTx/>
                  <a:buNone/>
                  <a:defRPr/>
                </a:pPr>
                <a:r>
                  <a:rPr kumimoji="1" lang="en-US" altLang="zh-CN" sz="2000" b="0" i="0" u="none" strike="noStrike" kern="1200" cap="none" spc="0" normalizeH="0" baseline="0" noProof="0" dirty="0" err="1">
                    <a:ln>
                      <a:noFill/>
                    </a:ln>
                    <a:solidFill>
                      <a:schemeClr val="tx1"/>
                    </a:solidFill>
                    <a:effectLst/>
                    <a:uLnTx/>
                    <a:uFillTx/>
                    <a:latin typeface="+mj-lt"/>
                    <a:ea typeface="楷体_GB2312" pitchFamily="49" charset="-122"/>
                    <a:cs typeface="+mn-cs"/>
                  </a:rPr>
                  <a:t>bbcde</a:t>
                </a:r>
                <a:r>
                  <a:rPr kumimoji="1" lang="en-US" altLang="zh-CN" sz="2000" b="0" i="0" u="none" strike="noStrike" kern="1200" cap="none" spc="0" normalizeH="0" baseline="0" noProof="0" dirty="0">
                    <a:ln>
                      <a:noFill/>
                    </a:ln>
                    <a:solidFill>
                      <a:schemeClr val="tx1"/>
                    </a:solidFill>
                    <a:effectLst/>
                    <a:uLnTx/>
                    <a:uFillTx/>
                    <a:latin typeface="+mj-lt"/>
                    <a:ea typeface="楷体_GB2312" pitchFamily="49" charset="-122"/>
                    <a:cs typeface="+mn-cs"/>
                  </a:rPr>
                  <a:t>#</a:t>
                </a:r>
                <a:endPar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0" marR="0" lvl="0" indent="269875" algn="just" defTabSz="914400" rtl="0" eaLnBrk="0" fontAlgn="base" latinLnBrk="0" hangingPunct="0">
                  <a:lnSpc>
                    <a:spcPct val="100000"/>
                  </a:lnSpc>
                  <a:spcBef>
                    <a:spcPct val="0"/>
                  </a:spcBef>
                  <a:spcAft>
                    <a:spcPct val="0"/>
                  </a:spcAft>
                  <a:buClrTx/>
                  <a:buSzTx/>
                  <a:buFontTx/>
                  <a:buNone/>
                  <a:defRPr/>
                </a:pPr>
                <a:r>
                  <a:rPr kumimoji="1" lang="en-US" altLang="zh-CN" sz="2000" b="0" i="0" u="none" strike="noStrike" kern="1200" cap="none" spc="0" normalizeH="0" baseline="0" noProof="0" dirty="0" err="1">
                    <a:ln>
                      <a:noFill/>
                    </a:ln>
                    <a:solidFill>
                      <a:schemeClr val="tx1"/>
                    </a:solidFill>
                    <a:effectLst/>
                    <a:uLnTx/>
                    <a:uFillTx/>
                    <a:latin typeface="+mj-lt"/>
                    <a:ea typeface="楷体_GB2312" pitchFamily="49" charset="-122"/>
                    <a:cs typeface="+mn-cs"/>
                  </a:rPr>
                  <a:t>bcde</a:t>
                </a:r>
                <a:r>
                  <a:rPr kumimoji="1" lang="en-US" altLang="zh-CN" sz="2000" b="0" i="0" u="none" strike="noStrike" kern="1200" cap="none" spc="0" normalizeH="0" baseline="0" noProof="0" dirty="0">
                    <a:ln>
                      <a:noFill/>
                    </a:ln>
                    <a:solidFill>
                      <a:schemeClr val="tx1"/>
                    </a:solidFill>
                    <a:effectLst/>
                    <a:uLnTx/>
                    <a:uFillTx/>
                    <a:latin typeface="+mj-lt"/>
                    <a:ea typeface="楷体_GB2312" pitchFamily="49" charset="-122"/>
                    <a:cs typeface="+mn-cs"/>
                  </a:rPr>
                  <a:t>#</a:t>
                </a:r>
                <a:endPar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0" marR="0" lvl="0" indent="269875" algn="just" defTabSz="914400" rtl="0" eaLnBrk="0" fontAlgn="base" latinLnBrk="0" hangingPunct="0">
                  <a:lnSpc>
                    <a:spcPct val="100000"/>
                  </a:lnSpc>
                  <a:spcBef>
                    <a:spcPct val="0"/>
                  </a:spcBef>
                  <a:spcAft>
                    <a:spcPct val="0"/>
                  </a:spcAft>
                  <a:buClrTx/>
                  <a:buSzTx/>
                  <a:buFontTx/>
                  <a:buNone/>
                  <a:defRPr/>
                </a:pPr>
                <a:r>
                  <a:rPr kumimoji="1" lang="en-US" altLang="zh-CN" sz="2000" b="0" i="0" u="none" strike="noStrike" kern="1200" cap="none" spc="0" normalizeH="0" baseline="0" noProof="0" dirty="0" err="1">
                    <a:ln>
                      <a:noFill/>
                    </a:ln>
                    <a:solidFill>
                      <a:schemeClr val="tx1"/>
                    </a:solidFill>
                    <a:effectLst/>
                    <a:uLnTx/>
                    <a:uFillTx/>
                    <a:latin typeface="+mj-lt"/>
                    <a:ea typeface="楷体_GB2312" pitchFamily="49" charset="-122"/>
                    <a:cs typeface="+mn-cs"/>
                  </a:rPr>
                  <a:t>bcde</a:t>
                </a:r>
                <a:r>
                  <a:rPr kumimoji="1" lang="en-US" altLang="zh-CN" sz="2000" b="0" i="0" u="none" strike="noStrike" kern="1200" cap="none" spc="0" normalizeH="0" baseline="0" noProof="0" dirty="0">
                    <a:ln>
                      <a:noFill/>
                    </a:ln>
                    <a:solidFill>
                      <a:schemeClr val="tx1"/>
                    </a:solidFill>
                    <a:effectLst/>
                    <a:uLnTx/>
                    <a:uFillTx/>
                    <a:latin typeface="+mj-lt"/>
                    <a:ea typeface="楷体_GB2312" pitchFamily="49" charset="-122"/>
                    <a:cs typeface="+mn-cs"/>
                  </a:rPr>
                  <a:t>#</a:t>
                </a:r>
                <a:endPar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0" marR="0" lvl="0" indent="269875" algn="just" defTabSz="914400" rtl="0" eaLnBrk="0" fontAlgn="base" latinLnBrk="0" hangingPunct="0">
                  <a:lnSpc>
                    <a:spcPct val="100000"/>
                  </a:lnSpc>
                  <a:spcBef>
                    <a:spcPct val="0"/>
                  </a:spcBef>
                  <a:spcAft>
                    <a:spcPct val="0"/>
                  </a:spcAft>
                  <a:buClrTx/>
                  <a:buSzTx/>
                  <a:buFontTx/>
                  <a:buNone/>
                  <a:defRPr/>
                </a:pPr>
                <a:r>
                  <a:rPr kumimoji="1" lang="en-US" altLang="zh-CN" sz="2000" b="0" i="0" u="none" strike="noStrike" kern="1200" cap="none" spc="0" normalizeH="0" baseline="0" noProof="0" dirty="0" err="1">
                    <a:ln>
                      <a:noFill/>
                    </a:ln>
                    <a:solidFill>
                      <a:schemeClr val="tx1"/>
                    </a:solidFill>
                    <a:effectLst/>
                    <a:uLnTx/>
                    <a:uFillTx/>
                    <a:latin typeface="+mj-lt"/>
                    <a:ea typeface="楷体_GB2312" pitchFamily="49" charset="-122"/>
                    <a:cs typeface="+mn-cs"/>
                  </a:rPr>
                  <a:t>cde</a:t>
                </a:r>
                <a:r>
                  <a:rPr kumimoji="1" lang="en-US" altLang="zh-CN" sz="2000" b="0" i="0" u="none" strike="noStrike" kern="1200" cap="none" spc="0" normalizeH="0" baseline="0" noProof="0" dirty="0">
                    <a:ln>
                      <a:noFill/>
                    </a:ln>
                    <a:solidFill>
                      <a:schemeClr val="tx1"/>
                    </a:solidFill>
                    <a:effectLst/>
                    <a:uLnTx/>
                    <a:uFillTx/>
                    <a:latin typeface="+mj-lt"/>
                    <a:ea typeface="楷体_GB2312" pitchFamily="49" charset="-122"/>
                    <a:cs typeface="+mn-cs"/>
                  </a:rPr>
                  <a:t>#</a:t>
                </a:r>
                <a:endPar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0" marR="0" lvl="0" indent="269875" algn="just" defTabSz="914400" rtl="0" eaLnBrk="0" fontAlgn="base" latinLnBrk="0" hangingPunct="0">
                  <a:lnSpc>
                    <a:spcPct val="100000"/>
                  </a:lnSpc>
                  <a:spcBef>
                    <a:spcPct val="0"/>
                  </a:spcBef>
                  <a:spcAft>
                    <a:spcPct val="0"/>
                  </a:spcAft>
                  <a:buClrTx/>
                  <a:buSzTx/>
                  <a:buFontTx/>
                  <a:buNone/>
                  <a:defRPr/>
                </a:pPr>
                <a:r>
                  <a:rPr kumimoji="1" lang="en-US" altLang="zh-CN" sz="2000" b="0" i="0" u="none" strike="noStrike" kern="1200" cap="none" spc="0" normalizeH="0" baseline="0" noProof="0" dirty="0">
                    <a:ln>
                      <a:noFill/>
                    </a:ln>
                    <a:solidFill>
                      <a:schemeClr val="tx1"/>
                    </a:solidFill>
                    <a:effectLst/>
                    <a:uLnTx/>
                    <a:uFillTx/>
                    <a:latin typeface="+mj-lt"/>
                    <a:ea typeface="楷体_GB2312" pitchFamily="49" charset="-122"/>
                    <a:cs typeface="+mn-cs"/>
                  </a:rPr>
                  <a:t>de#</a:t>
                </a:r>
                <a:endPar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0" marR="0" lvl="0" indent="269875" algn="just" defTabSz="914400" rtl="0" eaLnBrk="0" fontAlgn="base" latinLnBrk="0" hangingPunct="0">
                  <a:lnSpc>
                    <a:spcPct val="100000"/>
                  </a:lnSpc>
                  <a:spcBef>
                    <a:spcPct val="0"/>
                  </a:spcBef>
                  <a:spcAft>
                    <a:spcPct val="0"/>
                  </a:spcAft>
                  <a:buClrTx/>
                  <a:buSzTx/>
                  <a:buFontTx/>
                  <a:buNone/>
                  <a:defRPr/>
                </a:pPr>
                <a:r>
                  <a:rPr kumimoji="1" lang="en-US" altLang="zh-CN" sz="2000" b="0" i="0" u="none" strike="noStrike" kern="1200" cap="none" spc="0" normalizeH="0" baseline="0" noProof="0" dirty="0">
                    <a:ln>
                      <a:noFill/>
                    </a:ln>
                    <a:solidFill>
                      <a:schemeClr val="tx1"/>
                    </a:solidFill>
                    <a:effectLst/>
                    <a:uLnTx/>
                    <a:uFillTx/>
                    <a:latin typeface="+mj-lt"/>
                    <a:ea typeface="楷体_GB2312" pitchFamily="49" charset="-122"/>
                    <a:cs typeface="+mn-cs"/>
                  </a:rPr>
                  <a:t>de#</a:t>
                </a:r>
                <a:endPar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0" marR="0" lvl="0" indent="269875" algn="just" defTabSz="914400" rtl="0" eaLnBrk="0" fontAlgn="base" latinLnBrk="0" hangingPunct="0">
                  <a:lnSpc>
                    <a:spcPct val="100000"/>
                  </a:lnSpc>
                  <a:spcBef>
                    <a:spcPct val="0"/>
                  </a:spcBef>
                  <a:spcAft>
                    <a:spcPct val="0"/>
                  </a:spcAft>
                  <a:buClrTx/>
                  <a:buSzTx/>
                  <a:buFontTx/>
                  <a:buNone/>
                  <a:defRPr/>
                </a:pPr>
                <a:r>
                  <a:rPr kumimoji="1" lang="en-US" altLang="zh-CN" sz="2000" b="0" i="0" u="none" strike="noStrike" kern="1200" cap="none" spc="0" normalizeH="0" baseline="0" noProof="0" dirty="0">
                    <a:ln>
                      <a:noFill/>
                    </a:ln>
                    <a:solidFill>
                      <a:schemeClr val="tx1"/>
                    </a:solidFill>
                    <a:effectLst/>
                    <a:uLnTx/>
                    <a:uFillTx/>
                    <a:latin typeface="+mj-lt"/>
                    <a:ea typeface="楷体_GB2312" pitchFamily="49" charset="-122"/>
                    <a:cs typeface="+mn-cs"/>
                  </a:rPr>
                  <a:t>e#</a:t>
                </a:r>
                <a:endPar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0" marR="0" lvl="0" indent="269875" algn="just" defTabSz="914400" rtl="0" eaLnBrk="0" fontAlgn="base" latinLnBrk="0" hangingPunct="0">
                  <a:lnSpc>
                    <a:spcPct val="100000"/>
                  </a:lnSpc>
                  <a:spcBef>
                    <a:spcPct val="0"/>
                  </a:spcBef>
                  <a:spcAft>
                    <a:spcPct val="0"/>
                  </a:spcAft>
                  <a:buClrTx/>
                  <a:buSzTx/>
                  <a:buFontTx/>
                  <a:buNone/>
                  <a:defRPr/>
                </a:pPr>
                <a:r>
                  <a:rPr kumimoji="1" lang="en-US" altLang="zh-CN" sz="2000" b="0" i="0" u="none" strike="noStrike" kern="1200" cap="none" spc="0" normalizeH="0" baseline="0" noProof="0" dirty="0">
                    <a:ln>
                      <a:noFill/>
                    </a:ln>
                    <a:solidFill>
                      <a:schemeClr val="tx1"/>
                    </a:solidFill>
                    <a:effectLst/>
                    <a:uLnTx/>
                    <a:uFillTx/>
                    <a:latin typeface="+mj-lt"/>
                    <a:ea typeface="楷体_GB2312" pitchFamily="49" charset="-122"/>
                    <a:cs typeface="+mn-cs"/>
                  </a:rPr>
                  <a:t>e#</a:t>
                </a:r>
                <a:endPar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0" marR="0" lvl="0" indent="269875" algn="just" defTabSz="914400" rtl="0" eaLnBrk="0" fontAlgn="base" latinLnBrk="0" hangingPunct="0">
                  <a:lnSpc>
                    <a:spcPct val="100000"/>
                  </a:lnSpc>
                  <a:spcBef>
                    <a:spcPct val="0"/>
                  </a:spcBef>
                  <a:spcAft>
                    <a:spcPct val="0"/>
                  </a:spcAft>
                  <a:buClrTx/>
                  <a:buSzTx/>
                  <a:buFontTx/>
                  <a:buNone/>
                  <a:defRPr/>
                </a:pPr>
                <a:r>
                  <a:rPr kumimoji="1" lang="en-US" altLang="zh-CN" sz="2000" b="0" i="0" u="none" strike="noStrike" kern="1200" cap="none" spc="0" normalizeH="0" baseline="0" noProof="0" dirty="0">
                    <a:ln>
                      <a:noFill/>
                    </a:ln>
                    <a:solidFill>
                      <a:schemeClr val="tx1"/>
                    </a:solidFill>
                    <a:effectLst/>
                    <a:uLnTx/>
                    <a:uFillTx/>
                    <a:latin typeface="+mj-lt"/>
                    <a:ea typeface="楷体_GB2312" pitchFamily="49" charset="-122"/>
                    <a:cs typeface="+mn-cs"/>
                  </a:rPr>
                  <a:t>#</a:t>
                </a:r>
                <a:endPar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0" marR="0" lvl="0" indent="269875" algn="just" defTabSz="914400" rtl="0" eaLnBrk="0" fontAlgn="base" latinLnBrk="0" hangingPunct="0">
                  <a:lnSpc>
                    <a:spcPct val="100000"/>
                  </a:lnSpc>
                  <a:spcBef>
                    <a:spcPct val="0"/>
                  </a:spcBef>
                  <a:spcAft>
                    <a:spcPct val="0"/>
                  </a:spcAft>
                  <a:buClrTx/>
                  <a:buSzTx/>
                  <a:buFontTx/>
                  <a:buNone/>
                  <a:defRPr/>
                </a:pPr>
                <a:r>
                  <a:rPr kumimoji="1" lang="en-US" altLang="zh-CN" sz="2000" b="0" i="0" u="none" strike="noStrike" kern="1200" cap="none" spc="0" normalizeH="0" baseline="0" noProof="0" dirty="0">
                    <a:ln>
                      <a:noFill/>
                    </a:ln>
                    <a:solidFill>
                      <a:schemeClr val="tx1"/>
                    </a:solidFill>
                    <a:effectLst/>
                    <a:uLnTx/>
                    <a:uFillTx/>
                    <a:latin typeface="+mj-lt"/>
                    <a:ea typeface="楷体_GB2312" pitchFamily="49" charset="-122"/>
                    <a:cs typeface="+mn-cs"/>
                  </a:rPr>
                  <a:t>#</a:t>
                </a:r>
                <a:endParaRPr kumimoji="1" lang="en-US" altLang="zh-CN" sz="48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9" name="Rectangle 26"/>
              <p:cNvSpPr>
                <a:spLocks noChangeArrowheads="1"/>
              </p:cNvSpPr>
              <p:nvPr/>
            </p:nvSpPr>
            <p:spPr bwMode="auto">
              <a:xfrm>
                <a:off x="1094" y="374"/>
                <a:ext cx="778" cy="123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grpSp>
        <p:grpSp>
          <p:nvGrpSpPr>
            <p:cNvPr id="54299" name="Group 27"/>
            <p:cNvGrpSpPr/>
            <p:nvPr/>
          </p:nvGrpSpPr>
          <p:grpSpPr>
            <a:xfrm>
              <a:off x="3438" y="1824"/>
              <a:ext cx="2221" cy="2491"/>
              <a:chOff x="1872" y="374"/>
              <a:chExt cx="1246" cy="1234"/>
            </a:xfrm>
          </p:grpSpPr>
          <p:sp>
            <p:nvSpPr>
              <p:cNvPr id="16" name="Rectangle 28"/>
              <p:cNvSpPr>
                <a:spLocks noChangeArrowheads="1"/>
              </p:cNvSpPr>
              <p:nvPr/>
            </p:nvSpPr>
            <p:spPr bwMode="auto">
              <a:xfrm>
                <a:off x="1883" y="374"/>
                <a:ext cx="1224" cy="1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269875" algn="just"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dirty="0">
                    <a:ln>
                      <a:noFill/>
                    </a:ln>
                    <a:solidFill>
                      <a:srgbClr val="0000CC"/>
                    </a:solidFill>
                    <a:effectLst/>
                    <a:uLnTx/>
                    <a:uFillTx/>
                    <a:latin typeface="+mj-lt"/>
                    <a:ea typeface="楷体_GB2312" pitchFamily="49" charset="-122"/>
                    <a:cs typeface="+mn-cs"/>
                  </a:rPr>
                  <a:t>shift</a:t>
                </a:r>
                <a:endParaRPr kumimoji="1" lang="en-US" altLang="zh-CN" sz="2400" b="0" i="0" u="none" strike="noStrike" kern="1200" cap="none" spc="0" normalizeH="0" baseline="0" noProof="0" dirty="0">
                  <a:ln>
                    <a:noFill/>
                  </a:ln>
                  <a:solidFill>
                    <a:srgbClr val="0000CC"/>
                  </a:solidFill>
                  <a:effectLst/>
                  <a:uLnTx/>
                  <a:uFillTx/>
                  <a:latin typeface="+mj-lt"/>
                  <a:ea typeface="楷体_GB2312" pitchFamily="49" charset="-122"/>
                  <a:cs typeface="+mn-cs"/>
                </a:endParaRPr>
              </a:p>
              <a:p>
                <a:pPr marL="0" marR="0" lvl="0" indent="269875" algn="just" defTabSz="914400" rtl="0" eaLnBrk="0" fontAlgn="base" latinLnBrk="0" hangingPunct="0">
                  <a:lnSpc>
                    <a:spcPct val="100000"/>
                  </a:lnSpc>
                  <a:spcBef>
                    <a:spcPct val="0"/>
                  </a:spcBef>
                  <a:spcAft>
                    <a:spcPct val="0"/>
                  </a:spcAft>
                  <a:buClrTx/>
                  <a:buSzTx/>
                  <a:buFontTx/>
                  <a:buNone/>
                  <a:defRPr/>
                </a:pPr>
                <a:r>
                  <a:rPr kumimoji="1" lang="en-US" altLang="zh-CN" sz="2000" b="0" i="0" u="none" strike="noStrike" kern="1200" cap="none" spc="0" normalizeH="0" baseline="0" noProof="0" dirty="0">
                    <a:ln>
                      <a:noFill/>
                    </a:ln>
                    <a:solidFill>
                      <a:srgbClr val="0000CC"/>
                    </a:solidFill>
                    <a:effectLst/>
                    <a:uLnTx/>
                    <a:uFillTx/>
                    <a:latin typeface="+mj-lt"/>
                    <a:ea typeface="楷体_GB2312" pitchFamily="49" charset="-122"/>
                    <a:cs typeface="+mn-cs"/>
                  </a:rPr>
                  <a:t>shift</a:t>
                </a:r>
                <a:endParaRPr kumimoji="1" lang="en-US" altLang="zh-CN" sz="2400" b="0" i="0" u="none" strike="noStrike" kern="1200" cap="none" spc="0" normalizeH="0" baseline="0" noProof="0" dirty="0">
                  <a:ln>
                    <a:noFill/>
                  </a:ln>
                  <a:solidFill>
                    <a:srgbClr val="0000CC"/>
                  </a:solidFill>
                  <a:effectLst/>
                  <a:uLnTx/>
                  <a:uFillTx/>
                  <a:latin typeface="+mj-lt"/>
                  <a:ea typeface="楷体_GB2312" pitchFamily="49" charset="-122"/>
                  <a:cs typeface="+mn-cs"/>
                </a:endParaRPr>
              </a:p>
              <a:p>
                <a:pPr marL="0" marR="0" lvl="0" indent="269875" algn="just" defTabSz="914400" rtl="0" eaLnBrk="0" fontAlgn="base" latinLnBrk="0" hangingPunct="0">
                  <a:lnSpc>
                    <a:spcPct val="100000"/>
                  </a:lnSpc>
                  <a:spcBef>
                    <a:spcPct val="0"/>
                  </a:spcBef>
                  <a:spcAft>
                    <a:spcPct val="0"/>
                  </a:spcAft>
                  <a:buClrTx/>
                  <a:buSzTx/>
                  <a:buFontTx/>
                  <a:buNone/>
                  <a:defRPr/>
                </a:pPr>
                <a:r>
                  <a:rPr kumimoji="1" lang="en-US" altLang="zh-CN" sz="2000" b="0" i="0" u="none" strike="noStrike" kern="1200" cap="none" spc="0" normalizeH="0" baseline="0" noProof="0" dirty="0">
                    <a:ln>
                      <a:noFill/>
                    </a:ln>
                    <a:solidFill>
                      <a:srgbClr val="FF0000"/>
                    </a:solidFill>
                    <a:effectLst/>
                    <a:uLnTx/>
                    <a:uFillTx/>
                    <a:latin typeface="+mj-lt"/>
                    <a:ea typeface="楷体_GB2312" pitchFamily="49" charset="-122"/>
                    <a:cs typeface="+mn-cs"/>
                  </a:rPr>
                  <a:t>reduced by </a:t>
                </a:r>
                <a:r>
                  <a:rPr kumimoji="1" lang="en-US" altLang="zh-CN" sz="2000" b="0" i="0" u="none" strike="noStrike" kern="1200" cap="none" spc="0" normalizeH="0" baseline="0" noProof="0" dirty="0" err="1">
                    <a:ln>
                      <a:noFill/>
                    </a:ln>
                    <a:solidFill>
                      <a:srgbClr val="FF0000"/>
                    </a:solidFill>
                    <a:effectLst/>
                    <a:uLnTx/>
                    <a:uFillTx/>
                    <a:latin typeface="+mj-lt"/>
                    <a:ea typeface="楷体_GB2312" pitchFamily="49" charset="-122"/>
                    <a:cs typeface="+mn-cs"/>
                  </a:rPr>
                  <a:t>A→b</a:t>
                </a:r>
                <a:endParaRPr kumimoji="1" lang="en-US" altLang="zh-CN" sz="2400" b="0" i="0" u="none" strike="noStrike" kern="1200" cap="none" spc="0" normalizeH="0" baseline="0" noProof="0" dirty="0">
                  <a:ln>
                    <a:noFill/>
                  </a:ln>
                  <a:solidFill>
                    <a:srgbClr val="FF0000"/>
                  </a:solidFill>
                  <a:effectLst/>
                  <a:uLnTx/>
                  <a:uFillTx/>
                  <a:latin typeface="+mj-lt"/>
                  <a:ea typeface="楷体_GB2312" pitchFamily="49" charset="-122"/>
                  <a:cs typeface="+mn-cs"/>
                </a:endParaRPr>
              </a:p>
              <a:p>
                <a:pPr marL="0" marR="0" lvl="0" indent="269875" algn="just" defTabSz="914400" rtl="0" eaLnBrk="0" fontAlgn="base" latinLnBrk="0" hangingPunct="0">
                  <a:lnSpc>
                    <a:spcPct val="100000"/>
                  </a:lnSpc>
                  <a:spcBef>
                    <a:spcPct val="0"/>
                  </a:spcBef>
                  <a:spcAft>
                    <a:spcPct val="0"/>
                  </a:spcAft>
                  <a:buClrTx/>
                  <a:buSzTx/>
                  <a:buFontTx/>
                  <a:buNone/>
                  <a:defRPr/>
                </a:pPr>
                <a:r>
                  <a:rPr kumimoji="1" lang="en-US" altLang="zh-CN" sz="2000" b="0" i="0" u="none" strike="noStrike" kern="1200" cap="none" spc="0" normalizeH="0" baseline="0" noProof="0" dirty="0">
                    <a:ln>
                      <a:noFill/>
                    </a:ln>
                    <a:solidFill>
                      <a:srgbClr val="0000CC"/>
                    </a:solidFill>
                    <a:effectLst/>
                    <a:uLnTx/>
                    <a:uFillTx/>
                    <a:latin typeface="+mj-lt"/>
                    <a:ea typeface="楷体_GB2312" pitchFamily="49" charset="-122"/>
                    <a:cs typeface="+mn-cs"/>
                  </a:rPr>
                  <a:t>shift</a:t>
                </a:r>
                <a:endParaRPr kumimoji="1" lang="en-US" altLang="zh-CN" sz="2400" b="0" i="0" u="none" strike="noStrike" kern="1200" cap="none" spc="0" normalizeH="0" baseline="0" noProof="0" dirty="0">
                  <a:ln>
                    <a:noFill/>
                  </a:ln>
                  <a:solidFill>
                    <a:srgbClr val="0000CC"/>
                  </a:solidFill>
                  <a:effectLst/>
                  <a:uLnTx/>
                  <a:uFillTx/>
                  <a:latin typeface="+mj-lt"/>
                  <a:ea typeface="楷体_GB2312" pitchFamily="49" charset="-122"/>
                  <a:cs typeface="+mn-cs"/>
                </a:endParaRPr>
              </a:p>
              <a:p>
                <a:pPr marL="0" marR="0" lvl="0" indent="269875" algn="just" defTabSz="914400" rtl="0" eaLnBrk="0" fontAlgn="base" latinLnBrk="0" hangingPunct="0">
                  <a:lnSpc>
                    <a:spcPct val="100000"/>
                  </a:lnSpc>
                  <a:spcBef>
                    <a:spcPct val="0"/>
                  </a:spcBef>
                  <a:spcAft>
                    <a:spcPct val="0"/>
                  </a:spcAft>
                  <a:buClrTx/>
                  <a:buSzTx/>
                  <a:buFontTx/>
                  <a:buNone/>
                  <a:defRPr/>
                </a:pPr>
                <a:r>
                  <a:rPr kumimoji="1" lang="en-US" altLang="zh-CN" sz="2000" b="0" i="0" u="none" strike="noStrike" kern="1200" cap="none" spc="0" normalizeH="0" baseline="0" noProof="0" dirty="0">
                    <a:ln>
                      <a:noFill/>
                    </a:ln>
                    <a:solidFill>
                      <a:srgbClr val="0000CC"/>
                    </a:solidFill>
                    <a:effectLst/>
                    <a:uLnTx/>
                    <a:uFillTx/>
                    <a:latin typeface="+mj-lt"/>
                    <a:ea typeface="楷体_GB2312" pitchFamily="49" charset="-122"/>
                    <a:cs typeface="+mn-cs"/>
                  </a:rPr>
                  <a:t>shift</a:t>
                </a:r>
                <a:endParaRPr kumimoji="1" lang="en-US" altLang="zh-CN" sz="2400" b="0" i="0" u="none" strike="noStrike" kern="1200" cap="none" spc="0" normalizeH="0" baseline="0" noProof="0" dirty="0">
                  <a:ln>
                    <a:noFill/>
                  </a:ln>
                  <a:solidFill>
                    <a:srgbClr val="0000CC"/>
                  </a:solidFill>
                  <a:effectLst/>
                  <a:uLnTx/>
                  <a:uFillTx/>
                  <a:latin typeface="+mj-lt"/>
                  <a:ea typeface="楷体_GB2312" pitchFamily="49" charset="-122"/>
                  <a:cs typeface="+mn-cs"/>
                </a:endParaRPr>
              </a:p>
              <a:p>
                <a:pPr marL="0" marR="0" lvl="0" indent="269875" algn="just" defTabSz="914400" rtl="0" eaLnBrk="0" fontAlgn="base" latinLnBrk="0" hangingPunct="0">
                  <a:lnSpc>
                    <a:spcPct val="100000"/>
                  </a:lnSpc>
                  <a:spcBef>
                    <a:spcPct val="0"/>
                  </a:spcBef>
                  <a:spcAft>
                    <a:spcPct val="0"/>
                  </a:spcAft>
                  <a:buClrTx/>
                  <a:buSzTx/>
                  <a:buFontTx/>
                  <a:buNone/>
                  <a:defRPr/>
                </a:pPr>
                <a:r>
                  <a:rPr kumimoji="1" lang="en-US" altLang="zh-CN" sz="2000" b="0" i="0" u="none" strike="noStrike" kern="1200" cap="none" spc="0" normalizeH="0" baseline="0" noProof="0" dirty="0">
                    <a:ln>
                      <a:noFill/>
                    </a:ln>
                    <a:solidFill>
                      <a:srgbClr val="FF0000"/>
                    </a:solidFill>
                    <a:effectLst/>
                    <a:uLnTx/>
                    <a:uFillTx/>
                    <a:latin typeface="+mj-lt"/>
                    <a:ea typeface="楷体_GB2312" pitchFamily="49" charset="-122"/>
                    <a:cs typeface="+mn-cs"/>
                  </a:rPr>
                  <a:t>reduced by </a:t>
                </a:r>
                <a:r>
                  <a:rPr kumimoji="1" lang="en-US" altLang="zh-CN" sz="2000" b="0" i="0" u="none" strike="noStrike" kern="1200" cap="none" spc="0" normalizeH="0" baseline="0" noProof="0" dirty="0" err="1">
                    <a:ln>
                      <a:noFill/>
                    </a:ln>
                    <a:solidFill>
                      <a:srgbClr val="FF0000"/>
                    </a:solidFill>
                    <a:effectLst/>
                    <a:uLnTx/>
                    <a:uFillTx/>
                    <a:latin typeface="+mj-lt"/>
                    <a:ea typeface="楷体_GB2312" pitchFamily="49" charset="-122"/>
                    <a:cs typeface="+mn-cs"/>
                  </a:rPr>
                  <a:t>A→Abc</a:t>
                </a:r>
                <a:endParaRPr kumimoji="1" lang="en-US" altLang="zh-CN" sz="2400" b="0" i="0" u="none" strike="noStrike" kern="1200" cap="none" spc="0" normalizeH="0" baseline="0" noProof="0" dirty="0">
                  <a:ln>
                    <a:noFill/>
                  </a:ln>
                  <a:solidFill>
                    <a:srgbClr val="FF0000"/>
                  </a:solidFill>
                  <a:effectLst/>
                  <a:uLnTx/>
                  <a:uFillTx/>
                  <a:latin typeface="+mj-lt"/>
                  <a:ea typeface="楷体_GB2312" pitchFamily="49" charset="-122"/>
                  <a:cs typeface="+mn-cs"/>
                </a:endParaRPr>
              </a:p>
              <a:p>
                <a:pPr marL="0" marR="0" lvl="0" indent="269875" algn="just" defTabSz="914400" rtl="0" eaLnBrk="0" fontAlgn="base" latinLnBrk="0" hangingPunct="0">
                  <a:lnSpc>
                    <a:spcPct val="100000"/>
                  </a:lnSpc>
                  <a:spcBef>
                    <a:spcPct val="0"/>
                  </a:spcBef>
                  <a:spcAft>
                    <a:spcPct val="0"/>
                  </a:spcAft>
                  <a:buClrTx/>
                  <a:buSzTx/>
                  <a:buFontTx/>
                  <a:buNone/>
                  <a:defRPr/>
                </a:pPr>
                <a:r>
                  <a:rPr kumimoji="1" lang="en-US" altLang="zh-CN" sz="2000" b="0" i="0" u="none" strike="noStrike" kern="1200" cap="none" spc="0" normalizeH="0" baseline="0" noProof="0" dirty="0">
                    <a:ln>
                      <a:noFill/>
                    </a:ln>
                    <a:solidFill>
                      <a:srgbClr val="0000CC"/>
                    </a:solidFill>
                    <a:effectLst/>
                    <a:uLnTx/>
                    <a:uFillTx/>
                    <a:latin typeface="+mj-lt"/>
                    <a:ea typeface="楷体_GB2312" pitchFamily="49" charset="-122"/>
                    <a:cs typeface="+mn-cs"/>
                  </a:rPr>
                  <a:t>shift</a:t>
                </a:r>
                <a:endParaRPr kumimoji="1" lang="en-US" altLang="zh-CN" sz="2400" b="0" i="0" u="none" strike="noStrike" kern="1200" cap="none" spc="0" normalizeH="0" baseline="0" noProof="0" dirty="0">
                  <a:ln>
                    <a:noFill/>
                  </a:ln>
                  <a:solidFill>
                    <a:srgbClr val="0000CC"/>
                  </a:solidFill>
                  <a:effectLst/>
                  <a:uLnTx/>
                  <a:uFillTx/>
                  <a:latin typeface="+mj-lt"/>
                  <a:ea typeface="楷体_GB2312" pitchFamily="49" charset="-122"/>
                  <a:cs typeface="+mn-cs"/>
                </a:endParaRPr>
              </a:p>
              <a:p>
                <a:pPr marL="0" marR="0" lvl="0" indent="269875" algn="just" defTabSz="914400" rtl="0" eaLnBrk="0" fontAlgn="base" latinLnBrk="0" hangingPunct="0">
                  <a:lnSpc>
                    <a:spcPct val="100000"/>
                  </a:lnSpc>
                  <a:spcBef>
                    <a:spcPct val="0"/>
                  </a:spcBef>
                  <a:spcAft>
                    <a:spcPct val="0"/>
                  </a:spcAft>
                  <a:buClrTx/>
                  <a:buSzTx/>
                  <a:buFontTx/>
                  <a:buNone/>
                  <a:defRPr/>
                </a:pPr>
                <a:r>
                  <a:rPr kumimoji="1" lang="en-US" altLang="zh-CN" sz="2000" b="0" i="0" u="none" strike="noStrike" kern="1200" cap="none" spc="0" normalizeH="0" baseline="0" noProof="0" dirty="0">
                    <a:ln>
                      <a:noFill/>
                    </a:ln>
                    <a:solidFill>
                      <a:srgbClr val="FF0000"/>
                    </a:solidFill>
                    <a:effectLst/>
                    <a:uLnTx/>
                    <a:uFillTx/>
                    <a:latin typeface="+mj-lt"/>
                    <a:ea typeface="楷体_GB2312" pitchFamily="49" charset="-122"/>
                    <a:cs typeface="+mn-cs"/>
                  </a:rPr>
                  <a:t>reduced by </a:t>
                </a:r>
                <a:r>
                  <a:rPr kumimoji="1" lang="en-US" altLang="zh-CN" sz="2000" b="0" i="0" u="none" strike="noStrike" kern="1200" cap="none" spc="0" normalizeH="0" baseline="0" noProof="0" dirty="0" err="1">
                    <a:ln>
                      <a:noFill/>
                    </a:ln>
                    <a:solidFill>
                      <a:srgbClr val="FF0000"/>
                    </a:solidFill>
                    <a:effectLst/>
                    <a:uLnTx/>
                    <a:uFillTx/>
                    <a:latin typeface="+mj-lt"/>
                    <a:ea typeface="楷体_GB2312" pitchFamily="49" charset="-122"/>
                    <a:cs typeface="+mn-cs"/>
                  </a:rPr>
                  <a:t>B→d</a:t>
                </a:r>
                <a:endParaRPr kumimoji="1" lang="en-US" altLang="zh-CN" sz="2400" b="0" i="0" u="none" strike="noStrike" kern="1200" cap="none" spc="0" normalizeH="0" baseline="0" noProof="0" dirty="0">
                  <a:ln>
                    <a:noFill/>
                  </a:ln>
                  <a:solidFill>
                    <a:srgbClr val="FF0000"/>
                  </a:solidFill>
                  <a:effectLst/>
                  <a:uLnTx/>
                  <a:uFillTx/>
                  <a:latin typeface="+mj-lt"/>
                  <a:ea typeface="楷体_GB2312" pitchFamily="49" charset="-122"/>
                  <a:cs typeface="+mn-cs"/>
                </a:endParaRPr>
              </a:p>
              <a:p>
                <a:pPr marL="0" marR="0" lvl="0" indent="269875" algn="just" defTabSz="914400" rtl="0" eaLnBrk="0" fontAlgn="base" latinLnBrk="0" hangingPunct="0">
                  <a:lnSpc>
                    <a:spcPct val="100000"/>
                  </a:lnSpc>
                  <a:spcBef>
                    <a:spcPct val="0"/>
                  </a:spcBef>
                  <a:spcAft>
                    <a:spcPct val="0"/>
                  </a:spcAft>
                  <a:buClrTx/>
                  <a:buSzTx/>
                  <a:buFontTx/>
                  <a:buNone/>
                  <a:defRPr/>
                </a:pPr>
                <a:r>
                  <a:rPr kumimoji="1" lang="en-US" altLang="zh-CN" sz="2000" b="0" i="0" u="none" strike="noStrike" kern="1200" cap="none" spc="0" normalizeH="0" baseline="0" noProof="0" dirty="0">
                    <a:ln>
                      <a:noFill/>
                    </a:ln>
                    <a:solidFill>
                      <a:srgbClr val="0000CC"/>
                    </a:solidFill>
                    <a:effectLst/>
                    <a:uLnTx/>
                    <a:uFillTx/>
                    <a:latin typeface="+mj-lt"/>
                    <a:ea typeface="楷体_GB2312" pitchFamily="49" charset="-122"/>
                    <a:cs typeface="+mn-cs"/>
                  </a:rPr>
                  <a:t>shift</a:t>
                </a:r>
                <a:endParaRPr kumimoji="1" lang="en-US" altLang="zh-CN" sz="2400" b="0" i="0" u="none" strike="noStrike" kern="1200" cap="none" spc="0" normalizeH="0" baseline="0" noProof="0" dirty="0">
                  <a:ln>
                    <a:noFill/>
                  </a:ln>
                  <a:solidFill>
                    <a:srgbClr val="0000CC"/>
                  </a:solidFill>
                  <a:effectLst/>
                  <a:uLnTx/>
                  <a:uFillTx/>
                  <a:latin typeface="+mj-lt"/>
                  <a:ea typeface="楷体_GB2312" pitchFamily="49" charset="-122"/>
                  <a:cs typeface="+mn-cs"/>
                </a:endParaRPr>
              </a:p>
              <a:p>
                <a:pPr marL="0" marR="0" lvl="0" indent="269875" algn="just" defTabSz="914400" rtl="0" eaLnBrk="0" fontAlgn="base" latinLnBrk="0" hangingPunct="0">
                  <a:lnSpc>
                    <a:spcPct val="100000"/>
                  </a:lnSpc>
                  <a:spcBef>
                    <a:spcPct val="0"/>
                  </a:spcBef>
                  <a:spcAft>
                    <a:spcPct val="0"/>
                  </a:spcAft>
                  <a:buClrTx/>
                  <a:buSzTx/>
                  <a:buFontTx/>
                  <a:buNone/>
                  <a:defRPr/>
                </a:pPr>
                <a:r>
                  <a:rPr kumimoji="1" lang="en-US" altLang="zh-CN" sz="2000" b="0" i="0" u="none" strike="noStrike" kern="1200" cap="none" spc="0" normalizeH="0" baseline="0" noProof="0" dirty="0">
                    <a:ln>
                      <a:noFill/>
                    </a:ln>
                    <a:solidFill>
                      <a:srgbClr val="FF0000"/>
                    </a:solidFill>
                    <a:effectLst/>
                    <a:uLnTx/>
                    <a:uFillTx/>
                    <a:latin typeface="+mj-lt"/>
                    <a:ea typeface="楷体_GB2312" pitchFamily="49" charset="-122"/>
                    <a:cs typeface="+mn-cs"/>
                  </a:rPr>
                  <a:t>reduced by </a:t>
                </a:r>
                <a:r>
                  <a:rPr kumimoji="1" lang="en-US" altLang="zh-CN" sz="2000" b="0" i="0" u="none" strike="noStrike" kern="1200" cap="none" spc="0" normalizeH="0" baseline="0" noProof="0" dirty="0" err="1">
                    <a:ln>
                      <a:noFill/>
                    </a:ln>
                    <a:solidFill>
                      <a:srgbClr val="FF0000"/>
                    </a:solidFill>
                    <a:effectLst/>
                    <a:uLnTx/>
                    <a:uFillTx/>
                    <a:latin typeface="+mj-lt"/>
                    <a:ea typeface="楷体_GB2312" pitchFamily="49" charset="-122"/>
                    <a:cs typeface="+mn-cs"/>
                  </a:rPr>
                  <a:t>S→aABe</a:t>
                </a:r>
                <a:endParaRPr kumimoji="1" lang="en-US" altLang="zh-CN" sz="2400" b="0" i="0" u="none" strike="noStrike" kern="1200" cap="none" spc="0" normalizeH="0" baseline="0" noProof="0" dirty="0">
                  <a:ln>
                    <a:noFill/>
                  </a:ln>
                  <a:solidFill>
                    <a:srgbClr val="FF0000"/>
                  </a:solidFill>
                  <a:effectLst/>
                  <a:uLnTx/>
                  <a:uFillTx/>
                  <a:latin typeface="+mj-lt"/>
                  <a:ea typeface="楷体_GB2312" pitchFamily="49" charset="-122"/>
                  <a:cs typeface="+mn-cs"/>
                </a:endParaRPr>
              </a:p>
              <a:p>
                <a:pPr marL="0" marR="0" lvl="0" indent="269875" algn="just" defTabSz="914400" rtl="0" eaLnBrk="0" fontAlgn="base" latinLnBrk="0" hangingPunct="0">
                  <a:lnSpc>
                    <a:spcPct val="100000"/>
                  </a:lnSpc>
                  <a:spcBef>
                    <a:spcPct val="0"/>
                  </a:spcBef>
                  <a:spcAft>
                    <a:spcPct val="0"/>
                  </a:spcAft>
                  <a:buClrTx/>
                  <a:buSzTx/>
                  <a:buFontTx/>
                  <a:buNone/>
                  <a:defRPr/>
                </a:pPr>
                <a:r>
                  <a:rPr kumimoji="1" lang="en-US" altLang="zh-CN" sz="2000" b="0" i="0" u="none" strike="noStrike" kern="1200" cap="none" spc="0" normalizeH="0" baseline="0" noProof="0" dirty="0">
                    <a:ln>
                      <a:noFill/>
                    </a:ln>
                    <a:solidFill>
                      <a:srgbClr val="0000CC"/>
                    </a:solidFill>
                    <a:effectLst/>
                    <a:uLnTx/>
                    <a:uFillTx/>
                    <a:latin typeface="+mj-lt"/>
                    <a:ea typeface="楷体_GB2312" pitchFamily="49" charset="-122"/>
                    <a:cs typeface="+mn-cs"/>
                  </a:rPr>
                  <a:t>accept</a:t>
                </a:r>
                <a:endParaRPr kumimoji="1" lang="en-US" altLang="zh-CN" sz="4800" b="0" i="0" u="none" strike="noStrike" kern="1200" cap="none" spc="0" normalizeH="0" baseline="0" noProof="0" dirty="0">
                  <a:ln>
                    <a:noFill/>
                  </a:ln>
                  <a:solidFill>
                    <a:srgbClr val="0000CC"/>
                  </a:solidFill>
                  <a:effectLst/>
                  <a:uLnTx/>
                  <a:uFillTx/>
                  <a:latin typeface="+mj-lt"/>
                  <a:ea typeface="楷体_GB2312" pitchFamily="49" charset="-122"/>
                  <a:cs typeface="+mn-cs"/>
                </a:endParaRPr>
              </a:p>
            </p:txBody>
          </p:sp>
          <p:sp>
            <p:nvSpPr>
              <p:cNvPr id="17" name="Rectangle 29"/>
              <p:cNvSpPr>
                <a:spLocks noChangeArrowheads="1"/>
              </p:cNvSpPr>
              <p:nvPr/>
            </p:nvSpPr>
            <p:spPr bwMode="auto">
              <a:xfrm>
                <a:off x="1872" y="374"/>
                <a:ext cx="1246" cy="123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grpSp>
        <p:sp>
          <p:nvSpPr>
            <p:cNvPr id="15" name="Rectangle 30"/>
            <p:cNvSpPr>
              <a:spLocks noChangeArrowheads="1"/>
            </p:cNvSpPr>
            <p:nvPr/>
          </p:nvSpPr>
          <p:spPr bwMode="auto">
            <a:xfrm>
              <a:off x="96" y="1392"/>
              <a:ext cx="5568" cy="2928"/>
            </a:xfrm>
            <a:prstGeom prst="rect">
              <a:avLst/>
            </a:prstGeom>
            <a:noFill/>
            <a:ln w="9525">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Title 1"/>
          <p:cNvSpPr>
            <a:spLocks noGrp="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Bottom-up</a:t>
            </a:r>
            <a:endParaRPr lang="zh-CN" altLang="en-US" kern="1200" dirty="0">
              <a:latin typeface="+mj-lt"/>
              <a:ea typeface="宋体" panose="02010600030101010101" pitchFamily="2" charset="-122"/>
              <a:cs typeface="+mj-cs"/>
            </a:endParaRPr>
          </a:p>
        </p:txBody>
      </p:sp>
      <p:sp>
        <p:nvSpPr>
          <p:cNvPr id="15362" name="Content Placeholder 2"/>
          <p:cNvSpPr>
            <a:spLocks noGrp="1"/>
          </p:cNvSpPr>
          <p:nvPr>
            <p:ph sz="quarter" idx="1"/>
          </p:nvPr>
        </p:nvSpPr>
        <p:spPr>
          <a:xfrm>
            <a:off x="457200" y="1219200"/>
            <a:ext cx="8229600" cy="4937125"/>
          </a:xfrm>
        </p:spPr>
        <p:txBody>
          <a:bodyPr vert="horz" wrap="square" lIns="91440" tIns="45720" rIns="91440" bIns="45720" anchor="t" anchorCtr="0"/>
          <a:p>
            <a:pPr>
              <a:buClr>
                <a:schemeClr val="accent1"/>
              </a:buClr>
              <a:buSzPct val="76000"/>
              <a:buFont typeface="Wingdings 3" panose="05040102010807070707" pitchFamily="18" charset="2"/>
            </a:pPr>
            <a:r>
              <a:rPr lang="zh-CN" altLang="en-US" sz="2800" dirty="0">
                <a:latin typeface="新宋体" panose="02010609030101010101" charset="-122"/>
                <a:ea typeface="新宋体" panose="02010609030101010101" charset="-122"/>
                <a:cs typeface="新宋体" panose="02010609030101010101" charset="-122"/>
              </a:rPr>
              <a:t>自下而上分析</a:t>
            </a:r>
            <a:endParaRPr lang="zh-CN" altLang="en-US" sz="2800" dirty="0">
              <a:latin typeface="新宋体" panose="02010609030101010101" charset="-122"/>
              <a:ea typeface="新宋体" panose="02010609030101010101" charset="-122"/>
              <a:cs typeface="新宋体" panose="02010609030101010101" charset="-122"/>
            </a:endParaRPr>
          </a:p>
          <a:p>
            <a:pPr lvl="1">
              <a:buClr>
                <a:schemeClr val="accent2"/>
              </a:buClr>
              <a:buSzPct val="76000"/>
              <a:buFont typeface="Wingdings 3" panose="05040102010807070707" pitchFamily="18" charset="2"/>
            </a:pPr>
            <a:r>
              <a:rPr lang="zh-CN" altLang="en-US" sz="2400" dirty="0">
                <a:solidFill>
                  <a:schemeClr val="tx1"/>
                </a:solidFill>
                <a:latin typeface="新宋体" panose="02010609030101010101" charset="-122"/>
                <a:ea typeface="新宋体" panose="02010609030101010101" charset="-122"/>
                <a:cs typeface="新宋体" panose="02010609030101010101" charset="-122"/>
              </a:rPr>
              <a:t>从</a:t>
            </a:r>
            <a:r>
              <a:rPr lang="zh-CN" altLang="en-US" sz="2400" dirty="0">
                <a:solidFill>
                  <a:srgbClr val="0000FF"/>
                </a:solidFill>
                <a:latin typeface="新宋体" panose="02010609030101010101" charset="-122"/>
                <a:ea typeface="新宋体" panose="02010609030101010101" charset="-122"/>
                <a:cs typeface="新宋体" panose="02010609030101010101" charset="-122"/>
              </a:rPr>
              <a:t>输入字符</a:t>
            </a:r>
            <a:r>
              <a:rPr lang="zh-CN" altLang="en-US" sz="2400" dirty="0">
                <a:solidFill>
                  <a:schemeClr val="tx1"/>
                </a:solidFill>
                <a:latin typeface="新宋体" panose="02010609030101010101" charset="-122"/>
                <a:ea typeface="新宋体" panose="02010609030101010101" charset="-122"/>
                <a:cs typeface="新宋体" panose="02010609030101010101" charset="-122"/>
              </a:rPr>
              <a:t>的角度而言</a:t>
            </a:r>
            <a:endParaRPr lang="zh-CN" altLang="en-US" sz="2400" dirty="0">
              <a:solidFill>
                <a:schemeClr val="tx1"/>
              </a:solidFill>
              <a:latin typeface="新宋体" panose="02010609030101010101" charset="-122"/>
              <a:ea typeface="新宋体" panose="02010609030101010101" charset="-122"/>
              <a:cs typeface="新宋体" panose="02010609030101010101" charset="-122"/>
            </a:endParaRPr>
          </a:p>
          <a:p>
            <a:pPr lvl="2">
              <a:buClr>
                <a:srgbClr val="BCBCBC"/>
              </a:buClr>
              <a:buSzPct val="76000"/>
              <a:buFont typeface="Wingdings 3" panose="05040102010807070707" pitchFamily="18" charset="2"/>
            </a:pPr>
            <a:r>
              <a:rPr lang="zh-CN" altLang="en-US" sz="2400" dirty="0">
                <a:latin typeface="新宋体" panose="02010609030101010101" charset="-122"/>
                <a:ea typeface="新宋体" panose="02010609030101010101" charset="-122"/>
                <a:cs typeface="新宋体" panose="02010609030101010101" charset="-122"/>
              </a:rPr>
              <a:t>从输入开始</a:t>
            </a:r>
            <a:endParaRPr lang="zh-CN" altLang="en-US" sz="2400" dirty="0">
              <a:latin typeface="新宋体" panose="02010609030101010101" charset="-122"/>
              <a:ea typeface="新宋体" panose="02010609030101010101" charset="-122"/>
              <a:cs typeface="新宋体" panose="02010609030101010101" charset="-122"/>
            </a:endParaRPr>
          </a:p>
          <a:p>
            <a:pPr lvl="2">
              <a:buClr>
                <a:srgbClr val="BCBCBC"/>
              </a:buClr>
              <a:buSzPct val="76000"/>
              <a:buFont typeface="Wingdings 3" panose="05040102010807070707" pitchFamily="18" charset="2"/>
            </a:pPr>
            <a:r>
              <a:rPr lang="zh-CN" altLang="en-US" sz="2400" dirty="0">
                <a:latin typeface="新宋体" panose="02010609030101010101" charset="-122"/>
                <a:ea typeface="新宋体" panose="02010609030101010101" charset="-122"/>
                <a:cs typeface="新宋体" panose="02010609030101010101" charset="-122"/>
              </a:rPr>
              <a:t>逐步进行“归约”</a:t>
            </a:r>
            <a:endParaRPr lang="zh-CN" altLang="en-US" sz="2400" dirty="0">
              <a:latin typeface="新宋体" panose="02010609030101010101" charset="-122"/>
              <a:ea typeface="新宋体" panose="02010609030101010101" charset="-122"/>
              <a:cs typeface="新宋体" panose="02010609030101010101" charset="-122"/>
            </a:endParaRPr>
          </a:p>
          <a:p>
            <a:pPr lvl="2">
              <a:buClr>
                <a:srgbClr val="BCBCBC"/>
              </a:buClr>
              <a:buSzPct val="76000"/>
              <a:buFont typeface="Wingdings 3" panose="05040102010807070707" pitchFamily="18" charset="2"/>
            </a:pPr>
            <a:r>
              <a:rPr lang="zh-CN" altLang="en-US" sz="2400" dirty="0">
                <a:latin typeface="新宋体" panose="02010609030101010101" charset="-122"/>
                <a:ea typeface="新宋体" panose="02010609030101010101" charset="-122"/>
                <a:cs typeface="新宋体" panose="02010609030101010101" charset="-122"/>
              </a:rPr>
              <a:t>直至归约到文法的开始符号</a:t>
            </a:r>
            <a:endParaRPr lang="zh-CN" altLang="en-US" sz="2400" dirty="0">
              <a:latin typeface="新宋体" panose="02010609030101010101" charset="-122"/>
              <a:ea typeface="新宋体" panose="02010609030101010101" charset="-122"/>
              <a:cs typeface="新宋体" panose="02010609030101010101" charset="-122"/>
            </a:endParaRPr>
          </a:p>
          <a:p>
            <a:pPr lvl="1">
              <a:buClr>
                <a:schemeClr val="accent2"/>
              </a:buClr>
              <a:buSzPct val="76000"/>
              <a:buFont typeface="Wingdings 3" panose="05040102010807070707" pitchFamily="18" charset="2"/>
            </a:pPr>
            <a:endParaRPr lang="en-US" altLang="zh-CN" sz="2400" dirty="0">
              <a:solidFill>
                <a:schemeClr val="tx1"/>
              </a:solidFill>
              <a:latin typeface="新宋体" panose="02010609030101010101" charset="-122"/>
              <a:ea typeface="新宋体" panose="02010609030101010101" charset="-122"/>
              <a:cs typeface="新宋体" panose="02010609030101010101" charset="-122"/>
            </a:endParaRPr>
          </a:p>
          <a:p>
            <a:pPr lvl="1">
              <a:buClr>
                <a:schemeClr val="accent2"/>
              </a:buClr>
              <a:buSzPct val="76000"/>
              <a:buFont typeface="Wingdings 3" panose="05040102010807070707" pitchFamily="18" charset="2"/>
            </a:pPr>
            <a:r>
              <a:rPr lang="zh-CN" altLang="en-US" sz="2400" dirty="0">
                <a:solidFill>
                  <a:schemeClr val="tx1"/>
                </a:solidFill>
                <a:latin typeface="新宋体" panose="02010609030101010101" charset="-122"/>
                <a:ea typeface="新宋体" panose="02010609030101010101" charset="-122"/>
                <a:cs typeface="新宋体" panose="02010609030101010101" charset="-122"/>
              </a:rPr>
              <a:t>从</a:t>
            </a:r>
            <a:r>
              <a:rPr lang="zh-CN" altLang="en-US" sz="2400" dirty="0">
                <a:solidFill>
                  <a:srgbClr val="0000FF"/>
                </a:solidFill>
                <a:latin typeface="新宋体" panose="02010609030101010101" charset="-122"/>
                <a:ea typeface="新宋体" panose="02010609030101010101" charset="-122"/>
                <a:cs typeface="新宋体" panose="02010609030101010101" charset="-122"/>
              </a:rPr>
              <a:t>语法树</a:t>
            </a:r>
            <a:r>
              <a:rPr lang="zh-CN" altLang="en-US" sz="2400" dirty="0">
                <a:solidFill>
                  <a:schemeClr val="tx1"/>
                </a:solidFill>
                <a:latin typeface="新宋体" panose="02010609030101010101" charset="-122"/>
                <a:ea typeface="新宋体" panose="02010609030101010101" charset="-122"/>
                <a:cs typeface="新宋体" panose="02010609030101010101" charset="-122"/>
              </a:rPr>
              <a:t>的角度而言</a:t>
            </a:r>
            <a:endParaRPr lang="zh-CN" altLang="en-US" sz="2400" dirty="0">
              <a:solidFill>
                <a:schemeClr val="tx1"/>
              </a:solidFill>
              <a:latin typeface="新宋体" panose="02010609030101010101" charset="-122"/>
              <a:ea typeface="新宋体" panose="02010609030101010101" charset="-122"/>
              <a:cs typeface="新宋体" panose="02010609030101010101" charset="-122"/>
            </a:endParaRPr>
          </a:p>
          <a:p>
            <a:pPr lvl="2">
              <a:buClr>
                <a:srgbClr val="BCBCBC"/>
              </a:buClr>
              <a:buSzPct val="76000"/>
              <a:buFont typeface="Wingdings 3" panose="05040102010807070707" pitchFamily="18" charset="2"/>
            </a:pPr>
            <a:r>
              <a:rPr lang="zh-CN" altLang="en-US" sz="2100" dirty="0">
                <a:latin typeface="新宋体" panose="02010609030101010101" charset="-122"/>
                <a:ea typeface="新宋体" panose="02010609030101010101" charset="-122"/>
                <a:cs typeface="新宋体" panose="02010609030101010101" charset="-122"/>
              </a:rPr>
              <a:t>从语法树的末端开始</a:t>
            </a:r>
            <a:endParaRPr lang="zh-CN" altLang="en-US" sz="2100" dirty="0">
              <a:latin typeface="新宋体" panose="02010609030101010101" charset="-122"/>
              <a:ea typeface="新宋体" panose="02010609030101010101" charset="-122"/>
              <a:cs typeface="新宋体" panose="02010609030101010101" charset="-122"/>
            </a:endParaRPr>
          </a:p>
          <a:p>
            <a:pPr lvl="2">
              <a:buClr>
                <a:srgbClr val="BCBCBC"/>
              </a:buClr>
              <a:buSzPct val="76000"/>
              <a:buFont typeface="Wingdings 3" panose="05040102010807070707" pitchFamily="18" charset="2"/>
            </a:pPr>
            <a:r>
              <a:rPr lang="zh-CN" altLang="en-US" sz="2100" dirty="0">
                <a:latin typeface="新宋体" panose="02010609030101010101" charset="-122"/>
                <a:ea typeface="新宋体" panose="02010609030101010101" charset="-122"/>
                <a:cs typeface="新宋体" panose="02010609030101010101" charset="-122"/>
              </a:rPr>
              <a:t>步步向上“归约”</a:t>
            </a:r>
            <a:endParaRPr lang="zh-CN" altLang="en-US" sz="2100" dirty="0">
              <a:latin typeface="新宋体" panose="02010609030101010101" charset="-122"/>
              <a:ea typeface="新宋体" panose="02010609030101010101" charset="-122"/>
              <a:cs typeface="新宋体" panose="02010609030101010101" charset="-122"/>
            </a:endParaRPr>
          </a:p>
          <a:p>
            <a:pPr lvl="2">
              <a:buClr>
                <a:srgbClr val="BCBCBC"/>
              </a:buClr>
              <a:buSzPct val="76000"/>
              <a:buFont typeface="Wingdings 3" panose="05040102010807070707" pitchFamily="18" charset="2"/>
            </a:pPr>
            <a:r>
              <a:rPr lang="zh-CN" altLang="en-US" sz="2100" dirty="0">
                <a:latin typeface="新宋体" panose="02010609030101010101" charset="-122"/>
                <a:ea typeface="新宋体" panose="02010609030101010101" charset="-122"/>
                <a:cs typeface="新宋体" panose="02010609030101010101" charset="-122"/>
              </a:rPr>
              <a:t>直到根结</a:t>
            </a:r>
            <a:endParaRPr lang="zh-CN" altLang="en-US" sz="2800" dirty="0">
              <a:latin typeface="新宋体" panose="02010609030101010101" charset="-122"/>
              <a:ea typeface="新宋体" panose="02010609030101010101" charset="-122"/>
              <a:cs typeface="新宋体" panose="02010609030101010101" charset="-122"/>
            </a:endParaRPr>
          </a:p>
        </p:txBody>
      </p:sp>
      <p:sp>
        <p:nvSpPr>
          <p:cNvPr id="15363" name="Date Placeholder 3"/>
          <p:cNvSpPr>
            <a:spLocks noGrp="1"/>
          </p:cNvSpPr>
          <p:nvPr>
            <p:ph type="dt" sz="half" idx="10"/>
          </p:nvPr>
        </p:nvSpPr>
        <p:spPr>
          <a:noFill/>
          <a:ln>
            <a:noFill/>
          </a:ln>
        </p:spPr>
        <p:txBody>
          <a:bodyPr anchor="t"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a:fld id="{BB962C8B-B14F-4D97-AF65-F5344CB8AC3E}" type="datetime1">
              <a:rPr lang="zh-TW" altLang="en-US" sz="1400" dirty="0">
                <a:solidFill>
                  <a:schemeClr val="tx2"/>
                </a:solidFill>
              </a:rPr>
            </a:fld>
            <a:endParaRPr lang="zh-TW" altLang="en-US" sz="1400" dirty="0">
              <a:solidFill>
                <a:schemeClr val="tx2"/>
              </a:solidFill>
            </a:endParaRPr>
          </a:p>
        </p:txBody>
      </p:sp>
      <p:sp>
        <p:nvSpPr>
          <p:cNvPr id="15364" name="Slide Number Placeholder 4"/>
          <p:cNvSpPr>
            <a:spLocks noGrp="1"/>
          </p:cNvSpPr>
          <p:nvPr>
            <p:ph type="sldNum" sz="quarter" idx="12"/>
          </p:nvPr>
        </p:nvSpPr>
        <p:spPr>
          <a:noFill/>
          <a:ln>
            <a:noFill/>
          </a:ln>
        </p:spPr>
        <p:txBody>
          <a:bodyPr anchor="t"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a:fld id="{9A0DB2DC-4C9A-4742-B13C-FB6460FD3503}" type="slidenum">
              <a:rPr lang="zh-TW" altLang="en-US" sz="1400" dirty="0">
                <a:solidFill>
                  <a:schemeClr val="tx2"/>
                </a:solidFill>
              </a:rPr>
            </a:fld>
            <a:endParaRPr lang="zh-TW" altLang="en-US" sz="1400" dirty="0">
              <a:solidFill>
                <a:schemeClr val="tx2"/>
              </a:solidFill>
            </a:endParaRPr>
          </a:p>
        </p:txBody>
      </p:sp>
      <p:grpSp>
        <p:nvGrpSpPr>
          <p:cNvPr id="6" name="Group 32"/>
          <p:cNvGrpSpPr/>
          <p:nvPr/>
        </p:nvGrpSpPr>
        <p:grpSpPr>
          <a:xfrm>
            <a:off x="5486400" y="1109663"/>
            <a:ext cx="3124200" cy="2103437"/>
            <a:chOff x="3456" y="816"/>
            <a:chExt cx="1968" cy="1325"/>
          </a:xfrm>
        </p:grpSpPr>
        <p:sp>
          <p:nvSpPr>
            <p:cNvPr id="15366" name="Text Box 30"/>
            <p:cNvSpPr txBox="1"/>
            <p:nvPr/>
          </p:nvSpPr>
          <p:spPr>
            <a:xfrm>
              <a:off x="3456" y="816"/>
              <a:ext cx="1296" cy="288"/>
            </a:xfrm>
            <a:prstGeom prst="rect">
              <a:avLst/>
            </a:prstGeom>
            <a:noFill/>
            <a:ln w="9525">
              <a:noFill/>
            </a:ln>
          </p:spPr>
          <p:txBody>
            <a:bodyPr anchor="t" anchorCtr="0">
              <a:spAutoFit/>
            </a:bodyPr>
            <a:p>
              <a:pPr>
                <a:spcBef>
                  <a:spcPct val="50000"/>
                </a:spcBef>
                <a:buSzTx/>
              </a:pPr>
              <a:r>
                <a:rPr lang="en-US" altLang="zh-CN">
                  <a:solidFill>
                    <a:srgbClr val="0000CC"/>
                  </a:solidFill>
                  <a:latin typeface="Bookman Old Style" panose="02050604050505020204" pitchFamily="18" charset="0"/>
                </a:rPr>
                <a:t>abbcde</a:t>
              </a:r>
              <a:endParaRPr lang="en-US" altLang="zh-CN">
                <a:solidFill>
                  <a:srgbClr val="0000CC"/>
                </a:solidFill>
                <a:latin typeface="Bookman Old Style" panose="02050604050505020204" pitchFamily="18" charset="0"/>
              </a:endParaRPr>
            </a:p>
          </p:txBody>
        </p:sp>
        <p:sp>
          <p:nvSpPr>
            <p:cNvPr id="8" name="Rectangle 31"/>
            <p:cNvSpPr>
              <a:spLocks noChangeArrowheads="1"/>
            </p:cNvSpPr>
            <p:nvPr/>
          </p:nvSpPr>
          <p:spPr bwMode="auto">
            <a:xfrm>
              <a:off x="3456" y="1152"/>
              <a:ext cx="1968" cy="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dirty="0" err="1">
                  <a:ln>
                    <a:noFill/>
                  </a:ln>
                  <a:solidFill>
                    <a:srgbClr val="0000CC"/>
                  </a:solidFill>
                  <a:effectLst/>
                  <a:uLnTx/>
                  <a:uFillTx/>
                  <a:latin typeface="+mj-lt"/>
                  <a:ea typeface="PMingLiU" pitchFamily="18" charset="-120"/>
                  <a:cs typeface="+mn-cs"/>
                </a:rPr>
                <a:t>aAbcde</a:t>
              </a:r>
              <a:r>
                <a:rPr kumimoji="1" lang="en-US" altLang="zh-CN" sz="2400" b="0" i="0" u="none" strike="noStrike" kern="1200" cap="none" spc="0" normalizeH="0" baseline="0" noProof="0" dirty="0">
                  <a:ln>
                    <a:noFill/>
                  </a:ln>
                  <a:solidFill>
                    <a:srgbClr val="0000CC"/>
                  </a:solidFill>
                  <a:effectLst/>
                  <a:uLnTx/>
                  <a:uFillTx/>
                  <a:latin typeface="+mj-lt"/>
                  <a:ea typeface="PMingLiU" pitchFamily="18" charset="-120"/>
                  <a:cs typeface="+mn-cs"/>
                </a:rPr>
                <a:t>  (</a:t>
              </a:r>
              <a:r>
                <a:rPr kumimoji="1" lang="en-US" altLang="zh-CN" sz="2400" b="0" i="0" u="none" strike="noStrike" kern="1200" cap="none" spc="0" normalizeH="0" baseline="0" noProof="0" dirty="0">
                  <a:ln>
                    <a:noFill/>
                  </a:ln>
                  <a:solidFill>
                    <a:srgbClr val="0000CC"/>
                  </a:solidFill>
                  <a:effectLst/>
                  <a:uLnTx/>
                  <a:uFillTx/>
                  <a:latin typeface="+mj-lt"/>
                  <a:ea typeface="PMingLiU" pitchFamily="18" charset="-120"/>
                  <a:cs typeface="+mn-cs"/>
                  <a:sym typeface="Symbol" panose="05050102010706020507" pitchFamily="18" charset="2"/>
                </a:rPr>
                <a:t>A  b)</a:t>
              </a:r>
              <a:endParaRPr kumimoji="1" lang="en-US" altLang="zh-CN" sz="2400" b="0" i="0" u="none" strike="noStrike" kern="1200" cap="none" spc="0" normalizeH="0" baseline="0" noProof="0" dirty="0">
                <a:ln>
                  <a:noFill/>
                </a:ln>
                <a:solidFill>
                  <a:srgbClr val="0000CC"/>
                </a:solidFill>
                <a:effectLst/>
                <a:uLnTx/>
                <a:uFillTx/>
                <a:latin typeface="+mj-lt"/>
                <a:ea typeface="PMingLiU" pitchFamily="18" charset="-120"/>
                <a:cs typeface="+mn-cs"/>
                <a:sym typeface="Symbol" panose="05050102010706020507" pitchFamily="18" charset="2"/>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dirty="0" err="1">
                  <a:ln>
                    <a:noFill/>
                  </a:ln>
                  <a:solidFill>
                    <a:srgbClr val="0000CC"/>
                  </a:solidFill>
                  <a:effectLst/>
                  <a:uLnTx/>
                  <a:uFillTx/>
                  <a:latin typeface="+mj-lt"/>
                  <a:ea typeface="PMingLiU" pitchFamily="18" charset="-120"/>
                  <a:cs typeface="+mn-cs"/>
                </a:rPr>
                <a:t>aAcde</a:t>
              </a:r>
              <a:r>
                <a:rPr kumimoji="1" lang="en-US" altLang="zh-CN" sz="2400" b="0" i="0" u="none" strike="noStrike" kern="1200" cap="none" spc="0" normalizeH="0" baseline="0" noProof="0" dirty="0">
                  <a:ln>
                    <a:noFill/>
                  </a:ln>
                  <a:solidFill>
                    <a:srgbClr val="0000CC"/>
                  </a:solidFill>
                  <a:effectLst/>
                  <a:uLnTx/>
                  <a:uFillTx/>
                  <a:latin typeface="+mj-lt"/>
                  <a:ea typeface="PMingLiU" pitchFamily="18" charset="-120"/>
                  <a:cs typeface="+mn-cs"/>
                </a:rPr>
                <a:t>    (</a:t>
              </a:r>
              <a:r>
                <a:rPr kumimoji="1" lang="en-US" altLang="zh-CN" sz="2400" b="0" i="0" u="none" strike="noStrike" kern="1200" cap="none" spc="0" normalizeH="0" baseline="0" noProof="0" dirty="0">
                  <a:ln>
                    <a:noFill/>
                  </a:ln>
                  <a:solidFill>
                    <a:srgbClr val="0000CC"/>
                  </a:solidFill>
                  <a:effectLst/>
                  <a:uLnTx/>
                  <a:uFillTx/>
                  <a:latin typeface="+mj-lt"/>
                  <a:ea typeface="PMingLiU" pitchFamily="18" charset="-120"/>
                  <a:cs typeface="+mn-cs"/>
                  <a:sym typeface="Symbol" panose="05050102010706020507" pitchFamily="18" charset="2"/>
                </a:rPr>
                <a:t>A  </a:t>
              </a:r>
              <a:r>
                <a:rPr kumimoji="1" lang="en-US" altLang="zh-CN" sz="2400" b="0" i="0" u="none" strike="noStrike" kern="1200" cap="none" spc="0" normalizeH="0" baseline="0" noProof="0" dirty="0" err="1">
                  <a:ln>
                    <a:noFill/>
                  </a:ln>
                  <a:solidFill>
                    <a:srgbClr val="0000CC"/>
                  </a:solidFill>
                  <a:effectLst/>
                  <a:uLnTx/>
                  <a:uFillTx/>
                  <a:latin typeface="+mj-lt"/>
                  <a:ea typeface="PMingLiU" pitchFamily="18" charset="-120"/>
                  <a:cs typeface="+mn-cs"/>
                  <a:sym typeface="Symbol" panose="05050102010706020507" pitchFamily="18" charset="2"/>
                </a:rPr>
                <a:t>Ab</a:t>
              </a:r>
              <a:r>
                <a:rPr kumimoji="1" lang="en-US" altLang="zh-CN" sz="2400" b="0" i="0" u="none" strike="noStrike" kern="1200" cap="none" spc="0" normalizeH="0" baseline="0" noProof="0" dirty="0">
                  <a:ln>
                    <a:noFill/>
                  </a:ln>
                  <a:solidFill>
                    <a:srgbClr val="0000CC"/>
                  </a:solidFill>
                  <a:effectLst/>
                  <a:uLnTx/>
                  <a:uFillTx/>
                  <a:latin typeface="+mj-lt"/>
                  <a:ea typeface="PMingLiU" pitchFamily="18" charset="-120"/>
                  <a:cs typeface="+mn-cs"/>
                  <a:sym typeface="Symbol" panose="05050102010706020507" pitchFamily="18" charset="2"/>
                </a:rPr>
                <a:t>)</a:t>
              </a:r>
              <a:endParaRPr kumimoji="1" lang="en-US" altLang="zh-CN" sz="2400" b="0" i="0" u="none" strike="noStrike" kern="1200" cap="none" spc="0" normalizeH="0" baseline="0" noProof="0" dirty="0">
                <a:ln>
                  <a:noFill/>
                </a:ln>
                <a:solidFill>
                  <a:srgbClr val="0000CC"/>
                </a:solidFill>
                <a:effectLst/>
                <a:uLnTx/>
                <a:uFillTx/>
                <a:latin typeface="+mj-lt"/>
                <a:ea typeface="PMingLiU" pitchFamily="18" charset="-120"/>
                <a:cs typeface="+mn-cs"/>
                <a:sym typeface="Symbol" panose="05050102010706020507" pitchFamily="18" charset="2"/>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dirty="0" err="1">
                  <a:ln>
                    <a:noFill/>
                  </a:ln>
                  <a:solidFill>
                    <a:srgbClr val="0000CC"/>
                  </a:solidFill>
                  <a:effectLst/>
                  <a:uLnTx/>
                  <a:uFillTx/>
                  <a:latin typeface="+mj-lt"/>
                  <a:ea typeface="PMingLiU" pitchFamily="18" charset="-120"/>
                  <a:cs typeface="+mn-cs"/>
                </a:rPr>
                <a:t>aAcBe</a:t>
              </a:r>
              <a:r>
                <a:rPr kumimoji="1" lang="en-US" altLang="zh-CN" sz="2400" b="0" i="0" u="none" strike="noStrike" kern="1200" cap="none" spc="0" normalizeH="0" baseline="0" noProof="0" dirty="0">
                  <a:ln>
                    <a:noFill/>
                  </a:ln>
                  <a:solidFill>
                    <a:srgbClr val="0000CC"/>
                  </a:solidFill>
                  <a:effectLst/>
                  <a:uLnTx/>
                  <a:uFillTx/>
                  <a:latin typeface="+mj-lt"/>
                  <a:ea typeface="PMingLiU" pitchFamily="18" charset="-120"/>
                  <a:cs typeface="+mn-cs"/>
                </a:rPr>
                <a:t>    (</a:t>
              </a:r>
              <a:r>
                <a:rPr kumimoji="1" lang="en-US" altLang="zh-CN" sz="2400" b="0" i="0" u="none" strike="noStrike" kern="1200" cap="none" spc="0" normalizeH="0" baseline="0" noProof="0" dirty="0">
                  <a:ln>
                    <a:noFill/>
                  </a:ln>
                  <a:solidFill>
                    <a:srgbClr val="0000CC"/>
                  </a:solidFill>
                  <a:effectLst/>
                  <a:uLnTx/>
                  <a:uFillTx/>
                  <a:latin typeface="+mj-lt"/>
                  <a:ea typeface="PMingLiU" pitchFamily="18" charset="-120"/>
                  <a:cs typeface="+mn-cs"/>
                  <a:sym typeface="Symbol" panose="05050102010706020507" pitchFamily="18" charset="2"/>
                </a:rPr>
                <a:t>B  d)</a:t>
              </a:r>
              <a:endParaRPr kumimoji="1" lang="en-US" altLang="zh-CN" sz="2400" b="0" i="0" u="none" strike="noStrike" kern="1200" cap="none" spc="0" normalizeH="0" baseline="0" noProof="0" dirty="0">
                <a:ln>
                  <a:noFill/>
                </a:ln>
                <a:solidFill>
                  <a:srgbClr val="0000CC"/>
                </a:solidFill>
                <a:effectLst/>
                <a:uLnTx/>
                <a:uFillTx/>
                <a:latin typeface="+mj-lt"/>
                <a:ea typeface="PMingLiU" pitchFamily="18" charset="-120"/>
                <a:cs typeface="+mn-cs"/>
                <a:sym typeface="Symbol" panose="05050102010706020507" pitchFamily="18" charset="2"/>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rgbClr val="0000CC"/>
                  </a:solidFill>
                  <a:effectLst/>
                  <a:uLnTx/>
                  <a:uFillTx/>
                  <a:latin typeface="+mj-lt"/>
                  <a:ea typeface="PMingLiU" pitchFamily="18" charset="-120"/>
                  <a:cs typeface="+mn-cs"/>
                </a:rPr>
                <a:t>S    	(S </a:t>
              </a:r>
              <a:r>
                <a:rPr kumimoji="1" lang="en-US" altLang="zh-CN" sz="2400" b="0" i="0" u="none" strike="noStrike" kern="1200" cap="none" spc="0" normalizeH="0" baseline="0" noProof="0" dirty="0">
                  <a:ln>
                    <a:noFill/>
                  </a:ln>
                  <a:solidFill>
                    <a:srgbClr val="0000CC"/>
                  </a:solidFill>
                  <a:effectLst/>
                  <a:uLnTx/>
                  <a:uFillTx/>
                  <a:latin typeface="+mj-lt"/>
                  <a:ea typeface="PMingLiU" pitchFamily="18" charset="-120"/>
                  <a:cs typeface="+mn-cs"/>
                  <a:sym typeface="Symbol" panose="05050102010706020507" pitchFamily="18" charset="2"/>
                </a:rPr>
                <a:t> </a:t>
              </a:r>
              <a:r>
                <a:rPr kumimoji="1" lang="en-US" altLang="zh-CN" sz="2400" b="0" i="0" u="none" strike="noStrike" kern="1200" cap="none" spc="0" normalizeH="0" baseline="0" noProof="0" dirty="0" err="1">
                  <a:ln>
                    <a:noFill/>
                  </a:ln>
                  <a:solidFill>
                    <a:srgbClr val="0000CC"/>
                  </a:solidFill>
                  <a:effectLst/>
                  <a:uLnTx/>
                  <a:uFillTx/>
                  <a:latin typeface="+mj-lt"/>
                  <a:ea typeface="PMingLiU" pitchFamily="18" charset="-120"/>
                  <a:cs typeface="+mn-cs"/>
                  <a:sym typeface="Symbol" panose="05050102010706020507" pitchFamily="18" charset="2"/>
                </a:rPr>
                <a:t>aAcBe</a:t>
              </a:r>
              <a:r>
                <a:rPr kumimoji="1" lang="en-US" altLang="zh-CN" sz="2400" b="0" i="0" u="none" strike="noStrike" kern="1200" cap="none" spc="0" normalizeH="0" baseline="0" noProof="0" dirty="0">
                  <a:ln>
                    <a:noFill/>
                  </a:ln>
                  <a:solidFill>
                    <a:srgbClr val="0000CC"/>
                  </a:solidFill>
                  <a:effectLst/>
                  <a:uLnTx/>
                  <a:uFillTx/>
                  <a:latin typeface="+mj-lt"/>
                  <a:ea typeface="PMingLiU" pitchFamily="18" charset="-120"/>
                  <a:cs typeface="+mn-cs"/>
                  <a:sym typeface="Symbol" panose="05050102010706020507" pitchFamily="18" charset="2"/>
                </a:rPr>
                <a:t>)</a:t>
              </a:r>
              <a:endParaRPr kumimoji="1" lang="en-US" altLang="zh-CN" sz="2400" b="0" i="0" u="none" strike="noStrike" kern="1200" cap="none" spc="0" normalizeH="0" baseline="0" noProof="0" dirty="0">
                <a:ln>
                  <a:noFill/>
                </a:ln>
                <a:solidFill>
                  <a:srgbClr val="0000CC"/>
                </a:solidFill>
                <a:effectLst/>
                <a:uLnTx/>
                <a:uFillTx/>
                <a:latin typeface="+mj-lt"/>
                <a:ea typeface="PMingLiU" pitchFamily="18" charset="-120"/>
                <a:cs typeface="+mn-cs"/>
                <a:sym typeface="Symbol" panose="05050102010706020507" pitchFamily="18" charset="2"/>
              </a:endParaRPr>
            </a:p>
          </p:txBody>
        </p:sp>
      </p:grpSp>
      <p:grpSp>
        <p:nvGrpSpPr>
          <p:cNvPr id="9" name="Group 4"/>
          <p:cNvGrpSpPr/>
          <p:nvPr/>
        </p:nvGrpSpPr>
        <p:grpSpPr>
          <a:xfrm>
            <a:off x="5219700" y="3068638"/>
            <a:ext cx="3617913" cy="3325812"/>
            <a:chOff x="1573" y="845"/>
            <a:chExt cx="2279" cy="2309"/>
          </a:xfrm>
        </p:grpSpPr>
        <p:sp>
          <p:nvSpPr>
            <p:cNvPr id="10" name="Rectangle 5"/>
            <p:cNvSpPr>
              <a:spLocks noChangeArrowheads="1"/>
            </p:cNvSpPr>
            <p:nvPr/>
          </p:nvSpPr>
          <p:spPr bwMode="auto">
            <a:xfrm>
              <a:off x="1760" y="2812"/>
              <a:ext cx="161" cy="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chemeClr val="tx1"/>
                  </a:solidFill>
                  <a:miter lim="800000"/>
                  <a:headEnd/>
                  <a:tailEnd/>
                </a14:hiddenLine>
              </a:ext>
            </a:extLst>
          </p:spPr>
          <p:txBody>
            <a:bodyPr wrap="none" lIns="0" tIns="0" rIns="0" bIns="0">
              <a:spAutoFit/>
            </a:bodyPr>
            <a:lstStyle/>
            <a:p>
              <a:pPr marL="0" marR="0" lvl="0" indent="0" algn="just" defTabSz="914400" rtl="0" eaLnBrk="0" fontAlgn="base" latinLnBrk="0" hangingPunct="0">
                <a:lnSpc>
                  <a:spcPct val="100000"/>
                </a:lnSpc>
                <a:spcBef>
                  <a:spcPct val="0"/>
                </a:spcBef>
                <a:spcAft>
                  <a:spcPct val="0"/>
                </a:spcAft>
                <a:buClrTx/>
                <a:buSzTx/>
                <a:buFontTx/>
                <a:buNone/>
                <a:defRPr/>
              </a:pPr>
              <a:r>
                <a:rPr kumimoji="1" lang="en-US" altLang="zh-CN" sz="3200" b="0" i="0" u="none" strike="noStrike" kern="1200" cap="none" spc="0" normalizeH="0" baseline="0" noProof="0">
                  <a:ln>
                    <a:noFill/>
                  </a:ln>
                  <a:solidFill>
                    <a:schemeClr val="tx1"/>
                  </a:solidFill>
                  <a:effectLst/>
                  <a:uLnTx/>
                  <a:uFillTx/>
                  <a:latin typeface="+mj-lt"/>
                  <a:ea typeface="PMingLiU" pitchFamily="18" charset="-120"/>
                  <a:cs typeface="+mn-cs"/>
                </a:rPr>
                <a:t>b</a:t>
              </a:r>
              <a:endParaRPr kumimoji="1" lang="en-US" altLang="zh-CN" sz="32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11" name="Rectangle 6"/>
            <p:cNvSpPr>
              <a:spLocks noChangeArrowheads="1"/>
            </p:cNvSpPr>
            <p:nvPr/>
          </p:nvSpPr>
          <p:spPr bwMode="auto">
            <a:xfrm>
              <a:off x="3238" y="2141"/>
              <a:ext cx="166" cy="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chemeClr val="tx1"/>
                  </a:solidFill>
                  <a:miter lim="800000"/>
                  <a:headEnd/>
                  <a:tailEnd/>
                </a14:hiddenLine>
              </a:ext>
            </a:extLst>
          </p:spPr>
          <p:txBody>
            <a:bodyPr wrap="none" lIns="0" tIns="0" rIns="0" bIns="0">
              <a:spAutoFit/>
            </a:bodyPr>
            <a:lstStyle/>
            <a:p>
              <a:pPr marL="0" marR="0" lvl="0" indent="0" algn="just" defTabSz="914400" rtl="0" eaLnBrk="0" fontAlgn="base" latinLnBrk="0" hangingPunct="0">
                <a:lnSpc>
                  <a:spcPct val="100000"/>
                </a:lnSpc>
                <a:spcBef>
                  <a:spcPct val="0"/>
                </a:spcBef>
                <a:spcAft>
                  <a:spcPct val="0"/>
                </a:spcAft>
                <a:buClrTx/>
                <a:buSzTx/>
                <a:buFontTx/>
                <a:buNone/>
                <a:defRPr/>
              </a:pPr>
              <a:r>
                <a:rPr kumimoji="1" lang="en-US" altLang="zh-CN" sz="3200" b="0" i="0" u="none" strike="noStrike" kern="1200" cap="none" spc="0" normalizeH="0" baseline="0" noProof="0">
                  <a:ln>
                    <a:noFill/>
                  </a:ln>
                  <a:solidFill>
                    <a:schemeClr val="tx1"/>
                  </a:solidFill>
                  <a:effectLst/>
                  <a:uLnTx/>
                  <a:uFillTx/>
                  <a:latin typeface="+mj-lt"/>
                  <a:ea typeface="PMingLiU" pitchFamily="18" charset="-120"/>
                  <a:cs typeface="+mn-cs"/>
                </a:rPr>
                <a:t>d</a:t>
              </a:r>
              <a:endParaRPr kumimoji="1" lang="en-US" altLang="zh-CN" sz="32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12" name="Rectangle 7"/>
            <p:cNvSpPr>
              <a:spLocks noChangeArrowheads="1"/>
            </p:cNvSpPr>
            <p:nvPr/>
          </p:nvSpPr>
          <p:spPr bwMode="auto">
            <a:xfrm>
              <a:off x="2607" y="2141"/>
              <a:ext cx="161" cy="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chemeClr val="tx1"/>
                  </a:solidFill>
                  <a:miter lim="800000"/>
                  <a:headEnd/>
                  <a:tailEnd/>
                </a14:hiddenLine>
              </a:ext>
            </a:extLst>
          </p:spPr>
          <p:txBody>
            <a:bodyPr wrap="none" lIns="0" tIns="0" rIns="0" bIns="0">
              <a:spAutoFit/>
            </a:bodyPr>
            <a:lstStyle/>
            <a:p>
              <a:pPr marL="0" marR="0" lvl="0" indent="0" algn="just" defTabSz="914400" rtl="0" eaLnBrk="0" fontAlgn="base" latinLnBrk="0" hangingPunct="0">
                <a:lnSpc>
                  <a:spcPct val="100000"/>
                </a:lnSpc>
                <a:spcBef>
                  <a:spcPct val="0"/>
                </a:spcBef>
                <a:spcAft>
                  <a:spcPct val="0"/>
                </a:spcAft>
                <a:buClrTx/>
                <a:buSzTx/>
                <a:buFontTx/>
                <a:buNone/>
                <a:defRPr/>
              </a:pPr>
              <a:r>
                <a:rPr kumimoji="1" lang="en-US" altLang="zh-CN" sz="3200" b="0" i="0" u="none" strike="noStrike" kern="1200" cap="none" spc="0" normalizeH="0" baseline="0" noProof="0">
                  <a:ln>
                    <a:noFill/>
                  </a:ln>
                  <a:solidFill>
                    <a:schemeClr val="tx1"/>
                  </a:solidFill>
                  <a:effectLst/>
                  <a:uLnTx/>
                  <a:uFillTx/>
                  <a:latin typeface="+mj-lt"/>
                  <a:ea typeface="PMingLiU" pitchFamily="18" charset="-120"/>
                  <a:cs typeface="+mn-cs"/>
                </a:rPr>
                <a:t>b</a:t>
              </a:r>
              <a:endParaRPr kumimoji="1" lang="en-US" altLang="zh-CN" sz="32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13" name="Rectangle 8"/>
            <p:cNvSpPr>
              <a:spLocks noChangeArrowheads="1"/>
            </p:cNvSpPr>
            <p:nvPr/>
          </p:nvSpPr>
          <p:spPr bwMode="auto">
            <a:xfrm>
              <a:off x="1573" y="1565"/>
              <a:ext cx="150" cy="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chemeClr val="tx1"/>
                  </a:solidFill>
                  <a:miter lim="800000"/>
                  <a:headEnd/>
                  <a:tailEnd/>
                </a14:hiddenLine>
              </a:ext>
            </a:extLst>
          </p:spPr>
          <p:txBody>
            <a:bodyPr wrap="none" lIns="0" tIns="0" rIns="0" bIns="0">
              <a:spAutoFit/>
            </a:bodyPr>
            <a:lstStyle/>
            <a:p>
              <a:pPr marL="0" marR="0" lvl="0" indent="0" algn="just" defTabSz="914400" rtl="0" eaLnBrk="0" fontAlgn="base" latinLnBrk="0" hangingPunct="0">
                <a:lnSpc>
                  <a:spcPct val="100000"/>
                </a:lnSpc>
                <a:spcBef>
                  <a:spcPct val="0"/>
                </a:spcBef>
                <a:spcAft>
                  <a:spcPct val="0"/>
                </a:spcAft>
                <a:buClrTx/>
                <a:buSzTx/>
                <a:buFontTx/>
                <a:buNone/>
                <a:defRPr/>
              </a:pPr>
              <a:r>
                <a:rPr kumimoji="1" lang="en-US" altLang="zh-CN" sz="3200" b="0" i="0" u="none" strike="noStrike" kern="1200" cap="none" spc="0" normalizeH="0" baseline="0" noProof="0">
                  <a:ln>
                    <a:noFill/>
                  </a:ln>
                  <a:solidFill>
                    <a:schemeClr val="tx1"/>
                  </a:solidFill>
                  <a:effectLst/>
                  <a:uLnTx/>
                  <a:uFillTx/>
                  <a:latin typeface="+mj-lt"/>
                  <a:ea typeface="PMingLiU" pitchFamily="18" charset="-120"/>
                  <a:cs typeface="+mn-cs"/>
                </a:rPr>
                <a:t>a</a:t>
              </a:r>
              <a:endParaRPr kumimoji="1" lang="en-US" altLang="zh-CN" sz="32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14" name="Rectangle 9"/>
            <p:cNvSpPr>
              <a:spLocks noChangeArrowheads="1"/>
            </p:cNvSpPr>
            <p:nvPr/>
          </p:nvSpPr>
          <p:spPr bwMode="auto">
            <a:xfrm>
              <a:off x="2709" y="1581"/>
              <a:ext cx="134" cy="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chemeClr val="tx1"/>
                  </a:solidFill>
                  <a:miter lim="800000"/>
                  <a:headEnd/>
                  <a:tailEnd/>
                </a14:hiddenLine>
              </a:ext>
            </a:extLst>
          </p:spPr>
          <p:txBody>
            <a:bodyPr wrap="none" lIns="0" tIns="0" rIns="0" bIns="0">
              <a:spAutoFit/>
            </a:bodyPr>
            <a:lstStyle/>
            <a:p>
              <a:pPr marL="0" marR="0" lvl="0" indent="0" algn="just" defTabSz="914400" rtl="0" eaLnBrk="0" fontAlgn="base" latinLnBrk="0" hangingPunct="0">
                <a:lnSpc>
                  <a:spcPct val="100000"/>
                </a:lnSpc>
                <a:spcBef>
                  <a:spcPct val="0"/>
                </a:spcBef>
                <a:spcAft>
                  <a:spcPct val="0"/>
                </a:spcAft>
                <a:buClrTx/>
                <a:buSzTx/>
                <a:buFontTx/>
                <a:buNone/>
                <a:defRPr/>
              </a:pPr>
              <a:r>
                <a:rPr kumimoji="1" lang="en-US" altLang="zh-CN" sz="3200" b="0" i="0" u="none" strike="noStrike" kern="1200" cap="none" spc="0" normalizeH="0" baseline="0" noProof="0">
                  <a:ln>
                    <a:noFill/>
                  </a:ln>
                  <a:solidFill>
                    <a:schemeClr val="tx1"/>
                  </a:solidFill>
                  <a:effectLst/>
                  <a:uLnTx/>
                  <a:uFillTx/>
                  <a:latin typeface="+mj-lt"/>
                  <a:ea typeface="PMingLiU" pitchFamily="18" charset="-120"/>
                  <a:cs typeface="+mn-cs"/>
                </a:rPr>
                <a:t>c</a:t>
              </a:r>
              <a:endParaRPr kumimoji="1" lang="en-US" altLang="zh-CN" sz="32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15" name="Rectangle 10"/>
            <p:cNvSpPr>
              <a:spLocks noChangeArrowheads="1"/>
            </p:cNvSpPr>
            <p:nvPr/>
          </p:nvSpPr>
          <p:spPr bwMode="auto">
            <a:xfrm>
              <a:off x="3718" y="1581"/>
              <a:ext cx="134" cy="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chemeClr val="tx1"/>
                  </a:solidFill>
                  <a:miter lim="800000"/>
                  <a:headEnd/>
                  <a:tailEnd/>
                </a14:hiddenLine>
              </a:ext>
            </a:extLst>
          </p:spPr>
          <p:txBody>
            <a:bodyPr wrap="none" lIns="0" tIns="0" rIns="0" bIns="0">
              <a:spAutoFit/>
            </a:bodyPr>
            <a:lstStyle/>
            <a:p>
              <a:pPr marL="0" marR="0" lvl="0" indent="0" algn="just" defTabSz="914400" rtl="0" eaLnBrk="0" fontAlgn="base" latinLnBrk="0" hangingPunct="0">
                <a:lnSpc>
                  <a:spcPct val="100000"/>
                </a:lnSpc>
                <a:spcBef>
                  <a:spcPct val="0"/>
                </a:spcBef>
                <a:spcAft>
                  <a:spcPct val="0"/>
                </a:spcAft>
                <a:buClrTx/>
                <a:buSzTx/>
                <a:buFontTx/>
                <a:buNone/>
                <a:defRPr/>
              </a:pPr>
              <a:r>
                <a:rPr kumimoji="1" lang="en-US" altLang="zh-CN" sz="3200" b="0" i="0" u="none" strike="noStrike" kern="1200" cap="none" spc="0" normalizeH="0" baseline="0" noProof="0">
                  <a:ln>
                    <a:noFill/>
                  </a:ln>
                  <a:solidFill>
                    <a:schemeClr val="tx1"/>
                  </a:solidFill>
                  <a:effectLst/>
                  <a:uLnTx/>
                  <a:uFillTx/>
                  <a:latin typeface="+mj-lt"/>
                  <a:ea typeface="PMingLiU" pitchFamily="18" charset="-120"/>
                  <a:cs typeface="+mn-cs"/>
                </a:rPr>
                <a:t>e</a:t>
              </a:r>
              <a:endParaRPr kumimoji="1" lang="en-US" altLang="zh-CN" sz="3200" b="0" i="0" u="none" strike="noStrike" kern="1200" cap="none" spc="0" normalizeH="0" baseline="0" noProof="0">
                <a:ln>
                  <a:noFill/>
                </a:ln>
                <a:solidFill>
                  <a:schemeClr val="tx1"/>
                </a:solidFill>
                <a:effectLst/>
                <a:uLnTx/>
                <a:uFillTx/>
                <a:latin typeface="+mj-lt"/>
                <a:ea typeface="PMingLiU" pitchFamily="18" charset="-120"/>
                <a:cs typeface="+mn-cs"/>
              </a:endParaRPr>
            </a:p>
          </p:txBody>
        </p:sp>
        <p:grpSp>
          <p:nvGrpSpPr>
            <p:cNvPr id="15375" name="Group 11"/>
            <p:cNvGrpSpPr/>
            <p:nvPr/>
          </p:nvGrpSpPr>
          <p:grpSpPr>
            <a:xfrm>
              <a:off x="1680" y="845"/>
              <a:ext cx="2064" cy="774"/>
              <a:chOff x="2208" y="528"/>
              <a:chExt cx="2064" cy="774"/>
            </a:xfrm>
          </p:grpSpPr>
          <p:sp>
            <p:nvSpPr>
              <p:cNvPr id="29" name="Rectangle 12"/>
              <p:cNvSpPr>
                <a:spLocks noChangeArrowheads="1"/>
              </p:cNvSpPr>
              <p:nvPr/>
            </p:nvSpPr>
            <p:spPr bwMode="auto">
              <a:xfrm>
                <a:off x="3106" y="528"/>
                <a:ext cx="171" cy="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chemeClr val="tx1"/>
                    </a:solidFill>
                    <a:miter lim="800000"/>
                    <a:headEnd/>
                    <a:tailEnd/>
                  </a14:hiddenLine>
                </a:ext>
              </a:extLst>
            </p:spPr>
            <p:txBody>
              <a:bodyPr wrap="none" lIns="0" tIns="0" rIns="0" bIns="0">
                <a:spAutoFit/>
              </a:bodyPr>
              <a:lstStyle/>
              <a:p>
                <a:pPr marL="0" marR="0" lvl="0" indent="0" algn="just" defTabSz="914400" rtl="0" eaLnBrk="0" fontAlgn="base" latinLnBrk="0" hangingPunct="0">
                  <a:lnSpc>
                    <a:spcPct val="100000"/>
                  </a:lnSpc>
                  <a:spcBef>
                    <a:spcPct val="0"/>
                  </a:spcBef>
                  <a:spcAft>
                    <a:spcPct val="0"/>
                  </a:spcAft>
                  <a:buClrTx/>
                  <a:buSzTx/>
                  <a:buFontTx/>
                  <a:buNone/>
                  <a:defRPr/>
                </a:pPr>
                <a:r>
                  <a:rPr kumimoji="1" lang="en-US" altLang="zh-CN" sz="3200" b="0" i="0" u="none" strike="noStrike" kern="1200" cap="none" spc="0" normalizeH="0" baseline="0" noProof="0">
                    <a:ln>
                      <a:noFill/>
                    </a:ln>
                    <a:solidFill>
                      <a:schemeClr val="tx1"/>
                    </a:solidFill>
                    <a:effectLst/>
                    <a:uLnTx/>
                    <a:uFillTx/>
                    <a:latin typeface="+mj-lt"/>
                    <a:ea typeface="PMingLiU" pitchFamily="18" charset="-120"/>
                    <a:cs typeface="+mn-cs"/>
                  </a:rPr>
                  <a:t>S</a:t>
                </a:r>
                <a:endParaRPr kumimoji="1" lang="en-US" altLang="zh-CN" sz="32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30" name="Line 13"/>
              <p:cNvSpPr>
                <a:spLocks noChangeShapeType="1"/>
              </p:cNvSpPr>
              <p:nvPr/>
            </p:nvSpPr>
            <p:spPr bwMode="auto">
              <a:xfrm flipH="1">
                <a:off x="2208" y="816"/>
                <a:ext cx="960" cy="486"/>
              </a:xfrm>
              <a:prstGeom prst="line">
                <a:avLst/>
              </a:prstGeom>
              <a:noFill/>
              <a:ln w="2222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31" name="Line 14"/>
              <p:cNvSpPr>
                <a:spLocks noChangeShapeType="1"/>
              </p:cNvSpPr>
              <p:nvPr/>
            </p:nvSpPr>
            <p:spPr bwMode="auto">
              <a:xfrm flipH="1">
                <a:off x="2736" y="816"/>
                <a:ext cx="432" cy="486"/>
              </a:xfrm>
              <a:prstGeom prst="line">
                <a:avLst/>
              </a:prstGeom>
              <a:noFill/>
              <a:ln w="2222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32" name="Line 15"/>
              <p:cNvSpPr>
                <a:spLocks noChangeShapeType="1"/>
              </p:cNvSpPr>
              <p:nvPr/>
            </p:nvSpPr>
            <p:spPr bwMode="auto">
              <a:xfrm>
                <a:off x="3168" y="816"/>
                <a:ext cx="144" cy="486"/>
              </a:xfrm>
              <a:prstGeom prst="line">
                <a:avLst/>
              </a:prstGeom>
              <a:noFill/>
              <a:ln w="2222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33" name="Line 16"/>
              <p:cNvSpPr>
                <a:spLocks noChangeShapeType="1"/>
              </p:cNvSpPr>
              <p:nvPr/>
            </p:nvSpPr>
            <p:spPr bwMode="auto">
              <a:xfrm>
                <a:off x="3169" y="816"/>
                <a:ext cx="671" cy="480"/>
              </a:xfrm>
              <a:prstGeom prst="line">
                <a:avLst/>
              </a:prstGeom>
              <a:noFill/>
              <a:ln w="2222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34" name="Line 17"/>
              <p:cNvSpPr>
                <a:spLocks noChangeShapeType="1"/>
              </p:cNvSpPr>
              <p:nvPr/>
            </p:nvSpPr>
            <p:spPr bwMode="auto">
              <a:xfrm>
                <a:off x="3169" y="816"/>
                <a:ext cx="1103" cy="480"/>
              </a:xfrm>
              <a:prstGeom prst="line">
                <a:avLst/>
              </a:prstGeom>
              <a:noFill/>
              <a:ln w="2222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mj-lt"/>
                  <a:ea typeface="PMingLiU" pitchFamily="18" charset="-120"/>
                  <a:cs typeface="+mn-cs"/>
                </a:endParaRPr>
              </a:p>
            </p:txBody>
          </p:sp>
        </p:grpSp>
        <p:grpSp>
          <p:nvGrpSpPr>
            <p:cNvPr id="15382" name="Group 18"/>
            <p:cNvGrpSpPr/>
            <p:nvPr/>
          </p:nvGrpSpPr>
          <p:grpSpPr>
            <a:xfrm>
              <a:off x="1872" y="1581"/>
              <a:ext cx="720" cy="608"/>
              <a:chOff x="2400" y="1264"/>
              <a:chExt cx="720" cy="608"/>
            </a:xfrm>
          </p:grpSpPr>
          <p:sp>
            <p:nvSpPr>
              <p:cNvPr id="26" name="Rectangle 19"/>
              <p:cNvSpPr>
                <a:spLocks noChangeArrowheads="1"/>
              </p:cNvSpPr>
              <p:nvPr/>
            </p:nvSpPr>
            <p:spPr bwMode="auto">
              <a:xfrm>
                <a:off x="2622" y="1264"/>
                <a:ext cx="176" cy="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chemeClr val="tx1"/>
                    </a:solidFill>
                    <a:miter lim="800000"/>
                    <a:headEnd/>
                    <a:tailEnd/>
                  </a14:hiddenLine>
                </a:ext>
              </a:extLst>
            </p:spPr>
            <p:txBody>
              <a:bodyPr wrap="none" lIns="0" tIns="0" rIns="0" bIns="0">
                <a:spAutoFit/>
              </a:bodyPr>
              <a:lstStyle/>
              <a:p>
                <a:pPr marL="0" marR="0" lvl="0" indent="0" algn="just" defTabSz="914400" rtl="0" eaLnBrk="0" fontAlgn="base" latinLnBrk="0" hangingPunct="0">
                  <a:lnSpc>
                    <a:spcPct val="100000"/>
                  </a:lnSpc>
                  <a:spcBef>
                    <a:spcPct val="0"/>
                  </a:spcBef>
                  <a:spcAft>
                    <a:spcPct val="0"/>
                  </a:spcAft>
                  <a:buClrTx/>
                  <a:buSzTx/>
                  <a:buFontTx/>
                  <a:buNone/>
                  <a:defRPr/>
                </a:pPr>
                <a:r>
                  <a:rPr kumimoji="1" lang="en-US" altLang="zh-CN" sz="3200" b="0" i="0" u="none" strike="noStrike" kern="1200" cap="none" spc="0" normalizeH="0" baseline="0" noProof="0">
                    <a:ln>
                      <a:noFill/>
                    </a:ln>
                    <a:solidFill>
                      <a:schemeClr val="tx1"/>
                    </a:solidFill>
                    <a:effectLst/>
                    <a:uLnTx/>
                    <a:uFillTx/>
                    <a:latin typeface="+mj-lt"/>
                    <a:ea typeface="PMingLiU" pitchFamily="18" charset="-120"/>
                    <a:cs typeface="+mn-cs"/>
                  </a:rPr>
                  <a:t>A</a:t>
                </a:r>
                <a:endParaRPr kumimoji="1" lang="en-US" altLang="zh-CN" sz="32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27" name="Line 20"/>
              <p:cNvSpPr>
                <a:spLocks noChangeShapeType="1"/>
              </p:cNvSpPr>
              <p:nvPr/>
            </p:nvSpPr>
            <p:spPr bwMode="auto">
              <a:xfrm flipH="1">
                <a:off x="2400" y="1536"/>
                <a:ext cx="288" cy="330"/>
              </a:xfrm>
              <a:prstGeom prst="line">
                <a:avLst/>
              </a:prstGeom>
              <a:noFill/>
              <a:ln w="2222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28" name="Line 21"/>
              <p:cNvSpPr>
                <a:spLocks noChangeShapeType="1"/>
              </p:cNvSpPr>
              <p:nvPr/>
            </p:nvSpPr>
            <p:spPr bwMode="auto">
              <a:xfrm>
                <a:off x="2688" y="1536"/>
                <a:ext cx="432" cy="330"/>
              </a:xfrm>
              <a:prstGeom prst="line">
                <a:avLst/>
              </a:prstGeom>
              <a:noFill/>
              <a:ln w="2222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mj-lt"/>
                  <a:ea typeface="PMingLiU" pitchFamily="18" charset="-120"/>
                  <a:cs typeface="+mn-cs"/>
                </a:endParaRPr>
              </a:p>
            </p:txBody>
          </p:sp>
        </p:grpSp>
        <p:grpSp>
          <p:nvGrpSpPr>
            <p:cNvPr id="15386" name="Group 22"/>
            <p:cNvGrpSpPr/>
            <p:nvPr/>
          </p:nvGrpSpPr>
          <p:grpSpPr>
            <a:xfrm>
              <a:off x="3215" y="1581"/>
              <a:ext cx="191" cy="560"/>
              <a:chOff x="3743" y="1264"/>
              <a:chExt cx="191" cy="560"/>
            </a:xfrm>
          </p:grpSpPr>
          <p:sp>
            <p:nvSpPr>
              <p:cNvPr id="24" name="Rectangle 23"/>
              <p:cNvSpPr>
                <a:spLocks noChangeArrowheads="1"/>
              </p:cNvSpPr>
              <p:nvPr/>
            </p:nvSpPr>
            <p:spPr bwMode="auto">
              <a:xfrm>
                <a:off x="3743" y="1264"/>
                <a:ext cx="191" cy="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chemeClr val="tx1"/>
                    </a:solidFill>
                    <a:miter lim="800000"/>
                    <a:headEnd/>
                    <a:tailEnd/>
                  </a14:hiddenLine>
                </a:ext>
              </a:extLst>
            </p:spPr>
            <p:txBody>
              <a:bodyPr wrap="none" lIns="0" tIns="0" rIns="0" bIns="0">
                <a:spAutoFit/>
              </a:bodyPr>
              <a:lstStyle/>
              <a:p>
                <a:pPr marL="0" marR="0" lvl="0" indent="0" algn="just" defTabSz="914400" rtl="0" eaLnBrk="0" fontAlgn="base" latinLnBrk="0" hangingPunct="0">
                  <a:lnSpc>
                    <a:spcPct val="100000"/>
                  </a:lnSpc>
                  <a:spcBef>
                    <a:spcPct val="0"/>
                  </a:spcBef>
                  <a:spcAft>
                    <a:spcPct val="0"/>
                  </a:spcAft>
                  <a:buClrTx/>
                  <a:buSzTx/>
                  <a:buFontTx/>
                  <a:buNone/>
                  <a:defRPr/>
                </a:pPr>
                <a:r>
                  <a:rPr kumimoji="1" lang="en-US" altLang="zh-CN" sz="3200" b="0" i="0" u="none" strike="noStrike" kern="1200" cap="none" spc="0" normalizeH="0" baseline="0" noProof="0">
                    <a:ln>
                      <a:noFill/>
                    </a:ln>
                    <a:solidFill>
                      <a:schemeClr val="tx1"/>
                    </a:solidFill>
                    <a:effectLst/>
                    <a:uLnTx/>
                    <a:uFillTx/>
                    <a:latin typeface="+mj-lt"/>
                    <a:ea typeface="PMingLiU" pitchFamily="18" charset="-120"/>
                    <a:cs typeface="+mn-cs"/>
                  </a:rPr>
                  <a:t>B</a:t>
                </a:r>
                <a:endParaRPr kumimoji="1" lang="en-US" altLang="zh-CN" sz="32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25" name="Line 24"/>
              <p:cNvSpPr>
                <a:spLocks noChangeShapeType="1"/>
              </p:cNvSpPr>
              <p:nvPr/>
            </p:nvSpPr>
            <p:spPr bwMode="auto">
              <a:xfrm>
                <a:off x="3840" y="1536"/>
                <a:ext cx="0" cy="288"/>
              </a:xfrm>
              <a:prstGeom prst="line">
                <a:avLst/>
              </a:prstGeom>
              <a:noFill/>
              <a:ln w="2222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mj-lt"/>
                  <a:ea typeface="PMingLiU" pitchFamily="18" charset="-120"/>
                  <a:cs typeface="+mn-cs"/>
                </a:endParaRPr>
              </a:p>
            </p:txBody>
          </p:sp>
        </p:grpSp>
        <p:grpSp>
          <p:nvGrpSpPr>
            <p:cNvPr id="15389" name="Group 25"/>
            <p:cNvGrpSpPr/>
            <p:nvPr/>
          </p:nvGrpSpPr>
          <p:grpSpPr>
            <a:xfrm>
              <a:off x="1733" y="2141"/>
              <a:ext cx="176" cy="624"/>
              <a:chOff x="2261" y="1824"/>
              <a:chExt cx="176" cy="624"/>
            </a:xfrm>
          </p:grpSpPr>
          <p:sp>
            <p:nvSpPr>
              <p:cNvPr id="20" name="Rectangle 26"/>
              <p:cNvSpPr>
                <a:spLocks noChangeArrowheads="1"/>
              </p:cNvSpPr>
              <p:nvPr/>
            </p:nvSpPr>
            <p:spPr bwMode="auto">
              <a:xfrm>
                <a:off x="2261" y="1824"/>
                <a:ext cx="176" cy="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chemeClr val="tx1"/>
                    </a:solidFill>
                    <a:miter lim="800000"/>
                    <a:headEnd/>
                    <a:tailEnd/>
                  </a14:hiddenLine>
                </a:ext>
              </a:extLst>
            </p:spPr>
            <p:txBody>
              <a:bodyPr wrap="none" lIns="0" tIns="0" rIns="0" bIns="0">
                <a:spAutoFit/>
              </a:bodyPr>
              <a:lstStyle/>
              <a:p>
                <a:pPr marL="0" marR="0" lvl="0" indent="0" algn="just" defTabSz="914400" rtl="0" eaLnBrk="0" fontAlgn="base" latinLnBrk="0" hangingPunct="0">
                  <a:lnSpc>
                    <a:spcPct val="100000"/>
                  </a:lnSpc>
                  <a:spcBef>
                    <a:spcPct val="0"/>
                  </a:spcBef>
                  <a:spcAft>
                    <a:spcPct val="0"/>
                  </a:spcAft>
                  <a:buClrTx/>
                  <a:buSzTx/>
                  <a:buFontTx/>
                  <a:buNone/>
                  <a:defRPr/>
                </a:pPr>
                <a:r>
                  <a:rPr kumimoji="1" lang="en-US" altLang="zh-CN" sz="3200" b="0" i="0" u="none" strike="noStrike" kern="1200" cap="none" spc="0" normalizeH="0" baseline="0" noProof="0">
                    <a:ln>
                      <a:noFill/>
                    </a:ln>
                    <a:solidFill>
                      <a:schemeClr val="tx1"/>
                    </a:solidFill>
                    <a:effectLst/>
                    <a:uLnTx/>
                    <a:uFillTx/>
                    <a:latin typeface="+mj-lt"/>
                    <a:ea typeface="PMingLiU" pitchFamily="18" charset="-120"/>
                    <a:cs typeface="+mn-cs"/>
                  </a:rPr>
                  <a:t>A</a:t>
                </a:r>
                <a:endParaRPr kumimoji="1" lang="en-US" altLang="zh-CN" sz="3200" b="0" i="0" u="none" strike="noStrike" kern="1200" cap="none" spc="0" normalizeH="0" baseline="0" noProof="0">
                  <a:ln>
                    <a:noFill/>
                  </a:ln>
                  <a:solidFill>
                    <a:schemeClr val="tx1"/>
                  </a:solidFill>
                  <a:effectLst/>
                  <a:uLnTx/>
                  <a:uFillTx/>
                  <a:latin typeface="+mj-lt"/>
                  <a:ea typeface="PMingLiU" pitchFamily="18" charset="-120"/>
                  <a:cs typeface="+mn-cs"/>
                </a:endParaRPr>
              </a:p>
            </p:txBody>
          </p:sp>
          <p:grpSp>
            <p:nvGrpSpPr>
              <p:cNvPr id="15391" name="Group 27"/>
              <p:cNvGrpSpPr/>
              <p:nvPr/>
            </p:nvGrpSpPr>
            <p:grpSpPr>
              <a:xfrm>
                <a:off x="2273" y="1939"/>
                <a:ext cx="79" cy="509"/>
                <a:chOff x="2273" y="1939"/>
                <a:chExt cx="79" cy="509"/>
              </a:xfrm>
            </p:grpSpPr>
            <p:sp>
              <p:nvSpPr>
                <p:cNvPr id="22" name="Line 28"/>
                <p:cNvSpPr>
                  <a:spLocks noChangeShapeType="1"/>
                </p:cNvSpPr>
                <p:nvPr/>
              </p:nvSpPr>
              <p:spPr bwMode="auto">
                <a:xfrm>
                  <a:off x="2273" y="1939"/>
                  <a:ext cx="2" cy="26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2225">
                      <a:solidFill>
                        <a:schemeClr val="tx1"/>
                      </a:solidFill>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23" name="Line 29"/>
                <p:cNvSpPr>
                  <a:spLocks noChangeShapeType="1"/>
                </p:cNvSpPr>
                <p:nvPr/>
              </p:nvSpPr>
              <p:spPr bwMode="auto">
                <a:xfrm>
                  <a:off x="2352" y="2112"/>
                  <a:ext cx="0" cy="336"/>
                </a:xfrm>
                <a:prstGeom prst="line">
                  <a:avLst/>
                </a:prstGeom>
                <a:noFill/>
                <a:ln w="2222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mj-lt"/>
                    <a:ea typeface="PMingLiU" pitchFamily="18" charset="-120"/>
                    <a:cs typeface="+mn-cs"/>
                  </a:endParaRPr>
                </a:p>
              </p:txBody>
            </p:sp>
          </p:grpSp>
        </p:grpSp>
      </p:grpSp>
      <p:sp>
        <p:nvSpPr>
          <p:cNvPr id="15394" name="Content Placeholder 2"/>
          <p:cNvSpPr txBox="1"/>
          <p:nvPr/>
        </p:nvSpPr>
        <p:spPr>
          <a:xfrm>
            <a:off x="4667250" y="1084263"/>
            <a:ext cx="841375" cy="688975"/>
          </a:xfrm>
          <a:prstGeom prst="rect">
            <a:avLst/>
          </a:prstGeom>
          <a:noFill/>
          <a:ln w="9525">
            <a:noFill/>
          </a:ln>
        </p:spPr>
        <p:txBody>
          <a:bodyPr anchor="t" anchorCtr="0"/>
          <a:p>
            <a:pPr eaLnBrk="0" hangingPunct="0">
              <a:spcBef>
                <a:spcPts val="600"/>
              </a:spcBef>
              <a:buClr>
                <a:schemeClr val="accent1"/>
              </a:buClr>
              <a:buSzPct val="76000"/>
              <a:buFont typeface="Wingdings 3" panose="05040102010807070707" pitchFamily="18" charset="2"/>
            </a:pPr>
            <a:r>
              <a:rPr lang="zh-CN" altLang="en-US" sz="2800" dirty="0">
                <a:solidFill>
                  <a:srgbClr val="00823B"/>
                </a:solidFill>
                <a:latin typeface="楷体_GB2312" pitchFamily="49" charset="-122"/>
                <a:ea typeface="楷体_GB2312" pitchFamily="49" charset="-122"/>
              </a:rPr>
              <a:t>例</a:t>
            </a:r>
            <a:r>
              <a:rPr lang="en-US" altLang="zh-CN" sz="2800" dirty="0">
                <a:solidFill>
                  <a:srgbClr val="00823B"/>
                </a:solidFill>
                <a:latin typeface="楷体_GB2312" pitchFamily="49" charset="-122"/>
                <a:ea typeface="楷体_GB2312" pitchFamily="49" charset="-122"/>
              </a:rPr>
              <a:t>1</a:t>
            </a:r>
            <a:endParaRPr lang="zh-CN" altLang="en-US" sz="2800" dirty="0">
              <a:solidFill>
                <a:srgbClr val="00823B"/>
              </a:solidFill>
              <a:latin typeface="楷体_GB2312" pitchFamily="49" charset="-122"/>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7" name="Title 1"/>
          <p:cNvSpPr>
            <a:spLocks noGrp="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Operator precedence analysis</a:t>
            </a:r>
            <a:endParaRPr lang="zh-CN" altLang="en-US" kern="1200" dirty="0">
              <a:latin typeface="+mj-lt"/>
              <a:ea typeface="宋体" panose="02010600030101010101" pitchFamily="2" charset="-122"/>
              <a:cs typeface="+mj-cs"/>
            </a:endParaRPr>
          </a:p>
        </p:txBody>
      </p:sp>
      <p:sp>
        <p:nvSpPr>
          <p:cNvPr id="3" name="Content Placeholder 2"/>
          <p:cNvSpPr>
            <a:spLocks noGrp="1"/>
          </p:cNvSpPr>
          <p:nvPr>
            <p:ph sz="quarter" idx="1"/>
          </p:nvPr>
        </p:nvSpPr>
        <p:spPr>
          <a:xfrm>
            <a:off x="457200" y="1219200"/>
            <a:ext cx="8229600" cy="4937125"/>
          </a:xfrm>
        </p:spPr>
        <p:txBody>
          <a:bodyPr vert="horz" wrap="square" lIns="91440" tIns="45720" rIns="91440" bIns="45720" numCol="1" anchor="t" anchorCtr="0" compatLnSpc="1"/>
          <a:lstStyle/>
          <a:p>
            <a:pPr marL="273050" marR="0" lvl="0" indent="-273050" algn="l" defTabSz="914400" rtl="0" eaLnBrk="0" fontAlgn="base" latinLnBrk="0" hangingPunct="0">
              <a:lnSpc>
                <a:spcPct val="125000"/>
              </a:lnSpc>
              <a:spcBef>
                <a:spcPct val="0"/>
              </a:spcBef>
              <a:spcAft>
                <a:spcPct val="0"/>
              </a:spcAft>
              <a:buClr>
                <a:schemeClr val="accent1"/>
              </a:buClr>
              <a:buSzPct val="76000"/>
              <a:buFont typeface="Wingdings 3" panose="05040102010807070707" pitchFamily="18" charset="2"/>
              <a:buChar char=""/>
              <a:defRPr/>
            </a:pPr>
            <a:r>
              <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考虑二义文法文法</a:t>
            </a:r>
            <a:r>
              <a:rPr kumimoji="0" lang="en-US" altLang="zh-CN"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G(E)</a:t>
            </a:r>
            <a:r>
              <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a:t>
            </a:r>
            <a:endPar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125000"/>
              </a:lnSpc>
              <a:spcBef>
                <a:spcPct val="0"/>
              </a:spcBef>
              <a:spcAft>
                <a:spcPct val="0"/>
              </a:spcAft>
              <a:buClr>
                <a:schemeClr val="accent1"/>
              </a:buClr>
              <a:buSzPct val="76000"/>
              <a:buFont typeface="Wingdings" panose="05000000000000000000" pitchFamily="2" charset="2"/>
              <a:buNone/>
              <a:defRPr/>
            </a:pPr>
            <a:r>
              <a:rPr kumimoji="0" lang="zh-CN" altLang="en-US" sz="2800" b="0" i="0" u="none" strike="noStrike" kern="1200" cap="none" spc="0" normalizeH="0" baseline="0" noProof="0" dirty="0" smtClean="0">
                <a:ln>
                  <a:noFill/>
                </a:ln>
                <a:solidFill>
                  <a:srgbClr val="0000CC"/>
                </a:solidFill>
                <a:effectLst/>
                <a:uLnTx/>
                <a:uFillTx/>
                <a:latin typeface="+mj-lt"/>
                <a:ea typeface="楷体_GB2312" pitchFamily="49" charset="-122"/>
                <a:cs typeface="+mn-cs"/>
              </a:rPr>
              <a:t>			</a:t>
            </a:r>
            <a:r>
              <a:rPr kumimoji="0" lang="en-US" altLang="zh-CN" sz="2400" b="1" i="0" u="none" strike="noStrike" kern="1200" cap="none" spc="0" normalizeH="0" baseline="0" noProof="0" dirty="0" smtClean="0">
                <a:ln>
                  <a:noFill/>
                </a:ln>
                <a:solidFill>
                  <a:srgbClr val="F78507"/>
                </a:solidFill>
                <a:effectLst/>
                <a:uLnTx/>
                <a:uFillTx/>
                <a:latin typeface="+mj-lt"/>
                <a:ea typeface="楷体_GB2312" pitchFamily="49" charset="-122"/>
                <a:cs typeface="+mn-cs"/>
              </a:rPr>
              <a:t>E </a:t>
            </a:r>
            <a:r>
              <a:rPr kumimoji="0" lang="en-US" altLang="zh-CN" sz="2400" b="1" i="0" u="none" strike="noStrike" kern="1200" cap="none" spc="0" normalizeH="0" baseline="0" noProof="0" dirty="0" smtClean="0">
                <a:ln>
                  <a:noFill/>
                </a:ln>
                <a:solidFill>
                  <a:srgbClr val="F78507"/>
                </a:solidFill>
                <a:effectLst/>
                <a:uLnTx/>
                <a:uFillTx/>
                <a:latin typeface="+mj-lt"/>
                <a:ea typeface="楷体_GB2312" pitchFamily="49" charset="-122"/>
                <a:cs typeface="+mn-cs"/>
                <a:sym typeface="Symbol" panose="05050102010706020507" pitchFamily="18" charset="2"/>
              </a:rPr>
              <a:t></a:t>
            </a:r>
            <a:r>
              <a:rPr kumimoji="0" lang="en-US" altLang="zh-CN" sz="2400" b="1" i="0" u="none" strike="noStrike" kern="1200" cap="none" spc="0" normalizeH="0" baseline="0" noProof="0" dirty="0" smtClean="0">
                <a:ln>
                  <a:noFill/>
                </a:ln>
                <a:solidFill>
                  <a:srgbClr val="F78507"/>
                </a:solidFill>
                <a:effectLst/>
                <a:uLnTx/>
                <a:uFillTx/>
                <a:latin typeface="+mj-lt"/>
                <a:ea typeface="楷体_GB2312" pitchFamily="49" charset="-122"/>
                <a:cs typeface="+mn-cs"/>
              </a:rPr>
              <a:t> </a:t>
            </a:r>
            <a:r>
              <a:rPr kumimoji="0" lang="en-US" altLang="zh-CN" sz="2400" b="1" i="0" u="none" strike="noStrike" kern="1200" cap="none" spc="0" normalizeH="0" baseline="0" noProof="0" dirty="0" err="1" smtClean="0">
                <a:ln>
                  <a:noFill/>
                </a:ln>
                <a:solidFill>
                  <a:srgbClr val="F78507"/>
                </a:solidFill>
                <a:effectLst/>
                <a:uLnTx/>
                <a:uFillTx/>
                <a:latin typeface="+mj-lt"/>
                <a:ea typeface="楷体_GB2312" pitchFamily="49" charset="-122"/>
                <a:cs typeface="+mn-cs"/>
              </a:rPr>
              <a:t>i</a:t>
            </a:r>
            <a:r>
              <a:rPr kumimoji="0" lang="en-US" altLang="zh-CN" sz="2400" b="1" i="0" u="none" strike="noStrike" kern="1200" cap="none" spc="0" normalizeH="0" baseline="0" noProof="0" dirty="0" smtClean="0">
                <a:ln>
                  <a:noFill/>
                </a:ln>
                <a:solidFill>
                  <a:srgbClr val="F78507"/>
                </a:solidFill>
                <a:effectLst/>
                <a:uLnTx/>
                <a:uFillTx/>
                <a:latin typeface="+mj-lt"/>
                <a:ea typeface="楷体_GB2312" pitchFamily="49" charset="-122"/>
                <a:cs typeface="+mn-cs"/>
              </a:rPr>
              <a:t>| E+E | E-E | E*E | E/E |(E)</a:t>
            </a:r>
            <a:endParaRPr kumimoji="0" lang="en-US" altLang="zh-CN" sz="2400" b="1" i="0" u="none" strike="noStrike" kern="1200" cap="none" spc="0" normalizeH="0" baseline="0" noProof="0" dirty="0" smtClean="0">
              <a:ln>
                <a:noFill/>
              </a:ln>
              <a:solidFill>
                <a:srgbClr val="F78507"/>
              </a:solidFill>
              <a:effectLst/>
              <a:uLnTx/>
              <a:uFillTx/>
              <a:latin typeface="+mj-lt"/>
              <a:ea typeface="楷体_GB2312" pitchFamily="49" charset="-122"/>
              <a:cs typeface="+mn-cs"/>
            </a:endParaRPr>
          </a:p>
          <a:p>
            <a:pPr marL="548005" marR="0" lvl="1" indent="-273050" algn="l" defTabSz="914400" rtl="0" eaLnBrk="0" fontAlgn="base" latinLnBrk="0" hangingPunct="0">
              <a:lnSpc>
                <a:spcPct val="125000"/>
              </a:lnSpc>
              <a:spcBef>
                <a:spcPct val="0"/>
              </a:spcBef>
              <a:spcAft>
                <a:spcPct val="0"/>
              </a:spcAft>
              <a:buClr>
                <a:schemeClr val="accent2"/>
              </a:buClr>
              <a:buSzPct val="76000"/>
              <a:buFont typeface="Wingdings 3" panose="05040102010807070707" pitchFamily="18" charset="2"/>
              <a:buChar char=""/>
              <a:defRPr/>
            </a:pP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它的句子有几种</a:t>
            </a:r>
            <a:r>
              <a:rPr kumimoji="0" lang="zh-CN" altLang="en-US" sz="2400" b="0" i="0" u="none" strike="noStrike" kern="1200" cap="none" spc="0" normalizeH="0" baseline="0" noProof="0" dirty="0" smtClean="0">
                <a:ln>
                  <a:noFill/>
                </a:ln>
                <a:solidFill>
                  <a:srgbClr val="0000CC"/>
                </a:solidFill>
                <a:effectLst/>
                <a:uLnTx/>
                <a:uFillTx/>
                <a:latin typeface="+mj-lt"/>
                <a:ea typeface="楷体_GB2312" pitchFamily="49" charset="-122"/>
                <a:cs typeface="+mn-cs"/>
              </a:rPr>
              <a:t>不同的规范归约</a:t>
            </a:r>
            <a:endParaRPr kumimoji="0" lang="zh-CN" altLang="en-US" sz="2400" b="0" i="0" u="none" strike="noStrike" kern="1200" cap="none" spc="0" normalizeH="0" baseline="0" noProof="0" dirty="0" smtClean="0">
              <a:ln>
                <a:noFill/>
              </a:ln>
              <a:solidFill>
                <a:schemeClr val="tx2"/>
              </a:solidFill>
              <a:effectLst/>
              <a:uLnTx/>
              <a:uFillTx/>
              <a:latin typeface="+mj-lt"/>
              <a:ea typeface="楷体_GB2312" pitchFamily="49" charset="-122"/>
              <a:cs typeface="+mn-cs"/>
            </a:endParaRPr>
          </a:p>
          <a:p>
            <a:pPr marL="273050" marR="0" lvl="0" indent="-273050" algn="l" defTabSz="914400" rtl="0" eaLnBrk="0" fontAlgn="base" latinLnBrk="0" hangingPunct="0">
              <a:lnSpc>
                <a:spcPct val="125000"/>
              </a:lnSpc>
              <a:spcBef>
                <a:spcPct val="0"/>
              </a:spcBef>
              <a:spcAft>
                <a:spcPct val="0"/>
              </a:spcAft>
              <a:buClr>
                <a:schemeClr val="accent1"/>
              </a:buClr>
              <a:buSzPct val="76000"/>
              <a:buFont typeface="Wingdings 3" panose="05040102010807070707" pitchFamily="18" charset="2"/>
              <a:buChar char=""/>
              <a:defRPr/>
            </a:pPr>
            <a:r>
              <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归约</a:t>
            </a:r>
            <a:endPar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25000"/>
              </a:lnSpc>
              <a:spcBef>
                <a:spcPct val="0"/>
              </a:spcBef>
              <a:spcAft>
                <a:spcPct val="0"/>
              </a:spcAft>
              <a:buClr>
                <a:schemeClr val="accent2"/>
              </a:buClr>
              <a:buSzPct val="76000"/>
              <a:buFont typeface="Wingdings 3" panose="05040102010807070707" pitchFamily="18" charset="2"/>
              <a:buChar char=""/>
              <a:defRPr/>
            </a:pP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即计算表达式的值</a:t>
            </a:r>
            <a:endPar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25000"/>
              </a:lnSpc>
              <a:spcBef>
                <a:spcPct val="0"/>
              </a:spcBef>
              <a:spcAft>
                <a:spcPct val="0"/>
              </a:spcAft>
              <a:buClr>
                <a:schemeClr val="accent2"/>
              </a:buClr>
              <a:buSzPct val="76000"/>
              <a:buFont typeface="Wingdings 3" panose="05040102010807070707" pitchFamily="18" charset="2"/>
              <a:buChar char=""/>
              <a:defRPr/>
            </a:pP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归约顺序不同，则计算的顺序不同，结果也不同</a:t>
            </a:r>
            <a:endPar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25000"/>
              </a:lnSpc>
              <a:spcBef>
                <a:spcPct val="0"/>
              </a:spcBef>
              <a:spcAft>
                <a:spcPct val="0"/>
              </a:spcAft>
              <a:buClr>
                <a:schemeClr val="accent2"/>
              </a:buClr>
              <a:buSzPct val="76000"/>
              <a:buFont typeface="Wingdings 3" panose="05040102010807070707" pitchFamily="18" charset="2"/>
              <a:buChar char=""/>
              <a:defRPr/>
            </a:pPr>
            <a:r>
              <a:rPr kumimoji="0" lang="en-US" altLang="zh-CN" sz="2400" b="0" i="0" u="none" strike="noStrike" kern="1200" cap="none" spc="0" normalizeH="0" baseline="0" noProof="0" dirty="0" err="1" smtClean="0">
                <a:ln>
                  <a:noFill/>
                </a:ln>
                <a:solidFill>
                  <a:schemeClr val="tx1"/>
                </a:solidFill>
                <a:effectLst/>
                <a:uLnTx/>
                <a:uFillTx/>
                <a:latin typeface="+mj-lt"/>
                <a:ea typeface="楷体_GB2312" pitchFamily="49" charset="-122"/>
                <a:cs typeface="+mn-cs"/>
              </a:rPr>
              <a:t>起决定作用的是</a:t>
            </a:r>
            <a:r>
              <a:rPr kumimoji="0" lang="en-US" altLang="zh-CN" sz="2400" b="0" i="0" u="none" strike="noStrike" kern="1200" cap="none" spc="0" normalizeH="0" baseline="0" noProof="0" dirty="0" err="1" smtClean="0">
                <a:ln>
                  <a:noFill/>
                </a:ln>
                <a:solidFill>
                  <a:srgbClr val="0000CC"/>
                </a:solidFill>
                <a:effectLst/>
                <a:uLnTx/>
                <a:uFillTx/>
                <a:latin typeface="+mj-lt"/>
                <a:ea typeface="楷体_GB2312" pitchFamily="49" charset="-122"/>
                <a:cs typeface="+mn-cs"/>
              </a:rPr>
              <a:t>相邻的两个算符之间的优先关系</a:t>
            </a:r>
            <a:endParaRPr kumimoji="0" lang="zh-CN" altLang="en-US" sz="2400" b="0" i="0" u="none" strike="noStrike" kern="1200" cap="none" spc="0" normalizeH="0" baseline="0" noProof="0" dirty="0" smtClean="0">
              <a:ln>
                <a:noFill/>
              </a:ln>
              <a:solidFill>
                <a:schemeClr val="tx2"/>
              </a:solidFill>
              <a:effectLst/>
              <a:uLnTx/>
              <a:uFillTx/>
              <a:latin typeface="+mj-lt"/>
              <a:ea typeface="楷体_GB2312" pitchFamily="49" charset="-122"/>
              <a:cs typeface="+mn-cs"/>
            </a:endParaRPr>
          </a:p>
          <a:p>
            <a:pPr marL="822325" marR="0" lvl="2" indent="-228600" algn="l" defTabSz="914400" rtl="0" eaLnBrk="0" fontAlgn="base" latinLnBrk="0" hangingPunct="0">
              <a:lnSpc>
                <a:spcPct val="125000"/>
              </a:lnSpc>
              <a:spcBef>
                <a:spcPct val="0"/>
              </a:spcBef>
              <a:spcAft>
                <a:spcPct val="0"/>
              </a:spcAft>
              <a:buClr>
                <a:srgbClr val="BCBCBC"/>
              </a:buClr>
              <a:buSzPct val="76000"/>
              <a:buFont typeface="Wingdings 3" panose="05040102010807070707" pitchFamily="18" charset="2"/>
              <a:buChar char=""/>
              <a:defRPr/>
            </a:pPr>
            <a:r>
              <a:rPr kumimoji="0" lang="zh-CN" altLang="en-US" sz="2000" b="0" i="0" u="none" strike="noStrike" kern="1200" cap="none" spc="0" normalizeH="0" baseline="0" noProof="0" dirty="0" smtClean="0">
                <a:ln>
                  <a:noFill/>
                </a:ln>
                <a:solidFill>
                  <a:schemeClr val="tx1"/>
                </a:solidFill>
                <a:effectLst/>
                <a:uLnTx/>
                <a:uFillTx/>
                <a:latin typeface="+mj-lt"/>
                <a:ea typeface="楷体_GB2312" pitchFamily="49" charset="-122"/>
                <a:cs typeface="+mn-cs"/>
              </a:rPr>
              <a:t>如果规定算符的</a:t>
            </a:r>
            <a:r>
              <a:rPr kumimoji="0" lang="zh-CN" altLang="en-US" sz="2000" b="1" i="0" u="none" strike="noStrike" kern="1200" cap="none" spc="0" normalizeH="0" baseline="0" noProof="0" dirty="0" smtClean="0">
                <a:ln>
                  <a:noFill/>
                </a:ln>
                <a:solidFill>
                  <a:schemeClr val="tx1"/>
                </a:solidFill>
                <a:effectLst/>
                <a:uLnTx/>
                <a:uFillTx/>
                <a:latin typeface="+mj-lt"/>
                <a:ea typeface="楷体_GB2312" pitchFamily="49" charset="-122"/>
                <a:cs typeface="+mn-cs"/>
              </a:rPr>
              <a:t>优先次序</a:t>
            </a:r>
            <a:r>
              <a:rPr kumimoji="0" lang="zh-CN" altLang="en-US" sz="2000" b="0" i="0" u="none" strike="noStrike" kern="1200" cap="none" spc="0" normalizeH="0" baseline="0" noProof="0" dirty="0" smtClean="0">
                <a:ln>
                  <a:noFill/>
                </a:ln>
                <a:solidFill>
                  <a:schemeClr val="tx1"/>
                </a:solidFill>
                <a:effectLst/>
                <a:uLnTx/>
                <a:uFillTx/>
                <a:latin typeface="+mj-lt"/>
                <a:ea typeface="楷体_GB2312" pitchFamily="49" charset="-122"/>
                <a:cs typeface="+mn-cs"/>
              </a:rPr>
              <a:t>，并按这种规定进行归约，则归约过程是</a:t>
            </a:r>
            <a:r>
              <a:rPr kumimoji="0" lang="zh-CN" altLang="en-US" sz="2000" b="0" i="0" u="none" strike="noStrike" kern="1200" cap="none" spc="0" normalizeH="0" baseline="0" noProof="0" dirty="0" smtClean="0">
                <a:ln>
                  <a:noFill/>
                </a:ln>
                <a:solidFill>
                  <a:srgbClr val="0000CC"/>
                </a:solidFill>
                <a:effectLst/>
                <a:uLnTx/>
                <a:uFillTx/>
                <a:latin typeface="+mj-lt"/>
                <a:ea typeface="楷体_GB2312" pitchFamily="49" charset="-122"/>
                <a:cs typeface="+mn-cs"/>
              </a:rPr>
              <a:t>唯一</a:t>
            </a:r>
            <a:r>
              <a:rPr kumimoji="0" lang="zh-CN" altLang="en-US" sz="2000" b="0" i="0" u="none" strike="noStrike" kern="1200" cap="none" spc="0" normalizeH="0" baseline="0" noProof="0" dirty="0" smtClean="0">
                <a:ln>
                  <a:noFill/>
                </a:ln>
                <a:solidFill>
                  <a:schemeClr val="tx1"/>
                </a:solidFill>
                <a:effectLst/>
                <a:uLnTx/>
                <a:uFillTx/>
                <a:latin typeface="+mj-lt"/>
                <a:ea typeface="楷体_GB2312" pitchFamily="49" charset="-122"/>
                <a:cs typeface="+mn-cs"/>
              </a:rPr>
              <a:t>的</a:t>
            </a:r>
            <a:endParaRPr kumimoji="0" lang="zh-CN" altLang="en-US" sz="20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55299" name="Date Placeholder 3"/>
          <p:cNvSpPr>
            <a:spLocks noGrp="1"/>
          </p:cNvSpPr>
          <p:nvPr>
            <p:ph type="dt" sz="half" idx="10"/>
          </p:nvPr>
        </p:nvSpPr>
        <p:spPr>
          <a:noFill/>
          <a:ln>
            <a:noFill/>
          </a:ln>
        </p:spPr>
        <p:txBody>
          <a:bodyPr anchor="t"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a:fld id="{BB962C8B-B14F-4D97-AF65-F5344CB8AC3E}" type="datetime1">
              <a:rPr lang="zh-TW" altLang="en-US" sz="1400" dirty="0">
                <a:solidFill>
                  <a:schemeClr val="tx2"/>
                </a:solidFill>
              </a:rPr>
            </a:fld>
            <a:endParaRPr lang="zh-TW" altLang="en-US" sz="1400" dirty="0">
              <a:solidFill>
                <a:schemeClr val="tx2"/>
              </a:solidFill>
            </a:endParaRPr>
          </a:p>
        </p:txBody>
      </p:sp>
      <p:sp>
        <p:nvSpPr>
          <p:cNvPr id="55300" name="Slide Number Placeholder 4"/>
          <p:cNvSpPr>
            <a:spLocks noGrp="1"/>
          </p:cNvSpPr>
          <p:nvPr>
            <p:ph type="sldNum" sz="quarter" idx="12"/>
          </p:nvPr>
        </p:nvSpPr>
        <p:spPr>
          <a:noFill/>
          <a:ln>
            <a:noFill/>
          </a:ln>
        </p:spPr>
        <p:txBody>
          <a:bodyPr anchor="t"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a:fld id="{9A0DB2DC-4C9A-4742-B13C-FB6460FD3503}" type="slidenum">
              <a:rPr lang="zh-TW" altLang="en-US" sz="1400" dirty="0">
                <a:solidFill>
                  <a:schemeClr val="tx2"/>
                </a:solidFill>
              </a:rPr>
            </a:fld>
            <a:endParaRPr lang="zh-TW" altLang="en-US" sz="1400" dirty="0">
              <a:solidFill>
                <a:schemeClr val="tx2"/>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1" name="Title 1"/>
          <p:cNvSpPr>
            <a:spLocks noGrp="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Operator precedence analysis</a:t>
            </a:r>
            <a:endParaRPr lang="zh-CN" altLang="en-US" kern="1200" dirty="0">
              <a:latin typeface="+mj-lt"/>
              <a:ea typeface="宋体" panose="02010600030101010101" pitchFamily="2" charset="-122"/>
              <a:cs typeface="+mj-cs"/>
            </a:endParaRPr>
          </a:p>
        </p:txBody>
      </p:sp>
      <p:sp>
        <p:nvSpPr>
          <p:cNvPr id="56322" name="Content Placeholder 2"/>
          <p:cNvSpPr>
            <a:spLocks noGrp="1"/>
          </p:cNvSpPr>
          <p:nvPr>
            <p:ph sz="quarter" idx="1"/>
          </p:nvPr>
        </p:nvSpPr>
        <p:spPr>
          <a:xfrm>
            <a:off x="457200" y="1219200"/>
            <a:ext cx="8229600" cy="4937125"/>
          </a:xfrm>
        </p:spPr>
        <p:txBody>
          <a:bodyPr vert="horz" wrap="square" lIns="91440" tIns="45720" rIns="91440" bIns="45720" anchor="t" anchorCtr="0"/>
          <a:p>
            <a:pPr>
              <a:lnSpc>
                <a:spcPct val="125000"/>
              </a:lnSpc>
              <a:spcBef>
                <a:spcPct val="0"/>
              </a:spcBef>
              <a:buClr>
                <a:schemeClr val="accent1"/>
              </a:buClr>
              <a:buSzPct val="76000"/>
              <a:buFont typeface="Wingdings 3" panose="05040102010807070707" pitchFamily="18" charset="2"/>
            </a:pPr>
            <a:r>
              <a:rPr lang="en-US" altLang="en-US" sz="2800" dirty="0">
                <a:solidFill>
                  <a:schemeClr val="tx2"/>
                </a:solidFill>
                <a:latin typeface="楷体_GB2312" pitchFamily="49" charset="-122"/>
                <a:ea typeface="楷体_GB2312" pitchFamily="49" charset="-122"/>
              </a:rPr>
              <a:t>算符优先分析法</a:t>
            </a:r>
            <a:endParaRPr lang="zh-CN" altLang="en-US" sz="2800" dirty="0">
              <a:solidFill>
                <a:schemeClr val="tx2"/>
              </a:solidFill>
              <a:latin typeface="楷体_GB2312" pitchFamily="49" charset="-122"/>
              <a:ea typeface="楷体_GB2312" pitchFamily="49" charset="-122"/>
            </a:endParaRPr>
          </a:p>
          <a:p>
            <a:pPr lvl="1">
              <a:lnSpc>
                <a:spcPct val="125000"/>
              </a:lnSpc>
              <a:spcBef>
                <a:spcPct val="0"/>
              </a:spcBef>
              <a:buClr>
                <a:schemeClr val="accent2"/>
              </a:buClr>
              <a:buSzPct val="76000"/>
              <a:buFont typeface="Wingdings 3" panose="05040102010807070707" pitchFamily="18" charset="2"/>
            </a:pPr>
            <a:r>
              <a:rPr lang="en-US" altLang="en-US" sz="2400" dirty="0">
                <a:solidFill>
                  <a:schemeClr val="tx1"/>
                </a:solidFill>
                <a:latin typeface="楷体_GB2312" pitchFamily="49" charset="-122"/>
                <a:ea typeface="楷体_GB2312" pitchFamily="49" charset="-122"/>
              </a:rPr>
              <a:t>就是</a:t>
            </a:r>
            <a:r>
              <a:rPr lang="en-US" altLang="en-US" sz="2400" dirty="0">
                <a:solidFill>
                  <a:srgbClr val="0000CC"/>
                </a:solidFill>
                <a:latin typeface="楷体_GB2312" pitchFamily="49" charset="-122"/>
                <a:ea typeface="楷体_GB2312" pitchFamily="49" charset="-122"/>
              </a:rPr>
              <a:t>定义算符之间的某种优先关系，借助于这种关系寻找“可归约串”和进行归约</a:t>
            </a:r>
            <a:endParaRPr lang="zh-CN" altLang="en-US" sz="2400" dirty="0">
              <a:solidFill>
                <a:srgbClr val="0000CC"/>
              </a:solidFill>
              <a:latin typeface="楷体_GB2312" pitchFamily="49" charset="-122"/>
              <a:ea typeface="楷体_GB2312" pitchFamily="49" charset="-122"/>
            </a:endParaRPr>
          </a:p>
          <a:p>
            <a:pPr lvl="1">
              <a:lnSpc>
                <a:spcPct val="125000"/>
              </a:lnSpc>
              <a:spcBef>
                <a:spcPct val="0"/>
              </a:spcBef>
              <a:buClr>
                <a:schemeClr val="accent2"/>
              </a:buClr>
              <a:buSzPct val="76000"/>
              <a:buFont typeface="Wingdings 3" panose="05040102010807070707" pitchFamily="18" charset="2"/>
            </a:pPr>
            <a:r>
              <a:rPr lang="zh-CN" altLang="en-US" sz="2400" dirty="0">
                <a:solidFill>
                  <a:schemeClr val="tx1"/>
                </a:solidFill>
                <a:latin typeface="楷体_GB2312" pitchFamily="49" charset="-122"/>
                <a:ea typeface="楷体_GB2312" pitchFamily="49" charset="-122"/>
              </a:rPr>
              <a:t>是一种自下而上的归约过程</a:t>
            </a:r>
            <a:endParaRPr lang="zh-CN" altLang="en-US" sz="2400" dirty="0">
              <a:solidFill>
                <a:schemeClr val="tx1"/>
              </a:solidFill>
              <a:latin typeface="楷体_GB2312" pitchFamily="49" charset="-122"/>
              <a:ea typeface="楷体_GB2312" pitchFamily="49" charset="-122"/>
            </a:endParaRPr>
          </a:p>
          <a:p>
            <a:pPr lvl="1">
              <a:lnSpc>
                <a:spcPct val="125000"/>
              </a:lnSpc>
              <a:spcBef>
                <a:spcPct val="0"/>
              </a:spcBef>
              <a:buClr>
                <a:schemeClr val="accent2"/>
              </a:buClr>
              <a:buSzPct val="76000"/>
              <a:buFont typeface="Wingdings 3" panose="05040102010807070707" pitchFamily="18" charset="2"/>
            </a:pPr>
            <a:r>
              <a:rPr lang="zh-CN" altLang="en-US" sz="2400" dirty="0">
                <a:solidFill>
                  <a:schemeClr val="tx1"/>
                </a:solidFill>
                <a:latin typeface="楷体_GB2312" pitchFamily="49" charset="-122"/>
                <a:ea typeface="楷体_GB2312" pitchFamily="49" charset="-122"/>
              </a:rPr>
              <a:t>特别有利于</a:t>
            </a:r>
            <a:r>
              <a:rPr lang="zh-CN" altLang="en-US" sz="2400" dirty="0">
                <a:solidFill>
                  <a:srgbClr val="0000CC"/>
                </a:solidFill>
                <a:latin typeface="楷体_GB2312" pitchFamily="49" charset="-122"/>
                <a:ea typeface="楷体_GB2312" pitchFamily="49" charset="-122"/>
              </a:rPr>
              <a:t>表达式分析</a:t>
            </a:r>
            <a:r>
              <a:rPr lang="zh-CN" altLang="en-US" sz="2400" dirty="0">
                <a:latin typeface="楷体_GB2312" pitchFamily="49" charset="-122"/>
                <a:ea typeface="楷体_GB2312" pitchFamily="49" charset="-122"/>
              </a:rPr>
              <a:t>，</a:t>
            </a:r>
            <a:r>
              <a:rPr lang="zh-CN" altLang="en-US" sz="2400" dirty="0">
                <a:solidFill>
                  <a:schemeClr val="tx1"/>
                </a:solidFill>
                <a:latin typeface="楷体_GB2312" pitchFamily="49" charset="-122"/>
                <a:ea typeface="楷体_GB2312" pitchFamily="49" charset="-122"/>
              </a:rPr>
              <a:t>宜于手工实现</a:t>
            </a:r>
            <a:endParaRPr lang="zh-CN" altLang="en-US" sz="2400" dirty="0">
              <a:solidFill>
                <a:schemeClr val="tx1"/>
              </a:solidFill>
              <a:latin typeface="楷体_GB2312" pitchFamily="49" charset="-122"/>
              <a:ea typeface="楷体_GB2312" pitchFamily="49" charset="-122"/>
            </a:endParaRPr>
          </a:p>
          <a:p>
            <a:pPr lvl="1">
              <a:lnSpc>
                <a:spcPct val="125000"/>
              </a:lnSpc>
              <a:spcBef>
                <a:spcPct val="0"/>
              </a:spcBef>
              <a:buClr>
                <a:schemeClr val="accent2"/>
              </a:buClr>
              <a:buSzPct val="76000"/>
              <a:buFont typeface="Wingdings 3" panose="05040102010807070707" pitchFamily="18" charset="2"/>
            </a:pPr>
            <a:endParaRPr lang="en-US" altLang="zh-CN" sz="2400" dirty="0">
              <a:solidFill>
                <a:srgbClr val="0000CC"/>
              </a:solidFill>
              <a:latin typeface="楷体_GB2312" pitchFamily="49" charset="-122"/>
              <a:ea typeface="楷体_GB2312" pitchFamily="49" charset="-122"/>
            </a:endParaRPr>
          </a:p>
          <a:p>
            <a:pPr lvl="1">
              <a:lnSpc>
                <a:spcPct val="125000"/>
              </a:lnSpc>
              <a:spcBef>
                <a:spcPct val="0"/>
              </a:spcBef>
              <a:buClr>
                <a:schemeClr val="accent2"/>
              </a:buClr>
              <a:buSzPct val="76000"/>
              <a:buFont typeface="Wingdings 3" panose="05040102010807070707" pitchFamily="18" charset="2"/>
            </a:pPr>
            <a:r>
              <a:rPr lang="zh-CN" altLang="en-US" sz="2400" b="1" dirty="0">
                <a:solidFill>
                  <a:srgbClr val="FF0000"/>
                </a:solidFill>
                <a:latin typeface="楷体_GB2312" pitchFamily="49" charset="-122"/>
                <a:ea typeface="楷体_GB2312" pitchFamily="49" charset="-122"/>
              </a:rPr>
              <a:t>不是一种规范归约法</a:t>
            </a:r>
            <a:endParaRPr lang="zh-CN" altLang="en-US" sz="2400" b="1" dirty="0">
              <a:solidFill>
                <a:srgbClr val="FF0000"/>
              </a:solidFill>
              <a:latin typeface="楷体_GB2312" pitchFamily="49" charset="-122"/>
              <a:ea typeface="楷体_GB2312" pitchFamily="49" charset="-122"/>
            </a:endParaRPr>
          </a:p>
          <a:p>
            <a:pPr lvl="2">
              <a:lnSpc>
                <a:spcPct val="125000"/>
              </a:lnSpc>
              <a:spcBef>
                <a:spcPct val="0"/>
              </a:spcBef>
              <a:buClr>
                <a:srgbClr val="BCBCBC"/>
              </a:buClr>
              <a:buSzPct val="76000"/>
              <a:buFont typeface="Wingdings 3" panose="05040102010807070707" pitchFamily="18" charset="2"/>
            </a:pPr>
            <a:r>
              <a:rPr lang="zh-CN" altLang="en-US" sz="2400" dirty="0">
                <a:latin typeface="楷体_GB2312" pitchFamily="49" charset="-122"/>
                <a:ea typeface="楷体_GB2312" pitchFamily="49" charset="-122"/>
              </a:rPr>
              <a:t>这种归约未必是严格的最左归约</a:t>
            </a:r>
            <a:endParaRPr lang="zh-CN" altLang="en-US" sz="2400" dirty="0">
              <a:latin typeface="楷体_GB2312" pitchFamily="49" charset="-122"/>
              <a:ea typeface="楷体_GB2312" pitchFamily="49" charset="-122"/>
            </a:endParaRPr>
          </a:p>
          <a:p>
            <a:pPr>
              <a:buClr>
                <a:schemeClr val="accent1"/>
              </a:buClr>
              <a:buSzPct val="76000"/>
              <a:buFont typeface="Wingdings 3" panose="05040102010807070707" pitchFamily="18" charset="2"/>
            </a:pPr>
            <a:endParaRPr lang="zh-CN" altLang="en-US" dirty="0">
              <a:latin typeface="楷体_GB2312" pitchFamily="49" charset="-122"/>
              <a:ea typeface="楷体_GB2312" pitchFamily="49" charset="-122"/>
            </a:endParaRPr>
          </a:p>
        </p:txBody>
      </p:sp>
      <p:sp>
        <p:nvSpPr>
          <p:cNvPr id="56323" name="Date Placeholder 3"/>
          <p:cNvSpPr>
            <a:spLocks noGrp="1"/>
          </p:cNvSpPr>
          <p:nvPr>
            <p:ph type="dt" sz="half" idx="10"/>
          </p:nvPr>
        </p:nvSpPr>
        <p:spPr>
          <a:noFill/>
          <a:ln>
            <a:noFill/>
          </a:ln>
        </p:spPr>
        <p:txBody>
          <a:bodyPr anchor="t"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a:fld id="{BB962C8B-B14F-4D97-AF65-F5344CB8AC3E}" type="datetime1">
              <a:rPr lang="zh-TW" altLang="en-US" sz="1400" dirty="0">
                <a:solidFill>
                  <a:schemeClr val="tx2"/>
                </a:solidFill>
              </a:rPr>
            </a:fld>
            <a:endParaRPr lang="zh-TW" altLang="en-US" sz="1400" dirty="0">
              <a:solidFill>
                <a:schemeClr val="tx2"/>
              </a:solidFill>
            </a:endParaRPr>
          </a:p>
        </p:txBody>
      </p:sp>
      <p:sp>
        <p:nvSpPr>
          <p:cNvPr id="56324" name="Slide Number Placeholder 4"/>
          <p:cNvSpPr>
            <a:spLocks noGrp="1"/>
          </p:cNvSpPr>
          <p:nvPr>
            <p:ph type="sldNum" sz="quarter" idx="12"/>
          </p:nvPr>
        </p:nvSpPr>
        <p:spPr>
          <a:noFill/>
          <a:ln>
            <a:noFill/>
          </a:ln>
        </p:spPr>
        <p:txBody>
          <a:bodyPr anchor="t"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a:fld id="{9A0DB2DC-4C9A-4742-B13C-FB6460FD3503}" type="slidenum">
              <a:rPr lang="zh-TW" altLang="en-US" sz="1400" dirty="0">
                <a:solidFill>
                  <a:schemeClr val="tx2"/>
                </a:solidFill>
              </a:rPr>
            </a:fld>
            <a:endParaRPr lang="zh-TW" altLang="en-US" sz="1400" dirty="0">
              <a:solidFill>
                <a:schemeClr val="tx2"/>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5" name="Title 1"/>
          <p:cNvSpPr>
            <a:spLocks noGrp="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Operator precedence analysis</a:t>
            </a:r>
            <a:endParaRPr lang="zh-CN" altLang="en-US" kern="1200" dirty="0">
              <a:latin typeface="+mj-lt"/>
              <a:ea typeface="宋体" panose="02010600030101010101" pitchFamily="2" charset="-122"/>
              <a:cs typeface="+mj-cs"/>
            </a:endParaRPr>
          </a:p>
        </p:txBody>
      </p:sp>
      <mc:AlternateContent xmlns:mc="http://schemas.openxmlformats.org/markup-compatibility/2006">
        <mc:Choice xmlns:a14="http://schemas.microsoft.com/office/drawing/2010/main" Requires="a14">
          <p:sp>
            <p:nvSpPr>
              <p:cNvPr id="3" name="Content Placeholder 2"/>
              <p:cNvSpPr>
                <a:spLocks noGrp="1"/>
              </p:cNvSpPr>
              <p:nvPr>
                <p:ph sz="quarter" idx="1"/>
              </p:nvPr>
            </p:nvSpPr>
            <p:spPr>
              <a:xfrm>
                <a:off x="457200" y="1219200"/>
                <a:ext cx="8507413" cy="4937125"/>
              </a:xfrm>
            </p:spPr>
            <p:txBody>
              <a:bodyPr vert="horz" wrap="square" lIns="91440" tIns="45720" rIns="91440" bIns="45720" numCol="1" anchor="t" anchorCtr="0" compatLnSpc="1"/>
              <a:lstStyle/>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600" b="0" i="0" u="none" strike="noStrike" kern="1200" cap="none" spc="0" normalizeH="0" baseline="0" noProof="1" smtClean="0">
                    <a:ln>
                      <a:noFill/>
                    </a:ln>
                    <a:solidFill>
                      <a:schemeClr val="tx1"/>
                    </a:solidFill>
                    <a:effectLst/>
                    <a:uLnTx/>
                    <a:uFillTx/>
                    <a:latin typeface="+mj-lt"/>
                    <a:ea typeface="楷体_GB2312" pitchFamily="49" charset="-122"/>
                    <a:cs typeface="+mn-cs"/>
                  </a:rPr>
                  <a:t>定义任何两个可能相继出现的终结符</a:t>
                </a:r>
                <a:r>
                  <a:rPr kumimoji="0" lang="en-US" altLang="zh-CN" sz="2600" b="0" i="0" u="none" strike="noStrike" kern="1200" cap="none" spc="0" normalizeH="0" baseline="0" noProof="1" smtClean="0">
                    <a:ln>
                      <a:noFill/>
                    </a:ln>
                    <a:solidFill>
                      <a:schemeClr val="tx1"/>
                    </a:solidFill>
                    <a:effectLst/>
                    <a:uLnTx/>
                    <a:uFillTx/>
                    <a:latin typeface="+mj-lt"/>
                    <a:ea typeface="楷体_GB2312" pitchFamily="49" charset="-122"/>
                    <a:cs typeface="+mn-cs"/>
                  </a:rPr>
                  <a:t>a</a:t>
                </a:r>
                <a:r>
                  <a:rPr kumimoji="0" lang="zh-CN" altLang="en-US" sz="2600" b="0" i="0" u="none" strike="noStrike" kern="1200" cap="none" spc="0" normalizeH="0" baseline="0" noProof="1" smtClean="0">
                    <a:ln>
                      <a:noFill/>
                    </a:ln>
                    <a:solidFill>
                      <a:schemeClr val="tx1"/>
                    </a:solidFill>
                    <a:effectLst/>
                    <a:uLnTx/>
                    <a:uFillTx/>
                    <a:latin typeface="+mj-lt"/>
                    <a:ea typeface="楷体_GB2312" pitchFamily="49" charset="-122"/>
                    <a:cs typeface="+mn-cs"/>
                  </a:rPr>
                  <a:t>与</a:t>
                </a:r>
                <a:r>
                  <a:rPr kumimoji="0" lang="en-US" altLang="zh-CN" sz="2600" b="0" i="0" u="none" strike="noStrike" kern="1200" cap="none" spc="0" normalizeH="0" baseline="0" noProof="1" smtClean="0">
                    <a:ln>
                      <a:noFill/>
                    </a:ln>
                    <a:solidFill>
                      <a:schemeClr val="tx1"/>
                    </a:solidFill>
                    <a:effectLst/>
                    <a:uLnTx/>
                    <a:uFillTx/>
                    <a:latin typeface="+mj-lt"/>
                    <a:ea typeface="楷体_GB2312" pitchFamily="49" charset="-122"/>
                    <a:cs typeface="+mn-cs"/>
                  </a:rPr>
                  <a:t>b</a:t>
                </a:r>
                <a:r>
                  <a:rPr kumimoji="0" lang="zh-CN" altLang="en-US" sz="2600" b="0" i="0" u="none" strike="noStrike" kern="1200" cap="none" spc="0" normalizeH="0" baseline="0" noProof="1" smtClean="0">
                    <a:ln>
                      <a:noFill/>
                    </a:ln>
                    <a:solidFill>
                      <a:schemeClr val="tx1"/>
                    </a:solidFill>
                    <a:effectLst/>
                    <a:uLnTx/>
                    <a:uFillTx/>
                    <a:latin typeface="+mj-lt"/>
                    <a:ea typeface="楷体_GB2312" pitchFamily="49" charset="-122"/>
                    <a:cs typeface="+mn-cs"/>
                  </a:rPr>
                  <a:t>的优先关系</a:t>
                </a:r>
                <a:r>
                  <a:rPr kumimoji="0" lang="zh-CN" altLang="en-US"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a:t>
                </a:r>
                <a:endParaRPr kumimoji="0" lang="zh-CN" altLang="en-US" sz="2600" b="0" i="0" u="none" strike="noStrike" kern="1200" cap="none" spc="0" normalizeH="0" baseline="0" noProof="1" smtClean="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panose="05000000000000000000" pitchFamily="2" charset="2"/>
                  <a:buNone/>
                  <a:defRPr/>
                </a:pPr>
                <a:r>
                  <a:rPr kumimoji="0" lang="zh-CN" altLang="en-US" sz="2600" b="0" i="0" u="none" strike="noStrike" kern="1200" cap="none" spc="0" normalizeH="0" baseline="0" noProof="1" smtClean="0">
                    <a:ln>
                      <a:noFill/>
                    </a:ln>
                    <a:solidFill>
                      <a:schemeClr val="tx1"/>
                    </a:solidFill>
                    <a:effectLst/>
                    <a:uLnTx/>
                    <a:uFillTx/>
                    <a:latin typeface="+mj-lt"/>
                    <a:ea typeface="楷体_GB2312" pitchFamily="49" charset="-122"/>
                    <a:cs typeface="+mn-cs"/>
                  </a:rPr>
                  <a:t>  </a:t>
                </a:r>
                <a:endParaRPr kumimoji="0" lang="en-US" altLang="zh-CN" sz="2600" b="0" i="0" u="none" strike="noStrike" kern="1200" cap="none" spc="0" normalizeH="0" baseline="0" noProof="1" smtClean="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panose="05000000000000000000" pitchFamily="2" charset="2"/>
                  <a:buNone/>
                  <a:defRPr/>
                </a:pPr>
                <a:r>
                  <a:rPr kumimoji="0" lang="en-US" altLang="zh-CN" sz="2600" b="0" i="0" u="none" strike="noStrike" kern="1200" cap="none" spc="0" normalizeH="0" baseline="0" noProof="1">
                    <a:ln>
                      <a:noFill/>
                    </a:ln>
                    <a:solidFill>
                      <a:schemeClr val="tx1"/>
                    </a:solidFill>
                    <a:effectLst/>
                    <a:uLnTx/>
                    <a:uFillTx/>
                    <a:latin typeface="+mj-lt"/>
                    <a:ea typeface="楷体_GB2312" pitchFamily="49" charset="-122"/>
                    <a:cs typeface="+mn-cs"/>
                  </a:rPr>
                  <a:t> </a:t>
                </a:r>
                <a:r>
                  <a:rPr kumimoji="0" lang="zh-CN" altLang="en-US" sz="2600" b="1" i="0" u="none" strike="noStrike" kern="1200" cap="none" spc="0" normalizeH="0" baseline="0" noProof="1" smtClean="0">
                    <a:ln>
                      <a:noFill/>
                    </a:ln>
                    <a:solidFill>
                      <a:schemeClr val="tx1"/>
                    </a:solidFill>
                    <a:effectLst/>
                    <a:uLnTx/>
                    <a:uFillTx/>
                    <a:latin typeface="+mj-lt"/>
                    <a:ea typeface="楷体_GB2312" pitchFamily="49" charset="-122"/>
                    <a:cs typeface="+mn-cs"/>
                  </a:rPr>
                  <a:t>三种关系</a:t>
                </a:r>
                <a:endParaRPr kumimoji="0" lang="zh-CN" altLang="en-US" sz="2600" b="1" i="0" u="none" strike="noStrike" kern="1200" cap="none" spc="0" normalizeH="0" baseline="0" noProof="1" smtClean="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panose="05000000000000000000" pitchFamily="2" charset="2"/>
                  <a:buNone/>
                  <a:defRPr/>
                </a:pPr>
                <a:r>
                  <a:rPr kumimoji="0" lang="en-US" altLang="zh-CN" sz="2300" b="0" i="0" u="none" strike="noStrike" kern="1200" cap="none" spc="0" normalizeH="0" baseline="0" noProof="1" smtClean="0">
                    <a:ln>
                      <a:noFill/>
                    </a:ln>
                    <a:solidFill>
                      <a:srgbClr val="0000CC"/>
                    </a:solidFill>
                    <a:effectLst/>
                    <a:uLnTx/>
                    <a:uFillTx/>
                    <a:latin typeface="+mj-lt"/>
                    <a:ea typeface="楷体_GB2312" pitchFamily="49" charset="-122"/>
                    <a:cs typeface="+mn-cs"/>
                  </a:rPr>
                  <a:t>a </a:t>
                </a:r>
                <a14:m>
                  <m:oMath xmlns:m="http://schemas.openxmlformats.org/officeDocument/2006/math">
                    <m:r>
                      <a:rPr kumimoji="1" lang="en-US" altLang="zh-CN" i="1" u="none" strike="noStrike" kern="1200" cap="none" spc="0" normalizeH="0" baseline="0" noProof="0" dirty="0">
                        <a:ln>
                          <a:noFill/>
                        </a:ln>
                        <a:solidFill>
                          <a:srgbClr val="0000FF"/>
                        </a:solidFill>
                        <a:effectLst/>
                        <a:uLnTx/>
                        <a:uFillTx/>
                        <a:latin typeface="Cambria Math" panose="02040503050406030204" charset="0"/>
                        <a:ea typeface="楷体_GB2312" pitchFamily="49" charset="-122"/>
                        <a:cs typeface="Cambria Math" panose="02040503050406030204" charset="0"/>
                      </a:rPr>
                      <m:t>⋖</m:t>
                    </m:r>
                  </m:oMath>
                </a14:m>
                <a:r>
                  <a:rPr kumimoji="0" lang="en-US" altLang="zh-CN" sz="2300" b="0" i="0" u="none" strike="noStrike" kern="1200" cap="none" spc="0" normalizeH="0" baseline="0" noProof="0" dirty="0" smtClean="0">
                    <a:ln>
                      <a:noFill/>
                    </a:ln>
                    <a:solidFill>
                      <a:srgbClr val="0000CC"/>
                    </a:solidFill>
                    <a:effectLst/>
                    <a:uLnTx/>
                    <a:uFillTx/>
                    <a:latin typeface="+mj-lt"/>
                    <a:ea typeface="楷体_GB2312" pitchFamily="49" charset="-122"/>
                    <a:cs typeface="+mn-cs"/>
                  </a:rPr>
                  <a:t> </a:t>
                </a:r>
                <a:r>
                  <a:rPr kumimoji="0" lang="en-US" altLang="zh-CN" sz="2300" b="0" i="0" u="none" strike="noStrike" kern="1200" cap="none" spc="0" normalizeH="0" baseline="0" noProof="1" smtClean="0">
                    <a:ln>
                      <a:noFill/>
                    </a:ln>
                    <a:solidFill>
                      <a:srgbClr val="0000CC"/>
                    </a:solidFill>
                    <a:effectLst/>
                    <a:uLnTx/>
                    <a:uFillTx/>
                    <a:latin typeface="+mj-lt"/>
                    <a:ea typeface="楷体_GB2312" pitchFamily="49" charset="-122"/>
                    <a:cs typeface="+mn-cs"/>
                  </a:rPr>
                  <a:t>b</a:t>
                </a:r>
                <a:r>
                  <a:rPr kumimoji="0" lang="en-US" altLang="zh-CN" sz="2300" b="0" i="0" u="none" strike="noStrike" kern="1200" cap="none" spc="0" normalizeH="0" baseline="0" noProof="1" smtClean="0">
                    <a:ln>
                      <a:noFill/>
                    </a:ln>
                    <a:solidFill>
                      <a:schemeClr val="tx2"/>
                    </a:solidFill>
                    <a:effectLst/>
                    <a:uLnTx/>
                    <a:uFillTx/>
                    <a:latin typeface="+mj-lt"/>
                    <a:ea typeface="楷体_GB2312" pitchFamily="49" charset="-122"/>
                    <a:cs typeface="+mn-cs"/>
                  </a:rPr>
                  <a:t>   </a:t>
                </a:r>
                <a:r>
                  <a:rPr kumimoji="0" lang="en-US" altLang="zh-CN" sz="2300" b="0" i="0" u="none" strike="noStrike" kern="1200" cap="none" spc="0" normalizeH="0" baseline="0" noProof="1" smtClean="0">
                    <a:ln>
                      <a:noFill/>
                    </a:ln>
                    <a:solidFill>
                      <a:schemeClr val="tx1"/>
                    </a:solidFill>
                    <a:effectLst/>
                    <a:uLnTx/>
                    <a:uFillTx/>
                    <a:latin typeface="+mj-lt"/>
                    <a:ea typeface="楷体_GB2312" pitchFamily="49" charset="-122"/>
                    <a:cs typeface="+mn-cs"/>
                  </a:rPr>
                  <a:t>a</a:t>
                </a:r>
                <a:r>
                  <a:rPr kumimoji="0" lang="zh-CN" altLang="en-US" sz="2300" b="0" i="0" u="none" strike="noStrike" kern="1200" cap="none" spc="0" normalizeH="0" baseline="0" noProof="1" smtClean="0">
                    <a:ln>
                      <a:noFill/>
                    </a:ln>
                    <a:solidFill>
                      <a:schemeClr val="tx1"/>
                    </a:solidFill>
                    <a:effectLst/>
                    <a:uLnTx/>
                    <a:uFillTx/>
                    <a:latin typeface="+mj-lt"/>
                    <a:ea typeface="楷体_GB2312" pitchFamily="49" charset="-122"/>
                    <a:cs typeface="+mn-cs"/>
                  </a:rPr>
                  <a:t>的优先级低于</a:t>
                </a:r>
                <a:r>
                  <a:rPr kumimoji="0" lang="en-US" altLang="zh-CN" sz="2300" b="0" i="0" u="none" strike="noStrike" kern="1200" cap="none" spc="0" normalizeH="0" baseline="0" noProof="1" smtClean="0">
                    <a:ln>
                      <a:noFill/>
                    </a:ln>
                    <a:solidFill>
                      <a:schemeClr val="tx1"/>
                    </a:solidFill>
                    <a:effectLst/>
                    <a:uLnTx/>
                    <a:uFillTx/>
                    <a:latin typeface="+mj-lt"/>
                    <a:ea typeface="楷体_GB2312" pitchFamily="49" charset="-122"/>
                    <a:cs typeface="+mn-cs"/>
                  </a:rPr>
                  <a:t>b</a:t>
                </a:r>
                <a:endParaRPr kumimoji="0" lang="en-US" altLang="zh-CN" sz="2300" b="0" i="0" u="none" strike="noStrike" kern="1200" cap="none" spc="0" normalizeH="0" baseline="0" noProof="1" smtClean="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panose="05000000000000000000" pitchFamily="2" charset="2"/>
                  <a:buNone/>
                  <a:defRPr/>
                </a:pPr>
                <a:r>
                  <a:rPr kumimoji="0" lang="en-US" altLang="zh-CN" sz="2300" b="0" i="0" u="none" strike="noStrike" kern="1200" cap="none" spc="0" normalizeH="0" baseline="0" noProof="1" smtClean="0">
                    <a:ln>
                      <a:noFill/>
                    </a:ln>
                    <a:solidFill>
                      <a:srgbClr val="0000CC"/>
                    </a:solidFill>
                    <a:effectLst/>
                    <a:uLnTx/>
                    <a:uFillTx/>
                    <a:latin typeface="+mj-lt"/>
                    <a:ea typeface="楷体_GB2312" pitchFamily="49" charset="-122"/>
                    <a:cs typeface="+mn-cs"/>
                  </a:rPr>
                  <a:t>a ≒ b</a:t>
                </a:r>
                <a:r>
                  <a:rPr kumimoji="0" lang="en-US" altLang="zh-CN" sz="2300" b="0" i="0" u="none" strike="noStrike" kern="1200" cap="none" spc="0" normalizeH="0" baseline="0" noProof="1" smtClean="0">
                    <a:ln>
                      <a:noFill/>
                    </a:ln>
                    <a:solidFill>
                      <a:schemeClr val="tx2"/>
                    </a:solidFill>
                    <a:effectLst/>
                    <a:uLnTx/>
                    <a:uFillTx/>
                    <a:latin typeface="+mj-lt"/>
                    <a:ea typeface="楷体_GB2312" pitchFamily="49" charset="-122"/>
                    <a:cs typeface="+mn-cs"/>
                  </a:rPr>
                  <a:t>   </a:t>
                </a:r>
                <a:r>
                  <a:rPr kumimoji="0" lang="en-US" altLang="zh-CN" sz="2300" b="0" i="0" u="none" strike="noStrike" kern="1200" cap="none" spc="0" normalizeH="0" baseline="0" noProof="1" smtClean="0">
                    <a:ln>
                      <a:noFill/>
                    </a:ln>
                    <a:solidFill>
                      <a:schemeClr val="tx1"/>
                    </a:solidFill>
                    <a:effectLst/>
                    <a:uLnTx/>
                    <a:uFillTx/>
                    <a:latin typeface="+mj-lt"/>
                    <a:ea typeface="楷体_GB2312" pitchFamily="49" charset="-122"/>
                    <a:cs typeface="+mn-cs"/>
                  </a:rPr>
                  <a:t>a</a:t>
                </a:r>
                <a:r>
                  <a:rPr kumimoji="0" lang="zh-CN" altLang="en-US" sz="2300" b="0" i="0" u="none" strike="noStrike" kern="1200" cap="none" spc="0" normalizeH="0" baseline="0" noProof="1" smtClean="0">
                    <a:ln>
                      <a:noFill/>
                    </a:ln>
                    <a:solidFill>
                      <a:schemeClr val="tx1"/>
                    </a:solidFill>
                    <a:effectLst/>
                    <a:uLnTx/>
                    <a:uFillTx/>
                    <a:latin typeface="+mj-lt"/>
                    <a:ea typeface="楷体_GB2312" pitchFamily="49" charset="-122"/>
                    <a:cs typeface="+mn-cs"/>
                  </a:rPr>
                  <a:t>的优先级等于</a:t>
                </a:r>
                <a:r>
                  <a:rPr kumimoji="0" lang="en-US" altLang="zh-CN" sz="2300" b="0" i="0" u="none" strike="noStrike" kern="1200" cap="none" spc="0" normalizeH="0" baseline="0" noProof="1" smtClean="0">
                    <a:ln>
                      <a:noFill/>
                    </a:ln>
                    <a:solidFill>
                      <a:schemeClr val="tx1"/>
                    </a:solidFill>
                    <a:effectLst/>
                    <a:uLnTx/>
                    <a:uFillTx/>
                    <a:latin typeface="+mj-lt"/>
                    <a:ea typeface="楷体_GB2312" pitchFamily="49" charset="-122"/>
                    <a:cs typeface="+mn-cs"/>
                  </a:rPr>
                  <a:t>b</a:t>
                </a:r>
                <a:endParaRPr kumimoji="0" lang="en-US" altLang="zh-CN" sz="2300" b="0" i="0" u="none" strike="noStrike" kern="1200" cap="none" spc="0" normalizeH="0" baseline="0" noProof="1" smtClean="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panose="05000000000000000000" pitchFamily="2" charset="2"/>
                  <a:buNone/>
                  <a:defRPr/>
                </a:pPr>
                <a:r>
                  <a:rPr kumimoji="0" lang="en-US" altLang="zh-CN" sz="2300" b="0" i="0" u="none" strike="noStrike" kern="1200" cap="none" spc="0" normalizeH="0" baseline="0" noProof="1" smtClean="0">
                    <a:ln>
                      <a:noFill/>
                    </a:ln>
                    <a:solidFill>
                      <a:srgbClr val="0000CC"/>
                    </a:solidFill>
                    <a:effectLst/>
                    <a:uLnTx/>
                    <a:uFillTx/>
                    <a:latin typeface="+mj-lt"/>
                    <a:ea typeface="楷体_GB2312" pitchFamily="49" charset="-122"/>
                    <a:cs typeface="+mn-cs"/>
                  </a:rPr>
                  <a:t>a </a:t>
                </a:r>
                <a14:m>
                  <m:oMath xmlns:m="http://schemas.openxmlformats.org/officeDocument/2006/math">
                    <m:r>
                      <a:rPr kumimoji="1" lang="en-US" altLang="zh-CN" i="1" u="none" strike="noStrike" kern="1200" cap="none" spc="0" normalizeH="0" baseline="0" noProof="0" dirty="0">
                        <a:ln>
                          <a:noFill/>
                        </a:ln>
                        <a:solidFill>
                          <a:srgbClr val="0000FF"/>
                        </a:solidFill>
                        <a:effectLst/>
                        <a:uLnTx/>
                        <a:uFillTx/>
                        <a:latin typeface="Cambria Math" panose="02040503050406030204" charset="0"/>
                        <a:ea typeface="MS Mincho" charset="0"/>
                        <a:cs typeface="Cambria Math" panose="02040503050406030204" charset="0"/>
                      </a:rPr>
                      <m:t>⋗</m:t>
                    </m:r>
                  </m:oMath>
                </a14:m>
                <a:r>
                  <a:rPr kumimoji="0" lang="en-US" altLang="zh-CN" sz="2300" b="0" i="0" u="none" strike="noStrike" kern="1200" cap="none" spc="0" normalizeH="0" baseline="0" noProof="1" smtClean="0">
                    <a:ln>
                      <a:noFill/>
                    </a:ln>
                    <a:solidFill>
                      <a:srgbClr val="0000CC"/>
                    </a:solidFill>
                    <a:effectLst/>
                    <a:uLnTx/>
                    <a:uFillTx/>
                    <a:latin typeface="+mj-lt"/>
                    <a:ea typeface="楷体_GB2312" pitchFamily="49" charset="-122"/>
                    <a:cs typeface="+mn-cs"/>
                  </a:rPr>
                  <a:t> b</a:t>
                </a:r>
                <a:r>
                  <a:rPr kumimoji="0" lang="en-US" altLang="zh-CN" sz="2300" b="0" i="0" u="none" strike="noStrike" kern="1200" cap="none" spc="0" normalizeH="0" baseline="0" noProof="1" smtClean="0">
                    <a:ln>
                      <a:noFill/>
                    </a:ln>
                    <a:solidFill>
                      <a:schemeClr val="tx2"/>
                    </a:solidFill>
                    <a:effectLst/>
                    <a:uLnTx/>
                    <a:uFillTx/>
                    <a:latin typeface="+mj-lt"/>
                    <a:ea typeface="楷体_GB2312" pitchFamily="49" charset="-122"/>
                    <a:cs typeface="+mn-cs"/>
                  </a:rPr>
                  <a:t>   </a:t>
                </a:r>
                <a:r>
                  <a:rPr kumimoji="0" lang="en-US" altLang="zh-CN" sz="2300" b="0" i="0" u="none" strike="noStrike" kern="1200" cap="none" spc="0" normalizeH="0" baseline="0" noProof="1" smtClean="0">
                    <a:ln>
                      <a:noFill/>
                    </a:ln>
                    <a:solidFill>
                      <a:schemeClr val="tx1"/>
                    </a:solidFill>
                    <a:effectLst/>
                    <a:uLnTx/>
                    <a:uFillTx/>
                    <a:latin typeface="+mj-lt"/>
                    <a:ea typeface="楷体_GB2312" pitchFamily="49" charset="-122"/>
                    <a:cs typeface="+mn-cs"/>
                  </a:rPr>
                  <a:t>a</a:t>
                </a:r>
                <a:r>
                  <a:rPr kumimoji="0" lang="zh-CN" altLang="en-US" sz="2300" b="0" i="0" u="none" strike="noStrike" kern="1200" cap="none" spc="0" normalizeH="0" baseline="0" noProof="1" smtClean="0">
                    <a:ln>
                      <a:noFill/>
                    </a:ln>
                    <a:solidFill>
                      <a:schemeClr val="tx1"/>
                    </a:solidFill>
                    <a:effectLst/>
                    <a:uLnTx/>
                    <a:uFillTx/>
                    <a:latin typeface="+mj-lt"/>
                    <a:ea typeface="楷体_GB2312" pitchFamily="49" charset="-122"/>
                    <a:cs typeface="+mn-cs"/>
                  </a:rPr>
                  <a:t>的优先级高于</a:t>
                </a:r>
                <a:r>
                  <a:rPr kumimoji="0" lang="en-US" altLang="zh-CN" sz="2300" b="0" i="0" u="none" strike="noStrike" kern="1200" cap="none" spc="0" normalizeH="0" baseline="0" noProof="1" smtClean="0">
                    <a:ln>
                      <a:noFill/>
                    </a:ln>
                    <a:solidFill>
                      <a:schemeClr val="tx1"/>
                    </a:solidFill>
                    <a:effectLst/>
                    <a:uLnTx/>
                    <a:uFillTx/>
                    <a:latin typeface="+mj-lt"/>
                    <a:ea typeface="楷体_GB2312" pitchFamily="49" charset="-122"/>
                    <a:cs typeface="+mn-cs"/>
                  </a:rPr>
                  <a:t>b</a:t>
                </a:r>
                <a:endParaRPr kumimoji="0" lang="en-US" altLang="zh-CN" sz="2300" b="0" i="0" u="none" strike="noStrike" kern="1200" cap="none" spc="0" normalizeH="0" baseline="0" noProof="1" smtClean="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600" b="0" i="0" u="none" strike="noStrike" kern="1200" cap="none" spc="0" normalizeH="0" baseline="0" noProof="1" smtClean="0">
                    <a:ln>
                      <a:noFill/>
                    </a:ln>
                    <a:solidFill>
                      <a:srgbClr val="FF0000"/>
                    </a:solidFill>
                    <a:effectLst/>
                    <a:uLnTx/>
                    <a:uFillTx/>
                    <a:latin typeface="+mj-lt"/>
                    <a:ea typeface="楷体_GB2312" pitchFamily="49" charset="-122"/>
                    <a:cs typeface="+mn-cs"/>
                  </a:rPr>
                  <a:t>注意</a:t>
                </a:r>
                <a:r>
                  <a:rPr kumimoji="0" lang="zh-CN" altLang="en-US" sz="2600" b="0" i="0" u="none" strike="noStrike" kern="1200" cap="none" spc="0" normalizeH="0" baseline="0" noProof="1" smtClean="0">
                    <a:ln>
                      <a:noFill/>
                    </a:ln>
                    <a:solidFill>
                      <a:schemeClr val="tx1"/>
                    </a:solidFill>
                    <a:effectLst/>
                    <a:uLnTx/>
                    <a:uFillTx/>
                    <a:latin typeface="+mj-lt"/>
                    <a:ea typeface="楷体_GB2312" pitchFamily="49" charset="-122"/>
                    <a:cs typeface="+mn-cs"/>
                  </a:rPr>
                  <a:t>：与数学上的&lt;</a:t>
                </a:r>
                <a:r>
                  <a:rPr kumimoji="0" lang="zh-CN" altLang="en-US"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a:t>
                </a:r>
                <a:r>
                  <a:rPr kumimoji="0" lang="zh-CN" altLang="en-US" sz="2600" b="0" i="0" u="none" strike="noStrike" kern="1200" cap="none" spc="0" normalizeH="0" baseline="0" noProof="1" smtClean="0">
                    <a:ln>
                      <a:noFill/>
                    </a:ln>
                    <a:solidFill>
                      <a:schemeClr val="tx1"/>
                    </a:solidFill>
                    <a:effectLst/>
                    <a:uLnTx/>
                    <a:uFillTx/>
                    <a:latin typeface="+mj-lt"/>
                    <a:ea typeface="楷体_GB2312" pitchFamily="49" charset="-122"/>
                    <a:cs typeface="+mn-cs"/>
                  </a:rPr>
                  <a:t>&gt;</a:t>
                </a:r>
                <a:r>
                  <a:rPr kumimoji="0" lang="zh-CN" altLang="en-US"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a:t>
                </a:r>
                <a:r>
                  <a:rPr kumimoji="0" lang="zh-CN" altLang="en-US" sz="2600" b="0" i="0" u="none" strike="noStrike" kern="1200" cap="none" spc="0" normalizeH="0" baseline="0" noProof="1" smtClean="0">
                    <a:ln>
                      <a:noFill/>
                    </a:ln>
                    <a:solidFill>
                      <a:schemeClr val="tx1"/>
                    </a:solidFill>
                    <a:effectLst/>
                    <a:uLnTx/>
                    <a:uFillTx/>
                    <a:latin typeface="+mj-lt"/>
                    <a:ea typeface="楷体_GB2312" pitchFamily="49" charset="-122"/>
                    <a:cs typeface="+mn-cs"/>
                  </a:rPr>
                  <a:t>=不同，</a:t>
                </a:r>
                <a:r>
                  <a:rPr kumimoji="0" lang="en-US" altLang="zh-CN" sz="2600" b="0" i="0" u="none" strike="noStrike" kern="1200" cap="none" spc="0" normalizeH="0" baseline="0" noProof="1" smtClean="0">
                    <a:ln>
                      <a:noFill/>
                    </a:ln>
                    <a:solidFill>
                      <a:schemeClr val="tx1"/>
                    </a:solidFill>
                    <a:effectLst/>
                    <a:uLnTx/>
                    <a:uFillTx/>
                    <a:latin typeface="+mj-lt"/>
                    <a:ea typeface="楷体_GB2312" pitchFamily="49" charset="-122"/>
                    <a:cs typeface="+mn-cs"/>
                  </a:rPr>
                  <a:t>a </a:t>
                </a:r>
                <a14:m>
                  <m:oMath xmlns:m="http://schemas.openxmlformats.org/officeDocument/2006/math">
                    <m:r>
                      <a:rPr kumimoji="1" lang="en-US" altLang="zh-CN" i="1" u="none" strike="noStrike" kern="1200" cap="none" spc="0" normalizeH="0" baseline="0" noProof="0" dirty="0">
                        <a:ln>
                          <a:noFill/>
                        </a:ln>
                        <a:solidFill>
                          <a:srgbClr val="0000FF"/>
                        </a:solidFill>
                        <a:effectLst/>
                        <a:uLnTx/>
                        <a:uFillTx/>
                        <a:latin typeface="Cambria Math" panose="02040503050406030204" charset="0"/>
                        <a:ea typeface="楷体_GB2312" pitchFamily="49" charset="-122"/>
                        <a:cs typeface="Cambria Math" panose="02040503050406030204" charset="0"/>
                      </a:rPr>
                      <m:t>⋖</m:t>
                    </m:r>
                  </m:oMath>
                </a14:m>
                <a:r>
                  <a:rPr kumimoji="0" lang="en-US" altLang="zh-CN" sz="2600" b="0" i="0" u="none" strike="noStrike" kern="1200" cap="none" spc="0" normalizeH="0" baseline="0" noProof="1" smtClean="0">
                    <a:ln>
                      <a:noFill/>
                    </a:ln>
                    <a:solidFill>
                      <a:schemeClr val="tx1"/>
                    </a:solidFill>
                    <a:effectLst/>
                    <a:uLnTx/>
                    <a:uFillTx/>
                    <a:latin typeface="+mj-lt"/>
                    <a:ea typeface="楷体_GB2312" pitchFamily="49" charset="-122"/>
                    <a:cs typeface="+mn-cs"/>
                  </a:rPr>
                  <a:t> b</a:t>
                </a:r>
                <a:r>
                  <a:rPr kumimoji="0" lang="zh-CN" altLang="en-US" sz="2600" b="0" i="0" u="none" strike="noStrike" kern="1200" cap="none" spc="0" normalizeH="0" baseline="0" noProof="1" smtClean="0">
                    <a:ln>
                      <a:noFill/>
                    </a:ln>
                    <a:solidFill>
                      <a:schemeClr val="tx1"/>
                    </a:solidFill>
                    <a:effectLst/>
                    <a:uLnTx/>
                    <a:uFillTx/>
                    <a:latin typeface="+mj-lt"/>
                    <a:ea typeface="楷体_GB2312" pitchFamily="49" charset="-122"/>
                    <a:cs typeface="+mn-cs"/>
                  </a:rPr>
                  <a:t>并不意味着</a:t>
                </a:r>
                <a:r>
                  <a:rPr kumimoji="0" lang="en-US" altLang="zh-CN" sz="2600" b="0" i="0" u="none" strike="noStrike" kern="1200" cap="none" spc="0" normalizeH="0" baseline="0" noProof="1" smtClean="0">
                    <a:ln>
                      <a:noFill/>
                    </a:ln>
                    <a:solidFill>
                      <a:schemeClr val="tx1"/>
                    </a:solidFill>
                    <a:effectLst/>
                    <a:uLnTx/>
                    <a:uFillTx/>
                    <a:latin typeface="+mj-lt"/>
                    <a:ea typeface="楷体_GB2312" pitchFamily="49" charset="-122"/>
                    <a:cs typeface="+mn-cs"/>
                  </a:rPr>
                  <a:t>b </a:t>
                </a:r>
                <a14:m>
                  <m:oMath xmlns:m="http://schemas.openxmlformats.org/officeDocument/2006/math">
                    <m:r>
                      <a:rPr kumimoji="1" lang="en-US" altLang="zh-CN" i="1" u="none" strike="noStrike" kern="1200" cap="none" spc="0" normalizeH="0" baseline="0" noProof="0" dirty="0">
                        <a:ln>
                          <a:noFill/>
                        </a:ln>
                        <a:solidFill>
                          <a:srgbClr val="0000FF"/>
                        </a:solidFill>
                        <a:effectLst/>
                        <a:uLnTx/>
                        <a:uFillTx/>
                        <a:latin typeface="Cambria Math" panose="02040503050406030204" charset="0"/>
                        <a:ea typeface="MS Mincho" charset="0"/>
                        <a:cs typeface="Cambria Math" panose="02040503050406030204" charset="0"/>
                      </a:rPr>
                      <m:t>⋗</m:t>
                    </m:r>
                  </m:oMath>
                </a14:m>
                <a:r>
                  <a:rPr kumimoji="0" lang="en-US" altLang="zh-CN" sz="2600" b="0" i="0" u="none" strike="noStrike" kern="1200" cap="none" spc="0" normalizeH="0" baseline="0" noProof="1" smtClean="0">
                    <a:ln>
                      <a:noFill/>
                    </a:ln>
                    <a:solidFill>
                      <a:schemeClr val="tx1"/>
                    </a:solidFill>
                    <a:effectLst/>
                    <a:uLnTx/>
                    <a:uFillTx/>
                    <a:latin typeface="+mj-lt"/>
                    <a:ea typeface="楷体_GB2312" pitchFamily="49" charset="-122"/>
                    <a:cs typeface="+mn-cs"/>
                  </a:rPr>
                  <a:t> a</a:t>
                </a:r>
                <a:endParaRPr kumimoji="0" lang="en-US" altLang="zh-CN" sz="2600" b="0" i="0" u="none" strike="noStrike" kern="1200" cap="none" spc="0" normalizeH="0" baseline="0" noProof="1" smtClean="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mc:Choice>
        <mc:Fallback>
          <p:sp>
            <p:nvSpPr>
              <p:cNvPr id="3" name="Content Placeholder 2"/>
              <p:cNvSpPr>
                <a:spLocks noRot="1" noChangeAspect="1" noMove="1" noResize="1" noEditPoints="1" noAdjustHandles="1" noChangeArrowheads="1" noChangeShapeType="1" noTextEdit="1"/>
              </p:cNvSpPr>
              <p:nvPr>
                <p:ph sz="quarter" idx="1"/>
              </p:nvPr>
            </p:nvSpPr>
            <p:spPr>
              <a:xfrm>
                <a:off x="457200" y="1219200"/>
                <a:ext cx="8507413" cy="4937125"/>
              </a:xfrm>
              <a:blipFill rotWithShape="1">
                <a:blip r:embed="rId1"/>
                <a:stretch>
                  <a:fillRect r="4"/>
                </a:stretch>
              </a:blipFill>
            </p:spPr>
            <p:txBody>
              <a:bodyPr/>
              <a:lstStyle/>
              <a:p>
                <a:r>
                  <a:rPr lang="zh-CN" altLang="en-US">
                    <a:noFill/>
                  </a:rPr>
                  <a:t> </a:t>
                </a:r>
              </a:p>
            </p:txBody>
          </p:sp>
        </mc:Fallback>
      </mc:AlternateContent>
      <p:sp>
        <p:nvSpPr>
          <p:cNvPr id="57347" name="Date Placeholder 3"/>
          <p:cNvSpPr>
            <a:spLocks noGrp="1"/>
          </p:cNvSpPr>
          <p:nvPr>
            <p:ph type="dt" sz="half" idx="10"/>
          </p:nvPr>
        </p:nvSpPr>
        <p:spPr>
          <a:noFill/>
          <a:ln>
            <a:noFill/>
          </a:ln>
        </p:spPr>
        <p:txBody>
          <a:bodyPr anchor="t"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a:fld id="{BB962C8B-B14F-4D97-AF65-F5344CB8AC3E}" type="datetime1">
              <a:rPr lang="zh-TW" altLang="en-US" sz="1400" dirty="0">
                <a:solidFill>
                  <a:schemeClr val="tx2"/>
                </a:solidFill>
              </a:rPr>
            </a:fld>
            <a:endParaRPr lang="zh-TW" altLang="en-US" sz="1400" dirty="0">
              <a:solidFill>
                <a:schemeClr val="tx2"/>
              </a:solidFill>
            </a:endParaRPr>
          </a:p>
        </p:txBody>
      </p:sp>
      <p:sp>
        <p:nvSpPr>
          <p:cNvPr id="57348" name="Slide Number Placeholder 4"/>
          <p:cNvSpPr>
            <a:spLocks noGrp="1"/>
          </p:cNvSpPr>
          <p:nvPr>
            <p:ph type="sldNum" sz="quarter" idx="12"/>
          </p:nvPr>
        </p:nvSpPr>
        <p:spPr>
          <a:noFill/>
          <a:ln>
            <a:noFill/>
          </a:ln>
        </p:spPr>
        <p:txBody>
          <a:bodyPr anchor="t"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a:fld id="{9A0DB2DC-4C9A-4742-B13C-FB6460FD3503}" type="slidenum">
              <a:rPr lang="zh-TW" altLang="en-US" sz="1400" dirty="0">
                <a:solidFill>
                  <a:schemeClr val="tx2"/>
                </a:solidFill>
              </a:rPr>
            </a:fld>
            <a:endParaRPr lang="zh-TW" altLang="en-US" sz="1400" dirty="0">
              <a:solidFill>
                <a:schemeClr val="tx2"/>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69" name="Title 1"/>
          <p:cNvSpPr>
            <a:spLocks noGrp="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Operator precedence analysis</a:t>
            </a:r>
            <a:endParaRPr lang="zh-CN" altLang="en-US" kern="1200" dirty="0">
              <a:latin typeface="+mj-lt"/>
              <a:ea typeface="宋体" panose="02010600030101010101" pitchFamily="2" charset="-122"/>
              <a:cs typeface="+mj-cs"/>
            </a:endParaRPr>
          </a:p>
        </p:txBody>
      </p:sp>
      <p:sp>
        <p:nvSpPr>
          <p:cNvPr id="3" name="Content Placeholder 2"/>
          <p:cNvSpPr>
            <a:spLocks noGrp="1"/>
          </p:cNvSpPr>
          <p:nvPr>
            <p:ph sz="quarter" idx="1"/>
          </p:nvPr>
        </p:nvSpPr>
        <p:spPr>
          <a:xfrm>
            <a:off x="457200" y="1219200"/>
            <a:ext cx="8229600" cy="4937125"/>
          </a:xfrm>
        </p:spPr>
        <p:txBody>
          <a:bodyPr vert="horz" wrap="square" lIns="91440" tIns="45720" rIns="91440" bIns="45720" numCol="1" anchor="t" anchorCtr="0" compatLnSpc="1"/>
          <a:lstStyle/>
          <a:p>
            <a:pPr marL="273050" marR="0" lvl="0" indent="-273050" algn="l" defTabSz="914400" rtl="0" eaLnBrk="0" fontAlgn="base" latinLnBrk="0" hangingPunct="0">
              <a:lnSpc>
                <a:spcPct val="90000"/>
              </a:lnSpc>
              <a:spcBef>
                <a:spcPts val="600"/>
              </a:spcBef>
              <a:spcAft>
                <a:spcPct val="0"/>
              </a:spcAft>
              <a:buClr>
                <a:schemeClr val="accent1"/>
              </a:buClr>
              <a:buSzPct val="76000"/>
              <a:buFont typeface="Wingdings 3" panose="05040102010807070707" pitchFamily="18" charset="2"/>
              <a:buChar char=""/>
              <a:defRPr/>
            </a:pPr>
            <a:r>
              <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一个文法，如果它的任一</a:t>
            </a:r>
            <a:r>
              <a:rPr kumimoji="0" lang="zh-CN" altLang="en-US" sz="2800" b="0" i="0" u="none" strike="noStrike" kern="1200" cap="none" spc="0" normalizeH="0" baseline="0" noProof="0" dirty="0" smtClean="0">
                <a:ln>
                  <a:noFill/>
                </a:ln>
                <a:solidFill>
                  <a:srgbClr val="0000CC"/>
                </a:solidFill>
                <a:effectLst/>
                <a:uLnTx/>
                <a:uFillTx/>
                <a:latin typeface="+mj-lt"/>
                <a:ea typeface="楷体_GB2312" pitchFamily="49" charset="-122"/>
                <a:cs typeface="+mn-cs"/>
              </a:rPr>
              <a:t>产生式的右部都不含两个相继</a:t>
            </a:r>
            <a:r>
              <a:rPr kumimoji="0" lang="en-US" altLang="zh-CN" sz="2800" b="0" i="0" u="none" strike="noStrike" kern="1200" cap="none" spc="0" normalizeH="0" baseline="0" noProof="0" dirty="0" smtClean="0">
                <a:ln>
                  <a:noFill/>
                </a:ln>
                <a:solidFill>
                  <a:srgbClr val="0000CC"/>
                </a:solidFill>
                <a:effectLst/>
                <a:uLnTx/>
                <a:uFillTx/>
                <a:latin typeface="+mj-lt"/>
                <a:ea typeface="楷体_GB2312" pitchFamily="49" charset="-122"/>
                <a:cs typeface="+mn-cs"/>
              </a:rPr>
              <a:t>(</a:t>
            </a:r>
            <a:r>
              <a:rPr kumimoji="0" lang="zh-CN" altLang="en-US" sz="2800" b="0" i="0" u="none" strike="noStrike" kern="1200" cap="none" spc="0" normalizeH="0" baseline="0" noProof="0" dirty="0" smtClean="0">
                <a:ln>
                  <a:noFill/>
                </a:ln>
                <a:solidFill>
                  <a:srgbClr val="0000CC"/>
                </a:solidFill>
                <a:effectLst/>
                <a:uLnTx/>
                <a:uFillTx/>
                <a:latin typeface="+mj-lt"/>
                <a:ea typeface="楷体_GB2312" pitchFamily="49" charset="-122"/>
                <a:cs typeface="+mn-cs"/>
              </a:rPr>
              <a:t>并列</a:t>
            </a:r>
            <a:r>
              <a:rPr kumimoji="0" lang="en-US" altLang="zh-CN" sz="2800" b="0" i="0" u="none" strike="noStrike" kern="1200" cap="none" spc="0" normalizeH="0" baseline="0" noProof="0" dirty="0" smtClean="0">
                <a:ln>
                  <a:noFill/>
                </a:ln>
                <a:solidFill>
                  <a:srgbClr val="0000CC"/>
                </a:solidFill>
                <a:effectLst/>
                <a:uLnTx/>
                <a:uFillTx/>
                <a:latin typeface="+mj-lt"/>
                <a:ea typeface="楷体_GB2312" pitchFamily="49" charset="-122"/>
                <a:cs typeface="+mn-cs"/>
              </a:rPr>
              <a:t>)</a:t>
            </a:r>
            <a:r>
              <a:rPr kumimoji="0" lang="zh-CN" altLang="en-US" sz="2800" b="0" i="0" u="none" strike="noStrike" kern="1200" cap="none" spc="0" normalizeH="0" baseline="0" noProof="0" dirty="0" smtClean="0">
                <a:ln>
                  <a:noFill/>
                </a:ln>
                <a:solidFill>
                  <a:srgbClr val="0000CC"/>
                </a:solidFill>
                <a:effectLst/>
                <a:uLnTx/>
                <a:uFillTx/>
                <a:latin typeface="+mj-lt"/>
                <a:ea typeface="楷体_GB2312" pitchFamily="49" charset="-122"/>
                <a:cs typeface="+mn-cs"/>
              </a:rPr>
              <a:t>的非终结符</a:t>
            </a:r>
            <a:r>
              <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，即不含如下形式的产生式右部：</a:t>
            </a:r>
            <a:endPar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273050" marR="0" lvl="0" indent="-273050" algn="ctr" defTabSz="914400" rtl="0" eaLnBrk="0" fontAlgn="base" latinLnBrk="0" hangingPunct="0">
              <a:lnSpc>
                <a:spcPct val="90000"/>
              </a:lnSpc>
              <a:spcBef>
                <a:spcPts val="600"/>
              </a:spcBef>
              <a:spcAft>
                <a:spcPct val="0"/>
              </a:spcAft>
              <a:buClr>
                <a:schemeClr val="accent1"/>
              </a:buClr>
              <a:buSzPct val="76000"/>
              <a:buFont typeface="Wingdings" panose="05000000000000000000" pitchFamily="2" charset="2"/>
              <a:buNone/>
              <a:defRPr/>
            </a:pPr>
            <a:r>
              <a:rPr kumimoji="0" lang="en-US" altLang="zh-CN" sz="2800" b="0" i="0" u="none" strike="noStrike" kern="1200" cap="none" spc="0" normalizeH="0" baseline="0" noProof="0" dirty="0" smtClean="0">
                <a:ln>
                  <a:noFill/>
                </a:ln>
                <a:solidFill>
                  <a:srgbClr val="0000CC"/>
                </a:solidFill>
                <a:effectLst/>
                <a:uLnTx/>
                <a:uFillTx/>
                <a:latin typeface="+mj-lt"/>
                <a:ea typeface="楷体_GB2312" pitchFamily="49" charset="-122"/>
                <a:cs typeface="+mn-cs"/>
              </a:rPr>
              <a:t>…QR…</a:t>
            </a:r>
            <a:endParaRPr kumimoji="0" lang="en-US" altLang="zh-CN" sz="2800" b="0" i="0" u="none" strike="noStrike" kern="1200" cap="none" spc="0" normalizeH="0" baseline="0" noProof="0" dirty="0" smtClean="0">
              <a:ln>
                <a:noFill/>
              </a:ln>
              <a:solidFill>
                <a:srgbClr val="0000CC"/>
              </a:solidFill>
              <a:effectLst/>
              <a:uLnTx/>
              <a:uFillTx/>
              <a:latin typeface="+mj-lt"/>
              <a:ea typeface="楷体_GB2312" pitchFamily="49" charset="-122"/>
              <a:cs typeface="+mn-cs"/>
            </a:endParaRPr>
          </a:p>
          <a:p>
            <a:pPr marL="273050" marR="0" lvl="0" indent="-273050" algn="l" defTabSz="914400" rtl="0" eaLnBrk="0" fontAlgn="base" latinLnBrk="0" hangingPunct="0">
              <a:lnSpc>
                <a:spcPct val="90000"/>
              </a:lnSpc>
              <a:spcBef>
                <a:spcPts val="600"/>
              </a:spcBef>
              <a:spcAft>
                <a:spcPct val="0"/>
              </a:spcAft>
              <a:buClr>
                <a:schemeClr val="accent1"/>
              </a:buClr>
              <a:buSzPct val="76000"/>
              <a:buFont typeface="Wingdings" panose="05000000000000000000" pitchFamily="2" charset="2"/>
              <a:buNone/>
              <a:defRPr/>
            </a:pPr>
            <a:r>
              <a:rPr kumimoji="0" lang="en-US" altLang="zh-CN"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    </a:t>
            </a:r>
            <a:r>
              <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则我们称该文法为</a:t>
            </a:r>
            <a:r>
              <a:rPr kumimoji="0" lang="zh-CN" altLang="en-US" sz="2800" b="0" i="0" u="none" strike="noStrike" kern="1200" cap="none" spc="0" normalizeH="0" baseline="0" noProof="0" dirty="0" smtClean="0">
                <a:ln>
                  <a:noFill/>
                </a:ln>
                <a:solidFill>
                  <a:srgbClr val="FF0000"/>
                </a:solidFill>
                <a:effectLst/>
                <a:uLnTx/>
                <a:uFillTx/>
                <a:latin typeface="+mj-lt"/>
                <a:ea typeface="楷体_GB2312" pitchFamily="49" charset="-122"/>
                <a:cs typeface="+mn-cs"/>
              </a:rPr>
              <a:t>算符文法</a:t>
            </a:r>
            <a:r>
              <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a:t>
            </a:r>
            <a:endPar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90000"/>
              </a:lnSpc>
              <a:spcBef>
                <a:spcPts val="600"/>
              </a:spcBef>
              <a:spcAft>
                <a:spcPct val="0"/>
              </a:spcAft>
              <a:buClr>
                <a:schemeClr val="accent1"/>
              </a:buClr>
              <a:buSzPct val="76000"/>
              <a:buFont typeface="Wingdings 3" panose="05040102010807070707" pitchFamily="18" charset="2"/>
              <a:buChar char=""/>
              <a:defRPr/>
            </a:pPr>
            <a:r>
              <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约定：</a:t>
            </a:r>
            <a:endPar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90000"/>
              </a:lnSpc>
              <a:spcBef>
                <a:spcPts val="500"/>
              </a:spcBef>
              <a:spcAft>
                <a:spcPct val="0"/>
              </a:spcAft>
              <a:buClr>
                <a:schemeClr val="accent2"/>
              </a:buClr>
              <a:buSzPct val="76000"/>
              <a:buFont typeface="Wingdings 3" panose="05040102010807070707" pitchFamily="18" charset="2"/>
              <a:buChar char=""/>
              <a:defRPr/>
            </a:pPr>
            <a:r>
              <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a</a:t>
            </a: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a:t>
            </a:r>
            <a:r>
              <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b</a:t>
            </a: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代表任意终结符；</a:t>
            </a:r>
            <a:endPar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90000"/>
              </a:lnSpc>
              <a:spcBef>
                <a:spcPts val="500"/>
              </a:spcBef>
              <a:spcAft>
                <a:spcPct val="0"/>
              </a:spcAft>
              <a:buClr>
                <a:schemeClr val="accent2"/>
              </a:buClr>
              <a:buSzPct val="76000"/>
              <a:buFont typeface="Wingdings 3" panose="05040102010807070707" pitchFamily="18" charset="2"/>
              <a:buChar char=""/>
              <a:defRPr/>
            </a:pPr>
            <a:r>
              <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P</a:t>
            </a: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a:t>
            </a:r>
            <a:r>
              <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Q</a:t>
            </a: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a:t>
            </a:r>
            <a:r>
              <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R</a:t>
            </a: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代表任意非终结符；</a:t>
            </a:r>
            <a:endPar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90000"/>
              </a:lnSpc>
              <a:spcBef>
                <a:spcPts val="500"/>
              </a:spcBef>
              <a:spcAft>
                <a:spcPct val="0"/>
              </a:spcAft>
              <a:buClr>
                <a:schemeClr val="accent2"/>
              </a:buClr>
              <a:buSzPct val="76000"/>
              <a:buFont typeface="Wingdings 3" panose="05040102010807070707" pitchFamily="18" charset="2"/>
              <a:buChar char=""/>
              <a:defRPr/>
            </a:pP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a:t>
            </a:r>
            <a:r>
              <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a:t>
            </a: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代表由终结符和非终结符组成的任意序列，包括空字。</a:t>
            </a:r>
            <a:endPar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58371" name="Date Placeholder 3"/>
          <p:cNvSpPr>
            <a:spLocks noGrp="1"/>
          </p:cNvSpPr>
          <p:nvPr>
            <p:ph type="dt" sz="half" idx="10"/>
          </p:nvPr>
        </p:nvSpPr>
        <p:spPr>
          <a:noFill/>
          <a:ln>
            <a:noFill/>
          </a:ln>
        </p:spPr>
        <p:txBody>
          <a:bodyPr anchor="t"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a:fld id="{BB962C8B-B14F-4D97-AF65-F5344CB8AC3E}" type="datetime1">
              <a:rPr lang="zh-TW" altLang="en-US" sz="1400" dirty="0">
                <a:solidFill>
                  <a:schemeClr val="tx2"/>
                </a:solidFill>
              </a:rPr>
            </a:fld>
            <a:endParaRPr lang="zh-TW" altLang="en-US" sz="1400" dirty="0">
              <a:solidFill>
                <a:schemeClr val="tx2"/>
              </a:solidFill>
            </a:endParaRPr>
          </a:p>
        </p:txBody>
      </p:sp>
      <p:sp>
        <p:nvSpPr>
          <p:cNvPr id="58372" name="Slide Number Placeholder 4"/>
          <p:cNvSpPr>
            <a:spLocks noGrp="1"/>
          </p:cNvSpPr>
          <p:nvPr>
            <p:ph type="sldNum" sz="quarter" idx="12"/>
          </p:nvPr>
        </p:nvSpPr>
        <p:spPr>
          <a:noFill/>
          <a:ln>
            <a:noFill/>
          </a:ln>
        </p:spPr>
        <p:txBody>
          <a:bodyPr anchor="t"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a:fld id="{9A0DB2DC-4C9A-4742-B13C-FB6460FD3503}" type="slidenum">
              <a:rPr lang="zh-TW" altLang="en-US" sz="1400" dirty="0">
                <a:solidFill>
                  <a:schemeClr val="tx2"/>
                </a:solidFill>
              </a:rPr>
            </a:fld>
            <a:endParaRPr lang="zh-TW" altLang="en-US" sz="1400" dirty="0">
              <a:solidFill>
                <a:schemeClr val="tx2"/>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3" name="Title 1"/>
          <p:cNvSpPr>
            <a:spLocks noGrp="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Operator precedence analysis</a:t>
            </a:r>
            <a:endParaRPr lang="zh-CN" altLang="en-US" kern="1200" dirty="0">
              <a:latin typeface="+mj-lt"/>
              <a:ea typeface="宋体" panose="02010600030101010101" pitchFamily="2" charset="-122"/>
              <a:cs typeface="+mj-cs"/>
            </a:endParaRPr>
          </a:p>
        </p:txBody>
      </p:sp>
      <p:sp>
        <p:nvSpPr>
          <p:cNvPr id="59394" name="Date Placeholder 3"/>
          <p:cNvSpPr>
            <a:spLocks noGrp="1"/>
          </p:cNvSpPr>
          <p:nvPr>
            <p:ph type="dt" sz="half" idx="10"/>
          </p:nvPr>
        </p:nvSpPr>
        <p:spPr>
          <a:noFill/>
          <a:ln>
            <a:noFill/>
          </a:ln>
        </p:spPr>
        <p:txBody>
          <a:bodyPr anchor="t"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a:fld id="{BB962C8B-B14F-4D97-AF65-F5344CB8AC3E}" type="datetime1">
              <a:rPr lang="zh-TW" altLang="en-US" sz="1400" dirty="0">
                <a:solidFill>
                  <a:schemeClr val="tx2"/>
                </a:solidFill>
              </a:rPr>
            </a:fld>
            <a:endParaRPr lang="zh-TW" altLang="en-US" sz="1400" dirty="0">
              <a:solidFill>
                <a:schemeClr val="tx2"/>
              </a:solidFill>
            </a:endParaRPr>
          </a:p>
        </p:txBody>
      </p:sp>
      <p:sp>
        <p:nvSpPr>
          <p:cNvPr id="59395" name="Slide Number Placeholder 4"/>
          <p:cNvSpPr>
            <a:spLocks noGrp="1"/>
          </p:cNvSpPr>
          <p:nvPr>
            <p:ph type="sldNum" sz="quarter" idx="12"/>
          </p:nvPr>
        </p:nvSpPr>
        <p:spPr>
          <a:noFill/>
          <a:ln>
            <a:noFill/>
          </a:ln>
        </p:spPr>
        <p:txBody>
          <a:bodyPr anchor="t"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a:fld id="{9A0DB2DC-4C9A-4742-B13C-FB6460FD3503}" type="slidenum">
              <a:rPr lang="zh-TW" altLang="en-US" sz="1400" dirty="0">
                <a:solidFill>
                  <a:schemeClr val="tx2"/>
                </a:solidFill>
              </a:rPr>
            </a:fld>
            <a:endParaRPr lang="zh-TW" altLang="en-US" sz="1400" dirty="0">
              <a:solidFill>
                <a:schemeClr val="tx2"/>
              </a:solidFill>
            </a:endParaRPr>
          </a:p>
        </p:txBody>
      </p:sp>
      <mc:AlternateContent xmlns:mc="http://schemas.openxmlformats.org/markup-compatibility/2006">
        <mc:Choice xmlns:a14="http://schemas.microsoft.com/office/drawing/2010/main" Requires="a14">
          <p:sp>
            <p:nvSpPr>
              <p:cNvPr id="6" name="Rectangle 4"/>
              <p:cNvSpPr>
                <a:spLocks noChangeArrowheads="1"/>
              </p:cNvSpPr>
              <p:nvPr/>
            </p:nvSpPr>
            <p:spPr bwMode="auto">
              <a:xfrm>
                <a:off x="688975" y="1281430"/>
                <a:ext cx="7696200" cy="260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20000"/>
                  </a:spcBef>
                  <a:spcAft>
                    <a:spcPct val="0"/>
                  </a:spcAft>
                  <a:buClr>
                    <a:schemeClr val="hlink"/>
                  </a:buClr>
                  <a:buSzTx/>
                  <a:buFontTx/>
                  <a:buNone/>
                  <a:defRPr/>
                </a:pPr>
                <a:r>
                  <a:rPr kumimoji="1" lang="zh-CN" altLang="en-US" sz="3200" b="0" i="0" u="none" strike="noStrike" kern="1200" cap="none" spc="0" normalizeH="0" baseline="0" noProof="0" dirty="0">
                    <a:ln>
                      <a:noFill/>
                    </a:ln>
                    <a:solidFill>
                      <a:schemeClr val="tx1"/>
                    </a:solidFill>
                    <a:effectLst/>
                    <a:uLnTx/>
                    <a:uFillTx/>
                    <a:latin typeface="+mj-lt"/>
                    <a:ea typeface="楷体_GB2312" pitchFamily="49" charset="-122"/>
                    <a:cs typeface="+mn-cs"/>
                  </a:rPr>
                  <a:t>   假定</a:t>
                </a:r>
                <a:r>
                  <a:rPr kumimoji="1" lang="en-US" altLang="zh-CN" sz="3200" b="0" i="0" u="none" strike="noStrike" kern="1200" cap="none" spc="0" normalizeH="0" baseline="0" noProof="0" dirty="0">
                    <a:ln>
                      <a:noFill/>
                    </a:ln>
                    <a:solidFill>
                      <a:schemeClr val="tx1"/>
                    </a:solidFill>
                    <a:effectLst/>
                    <a:uLnTx/>
                    <a:uFillTx/>
                    <a:latin typeface="+mj-lt"/>
                    <a:ea typeface="楷体_GB2312" pitchFamily="49" charset="-122"/>
                    <a:cs typeface="+mn-cs"/>
                  </a:rPr>
                  <a:t>G</a:t>
                </a:r>
                <a:r>
                  <a:rPr kumimoji="1" lang="zh-CN" altLang="en-US" sz="3200" b="0" i="0" u="none" strike="noStrike" kern="1200" cap="none" spc="0" normalizeH="0" baseline="0" noProof="0" dirty="0">
                    <a:ln>
                      <a:noFill/>
                    </a:ln>
                    <a:solidFill>
                      <a:schemeClr val="tx1"/>
                    </a:solidFill>
                    <a:effectLst/>
                    <a:uLnTx/>
                    <a:uFillTx/>
                    <a:latin typeface="+mj-lt"/>
                    <a:ea typeface="楷体_GB2312" pitchFamily="49" charset="-122"/>
                    <a:cs typeface="+mn-cs"/>
                  </a:rPr>
                  <a:t>不含</a:t>
                </a:r>
                <a:r>
                  <a:rPr kumimoji="1" lang="zh-CN" altLang="en-US" sz="32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a:t>
                </a:r>
                <a:r>
                  <a:rPr kumimoji="1" lang="en-US" altLang="zh-CN" sz="3200" b="0"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1" lang="zh-CN" altLang="en-US" sz="3200" b="0" i="0" u="none" strike="noStrike" kern="1200" cap="none" spc="0" normalizeH="0" baseline="0" noProof="0" dirty="0">
                    <a:ln>
                      <a:noFill/>
                    </a:ln>
                    <a:solidFill>
                      <a:schemeClr val="tx1"/>
                    </a:solidFill>
                    <a:effectLst/>
                    <a:uLnTx/>
                    <a:uFillTx/>
                    <a:latin typeface="+mj-lt"/>
                    <a:ea typeface="楷体_GB2312" pitchFamily="49" charset="-122"/>
                    <a:cs typeface="+mn-cs"/>
                  </a:rPr>
                  <a:t>产生式，</a:t>
                </a:r>
                <a:r>
                  <a:rPr kumimoji="1" lang="en-US" altLang="zh-CN" sz="3200" b="0" i="0" u="none" strike="noStrike" kern="1200" cap="none" spc="0" normalizeH="0" baseline="0" noProof="0" dirty="0">
                    <a:ln>
                      <a:noFill/>
                    </a:ln>
                    <a:solidFill>
                      <a:schemeClr val="tx1"/>
                    </a:solidFill>
                    <a:effectLst/>
                    <a:uLnTx/>
                    <a:uFillTx/>
                    <a:latin typeface="+mj-lt"/>
                    <a:ea typeface="楷体_GB2312" pitchFamily="49" charset="-122"/>
                    <a:cs typeface="+mn-cs"/>
                  </a:rPr>
                  <a:t>ab</a:t>
                </a:r>
                <a:r>
                  <a:rPr kumimoji="1" lang="zh-CN" altLang="en-US" sz="3200" b="0" i="0" u="none" strike="noStrike" kern="1200" cap="none" spc="0" normalizeH="0" baseline="0" noProof="0" dirty="0">
                    <a:ln>
                      <a:noFill/>
                    </a:ln>
                    <a:solidFill>
                      <a:schemeClr val="tx1"/>
                    </a:solidFill>
                    <a:effectLst/>
                    <a:uLnTx/>
                    <a:uFillTx/>
                    <a:latin typeface="+mj-lt"/>
                    <a:ea typeface="楷体_GB2312" pitchFamily="49" charset="-122"/>
                    <a:cs typeface="+mn-cs"/>
                  </a:rPr>
                  <a:t>为终结符</a:t>
                </a:r>
                <a:endParaRPr kumimoji="1" lang="zh-CN" altLang="en-US" sz="3200" b="0"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0" marR="0" lvl="0" indent="0" algn="l" defTabSz="914400" rtl="0" eaLnBrk="1" fontAlgn="base" latinLnBrk="0" hangingPunct="1">
                  <a:lnSpc>
                    <a:spcPct val="100000"/>
                  </a:lnSpc>
                  <a:spcBef>
                    <a:spcPct val="20000"/>
                  </a:spcBef>
                  <a:spcAft>
                    <a:spcPct val="0"/>
                  </a:spcAft>
                  <a:buClr>
                    <a:schemeClr val="hlink"/>
                  </a:buClr>
                  <a:buSzTx/>
                  <a:buFontTx/>
                  <a:buNone/>
                  <a:defRPr/>
                </a:pPr>
                <a14:m>
                  <m:oMathPara xmlns:m="http://schemas.openxmlformats.org/officeDocument/2006/math">
                    <m:oMathParaPr>
                      <m:jc m:val="center"/>
                    </m:oMathParaPr>
                    <m:oMath xmlns:m="http://schemas.openxmlformats.org/officeDocument/2006/math">
                      <m:r>
                        <a:rPr kumimoji="1" lang="en-US" altLang="zh-CN" sz="2800" b="0" i="1" u="none" strike="noStrike" kern="1200" cap="none" spc="0" normalizeH="0" baseline="0" noProof="0" dirty="0">
                          <a:ln>
                            <a:noFill/>
                          </a:ln>
                          <a:solidFill>
                            <a:srgbClr val="0000FF"/>
                          </a:solidFill>
                          <a:effectLst/>
                          <a:uLnTx/>
                          <a:uFillTx/>
                          <a:latin typeface="Cambria Math" panose="02040503050406030204" charset="0"/>
                          <a:ea typeface="楷体_GB2312" pitchFamily="49" charset="-122"/>
                          <a:cs typeface="Cambria Math" panose="02040503050406030204" charset="0"/>
                        </a:rPr>
                        <m:t>𝑎</m:t>
                      </m:r>
                      <m:r>
                        <a:rPr kumimoji="1" lang="en-US" altLang="zh-CN" sz="2800" i="1" u="none" strike="noStrike" kern="1200" cap="none" spc="0" normalizeH="0" baseline="0" noProof="0" dirty="0">
                          <a:ln>
                            <a:noFill/>
                          </a:ln>
                          <a:solidFill>
                            <a:srgbClr val="0000FF"/>
                          </a:solidFill>
                          <a:effectLst/>
                          <a:uLnTx/>
                          <a:uFillTx/>
                          <a:latin typeface="Cambria Math" panose="02040503050406030204" charset="0"/>
                          <a:ea typeface="楷体_GB2312" pitchFamily="49" charset="-122"/>
                          <a:cs typeface="Cambria Math" panose="02040503050406030204" charset="0"/>
                        </a:rPr>
                        <m:t>≒</m:t>
                      </m:r>
                      <m:r>
                        <a:rPr kumimoji="1" lang="en-US" altLang="zh-CN" sz="2800" b="0" i="1" u="none" strike="noStrike" kern="1200" cap="none" spc="0" normalizeH="0" baseline="0" noProof="0" dirty="0">
                          <a:ln>
                            <a:noFill/>
                          </a:ln>
                          <a:solidFill>
                            <a:srgbClr val="0000FF"/>
                          </a:solidFill>
                          <a:effectLst/>
                          <a:uLnTx/>
                          <a:uFillTx/>
                          <a:latin typeface="Cambria Math" panose="02040503050406030204" charset="0"/>
                          <a:ea typeface="楷体_GB2312" pitchFamily="49" charset="-122"/>
                          <a:cs typeface="Cambria Math" panose="02040503050406030204" charset="0"/>
                        </a:rPr>
                        <m:t>𝑏</m:t>
                      </m:r>
                      <m:r>
                        <a:rPr kumimoji="1" lang="en-US" altLang="zh-CN" sz="2800" b="0" i="1" u="none" strike="noStrike" kern="1200" cap="none" spc="0" normalizeH="0" baseline="0" noProof="0" dirty="0">
                          <a:ln>
                            <a:noFill/>
                          </a:ln>
                          <a:solidFill>
                            <a:schemeClr val="tx1"/>
                          </a:solidFill>
                          <a:effectLst/>
                          <a:uLnTx/>
                          <a:uFillTx/>
                          <a:latin typeface="Cambria Math" panose="02040503050406030204" charset="0"/>
                          <a:ea typeface="楷体_GB2312" pitchFamily="49" charset="-122"/>
                          <a:cs typeface="Cambria Math" panose="02040503050406030204" charset="0"/>
                        </a:rPr>
                        <m:t> </m:t>
                      </m:r>
                      <m:r>
                        <a:rPr kumimoji="1" lang="en-US" altLang="zh-CN" sz="2800" i="1" u="none" strike="noStrike" kern="1200" cap="none" spc="0" normalizeH="0" baseline="0" noProof="0" dirty="0">
                          <a:ln>
                            <a:noFill/>
                          </a:ln>
                          <a:solidFill>
                            <a:schemeClr val="tx1"/>
                          </a:solidFill>
                          <a:effectLst/>
                          <a:uLnTx/>
                          <a:uFillTx/>
                          <a:latin typeface="Cambria Math" panose="02040503050406030204" charset="0"/>
                          <a:ea typeface="楷体_GB2312" pitchFamily="49" charset="-122"/>
                          <a:cs typeface="Cambria Math" panose="02040503050406030204" charset="0"/>
                        </a:rPr>
                        <m:t>⇔ </m:t>
                      </m:r>
                      <m:r>
                        <a:rPr kumimoji="1" lang="en-US" altLang="zh-CN" sz="2800" b="0" i="1" u="none" strike="noStrike" kern="1200" cap="none" spc="0" normalizeH="0" baseline="0" noProof="0" dirty="0">
                          <a:ln>
                            <a:noFill/>
                          </a:ln>
                          <a:solidFill>
                            <a:srgbClr val="0000FF"/>
                          </a:solidFill>
                          <a:effectLst/>
                          <a:uLnTx/>
                          <a:uFillTx/>
                          <a:latin typeface="Cambria Math" panose="02040503050406030204" charset="0"/>
                          <a:ea typeface="楷体_GB2312" pitchFamily="49" charset="-122"/>
                          <a:cs typeface="Cambria Math" panose="02040503050406030204" charset="0"/>
                        </a:rPr>
                        <m:t>𝑃</m:t>
                      </m:r>
                      <m:r>
                        <a:rPr kumimoji="1" lang="en-US" altLang="zh-CN" sz="2800" i="1" u="none" strike="noStrike" kern="1200" cap="none" spc="0" normalizeH="0" baseline="0" noProof="0" dirty="0">
                          <a:ln>
                            <a:noFill/>
                          </a:ln>
                          <a:solidFill>
                            <a:srgbClr val="0000FF"/>
                          </a:solidFill>
                          <a:effectLst/>
                          <a:uLnTx/>
                          <a:uFillTx/>
                          <a:latin typeface="Cambria Math" panose="02040503050406030204" charset="0"/>
                          <a:ea typeface="楷体_GB2312" pitchFamily="49" charset="-122"/>
                          <a:cs typeface="Cambria Math" panose="02040503050406030204" charset="0"/>
                        </a:rPr>
                        <m:t>→⋯</m:t>
                      </m:r>
                      <m:r>
                        <a:rPr kumimoji="1" lang="en-US" altLang="zh-CN" sz="2800" i="1" u="none" strike="noStrike" kern="1200" cap="none" spc="0" normalizeH="0" baseline="0" noProof="0" dirty="0">
                          <a:ln>
                            <a:noFill/>
                          </a:ln>
                          <a:solidFill>
                            <a:srgbClr val="0000FF"/>
                          </a:solidFill>
                          <a:effectLst/>
                          <a:uLnTx/>
                          <a:uFillTx/>
                          <a:latin typeface="Cambria Math" panose="02040503050406030204" charset="0"/>
                          <a:ea typeface="楷体_GB2312" pitchFamily="49" charset="-122"/>
                          <a:cs typeface="Cambria Math" panose="02040503050406030204" charset="0"/>
                        </a:rPr>
                        <m:t>𝑎𝑏</m:t>
                      </m:r>
                      <m:r>
                        <a:rPr kumimoji="1" lang="en-US" altLang="zh-CN" sz="2800" i="1" u="none" strike="noStrike" kern="1200" cap="none" spc="0" normalizeH="0" baseline="0" noProof="0" dirty="0">
                          <a:ln>
                            <a:noFill/>
                          </a:ln>
                          <a:solidFill>
                            <a:srgbClr val="0000FF"/>
                          </a:solidFill>
                          <a:effectLst/>
                          <a:uLnTx/>
                          <a:uFillTx/>
                          <a:latin typeface="Cambria Math" panose="02040503050406030204" charset="0"/>
                          <a:ea typeface="楷体_GB2312" pitchFamily="49" charset="-122"/>
                          <a:cs typeface="Cambria Math" panose="02040503050406030204" charset="0"/>
                        </a:rPr>
                        <m:t>⋯</m:t>
                      </m:r>
                      <m:r>
                        <a:rPr kumimoji="1" lang="zh-CN" altLang="en-US" sz="2800" noProof="0" dirty="0">
                          <a:ln>
                            <a:noFill/>
                          </a:ln>
                          <a:effectLst/>
                          <a:uLnTx/>
                          <a:uFillTx/>
                          <a:latin typeface="+mj-lt"/>
                          <a:ea typeface="楷体_GB2312" pitchFamily="49" charset="-122"/>
                          <a:cs typeface="楷体_GB2312"/>
                          <a:sym typeface="+mn-ea"/>
                        </a:rPr>
                        <m:t>或</m:t>
                      </m:r>
                      <m:r>
                        <a:rPr kumimoji="1" lang="en-US" altLang="zh-CN" sz="2800" noProof="0" dirty="0">
                          <a:ln>
                            <a:noFill/>
                          </a:ln>
                          <a:effectLst/>
                          <a:uLnTx/>
                          <a:uFillTx/>
                          <a:latin typeface="+mj-lt"/>
                          <a:ea typeface="楷体_GB2312" pitchFamily="49" charset="-122"/>
                          <a:cs typeface="楷体_GB2312"/>
                          <a:sym typeface="+mn-ea"/>
                        </a:rPr>
                        <m:t> </m:t>
                      </m:r>
                      <m:r>
                        <a:rPr kumimoji="1" lang="en-US" altLang="zh-CN" sz="2800" b="0" i="1" u="none" strike="noStrike" kern="1200" cap="none" spc="0" normalizeH="0" baseline="0" noProof="0" dirty="0">
                          <a:ln>
                            <a:noFill/>
                          </a:ln>
                          <a:solidFill>
                            <a:srgbClr val="0000FF"/>
                          </a:solidFill>
                          <a:effectLst/>
                          <a:uLnTx/>
                          <a:uFillTx/>
                          <a:latin typeface="Cambria Math" panose="02040503050406030204" charset="0"/>
                          <a:ea typeface="楷体_GB2312" pitchFamily="49" charset="-122"/>
                          <a:cs typeface="Cambria Math" panose="02040503050406030204" charset="0"/>
                        </a:rPr>
                        <m:t>𝑃</m:t>
                      </m:r>
                      <m:r>
                        <a:rPr kumimoji="1" lang="en-US" altLang="zh-CN" sz="2800" i="1" u="none" strike="noStrike" kern="1200" cap="none" spc="0" normalizeH="0" baseline="0" noProof="0" dirty="0">
                          <a:ln>
                            <a:noFill/>
                          </a:ln>
                          <a:solidFill>
                            <a:srgbClr val="0000FF"/>
                          </a:solidFill>
                          <a:effectLst/>
                          <a:uLnTx/>
                          <a:uFillTx/>
                          <a:latin typeface="Cambria Math" panose="02040503050406030204" charset="0"/>
                          <a:ea typeface="楷体_GB2312" pitchFamily="49" charset="-122"/>
                          <a:cs typeface="Cambria Math" panose="02040503050406030204" charset="0"/>
                        </a:rPr>
                        <m:t>→⋯</m:t>
                      </m:r>
                      <m:r>
                        <a:rPr kumimoji="1" lang="en-US" altLang="zh-CN" sz="2800" i="1" u="none" strike="noStrike" kern="1200" cap="none" spc="0" normalizeH="0" baseline="0" noProof="0" dirty="0">
                          <a:ln>
                            <a:noFill/>
                          </a:ln>
                          <a:solidFill>
                            <a:srgbClr val="0000FF"/>
                          </a:solidFill>
                          <a:effectLst/>
                          <a:uLnTx/>
                          <a:uFillTx/>
                          <a:latin typeface="Cambria Math" panose="02040503050406030204" charset="0"/>
                          <a:ea typeface="楷体_GB2312" pitchFamily="49" charset="-122"/>
                          <a:cs typeface="Cambria Math" panose="02040503050406030204" charset="0"/>
                        </a:rPr>
                        <m:t>𝑎𝑄𝑏</m:t>
                      </m:r>
                      <m:r>
                        <a:rPr kumimoji="1" lang="en-US" altLang="zh-CN" sz="2800" i="1" u="none" strike="noStrike" kern="1200" cap="none" spc="0" normalizeH="0" baseline="0" noProof="0" dirty="0">
                          <a:ln>
                            <a:noFill/>
                          </a:ln>
                          <a:solidFill>
                            <a:srgbClr val="0000FF"/>
                          </a:solidFill>
                          <a:effectLst/>
                          <a:uLnTx/>
                          <a:uFillTx/>
                          <a:latin typeface="Cambria Math" panose="02040503050406030204" charset="0"/>
                          <a:ea typeface="楷体_GB2312" pitchFamily="49" charset="-122"/>
                          <a:cs typeface="Cambria Math" panose="02040503050406030204" charset="0"/>
                        </a:rPr>
                        <m:t>⋯</m:t>
                      </m:r>
                    </m:oMath>
                  </m:oMathPara>
                </a14:m>
                <a:endParaRPr kumimoji="1" lang="en-US" altLang="zh-CN" sz="3200" i="1" u="none" strike="noStrike" kern="1200" cap="none" spc="0" normalizeH="0" baseline="0" noProof="0" dirty="0">
                  <a:ln>
                    <a:noFill/>
                  </a:ln>
                  <a:solidFill>
                    <a:srgbClr val="0000FF"/>
                  </a:solidFill>
                  <a:effectLst/>
                  <a:uLnTx/>
                  <a:uFillTx/>
                  <a:latin typeface="Cambria Math" panose="02040503050406030204" charset="0"/>
                  <a:ea typeface="楷体_GB2312" pitchFamily="49" charset="-122"/>
                  <a:cs typeface="Cambria Math" panose="02040503050406030204" charset="0"/>
                </a:endParaRPr>
              </a:p>
              <a:p>
                <a:pPr marL="0" marR="0" lvl="0" indent="0" algn="ctr" defTabSz="914400" rtl="0" eaLnBrk="1" fontAlgn="base" latinLnBrk="0" hangingPunct="1">
                  <a:lnSpc>
                    <a:spcPct val="100000"/>
                  </a:lnSpc>
                  <a:spcBef>
                    <a:spcPct val="20000"/>
                  </a:spcBef>
                  <a:spcAft>
                    <a:spcPct val="0"/>
                  </a:spcAft>
                  <a:buClr>
                    <a:schemeClr val="hlink"/>
                  </a:buClr>
                  <a:buSzTx/>
                  <a:buFontTx/>
                  <a:buNone/>
                  <a:defRPr/>
                </a:pPr>
                <a14:m>
                  <m:oMath xmlns:m="http://schemas.openxmlformats.org/officeDocument/2006/math">
                    <m:r>
                      <a:rPr kumimoji="1" lang="en-US" altLang="zh-CN" sz="2800" b="0" i="1" u="none" strike="noStrike" kern="1200" cap="none" spc="0" normalizeH="0" baseline="0" noProof="0" dirty="0">
                        <a:ln>
                          <a:noFill/>
                        </a:ln>
                        <a:solidFill>
                          <a:srgbClr val="0000FF"/>
                        </a:solidFill>
                        <a:effectLst/>
                        <a:uLnTx/>
                        <a:uFillTx/>
                        <a:latin typeface="Cambria Math" panose="02040503050406030204" charset="0"/>
                        <a:ea typeface="楷体_GB2312" pitchFamily="49" charset="-122"/>
                        <a:cs typeface="Cambria Math" panose="02040503050406030204" charset="0"/>
                      </a:rPr>
                      <m:t>𝑎</m:t>
                    </m:r>
                    <m:r>
                      <a:rPr kumimoji="1" lang="en-US" altLang="zh-CN" sz="2800" i="1" u="none" strike="noStrike" kern="1200" cap="none" spc="0" normalizeH="0" baseline="0" noProof="0" dirty="0">
                        <a:ln>
                          <a:noFill/>
                        </a:ln>
                        <a:solidFill>
                          <a:srgbClr val="0000FF"/>
                        </a:solidFill>
                        <a:effectLst/>
                        <a:uLnTx/>
                        <a:uFillTx/>
                        <a:latin typeface="Cambria Math" panose="02040503050406030204" charset="0"/>
                        <a:ea typeface="楷体_GB2312" pitchFamily="49" charset="-122"/>
                        <a:cs typeface="Cambria Math" panose="02040503050406030204" charset="0"/>
                      </a:rPr>
                      <m:t>⋖</m:t>
                    </m:r>
                    <m:r>
                      <a:rPr kumimoji="1" lang="en-US" altLang="zh-CN" sz="2800" b="0" i="1" u="none" strike="noStrike" kern="1200" cap="none" spc="0" normalizeH="0" baseline="0" noProof="0" dirty="0">
                        <a:ln>
                          <a:noFill/>
                        </a:ln>
                        <a:solidFill>
                          <a:srgbClr val="0000FF"/>
                        </a:solidFill>
                        <a:effectLst/>
                        <a:uLnTx/>
                        <a:uFillTx/>
                        <a:latin typeface="Cambria Math" panose="02040503050406030204" charset="0"/>
                        <a:ea typeface="楷体_GB2312" pitchFamily="49" charset="-122"/>
                        <a:cs typeface="Cambria Math" panose="02040503050406030204" charset="0"/>
                      </a:rPr>
                      <m:t>𝑏</m:t>
                    </m:r>
                    <m:r>
                      <a:rPr kumimoji="1" lang="en-US" altLang="zh-CN" sz="2800" i="1" u="none" strike="noStrike" kern="1200" cap="none" spc="0" normalizeH="0" baseline="0" noProof="0" dirty="0">
                        <a:ln>
                          <a:noFill/>
                        </a:ln>
                        <a:solidFill>
                          <a:schemeClr val="tx1"/>
                        </a:solidFill>
                        <a:effectLst/>
                        <a:uLnTx/>
                        <a:uFillTx/>
                        <a:latin typeface="Cambria Math" panose="02040503050406030204" charset="0"/>
                        <a:ea typeface="楷体_GB2312" pitchFamily="49" charset="-122"/>
                        <a:cs typeface="Cambria Math" panose="02040503050406030204" charset="0"/>
                      </a:rPr>
                      <m:t>⇔ </m:t>
                    </m:r>
                    <m:r>
                      <a:rPr kumimoji="1" lang="en-US" altLang="zh-CN" sz="2800" b="0" i="1" u="none" strike="noStrike" kern="1200" cap="none" spc="0" normalizeH="0" baseline="0" noProof="0" dirty="0">
                        <a:ln>
                          <a:noFill/>
                        </a:ln>
                        <a:solidFill>
                          <a:srgbClr val="0000FF"/>
                        </a:solidFill>
                        <a:effectLst/>
                        <a:uLnTx/>
                        <a:uFillTx/>
                        <a:latin typeface="Cambria Math" panose="02040503050406030204" charset="0"/>
                        <a:ea typeface="楷体_GB2312" pitchFamily="49" charset="-122"/>
                        <a:cs typeface="Cambria Math" panose="02040503050406030204" charset="0"/>
                      </a:rPr>
                      <m:t>𝑃</m:t>
                    </m:r>
                    <m:r>
                      <a:rPr kumimoji="1" lang="en-US" altLang="zh-CN" sz="2800" i="1" u="none" strike="noStrike" kern="1200" cap="none" spc="0" normalizeH="0" baseline="0" noProof="0" dirty="0">
                        <a:ln>
                          <a:noFill/>
                        </a:ln>
                        <a:solidFill>
                          <a:srgbClr val="0000FF"/>
                        </a:solidFill>
                        <a:effectLst/>
                        <a:uLnTx/>
                        <a:uFillTx/>
                        <a:latin typeface="Cambria Math" panose="02040503050406030204" charset="0"/>
                        <a:ea typeface="楷体_GB2312" pitchFamily="49" charset="-122"/>
                        <a:cs typeface="Cambria Math" panose="02040503050406030204" charset="0"/>
                      </a:rPr>
                      <m:t>→⋯</m:t>
                    </m:r>
                    <m:r>
                      <a:rPr kumimoji="1" lang="en-US" altLang="zh-CN" sz="2800" i="1" u="none" strike="noStrike" kern="1200" cap="none" spc="0" normalizeH="0" baseline="0" noProof="0" dirty="0">
                        <a:ln>
                          <a:noFill/>
                        </a:ln>
                        <a:solidFill>
                          <a:srgbClr val="0000FF"/>
                        </a:solidFill>
                        <a:effectLst/>
                        <a:uLnTx/>
                        <a:uFillTx/>
                        <a:latin typeface="Cambria Math" panose="02040503050406030204" charset="0"/>
                        <a:ea typeface="楷体_GB2312" pitchFamily="49" charset="-122"/>
                        <a:cs typeface="Cambria Math" panose="02040503050406030204" charset="0"/>
                      </a:rPr>
                      <m:t>𝑎𝑅</m:t>
                    </m:r>
                    <m:r>
                      <a:rPr kumimoji="1" lang="en-US" altLang="zh-CN" sz="2800" i="1" u="none" strike="noStrike" kern="1200" cap="none" spc="0" normalizeH="0" baseline="0" noProof="0" dirty="0">
                        <a:ln>
                          <a:noFill/>
                        </a:ln>
                        <a:solidFill>
                          <a:srgbClr val="0000FF"/>
                        </a:solidFill>
                        <a:effectLst/>
                        <a:uLnTx/>
                        <a:uFillTx/>
                        <a:latin typeface="Cambria Math" panose="02040503050406030204" charset="0"/>
                        <a:ea typeface="楷体_GB2312" pitchFamily="49" charset="-122"/>
                        <a:cs typeface="Cambria Math" panose="02040503050406030204" charset="0"/>
                      </a:rPr>
                      <m:t>⋯</m:t>
                    </m:r>
                  </m:oMath>
                </a14:m>
                <a:r>
                  <a:rPr kumimoji="1" lang="en-US" altLang="zh-CN" sz="2800" u="none" strike="noStrike" kern="1200" cap="none" spc="0" normalizeH="0" baseline="0" noProof="0" dirty="0">
                    <a:ln>
                      <a:noFill/>
                    </a:ln>
                    <a:solidFill>
                      <a:schemeClr val="tx1"/>
                    </a:solidFill>
                    <a:effectLst/>
                    <a:uLnTx/>
                    <a:uFillTx/>
                    <a:latin typeface="Cambria Math" panose="02040503050406030204" charset="0"/>
                    <a:ea typeface="楷体_GB2312" pitchFamily="49" charset="-122"/>
                    <a:cs typeface="Cambria Math" panose="02040503050406030204" charset="0"/>
                  </a:rPr>
                  <a:t> </a:t>
                </a:r>
                <a:r>
                  <a:rPr kumimoji="1" lang="zh-CN" altLang="en-US" sz="2800" u="none" strike="noStrike" kern="1200" cap="none" spc="0" normalizeH="0" baseline="0" noProof="0" dirty="0">
                    <a:ln>
                      <a:noFill/>
                    </a:ln>
                    <a:solidFill>
                      <a:schemeClr val="tx1"/>
                    </a:solidFill>
                    <a:effectLst/>
                    <a:uLnTx/>
                    <a:uFillTx/>
                    <a:latin typeface="Cambria Math" panose="02040503050406030204" charset="0"/>
                    <a:ea typeface="楷体_GB2312" pitchFamily="49" charset="-122"/>
                    <a:cs typeface="Cambria Math" panose="02040503050406030204" charset="0"/>
                  </a:rPr>
                  <a:t>且</a:t>
                </a:r>
                <a:r>
                  <a:rPr kumimoji="1" lang="en-US" altLang="zh-CN" sz="2800" i="1" u="none" strike="noStrike" kern="1200" cap="none" spc="0" normalizeH="0" baseline="0" noProof="0" dirty="0">
                    <a:ln>
                      <a:noFill/>
                    </a:ln>
                    <a:solidFill>
                      <a:srgbClr val="0000FF"/>
                    </a:solidFill>
                    <a:effectLst/>
                    <a:uLnTx/>
                    <a:uFillTx/>
                    <a:latin typeface="Cambria Math" panose="02040503050406030204" charset="0"/>
                    <a:ea typeface="MS Mincho" charset="0"/>
                    <a:cs typeface="Cambria Math" panose="02040503050406030204" charset="0"/>
                  </a:rPr>
                  <a:t> </a:t>
                </a:r>
                <a:r>
                  <a:rPr kumimoji="1" lang="en-US" altLang="zh-CN" sz="2800" u="none" strike="noStrike" kern="1200" cap="none" spc="0" normalizeH="0" baseline="0" noProof="0" dirty="0">
                    <a:ln>
                      <a:noFill/>
                    </a:ln>
                    <a:solidFill>
                      <a:srgbClr val="0000FF"/>
                    </a:solidFill>
                    <a:effectLst/>
                    <a:uLnTx/>
                    <a:uFillTx/>
                    <a:latin typeface="Cambria Math" panose="02040503050406030204" charset="0"/>
                    <a:ea typeface="MS Mincho" charset="0"/>
                    <a:cs typeface="Cambria Math" panose="02040503050406030204" charset="0"/>
                  </a:rPr>
                  <a:t>(</a:t>
                </a:r>
                <a14:m>
                  <m:oMath xmlns:m="http://schemas.openxmlformats.org/officeDocument/2006/math">
                    <m:r>
                      <a:rPr kumimoji="1" lang="en-US" altLang="zh-CN" sz="2800" b="0" i="1" u="none" strike="noStrike" kern="1200" cap="none" spc="0" normalizeH="0" baseline="0" noProof="0" dirty="0">
                        <a:ln>
                          <a:noFill/>
                        </a:ln>
                        <a:solidFill>
                          <a:srgbClr val="0000FF"/>
                        </a:solidFill>
                        <a:effectLst/>
                        <a:uLnTx/>
                        <a:uFillTx/>
                        <a:latin typeface="Cambria Math" panose="02040503050406030204" charset="0"/>
                        <a:ea typeface="楷体_GB2312" pitchFamily="49" charset="-122"/>
                        <a:cs typeface="Cambria Math" panose="02040503050406030204" charset="0"/>
                      </a:rPr>
                      <m:t>𝑅</m:t>
                    </m:r>
                    <m:box>
                      <m:boxPr>
                        <m:noBreak m:val="on"/>
                        <m:ctrlPr>
                          <a:rPr kumimoji="1" lang="en-US" altLang="zh-CN" sz="2800" b="0" i="1" u="none" strike="noStrike" kern="1200" cap="none" spc="0" normalizeH="0" baseline="0" noProof="0" dirty="0">
                            <a:ln>
                              <a:noFill/>
                            </a:ln>
                            <a:solidFill>
                              <a:srgbClr val="0000FF"/>
                            </a:solidFill>
                            <a:effectLst/>
                            <a:uLnTx/>
                            <a:uFillTx/>
                            <a:latin typeface="Cambria Math" panose="02040503050406030204" charset="0"/>
                            <a:ea typeface="楷体_GB2312" pitchFamily="49" charset="-122"/>
                            <a:cs typeface="Cambria Math" panose="02040503050406030204" charset="0"/>
                          </a:rPr>
                        </m:ctrlPr>
                      </m:boxPr>
                      <m:e>
                        <m:groupChr>
                          <m:groupChrPr>
                            <m:chr m:val="⇒"/>
                            <m:vertJc m:val="bot"/>
                            <m:ctrlPr>
                              <a:rPr kumimoji="1" lang="en-US" altLang="zh-CN" sz="2800" b="0" i="1" u="none" strike="noStrike" kern="1200" cap="none" spc="0" normalizeH="0" baseline="0" noProof="0" dirty="0">
                                <a:ln>
                                  <a:noFill/>
                                </a:ln>
                                <a:solidFill>
                                  <a:srgbClr val="0000FF"/>
                                </a:solidFill>
                                <a:effectLst/>
                                <a:uLnTx/>
                                <a:uFillTx/>
                                <a:latin typeface="Cambria Math" panose="02040503050406030204" charset="0"/>
                                <a:ea typeface="楷体_GB2312" pitchFamily="49" charset="-122"/>
                                <a:cs typeface="Cambria Math" panose="02040503050406030204" charset="0"/>
                              </a:rPr>
                            </m:ctrlPr>
                          </m:groupChrPr>
                          <m:e>
                            <m:r>
                              <a:rPr kumimoji="1" lang="en-US" altLang="zh-CN" sz="2800" b="0" i="1" u="none" strike="noStrike" kern="1200" cap="none" spc="0" normalizeH="0" baseline="0" noProof="0" dirty="0">
                                <a:ln>
                                  <a:noFill/>
                                </a:ln>
                                <a:solidFill>
                                  <a:srgbClr val="0000FF"/>
                                </a:solidFill>
                                <a:effectLst/>
                                <a:uLnTx/>
                                <a:uFillTx/>
                                <a:latin typeface="Cambria Math" panose="02040503050406030204" charset="0"/>
                                <a:ea typeface="楷体_GB2312" pitchFamily="49" charset="-122"/>
                                <a:cs typeface="Cambria Math" panose="02040503050406030204" charset="0"/>
                              </a:rPr>
                              <m:t>+</m:t>
                            </m:r>
                          </m:e>
                        </m:groupChr>
                      </m:e>
                    </m:box>
                    <m:r>
                      <a:rPr kumimoji="1" lang="en-US" altLang="zh-CN" sz="2800" b="0" i="1" u="none" strike="noStrike" kern="1200" cap="none" spc="0" normalizeH="0" baseline="0" noProof="0" dirty="0">
                        <a:ln>
                          <a:noFill/>
                        </a:ln>
                        <a:solidFill>
                          <a:srgbClr val="0000FF"/>
                        </a:solidFill>
                        <a:effectLst/>
                        <a:uLnTx/>
                        <a:uFillTx/>
                        <a:latin typeface="Cambria Math" panose="02040503050406030204" charset="0"/>
                        <a:ea typeface="楷体_GB2312" pitchFamily="49" charset="-122"/>
                        <a:cs typeface="Cambria Math" panose="02040503050406030204" charset="0"/>
                      </a:rPr>
                      <m:t>𝑏</m:t>
                    </m:r>
                    <m:r>
                      <a:rPr kumimoji="1" lang="en-US" altLang="zh-CN" sz="2800" i="1" u="none" strike="noStrike" kern="1200" cap="none" spc="0" normalizeH="0" baseline="0" noProof="0" dirty="0">
                        <a:ln>
                          <a:noFill/>
                        </a:ln>
                        <a:solidFill>
                          <a:srgbClr val="0000FF"/>
                        </a:solidFill>
                        <a:effectLst/>
                        <a:uLnTx/>
                        <a:uFillTx/>
                        <a:latin typeface="Cambria Math" panose="02040503050406030204" charset="0"/>
                        <a:ea typeface="楷体_GB2312" pitchFamily="49" charset="-122"/>
                        <a:cs typeface="Cambria Math" panose="02040503050406030204" charset="0"/>
                      </a:rPr>
                      <m:t>⋯ </m:t>
                    </m:r>
                    <m:r>
                      <a:rPr kumimoji="1" lang="en-US" altLang="zh-CN" sz="2800" i="1" u="none" strike="noStrike" kern="1200" cap="none" spc="0" normalizeH="0" baseline="0" noProof="0" dirty="0">
                        <a:ln>
                          <a:noFill/>
                        </a:ln>
                        <a:solidFill>
                          <a:schemeClr val="tx1"/>
                        </a:solidFill>
                        <a:effectLst/>
                        <a:uLnTx/>
                        <a:uFillTx/>
                        <a:latin typeface="Cambria Math" panose="02040503050406030204" charset="0"/>
                        <a:ea typeface="楷体_GB2312" pitchFamily="49" charset="-122"/>
                        <a:cs typeface="Cambria Math" panose="02040503050406030204" charset="0"/>
                      </a:rPr>
                      <m:t>或</m:t>
                    </m:r>
                    <m:r>
                      <a:rPr kumimoji="1" lang="en-US" altLang="zh-CN" sz="2800" i="1" u="none" strike="noStrike" kern="1200" cap="none" spc="0" normalizeH="0" baseline="0" noProof="0" dirty="0">
                        <a:ln>
                          <a:noFill/>
                        </a:ln>
                        <a:solidFill>
                          <a:srgbClr val="0000FF"/>
                        </a:solidFill>
                        <a:effectLst/>
                        <a:uLnTx/>
                        <a:uFillTx/>
                        <a:latin typeface="Cambria Math" panose="02040503050406030204" charset="0"/>
                        <a:ea typeface="楷体_GB2312" pitchFamily="49" charset="-122"/>
                        <a:cs typeface="Cambria Math" panose="02040503050406030204" charset="0"/>
                      </a:rPr>
                      <m:t> </m:t>
                    </m:r>
                    <m:r>
                      <a:rPr kumimoji="1" lang="en-US" altLang="zh-CN" sz="2800" b="0" i="1" u="none" strike="noStrike" kern="1200" cap="none" spc="0" normalizeH="0" baseline="0" noProof="0" dirty="0">
                        <a:ln>
                          <a:noFill/>
                        </a:ln>
                        <a:solidFill>
                          <a:srgbClr val="0000FF"/>
                        </a:solidFill>
                        <a:effectLst/>
                        <a:uLnTx/>
                        <a:uFillTx/>
                        <a:latin typeface="Cambria Math" panose="02040503050406030204" charset="0"/>
                        <a:ea typeface="楷体_GB2312" pitchFamily="49" charset="-122"/>
                        <a:cs typeface="Cambria Math" panose="02040503050406030204" charset="0"/>
                      </a:rPr>
                      <m:t>𝑅</m:t>
                    </m:r>
                    <m:box>
                      <m:boxPr>
                        <m:noBreak m:val="on"/>
                        <m:ctrlPr>
                          <a:rPr kumimoji="1" lang="en-US" altLang="zh-CN" sz="2800" b="0" i="1" u="none" strike="noStrike" kern="1200" cap="none" spc="0" normalizeH="0" baseline="0" noProof="0" dirty="0">
                            <a:ln>
                              <a:noFill/>
                            </a:ln>
                            <a:solidFill>
                              <a:srgbClr val="0000FF"/>
                            </a:solidFill>
                            <a:effectLst/>
                            <a:uLnTx/>
                            <a:uFillTx/>
                            <a:latin typeface="Cambria Math" panose="02040503050406030204" charset="0"/>
                            <a:ea typeface="楷体_GB2312" pitchFamily="49" charset="-122"/>
                            <a:cs typeface="Cambria Math" panose="02040503050406030204" charset="0"/>
                          </a:rPr>
                        </m:ctrlPr>
                      </m:boxPr>
                      <m:e>
                        <m:groupChr>
                          <m:groupChrPr>
                            <m:chr m:val="⇒"/>
                            <m:vertJc m:val="bot"/>
                            <m:ctrlPr>
                              <a:rPr kumimoji="1" lang="en-US" altLang="zh-CN" sz="2800" b="0" i="1" u="none" strike="noStrike" kern="1200" cap="none" spc="0" normalizeH="0" baseline="0" noProof="0" dirty="0">
                                <a:ln>
                                  <a:noFill/>
                                </a:ln>
                                <a:solidFill>
                                  <a:srgbClr val="0000FF"/>
                                </a:solidFill>
                                <a:effectLst/>
                                <a:uLnTx/>
                                <a:uFillTx/>
                                <a:latin typeface="Cambria Math" panose="02040503050406030204" charset="0"/>
                                <a:ea typeface="楷体_GB2312" pitchFamily="49" charset="-122"/>
                                <a:cs typeface="Cambria Math" panose="02040503050406030204" charset="0"/>
                              </a:rPr>
                            </m:ctrlPr>
                          </m:groupChrPr>
                          <m:e>
                            <m:r>
                              <a:rPr kumimoji="1" lang="en-US" altLang="zh-CN" sz="2800" b="0" i="1" u="none" strike="noStrike" kern="1200" cap="none" spc="0" normalizeH="0" baseline="0" noProof="0" dirty="0">
                                <a:ln>
                                  <a:noFill/>
                                </a:ln>
                                <a:solidFill>
                                  <a:srgbClr val="0000FF"/>
                                </a:solidFill>
                                <a:effectLst/>
                                <a:uLnTx/>
                                <a:uFillTx/>
                                <a:latin typeface="Cambria Math" panose="02040503050406030204" charset="0"/>
                                <a:ea typeface="楷体_GB2312" pitchFamily="49" charset="-122"/>
                                <a:cs typeface="Cambria Math" panose="02040503050406030204" charset="0"/>
                              </a:rPr>
                              <m:t>+</m:t>
                            </m:r>
                          </m:e>
                        </m:groupChr>
                      </m:e>
                    </m:box>
                    <m:r>
                      <a:rPr kumimoji="1" lang="en-US" altLang="zh-CN" sz="2800" b="0" i="1" u="none" strike="noStrike" kern="1200" cap="none" spc="0" normalizeH="0" baseline="0" noProof="0" dirty="0">
                        <a:ln>
                          <a:noFill/>
                        </a:ln>
                        <a:solidFill>
                          <a:srgbClr val="0000FF"/>
                        </a:solidFill>
                        <a:effectLst/>
                        <a:uLnTx/>
                        <a:uFillTx/>
                        <a:latin typeface="Cambria Math" panose="02040503050406030204" charset="0"/>
                        <a:ea typeface="楷体_GB2312" pitchFamily="49" charset="-122"/>
                        <a:cs typeface="Cambria Math" panose="02040503050406030204" charset="0"/>
                      </a:rPr>
                      <m:t>𝑄𝑏</m:t>
                    </m:r>
                    <m:r>
                      <a:rPr kumimoji="1" lang="en-US" altLang="zh-CN" sz="2800" i="1" u="none" strike="noStrike" kern="1200" cap="none" spc="0" normalizeH="0" baseline="0" noProof="0" dirty="0">
                        <a:ln>
                          <a:noFill/>
                        </a:ln>
                        <a:solidFill>
                          <a:srgbClr val="0000FF"/>
                        </a:solidFill>
                        <a:effectLst/>
                        <a:uLnTx/>
                        <a:uFillTx/>
                        <a:latin typeface="Cambria Math" panose="02040503050406030204" charset="0"/>
                        <a:ea typeface="MS Mincho" charset="0"/>
                        <a:cs typeface="Cambria Math" panose="02040503050406030204" charset="0"/>
                      </a:rPr>
                      <m:t>⋯</m:t>
                    </m:r>
                  </m:oMath>
                </a14:m>
                <a:r>
                  <a:rPr kumimoji="1" lang="en-US" altLang="zh-CN" sz="2800" u="none" strike="noStrike" kern="1200" cap="none" spc="0" normalizeH="0" baseline="0" noProof="0" dirty="0">
                    <a:ln>
                      <a:noFill/>
                    </a:ln>
                    <a:solidFill>
                      <a:srgbClr val="0000FF"/>
                    </a:solidFill>
                    <a:effectLst/>
                    <a:uLnTx/>
                    <a:uFillTx/>
                    <a:latin typeface="Cambria Math" panose="02040503050406030204" charset="0"/>
                    <a:ea typeface="MS Mincho" charset="0"/>
                    <a:cs typeface="Cambria Math" panose="02040503050406030204" charset="0"/>
                  </a:rPr>
                  <a:t>)</a:t>
                </a:r>
                <a:endParaRPr kumimoji="1" lang="en-US" altLang="zh-CN" sz="2800" u="none" strike="noStrike" kern="1200" cap="none" spc="0" normalizeH="0" baseline="0" noProof="0" dirty="0">
                  <a:ln>
                    <a:noFill/>
                  </a:ln>
                  <a:solidFill>
                    <a:srgbClr val="0000FF"/>
                  </a:solidFill>
                  <a:effectLst/>
                  <a:uLnTx/>
                  <a:uFillTx/>
                  <a:latin typeface="Cambria Math" panose="02040503050406030204" charset="0"/>
                  <a:ea typeface="MS Mincho" charset="0"/>
                  <a:cs typeface="Cambria Math" panose="02040503050406030204" charset="0"/>
                </a:endParaRPr>
              </a:p>
              <a:p>
                <a:pPr marL="0" marR="0" lvl="0" indent="0" algn="ctr" defTabSz="914400" rtl="0" eaLnBrk="1" fontAlgn="base" latinLnBrk="0" hangingPunct="1">
                  <a:lnSpc>
                    <a:spcPct val="100000"/>
                  </a:lnSpc>
                  <a:spcBef>
                    <a:spcPct val="20000"/>
                  </a:spcBef>
                  <a:spcAft>
                    <a:spcPct val="0"/>
                  </a:spcAft>
                  <a:buClr>
                    <a:schemeClr val="hlink"/>
                  </a:buClr>
                  <a:buSzTx/>
                  <a:buFontTx/>
                  <a:buNone/>
                  <a:defRPr/>
                </a:pPr>
                <a14:m>
                  <m:oMath xmlns:m="http://schemas.openxmlformats.org/officeDocument/2006/math">
                    <m:r>
                      <a:rPr kumimoji="1" lang="en-US" altLang="zh-CN" sz="2800" b="0" i="1" u="none" strike="noStrike" kern="1200" cap="none" spc="0" normalizeH="0" baseline="0" noProof="0" dirty="0">
                        <a:ln>
                          <a:noFill/>
                        </a:ln>
                        <a:solidFill>
                          <a:srgbClr val="0000FF"/>
                        </a:solidFill>
                        <a:effectLst/>
                        <a:uLnTx/>
                        <a:uFillTx/>
                        <a:latin typeface="Cambria Math" panose="02040503050406030204" charset="0"/>
                        <a:ea typeface="MS Mincho" charset="0"/>
                        <a:cs typeface="Cambria Math" panose="02040503050406030204" charset="0"/>
                      </a:rPr>
                      <m:t>𝑎</m:t>
                    </m:r>
                    <m:r>
                      <a:rPr kumimoji="1" lang="en-US" altLang="zh-CN" sz="2800" i="1" u="none" strike="noStrike" kern="1200" cap="none" spc="0" normalizeH="0" baseline="0" noProof="0" dirty="0">
                        <a:ln>
                          <a:noFill/>
                        </a:ln>
                        <a:solidFill>
                          <a:srgbClr val="0000FF"/>
                        </a:solidFill>
                        <a:effectLst/>
                        <a:uLnTx/>
                        <a:uFillTx/>
                        <a:latin typeface="Cambria Math" panose="02040503050406030204" charset="0"/>
                        <a:ea typeface="MS Mincho" charset="0"/>
                        <a:cs typeface="Cambria Math" panose="02040503050406030204" charset="0"/>
                      </a:rPr>
                      <m:t>⋗</m:t>
                    </m:r>
                    <m:r>
                      <a:rPr kumimoji="1" lang="en-US" altLang="zh-CN" sz="2800" b="0" i="1" u="none" strike="noStrike" kern="1200" cap="none" spc="0" normalizeH="0" baseline="0" noProof="0" dirty="0">
                        <a:ln>
                          <a:noFill/>
                        </a:ln>
                        <a:solidFill>
                          <a:srgbClr val="0000FF"/>
                        </a:solidFill>
                        <a:effectLst/>
                        <a:uLnTx/>
                        <a:uFillTx/>
                        <a:latin typeface="Cambria Math" panose="02040503050406030204" charset="0"/>
                        <a:ea typeface="MS Mincho" charset="0"/>
                        <a:cs typeface="Cambria Math" panose="02040503050406030204" charset="0"/>
                      </a:rPr>
                      <m:t>𝑏</m:t>
                    </m:r>
                    <m:r>
                      <a:rPr kumimoji="1" lang="en-US" altLang="zh-CN" sz="2800" b="0" i="1" u="none" strike="noStrike" kern="1200" cap="none" spc="0" normalizeH="0" baseline="0" noProof="0" dirty="0">
                        <a:ln>
                          <a:noFill/>
                        </a:ln>
                        <a:solidFill>
                          <a:srgbClr val="0000FF"/>
                        </a:solidFill>
                        <a:effectLst/>
                        <a:uLnTx/>
                        <a:uFillTx/>
                        <a:latin typeface="Cambria Math" panose="02040503050406030204" charset="0"/>
                        <a:ea typeface="MS Mincho" charset="0"/>
                        <a:cs typeface="Cambria Math" panose="02040503050406030204" charset="0"/>
                      </a:rPr>
                      <m:t> </m:t>
                    </m:r>
                    <m:r>
                      <a:rPr kumimoji="1" lang="en-US" altLang="zh-CN" sz="2800" i="1" u="none" strike="noStrike" kern="1200" cap="none" spc="0" normalizeH="0" baseline="0" noProof="0" dirty="0">
                        <a:ln>
                          <a:noFill/>
                        </a:ln>
                        <a:solidFill>
                          <a:schemeClr val="tx1"/>
                        </a:solidFill>
                        <a:effectLst/>
                        <a:uLnTx/>
                        <a:uFillTx/>
                        <a:latin typeface="Cambria Math" panose="02040503050406030204" charset="0"/>
                        <a:ea typeface="楷体_GB2312" pitchFamily="49" charset="-122"/>
                        <a:cs typeface="Cambria Math" panose="02040503050406030204" charset="0"/>
                      </a:rPr>
                      <m:t>⇔ </m:t>
                    </m:r>
                    <m:r>
                      <a:rPr kumimoji="1" lang="en-US" altLang="zh-CN" sz="2800" b="0" i="1" u="none" strike="noStrike" kern="1200" cap="none" spc="0" normalizeH="0" baseline="0" noProof="0" dirty="0">
                        <a:ln>
                          <a:noFill/>
                        </a:ln>
                        <a:solidFill>
                          <a:srgbClr val="0000FF"/>
                        </a:solidFill>
                        <a:effectLst/>
                        <a:uLnTx/>
                        <a:uFillTx/>
                        <a:latin typeface="Cambria Math" panose="02040503050406030204" charset="0"/>
                        <a:ea typeface="楷体_GB2312" pitchFamily="49" charset="-122"/>
                        <a:cs typeface="Cambria Math" panose="02040503050406030204" charset="0"/>
                      </a:rPr>
                      <m:t>𝑃</m:t>
                    </m:r>
                    <m:r>
                      <a:rPr kumimoji="1" lang="en-US" altLang="zh-CN" sz="2800" i="1" u="none" strike="noStrike" kern="1200" cap="none" spc="0" normalizeH="0" baseline="0" noProof="0" dirty="0">
                        <a:ln>
                          <a:noFill/>
                        </a:ln>
                        <a:solidFill>
                          <a:srgbClr val="0000FF"/>
                        </a:solidFill>
                        <a:effectLst/>
                        <a:uLnTx/>
                        <a:uFillTx/>
                        <a:latin typeface="Cambria Math" panose="02040503050406030204" charset="0"/>
                        <a:ea typeface="楷体_GB2312" pitchFamily="49" charset="-122"/>
                        <a:cs typeface="Cambria Math" panose="02040503050406030204" charset="0"/>
                      </a:rPr>
                      <m:t>→⋯</m:t>
                    </m:r>
                    <m:r>
                      <a:rPr kumimoji="1" lang="en-US" altLang="zh-CN" sz="2800" i="1" u="none" strike="noStrike" kern="1200" cap="none" spc="0" normalizeH="0" baseline="0" noProof="0" dirty="0">
                        <a:ln>
                          <a:noFill/>
                        </a:ln>
                        <a:solidFill>
                          <a:srgbClr val="0000FF"/>
                        </a:solidFill>
                        <a:effectLst/>
                        <a:uLnTx/>
                        <a:uFillTx/>
                        <a:latin typeface="Cambria Math" panose="02040503050406030204" charset="0"/>
                        <a:ea typeface="楷体_GB2312" pitchFamily="49" charset="-122"/>
                        <a:cs typeface="Cambria Math" panose="02040503050406030204" charset="0"/>
                      </a:rPr>
                      <m:t>𝑅𝑏</m:t>
                    </m:r>
                    <m:r>
                      <a:rPr kumimoji="1" lang="en-US" altLang="zh-CN" sz="2800" i="1" u="none" strike="noStrike" kern="1200" cap="none" spc="0" normalizeH="0" baseline="0" noProof="0" dirty="0">
                        <a:ln>
                          <a:noFill/>
                        </a:ln>
                        <a:solidFill>
                          <a:srgbClr val="0000FF"/>
                        </a:solidFill>
                        <a:effectLst/>
                        <a:uLnTx/>
                        <a:uFillTx/>
                        <a:latin typeface="Cambria Math" panose="02040503050406030204" charset="0"/>
                        <a:ea typeface="楷体_GB2312" pitchFamily="49" charset="-122"/>
                        <a:cs typeface="Cambria Math" panose="02040503050406030204" charset="0"/>
                      </a:rPr>
                      <m:t>⋯ </m:t>
                    </m:r>
                  </m:oMath>
                </a14:m>
                <a:r>
                  <a:rPr kumimoji="1" lang="en-US" altLang="zh-CN" sz="2800" u="none" strike="noStrike" kern="1200" cap="none" spc="0" normalizeH="0" baseline="0" noProof="0" dirty="0">
                    <a:ln>
                      <a:noFill/>
                    </a:ln>
                    <a:solidFill>
                      <a:srgbClr val="0000FF"/>
                    </a:solidFill>
                    <a:effectLst/>
                    <a:uLnTx/>
                    <a:uFillTx/>
                    <a:latin typeface="Cambria Math" panose="02040503050406030204" charset="0"/>
                    <a:ea typeface="楷体_GB2312" pitchFamily="49" charset="-122"/>
                    <a:cs typeface="Cambria Math" panose="02040503050406030204" charset="0"/>
                  </a:rPr>
                  <a:t> </a:t>
                </a:r>
                <a:r>
                  <a:rPr kumimoji="1" lang="zh-CN" altLang="en-US" sz="2800" u="none" strike="noStrike" kern="1200" cap="none" spc="0" normalizeH="0" baseline="0" noProof="0" dirty="0">
                    <a:ln>
                      <a:noFill/>
                    </a:ln>
                    <a:solidFill>
                      <a:schemeClr val="tx1"/>
                    </a:solidFill>
                    <a:effectLst/>
                    <a:uLnTx/>
                    <a:uFillTx/>
                    <a:latin typeface="Cambria Math" panose="02040503050406030204" charset="0"/>
                    <a:ea typeface="楷体_GB2312" pitchFamily="49" charset="-122"/>
                    <a:cs typeface="Cambria Math" panose="02040503050406030204" charset="0"/>
                  </a:rPr>
                  <a:t>且</a:t>
                </a:r>
                <a:r>
                  <a:rPr kumimoji="1" lang="en-US" altLang="zh-CN" sz="2800" u="none" strike="noStrike" kern="1200" cap="none" spc="0" normalizeH="0" baseline="0" noProof="0" dirty="0">
                    <a:ln>
                      <a:noFill/>
                    </a:ln>
                    <a:solidFill>
                      <a:schemeClr val="tx1"/>
                    </a:solidFill>
                    <a:effectLst/>
                    <a:uLnTx/>
                    <a:uFillTx/>
                    <a:latin typeface="Cambria Math" panose="02040503050406030204" charset="0"/>
                    <a:ea typeface="楷体_GB2312" pitchFamily="49" charset="-122"/>
                    <a:cs typeface="Cambria Math" panose="02040503050406030204" charset="0"/>
                  </a:rPr>
                  <a:t> </a:t>
                </a:r>
                <a:r>
                  <a:rPr kumimoji="1" lang="en-US" altLang="zh-CN" sz="2800" b="0" u="none" strike="noStrike" kern="1200" cap="none" spc="0" normalizeH="0" baseline="0" noProof="0" dirty="0">
                    <a:ln>
                      <a:noFill/>
                    </a:ln>
                    <a:solidFill>
                      <a:srgbClr val="0000FF"/>
                    </a:solidFill>
                    <a:effectLst/>
                    <a:uLnTx/>
                    <a:uFillTx/>
                    <a:latin typeface="Cambria Math" panose="02040503050406030204" charset="0"/>
                    <a:ea typeface="MS Mincho" charset="0"/>
                    <a:cs typeface="Cambria Math" panose="02040503050406030204" charset="0"/>
                  </a:rPr>
                  <a:t>(</a:t>
                </a:r>
                <a14:m>
                  <m:oMath xmlns:m="http://schemas.openxmlformats.org/officeDocument/2006/math">
                    <m:r>
                      <a:rPr kumimoji="1" lang="en-US" altLang="zh-CN" sz="2800" b="0" i="1" u="none" strike="noStrike" kern="1200" cap="none" spc="0" normalizeH="0" baseline="0" noProof="0" dirty="0">
                        <a:ln>
                          <a:noFill/>
                        </a:ln>
                        <a:solidFill>
                          <a:srgbClr val="0000FF"/>
                        </a:solidFill>
                        <a:effectLst/>
                        <a:uLnTx/>
                        <a:uFillTx/>
                        <a:latin typeface="Cambria Math" panose="02040503050406030204" charset="0"/>
                        <a:ea typeface="楷体_GB2312" pitchFamily="49" charset="-122"/>
                        <a:cs typeface="Cambria Math" panose="02040503050406030204" charset="0"/>
                      </a:rPr>
                      <m:t>𝑅</m:t>
                    </m:r>
                    <m:box>
                      <m:boxPr>
                        <m:noBreak m:val="on"/>
                        <m:ctrlPr>
                          <a:rPr kumimoji="1" lang="en-US" altLang="zh-CN" sz="2800" b="0" i="1" u="none" strike="noStrike" kern="1200" cap="none" spc="0" normalizeH="0" baseline="0" noProof="0" dirty="0">
                            <a:ln>
                              <a:noFill/>
                            </a:ln>
                            <a:solidFill>
                              <a:srgbClr val="0000FF"/>
                            </a:solidFill>
                            <a:effectLst/>
                            <a:uLnTx/>
                            <a:uFillTx/>
                            <a:latin typeface="Cambria Math" panose="02040503050406030204" charset="0"/>
                            <a:ea typeface="楷体_GB2312" pitchFamily="49" charset="-122"/>
                            <a:cs typeface="Cambria Math" panose="02040503050406030204" charset="0"/>
                          </a:rPr>
                        </m:ctrlPr>
                      </m:boxPr>
                      <m:e>
                        <m:groupChr>
                          <m:groupChrPr>
                            <m:chr m:val="⇒"/>
                            <m:vertJc m:val="bot"/>
                            <m:ctrlPr>
                              <a:rPr kumimoji="1" lang="en-US" altLang="zh-CN" sz="2800" b="0" i="1" u="none" strike="noStrike" kern="1200" cap="none" spc="0" normalizeH="0" baseline="0" noProof="0" dirty="0">
                                <a:ln>
                                  <a:noFill/>
                                </a:ln>
                                <a:solidFill>
                                  <a:srgbClr val="0000FF"/>
                                </a:solidFill>
                                <a:effectLst/>
                                <a:uLnTx/>
                                <a:uFillTx/>
                                <a:latin typeface="Cambria Math" panose="02040503050406030204" charset="0"/>
                                <a:ea typeface="楷体_GB2312" pitchFamily="49" charset="-122"/>
                                <a:cs typeface="Cambria Math" panose="02040503050406030204" charset="0"/>
                              </a:rPr>
                            </m:ctrlPr>
                          </m:groupChrPr>
                          <m:e>
                            <m:r>
                              <a:rPr kumimoji="1" lang="en-US" altLang="zh-CN" sz="2800" b="0" i="1" u="none" strike="noStrike" kern="1200" cap="none" spc="0" normalizeH="0" baseline="0" noProof="0" dirty="0">
                                <a:ln>
                                  <a:noFill/>
                                </a:ln>
                                <a:solidFill>
                                  <a:srgbClr val="0000FF"/>
                                </a:solidFill>
                                <a:effectLst/>
                                <a:uLnTx/>
                                <a:uFillTx/>
                                <a:latin typeface="Cambria Math" panose="02040503050406030204" charset="0"/>
                                <a:ea typeface="楷体_GB2312" pitchFamily="49" charset="-122"/>
                                <a:cs typeface="Cambria Math" panose="02040503050406030204" charset="0"/>
                              </a:rPr>
                              <m:t>+</m:t>
                            </m:r>
                          </m:e>
                        </m:groupChr>
                      </m:e>
                    </m:box>
                    <m:r>
                      <a:rPr kumimoji="1" lang="en-US" altLang="zh-CN" sz="2800" i="1" u="none" strike="noStrike" kern="1200" cap="none" spc="0" normalizeH="0" baseline="0" noProof="0" dirty="0">
                        <a:ln>
                          <a:noFill/>
                        </a:ln>
                        <a:solidFill>
                          <a:srgbClr val="0000FF"/>
                        </a:solidFill>
                        <a:effectLst/>
                        <a:uLnTx/>
                        <a:uFillTx/>
                        <a:latin typeface="Cambria Math" panose="02040503050406030204" charset="0"/>
                        <a:ea typeface="楷体_GB2312" pitchFamily="49" charset="-122"/>
                        <a:cs typeface="Cambria Math" panose="02040503050406030204" charset="0"/>
                      </a:rPr>
                      <m:t>⋯</m:t>
                    </m:r>
                    <m:r>
                      <a:rPr kumimoji="1" lang="en-US" altLang="zh-CN" sz="2800" i="1" u="none" strike="noStrike" kern="1200" cap="none" spc="0" normalizeH="0" baseline="0" noProof="0" dirty="0">
                        <a:ln>
                          <a:noFill/>
                        </a:ln>
                        <a:solidFill>
                          <a:srgbClr val="0000FF"/>
                        </a:solidFill>
                        <a:effectLst/>
                        <a:uLnTx/>
                        <a:uFillTx/>
                        <a:latin typeface="Cambria Math" panose="02040503050406030204" charset="0"/>
                        <a:ea typeface="楷体_GB2312" pitchFamily="49" charset="-122"/>
                        <a:cs typeface="Cambria Math" panose="02040503050406030204" charset="0"/>
                      </a:rPr>
                      <m:t>𝑎</m:t>
                    </m:r>
                    <m:r>
                      <a:rPr kumimoji="1" lang="en-US" altLang="zh-CN" sz="2800" i="1" u="none" strike="noStrike" kern="1200" cap="none" spc="0" normalizeH="0" baseline="0" noProof="0" dirty="0">
                        <a:ln>
                          <a:noFill/>
                        </a:ln>
                        <a:solidFill>
                          <a:srgbClr val="0000FF"/>
                        </a:solidFill>
                        <a:effectLst/>
                        <a:uLnTx/>
                        <a:uFillTx/>
                        <a:latin typeface="Cambria Math" panose="02040503050406030204" charset="0"/>
                        <a:ea typeface="楷体_GB2312" pitchFamily="49" charset="-122"/>
                        <a:cs typeface="Cambria Math" panose="02040503050406030204" charset="0"/>
                      </a:rPr>
                      <m:t> </m:t>
                    </m:r>
                    <m:r>
                      <a:rPr kumimoji="1" lang="en-US" altLang="zh-CN" sz="2800" i="1" u="none" strike="noStrike" kern="1200" cap="none" spc="0" normalizeH="0" baseline="0" noProof="0" dirty="0">
                        <a:ln>
                          <a:noFill/>
                        </a:ln>
                        <a:solidFill>
                          <a:schemeClr val="tx1"/>
                        </a:solidFill>
                        <a:effectLst/>
                        <a:uLnTx/>
                        <a:uFillTx/>
                        <a:latin typeface="Cambria Math" panose="02040503050406030204" charset="0"/>
                        <a:ea typeface="楷体_GB2312" pitchFamily="49" charset="-122"/>
                        <a:cs typeface="Cambria Math" panose="02040503050406030204" charset="0"/>
                      </a:rPr>
                      <m:t>或</m:t>
                    </m:r>
                    <m:r>
                      <a:rPr kumimoji="1" lang="en-US" altLang="zh-CN" sz="2800" i="1" u="none" strike="noStrike" kern="1200" cap="none" spc="0" normalizeH="0" baseline="0" noProof="0" dirty="0">
                        <a:ln>
                          <a:noFill/>
                        </a:ln>
                        <a:solidFill>
                          <a:srgbClr val="0000FF"/>
                        </a:solidFill>
                        <a:effectLst/>
                        <a:uLnTx/>
                        <a:uFillTx/>
                        <a:latin typeface="Cambria Math" panose="02040503050406030204" charset="0"/>
                        <a:ea typeface="楷体_GB2312" pitchFamily="49" charset="-122"/>
                        <a:cs typeface="Cambria Math" panose="02040503050406030204" charset="0"/>
                      </a:rPr>
                      <m:t> </m:t>
                    </m:r>
                    <m:r>
                      <a:rPr kumimoji="1" lang="en-US" altLang="zh-CN" sz="2800" b="0" i="1" u="none" strike="noStrike" kern="1200" cap="none" spc="0" normalizeH="0" baseline="0" noProof="0" dirty="0">
                        <a:ln>
                          <a:noFill/>
                        </a:ln>
                        <a:solidFill>
                          <a:srgbClr val="0000FF"/>
                        </a:solidFill>
                        <a:effectLst/>
                        <a:uLnTx/>
                        <a:uFillTx/>
                        <a:latin typeface="Cambria Math" panose="02040503050406030204" charset="0"/>
                        <a:ea typeface="楷体_GB2312" pitchFamily="49" charset="-122"/>
                        <a:cs typeface="Cambria Math" panose="02040503050406030204" charset="0"/>
                      </a:rPr>
                      <m:t>𝑅</m:t>
                    </m:r>
                    <m:box>
                      <m:boxPr>
                        <m:noBreak m:val="on"/>
                        <m:ctrlPr>
                          <a:rPr kumimoji="1" lang="en-US" altLang="zh-CN" sz="2800" b="0" i="1" u="none" strike="noStrike" kern="1200" cap="none" spc="0" normalizeH="0" baseline="0" noProof="0" dirty="0">
                            <a:ln>
                              <a:noFill/>
                            </a:ln>
                            <a:solidFill>
                              <a:srgbClr val="0000FF"/>
                            </a:solidFill>
                            <a:effectLst/>
                            <a:uLnTx/>
                            <a:uFillTx/>
                            <a:latin typeface="Cambria Math" panose="02040503050406030204" charset="0"/>
                            <a:ea typeface="楷体_GB2312" pitchFamily="49" charset="-122"/>
                            <a:cs typeface="Cambria Math" panose="02040503050406030204" charset="0"/>
                          </a:rPr>
                        </m:ctrlPr>
                      </m:boxPr>
                      <m:e>
                        <m:groupChr>
                          <m:groupChrPr>
                            <m:chr m:val="⇒"/>
                            <m:vertJc m:val="bot"/>
                            <m:ctrlPr>
                              <a:rPr kumimoji="1" lang="en-US" altLang="zh-CN" sz="2800" b="0" i="1" u="none" strike="noStrike" kern="1200" cap="none" spc="0" normalizeH="0" baseline="0" noProof="0" dirty="0">
                                <a:ln>
                                  <a:noFill/>
                                </a:ln>
                                <a:solidFill>
                                  <a:srgbClr val="0000FF"/>
                                </a:solidFill>
                                <a:effectLst/>
                                <a:uLnTx/>
                                <a:uFillTx/>
                                <a:latin typeface="Cambria Math" panose="02040503050406030204" charset="0"/>
                                <a:ea typeface="楷体_GB2312" pitchFamily="49" charset="-122"/>
                                <a:cs typeface="Cambria Math" panose="02040503050406030204" charset="0"/>
                              </a:rPr>
                            </m:ctrlPr>
                          </m:groupChrPr>
                          <m:e>
                            <m:r>
                              <a:rPr kumimoji="1" lang="en-US" altLang="zh-CN" sz="2800" b="0" i="1" u="none" strike="noStrike" kern="1200" cap="none" spc="0" normalizeH="0" baseline="0" noProof="0" dirty="0">
                                <a:ln>
                                  <a:noFill/>
                                </a:ln>
                                <a:solidFill>
                                  <a:srgbClr val="0000FF"/>
                                </a:solidFill>
                                <a:effectLst/>
                                <a:uLnTx/>
                                <a:uFillTx/>
                                <a:latin typeface="Cambria Math" panose="02040503050406030204" charset="0"/>
                                <a:ea typeface="楷体_GB2312" pitchFamily="49" charset="-122"/>
                                <a:cs typeface="Cambria Math" panose="02040503050406030204" charset="0"/>
                              </a:rPr>
                              <m:t>+</m:t>
                            </m:r>
                          </m:e>
                        </m:groupChr>
                      </m:e>
                    </m:box>
                    <m:r>
                      <a:rPr kumimoji="1" lang="en-US" altLang="zh-CN" sz="2800" i="1" u="none" strike="noStrike" kern="1200" cap="none" spc="0" normalizeH="0" baseline="0" noProof="0" dirty="0">
                        <a:ln>
                          <a:noFill/>
                        </a:ln>
                        <a:solidFill>
                          <a:srgbClr val="0000FF"/>
                        </a:solidFill>
                        <a:effectLst/>
                        <a:uLnTx/>
                        <a:uFillTx/>
                        <a:latin typeface="Cambria Math" panose="02040503050406030204" charset="0"/>
                        <a:ea typeface="MS Mincho" charset="0"/>
                        <a:cs typeface="Cambria Math" panose="02040503050406030204" charset="0"/>
                      </a:rPr>
                      <m:t>⋯</m:t>
                    </m:r>
                    <m:r>
                      <a:rPr kumimoji="1" lang="en-US" altLang="zh-CN" sz="2800" i="1" u="none" strike="noStrike" kern="1200" cap="none" spc="0" normalizeH="0" baseline="0" noProof="0" dirty="0">
                        <a:ln>
                          <a:noFill/>
                        </a:ln>
                        <a:solidFill>
                          <a:srgbClr val="0000FF"/>
                        </a:solidFill>
                        <a:effectLst/>
                        <a:uLnTx/>
                        <a:uFillTx/>
                        <a:latin typeface="Cambria Math" panose="02040503050406030204" charset="0"/>
                        <a:ea typeface="MS Mincho" charset="0"/>
                        <a:cs typeface="Cambria Math" panose="02040503050406030204" charset="0"/>
                      </a:rPr>
                      <m:t>𝑎𝑄</m:t>
                    </m:r>
                  </m:oMath>
                </a14:m>
                <a:r>
                  <a:rPr kumimoji="1" lang="en-US" altLang="zh-CN" sz="2800" b="0" u="none" strike="noStrike" kern="1200" cap="none" spc="0" normalizeH="0" baseline="0" noProof="0" dirty="0">
                    <a:ln>
                      <a:noFill/>
                    </a:ln>
                    <a:solidFill>
                      <a:srgbClr val="0000FF"/>
                    </a:solidFill>
                    <a:effectLst/>
                    <a:uLnTx/>
                    <a:uFillTx/>
                    <a:latin typeface="Cambria Math" panose="02040503050406030204" charset="0"/>
                    <a:ea typeface="MS Mincho" charset="0"/>
                    <a:cs typeface="Cambria Math" panose="02040503050406030204" charset="0"/>
                  </a:rPr>
                  <a:t>)</a:t>
                </a:r>
                <a:endParaRPr kumimoji="1" lang="en-US" altLang="zh-CN" sz="2800" b="0" u="none" strike="noStrike" kern="1200" cap="none" spc="0" normalizeH="0" baseline="0" noProof="0" dirty="0">
                  <a:ln>
                    <a:noFill/>
                  </a:ln>
                  <a:solidFill>
                    <a:srgbClr val="0000FF"/>
                  </a:solidFill>
                  <a:effectLst/>
                  <a:uLnTx/>
                  <a:uFillTx/>
                  <a:latin typeface="Cambria Math" panose="02040503050406030204" charset="0"/>
                  <a:ea typeface="MS Mincho" charset="0"/>
                  <a:cs typeface="Cambria Math" panose="02040503050406030204" charset="0"/>
                </a:endParaRPr>
              </a:p>
            </p:txBody>
          </p:sp>
        </mc:Choice>
        <mc:Fallback>
          <p:sp>
            <p:nvSpPr>
              <p:cNvPr id="6" name="Rectangle 4"/>
              <p:cNvSpPr>
                <a:spLocks noRot="1" noChangeAspect="1" noMove="1" noResize="1" noEditPoints="1" noAdjustHandles="1" noChangeArrowheads="1" noChangeShapeType="1" noTextEdit="1"/>
              </p:cNvSpPr>
              <p:nvPr/>
            </p:nvSpPr>
            <p:spPr bwMode="auto">
              <a:xfrm>
                <a:off x="688975" y="1281430"/>
                <a:ext cx="7696200" cy="2603500"/>
              </a:xfrm>
              <a:prstGeom prst="rect">
                <a:avLst/>
              </a:prstGeom>
              <a:blipFill rotWithShape="1">
                <a:blip r:embed="rId1"/>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grpSp>
        <p:nvGrpSpPr>
          <p:cNvPr id="19" name="组合 18"/>
          <p:cNvGrpSpPr/>
          <p:nvPr/>
        </p:nvGrpSpPr>
        <p:grpSpPr>
          <a:xfrm>
            <a:off x="2057400" y="3933190"/>
            <a:ext cx="1631315" cy="2115820"/>
            <a:chOff x="2788" y="6194"/>
            <a:chExt cx="2569" cy="3332"/>
          </a:xfrm>
        </p:grpSpPr>
        <p:sp>
          <p:nvSpPr>
            <p:cNvPr id="2" name="文本框 1"/>
            <p:cNvSpPr txBox="1"/>
            <p:nvPr/>
          </p:nvSpPr>
          <p:spPr>
            <a:xfrm>
              <a:off x="3695" y="6194"/>
              <a:ext cx="555" cy="725"/>
            </a:xfrm>
            <a:prstGeom prst="rect">
              <a:avLst/>
            </a:prstGeom>
            <a:noFill/>
          </p:spPr>
          <p:txBody>
            <a:bodyPr wrap="none" rtlCol="0">
              <a:spAutoFit/>
            </a:bodyPr>
            <a:p>
              <a:r>
                <a:rPr lang="en-US" altLang="zh-CN"/>
                <a:t>P</a:t>
              </a:r>
              <a:endParaRPr lang="en-US" altLang="zh-CN"/>
            </a:p>
          </p:txBody>
        </p:sp>
        <p:sp>
          <p:nvSpPr>
            <p:cNvPr id="3" name="文本框 2"/>
            <p:cNvSpPr txBox="1"/>
            <p:nvPr/>
          </p:nvSpPr>
          <p:spPr>
            <a:xfrm>
              <a:off x="3695" y="7554"/>
              <a:ext cx="635" cy="725"/>
            </a:xfrm>
            <a:prstGeom prst="rect">
              <a:avLst/>
            </a:prstGeom>
            <a:noFill/>
          </p:spPr>
          <p:txBody>
            <a:bodyPr wrap="none" rtlCol="0">
              <a:spAutoFit/>
            </a:bodyPr>
            <a:p>
              <a:r>
                <a:rPr lang="en-US" altLang="zh-CN"/>
                <a:t>Q</a:t>
              </a:r>
              <a:endParaRPr lang="en-US" altLang="zh-CN"/>
            </a:p>
          </p:txBody>
        </p:sp>
        <p:sp>
          <p:nvSpPr>
            <p:cNvPr id="4" name="文本框 3"/>
            <p:cNvSpPr txBox="1"/>
            <p:nvPr/>
          </p:nvSpPr>
          <p:spPr>
            <a:xfrm>
              <a:off x="2788" y="8802"/>
              <a:ext cx="608" cy="725"/>
            </a:xfrm>
            <a:prstGeom prst="rect">
              <a:avLst/>
            </a:prstGeom>
            <a:noFill/>
          </p:spPr>
          <p:txBody>
            <a:bodyPr wrap="none" rtlCol="0">
              <a:spAutoFit/>
            </a:bodyPr>
            <a:p>
              <a:r>
                <a:rPr lang="en-US" altLang="zh-CN"/>
                <a:t>R</a:t>
              </a:r>
              <a:endParaRPr lang="en-US" altLang="zh-CN"/>
            </a:p>
          </p:txBody>
        </p:sp>
        <p:sp>
          <p:nvSpPr>
            <p:cNvPr id="5" name="文本框 4"/>
            <p:cNvSpPr txBox="1"/>
            <p:nvPr/>
          </p:nvSpPr>
          <p:spPr>
            <a:xfrm>
              <a:off x="4716" y="8802"/>
              <a:ext cx="555" cy="725"/>
            </a:xfrm>
            <a:prstGeom prst="rect">
              <a:avLst/>
            </a:prstGeom>
            <a:noFill/>
          </p:spPr>
          <p:txBody>
            <a:bodyPr wrap="none" rtlCol="0">
              <a:spAutoFit/>
            </a:bodyPr>
            <a:p>
              <a:r>
                <a:rPr lang="en-US" altLang="zh-CN"/>
                <a:t>S</a:t>
              </a:r>
              <a:endParaRPr lang="en-US" altLang="zh-CN"/>
            </a:p>
          </p:txBody>
        </p:sp>
        <p:sp>
          <p:nvSpPr>
            <p:cNvPr id="7" name="文本框 6"/>
            <p:cNvSpPr txBox="1"/>
            <p:nvPr/>
          </p:nvSpPr>
          <p:spPr>
            <a:xfrm>
              <a:off x="2788" y="7554"/>
              <a:ext cx="501" cy="725"/>
            </a:xfrm>
            <a:prstGeom prst="rect">
              <a:avLst/>
            </a:prstGeom>
            <a:noFill/>
          </p:spPr>
          <p:txBody>
            <a:bodyPr wrap="none" rtlCol="0">
              <a:spAutoFit/>
            </a:bodyPr>
            <a:p>
              <a:r>
                <a:rPr lang="en-US" altLang="zh-CN"/>
                <a:t>a</a:t>
              </a:r>
              <a:endParaRPr lang="en-US" altLang="zh-CN"/>
            </a:p>
          </p:txBody>
        </p:sp>
        <p:sp>
          <p:nvSpPr>
            <p:cNvPr id="8" name="文本框 7"/>
            <p:cNvSpPr txBox="1"/>
            <p:nvPr/>
          </p:nvSpPr>
          <p:spPr>
            <a:xfrm>
              <a:off x="4829" y="7554"/>
              <a:ext cx="528" cy="725"/>
            </a:xfrm>
            <a:prstGeom prst="rect">
              <a:avLst/>
            </a:prstGeom>
            <a:noFill/>
          </p:spPr>
          <p:txBody>
            <a:bodyPr wrap="none" rtlCol="0">
              <a:spAutoFit/>
            </a:bodyPr>
            <a:p>
              <a:r>
                <a:rPr lang="en-US" altLang="zh-CN"/>
                <a:t>b</a:t>
              </a:r>
              <a:endParaRPr lang="en-US" altLang="zh-CN"/>
            </a:p>
          </p:txBody>
        </p:sp>
        <p:sp>
          <p:nvSpPr>
            <p:cNvPr id="9" name="文本框 8"/>
            <p:cNvSpPr txBox="1"/>
            <p:nvPr/>
          </p:nvSpPr>
          <p:spPr>
            <a:xfrm>
              <a:off x="3779" y="8802"/>
              <a:ext cx="501" cy="725"/>
            </a:xfrm>
            <a:prstGeom prst="rect">
              <a:avLst/>
            </a:prstGeom>
            <a:noFill/>
          </p:spPr>
          <p:txBody>
            <a:bodyPr wrap="none" rtlCol="0">
              <a:spAutoFit/>
            </a:bodyPr>
            <a:p>
              <a:r>
                <a:rPr lang="en-US" altLang="zh-CN"/>
                <a:t>c</a:t>
              </a:r>
              <a:endParaRPr lang="en-US" altLang="zh-CN"/>
            </a:p>
          </p:txBody>
        </p:sp>
        <p:cxnSp>
          <p:nvCxnSpPr>
            <p:cNvPr id="12" name="直接连接符 11"/>
            <p:cNvCxnSpPr>
              <a:stCxn id="2" idx="2"/>
              <a:endCxn id="7" idx="0"/>
            </p:cNvCxnSpPr>
            <p:nvPr/>
          </p:nvCxnSpPr>
          <p:spPr>
            <a:xfrm flipH="1">
              <a:off x="3039" y="6919"/>
              <a:ext cx="934" cy="635"/>
            </a:xfrm>
            <a:prstGeom prst="line">
              <a:avLst/>
            </a:prstGeom>
            <a:ln w="12700">
              <a:headEnd type="none"/>
              <a:tailEnd type="none" w="med" len="med"/>
            </a:ln>
          </p:spPr>
          <p:style>
            <a:lnRef idx="1">
              <a:schemeClr val="dk1"/>
            </a:lnRef>
            <a:fillRef idx="0">
              <a:schemeClr val="dk1"/>
            </a:fillRef>
            <a:effectRef idx="0">
              <a:schemeClr val="dk1"/>
            </a:effectRef>
            <a:fontRef idx="minor">
              <a:schemeClr val="tx1"/>
            </a:fontRef>
          </p:style>
        </p:cxnSp>
        <p:cxnSp>
          <p:nvCxnSpPr>
            <p:cNvPr id="13" name="直接连接符 12"/>
            <p:cNvCxnSpPr>
              <a:stCxn id="2" idx="2"/>
              <a:endCxn id="3" idx="0"/>
            </p:cNvCxnSpPr>
            <p:nvPr/>
          </p:nvCxnSpPr>
          <p:spPr>
            <a:xfrm>
              <a:off x="3973" y="6919"/>
              <a:ext cx="40" cy="635"/>
            </a:xfrm>
            <a:prstGeom prst="line">
              <a:avLst/>
            </a:prstGeom>
            <a:ln w="12700">
              <a:headEnd type="none"/>
              <a:tailEnd type="none" w="med" len="med"/>
            </a:ln>
          </p:spPr>
          <p:style>
            <a:lnRef idx="1">
              <a:schemeClr val="dk1"/>
            </a:lnRef>
            <a:fillRef idx="0">
              <a:schemeClr val="dk1"/>
            </a:fillRef>
            <a:effectRef idx="0">
              <a:schemeClr val="dk1"/>
            </a:effectRef>
            <a:fontRef idx="minor">
              <a:schemeClr val="tx1"/>
            </a:fontRef>
          </p:style>
        </p:cxnSp>
        <p:cxnSp>
          <p:nvCxnSpPr>
            <p:cNvPr id="15" name="直接连接符 14"/>
            <p:cNvCxnSpPr>
              <a:stCxn id="2" idx="2"/>
              <a:endCxn id="8" idx="0"/>
            </p:cNvCxnSpPr>
            <p:nvPr/>
          </p:nvCxnSpPr>
          <p:spPr>
            <a:xfrm>
              <a:off x="3973" y="6919"/>
              <a:ext cx="1120" cy="635"/>
            </a:xfrm>
            <a:prstGeom prst="line">
              <a:avLst/>
            </a:prstGeom>
            <a:ln w="12700">
              <a:headEnd type="none"/>
              <a:tailEnd type="none" w="med" len="med"/>
            </a:ln>
          </p:spPr>
          <p:style>
            <a:lnRef idx="1">
              <a:schemeClr val="dk1"/>
            </a:lnRef>
            <a:fillRef idx="0">
              <a:schemeClr val="dk1"/>
            </a:fillRef>
            <a:effectRef idx="0">
              <a:schemeClr val="dk1"/>
            </a:effectRef>
            <a:fontRef idx="minor">
              <a:schemeClr val="tx1"/>
            </a:fontRef>
          </p:style>
        </p:cxnSp>
        <p:cxnSp>
          <p:nvCxnSpPr>
            <p:cNvPr id="16" name="直接连接符 15"/>
            <p:cNvCxnSpPr>
              <a:stCxn id="3" idx="2"/>
              <a:endCxn id="4" idx="0"/>
            </p:cNvCxnSpPr>
            <p:nvPr/>
          </p:nvCxnSpPr>
          <p:spPr>
            <a:xfrm flipH="1">
              <a:off x="3092" y="8279"/>
              <a:ext cx="921" cy="523"/>
            </a:xfrm>
            <a:prstGeom prst="line">
              <a:avLst/>
            </a:prstGeom>
            <a:ln w="12700">
              <a:headEnd type="none"/>
              <a:tailEnd type="none" w="med" len="med"/>
            </a:ln>
          </p:spPr>
          <p:style>
            <a:lnRef idx="1">
              <a:schemeClr val="dk1"/>
            </a:lnRef>
            <a:fillRef idx="0">
              <a:schemeClr val="dk1"/>
            </a:fillRef>
            <a:effectRef idx="0">
              <a:schemeClr val="dk1"/>
            </a:effectRef>
            <a:fontRef idx="minor">
              <a:schemeClr val="tx1"/>
            </a:fontRef>
          </p:style>
        </p:cxnSp>
        <p:cxnSp>
          <p:nvCxnSpPr>
            <p:cNvPr id="17" name="直接连接符 16"/>
            <p:cNvCxnSpPr>
              <a:stCxn id="9" idx="0"/>
              <a:endCxn id="3" idx="2"/>
            </p:cNvCxnSpPr>
            <p:nvPr/>
          </p:nvCxnSpPr>
          <p:spPr>
            <a:xfrm flipH="1" flipV="1">
              <a:off x="4013" y="8279"/>
              <a:ext cx="17" cy="523"/>
            </a:xfrm>
            <a:prstGeom prst="line">
              <a:avLst/>
            </a:prstGeom>
            <a:ln w="12700">
              <a:headEnd type="none"/>
              <a:tailEnd type="none" w="med" len="med"/>
            </a:ln>
          </p:spPr>
          <p:style>
            <a:lnRef idx="1">
              <a:schemeClr val="dk1"/>
            </a:lnRef>
            <a:fillRef idx="0">
              <a:schemeClr val="dk1"/>
            </a:fillRef>
            <a:effectRef idx="0">
              <a:schemeClr val="dk1"/>
            </a:effectRef>
            <a:fontRef idx="minor">
              <a:schemeClr val="tx1"/>
            </a:fontRef>
          </p:style>
        </p:cxnSp>
        <p:cxnSp>
          <p:nvCxnSpPr>
            <p:cNvPr id="18" name="直接连接符 17"/>
            <p:cNvCxnSpPr>
              <a:stCxn id="5" idx="0"/>
              <a:endCxn id="3" idx="2"/>
            </p:cNvCxnSpPr>
            <p:nvPr/>
          </p:nvCxnSpPr>
          <p:spPr>
            <a:xfrm flipH="1" flipV="1">
              <a:off x="4013" y="8279"/>
              <a:ext cx="981" cy="523"/>
            </a:xfrm>
            <a:prstGeom prst="line">
              <a:avLst/>
            </a:prstGeom>
            <a:ln w="12700">
              <a:headEnd type="none"/>
              <a:tailEnd type="none" w="med" len="med"/>
            </a:ln>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mc:Choice xmlns:a14="http://schemas.microsoft.com/office/drawing/2010/main" Requires="a14">
          <p:sp>
            <p:nvSpPr>
              <p:cNvPr id="20" name="文本框 19"/>
              <p:cNvSpPr txBox="1"/>
              <p:nvPr/>
            </p:nvSpPr>
            <p:spPr>
              <a:xfrm>
                <a:off x="4785995" y="4004945"/>
                <a:ext cx="975995" cy="460375"/>
              </a:xfrm>
              <a:prstGeom prst="rect">
                <a:avLst/>
              </a:prstGeom>
              <a:noFill/>
            </p:spPr>
            <p:txBody>
              <a:bodyPr wrap="none" rtlCol="0" anchor="t">
                <a:spAutoFit/>
              </a:bodyPr>
              <a:p>
                <a:pPr algn="l"/>
                <a14:m>
                  <m:oMathPara xmlns:m="http://schemas.openxmlformats.org/officeDocument/2006/math">
                    <m:oMathParaPr>
                      <m:jc m:val="centerGroup"/>
                    </m:oMathParaPr>
                    <m:oMath xmlns:m="http://schemas.openxmlformats.org/officeDocument/2006/math">
                      <m:r>
                        <a:rPr kumimoji="1" lang="en-US" altLang="zh-CN" b="0" i="1" u="none" strike="noStrike" kern="1200" cap="none" spc="0" normalizeH="0" baseline="0" noProof="0" dirty="0">
                          <a:ln>
                            <a:noFill/>
                          </a:ln>
                          <a:solidFill>
                            <a:srgbClr val="0000FF"/>
                          </a:solidFill>
                          <a:effectLst/>
                          <a:uLnTx/>
                          <a:uFillTx/>
                          <a:latin typeface="Cambria Math" panose="02040503050406030204" charset="0"/>
                          <a:ea typeface="楷体_GB2312" pitchFamily="49" charset="-122"/>
                          <a:cs typeface="Cambria Math" panose="02040503050406030204" charset="0"/>
                        </a:rPr>
                        <m:t>𝑎</m:t>
                      </m:r>
                      <m:r>
                        <a:rPr kumimoji="1" lang="en-US" altLang="zh-CN" i="1" u="none" strike="noStrike" kern="1200" cap="none" spc="0" normalizeH="0" baseline="0" noProof="0" dirty="0">
                          <a:ln>
                            <a:noFill/>
                          </a:ln>
                          <a:solidFill>
                            <a:srgbClr val="0000FF"/>
                          </a:solidFill>
                          <a:effectLst/>
                          <a:uLnTx/>
                          <a:uFillTx/>
                          <a:latin typeface="Cambria Math" panose="02040503050406030204" charset="0"/>
                          <a:ea typeface="楷体_GB2312" pitchFamily="49" charset="-122"/>
                          <a:cs typeface="Cambria Math" panose="02040503050406030204" charset="0"/>
                        </a:rPr>
                        <m:t>≒</m:t>
                      </m:r>
                      <m:r>
                        <a:rPr kumimoji="1" lang="en-US" altLang="zh-CN" b="0" i="1" u="none" strike="noStrike" kern="1200" cap="none" spc="0" normalizeH="0" baseline="0" noProof="0" dirty="0">
                          <a:ln>
                            <a:noFill/>
                          </a:ln>
                          <a:solidFill>
                            <a:srgbClr val="0000FF"/>
                          </a:solidFill>
                          <a:effectLst/>
                          <a:uLnTx/>
                          <a:uFillTx/>
                          <a:latin typeface="Cambria Math" panose="02040503050406030204" charset="0"/>
                          <a:ea typeface="楷体_GB2312" pitchFamily="49" charset="-122"/>
                          <a:cs typeface="Cambria Math" panose="02040503050406030204" charset="0"/>
                        </a:rPr>
                        <m:t>𝑏</m:t>
                      </m:r>
                    </m:oMath>
                  </m:oMathPara>
                </a14:m>
                <a:endParaRPr lang="zh-CN" altLang="en-US"/>
              </a:p>
            </p:txBody>
          </p:sp>
        </mc:Choice>
        <mc:Fallback>
          <p:sp>
            <p:nvSpPr>
              <p:cNvPr id="20" name="文本框 19"/>
              <p:cNvSpPr txBox="1">
                <a:spLocks noRot="1" noChangeAspect="1" noMove="1" noResize="1" noEditPoints="1" noAdjustHandles="1" noChangeArrowheads="1" noChangeShapeType="1" noTextEdit="1"/>
              </p:cNvSpPr>
              <p:nvPr/>
            </p:nvSpPr>
            <p:spPr>
              <a:xfrm>
                <a:off x="4785995" y="4004945"/>
                <a:ext cx="975995" cy="460375"/>
              </a:xfrm>
              <a:prstGeom prst="rect">
                <a:avLst/>
              </a:prstGeom>
              <a:blipFill rotWithShape="1">
                <a:blip r:embed="rId2"/>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1" name="文本框 20"/>
              <p:cNvSpPr txBox="1"/>
              <p:nvPr/>
            </p:nvSpPr>
            <p:spPr>
              <a:xfrm>
                <a:off x="4785995" y="4797425"/>
                <a:ext cx="911225" cy="460375"/>
              </a:xfrm>
              <a:prstGeom prst="rect">
                <a:avLst/>
              </a:prstGeom>
              <a:noFill/>
            </p:spPr>
            <p:txBody>
              <a:bodyPr wrap="none" rtlCol="0" anchor="t">
                <a:spAutoFit/>
              </a:bodyPr>
              <a:p>
                <a14:m>
                  <m:oMathPara xmlns:m="http://schemas.openxmlformats.org/officeDocument/2006/math">
                    <m:oMathParaPr>
                      <m:jc m:val="centerGroup"/>
                    </m:oMathParaPr>
                    <m:oMath xmlns:m="http://schemas.openxmlformats.org/officeDocument/2006/math">
                      <m:r>
                        <a:rPr kumimoji="1" lang="en-US" altLang="zh-CN" b="0" i="1" u="none" strike="noStrike" kern="1200" cap="none" spc="0" normalizeH="0" baseline="0" noProof="0" dirty="0">
                          <a:ln>
                            <a:noFill/>
                          </a:ln>
                          <a:solidFill>
                            <a:srgbClr val="0000FF"/>
                          </a:solidFill>
                          <a:effectLst/>
                          <a:uLnTx/>
                          <a:uFillTx/>
                          <a:latin typeface="Cambria Math" panose="02040503050406030204" charset="0"/>
                          <a:ea typeface="楷体_GB2312" pitchFamily="49" charset="-122"/>
                          <a:cs typeface="Cambria Math" panose="02040503050406030204" charset="0"/>
                        </a:rPr>
                        <m:t>𝑎</m:t>
                      </m:r>
                      <m:r>
                        <a:rPr kumimoji="1" lang="en-US" altLang="zh-CN" i="1" u="none" strike="noStrike" kern="1200" cap="none" spc="0" normalizeH="0" baseline="0" noProof="0" dirty="0">
                          <a:ln>
                            <a:noFill/>
                          </a:ln>
                          <a:solidFill>
                            <a:srgbClr val="0000FF"/>
                          </a:solidFill>
                          <a:effectLst/>
                          <a:uLnTx/>
                          <a:uFillTx/>
                          <a:latin typeface="Cambria Math" panose="02040503050406030204" charset="0"/>
                          <a:ea typeface="楷体_GB2312" pitchFamily="49" charset="-122"/>
                          <a:cs typeface="Cambria Math" panose="02040503050406030204" charset="0"/>
                        </a:rPr>
                        <m:t>⋖</m:t>
                      </m:r>
                      <m:r>
                        <a:rPr kumimoji="1" lang="en-US" altLang="zh-CN" i="1" u="none" strike="noStrike" kern="1200" cap="none" spc="0" normalizeH="0" baseline="0" noProof="0" dirty="0">
                          <a:ln>
                            <a:noFill/>
                          </a:ln>
                          <a:solidFill>
                            <a:srgbClr val="0000FF"/>
                          </a:solidFill>
                          <a:effectLst/>
                          <a:uLnTx/>
                          <a:uFillTx/>
                          <a:latin typeface="Cambria Math" panose="02040503050406030204" charset="0"/>
                          <a:ea typeface="楷体_GB2312" pitchFamily="49" charset="-122"/>
                          <a:cs typeface="Cambria Math" panose="02040503050406030204" charset="0"/>
                        </a:rPr>
                        <m:t>𝑐</m:t>
                      </m:r>
                    </m:oMath>
                  </m:oMathPara>
                </a14:m>
                <a:endParaRPr lang="zh-CN" altLang="en-US"/>
              </a:p>
            </p:txBody>
          </p:sp>
        </mc:Choice>
        <mc:Fallback>
          <p:sp>
            <p:nvSpPr>
              <p:cNvPr id="21" name="文本框 20"/>
              <p:cNvSpPr txBox="1">
                <a:spLocks noRot="1" noChangeAspect="1" noMove="1" noResize="1" noEditPoints="1" noAdjustHandles="1" noChangeArrowheads="1" noChangeShapeType="1" noTextEdit="1"/>
              </p:cNvSpPr>
              <p:nvPr/>
            </p:nvSpPr>
            <p:spPr>
              <a:xfrm>
                <a:off x="4785995" y="4797425"/>
                <a:ext cx="911225" cy="460375"/>
              </a:xfrm>
              <a:prstGeom prst="rect">
                <a:avLst/>
              </a:prstGeom>
              <a:blipFill rotWithShape="1">
                <a:blip r:embed="rId3"/>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2" name="文本框 21"/>
              <p:cNvSpPr txBox="1"/>
              <p:nvPr/>
            </p:nvSpPr>
            <p:spPr>
              <a:xfrm>
                <a:off x="4857750" y="5589270"/>
                <a:ext cx="904875" cy="460375"/>
              </a:xfrm>
              <a:prstGeom prst="rect">
                <a:avLst/>
              </a:prstGeom>
              <a:noFill/>
            </p:spPr>
            <p:txBody>
              <a:bodyPr wrap="none" rtlCol="0" anchor="t">
                <a:spAutoFit/>
              </a:bodyPr>
              <a:p>
                <a:pPr algn="l"/>
                <a14:m>
                  <m:oMathPara xmlns:m="http://schemas.openxmlformats.org/officeDocument/2006/math">
                    <m:oMathParaPr>
                      <m:jc m:val="centerGroup"/>
                    </m:oMathParaPr>
                    <m:oMath xmlns:m="http://schemas.openxmlformats.org/officeDocument/2006/math">
                      <m:r>
                        <a:rPr kumimoji="1" lang="en-US" altLang="zh-CN" i="1" u="none" strike="noStrike" kern="1200" cap="none" spc="0" normalizeH="0" baseline="0" noProof="0" dirty="0">
                          <a:ln>
                            <a:noFill/>
                          </a:ln>
                          <a:solidFill>
                            <a:srgbClr val="0000FF"/>
                          </a:solidFill>
                          <a:effectLst/>
                          <a:uLnTx/>
                          <a:uFillTx/>
                          <a:latin typeface="Cambria Math" panose="02040503050406030204" charset="0"/>
                          <a:ea typeface="楷体_GB2312" pitchFamily="49" charset="-122"/>
                          <a:cs typeface="Cambria Math" panose="02040503050406030204" charset="0"/>
                        </a:rPr>
                        <m:t>𝑐</m:t>
                      </m:r>
                      <m:r>
                        <a:rPr kumimoji="1" lang="en-US" altLang="zh-CN" i="1" u="none" strike="noStrike" kern="1200" cap="none" spc="0" normalizeH="0" baseline="0" noProof="0" dirty="0">
                          <a:ln>
                            <a:noFill/>
                          </a:ln>
                          <a:solidFill>
                            <a:srgbClr val="0000FF"/>
                          </a:solidFill>
                          <a:effectLst/>
                          <a:uLnTx/>
                          <a:uFillTx/>
                          <a:latin typeface="Cambria Math" panose="02040503050406030204" charset="0"/>
                          <a:ea typeface="MS Mincho" charset="0"/>
                          <a:cs typeface="Cambria Math" panose="02040503050406030204" charset="0"/>
                        </a:rPr>
                        <m:t>⋗</m:t>
                      </m:r>
                      <m:r>
                        <a:rPr kumimoji="1" lang="en-US" altLang="zh-CN" b="0" i="1" u="none" strike="noStrike" kern="1200" cap="none" spc="0" normalizeH="0" baseline="0" noProof="0" dirty="0">
                          <a:ln>
                            <a:noFill/>
                          </a:ln>
                          <a:solidFill>
                            <a:srgbClr val="0000FF"/>
                          </a:solidFill>
                          <a:effectLst/>
                          <a:uLnTx/>
                          <a:uFillTx/>
                          <a:latin typeface="Cambria Math" panose="02040503050406030204" charset="0"/>
                          <a:ea typeface="楷体_GB2312" pitchFamily="49" charset="-122"/>
                          <a:cs typeface="Cambria Math" panose="02040503050406030204" charset="0"/>
                        </a:rPr>
                        <m:t>𝑏</m:t>
                      </m:r>
                    </m:oMath>
                  </m:oMathPara>
                </a14:m>
                <a:endParaRPr lang="zh-CN" altLang="en-US"/>
              </a:p>
            </p:txBody>
          </p:sp>
        </mc:Choice>
        <mc:Fallback>
          <p:sp>
            <p:nvSpPr>
              <p:cNvPr id="22" name="文本框 21"/>
              <p:cNvSpPr txBox="1">
                <a:spLocks noRot="1" noChangeAspect="1" noMove="1" noResize="1" noEditPoints="1" noAdjustHandles="1" noChangeArrowheads="1" noChangeShapeType="1" noTextEdit="1"/>
              </p:cNvSpPr>
              <p:nvPr/>
            </p:nvSpPr>
            <p:spPr>
              <a:xfrm>
                <a:off x="4857750" y="5589270"/>
                <a:ext cx="904875" cy="460375"/>
              </a:xfrm>
              <a:prstGeom prst="rect">
                <a:avLst/>
              </a:prstGeom>
              <a:blipFill rotWithShape="1">
                <a:blip r:embed="rId4"/>
                <a:stretch>
                  <a:fillRect/>
                </a:stretch>
              </a:blipFill>
            </p:spPr>
            <p:txBody>
              <a:bodyPr/>
              <a:lstStyle/>
              <a:p>
                <a:r>
                  <a:rPr lang="zh-CN" altLang="en-US">
                    <a:noFill/>
                  </a:rPr>
                  <a:t> </a:t>
                </a:r>
              </a:p>
            </p:txBody>
          </p:sp>
        </mc:Fallback>
      </mc:AlternateContent>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7" name="Title 1"/>
          <p:cNvSpPr>
            <a:spLocks noGrp="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Operator precedence analysis</a:t>
            </a:r>
            <a:endParaRPr lang="zh-CN" altLang="en-US" kern="1200" dirty="0">
              <a:latin typeface="+mj-lt"/>
              <a:ea typeface="宋体" panose="02010600030101010101" pitchFamily="2" charset="-122"/>
              <a:cs typeface="+mj-cs"/>
            </a:endParaRPr>
          </a:p>
        </p:txBody>
      </p:sp>
      <mc:AlternateContent xmlns:mc="http://schemas.openxmlformats.org/markup-compatibility/2006">
        <mc:Choice xmlns:a14="http://schemas.microsoft.com/office/drawing/2010/main" Requires="a14">
          <p:sp>
            <p:nvSpPr>
              <p:cNvPr id="3" name="Content Placeholder 2"/>
              <p:cNvSpPr>
                <a:spLocks noGrp="1"/>
              </p:cNvSpPr>
              <p:nvPr>
                <p:ph sz="quarter" idx="1"/>
              </p:nvPr>
            </p:nvSpPr>
            <p:spPr>
              <a:xfrm>
                <a:off x="457200" y="1219200"/>
                <a:ext cx="8229600" cy="4937125"/>
              </a:xfrm>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20000"/>
                  </a:spcBef>
                  <a:spcAft>
                    <a:spcPct val="0"/>
                  </a:spcAft>
                  <a:buClr>
                    <a:schemeClr val="hlink"/>
                  </a:buClr>
                  <a:buSzPct val="76000"/>
                  <a:buFont typeface="Wingdings 3" panose="05040102010807070707" pitchFamily="18" charset="2"/>
                  <a:buNone/>
                  <a:defRPr/>
                </a:pPr>
                <a:r>
                  <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如果一个</a:t>
                </a:r>
                <a:r>
                  <a:rPr kumimoji="0" lang="zh-CN" altLang="en-US" sz="2800" b="0" i="0" u="none" strike="noStrike" kern="1200" cap="none" spc="0" normalizeH="0" baseline="0" noProof="0" dirty="0" smtClean="0">
                    <a:ln>
                      <a:noFill/>
                    </a:ln>
                    <a:solidFill>
                      <a:srgbClr val="FF0000"/>
                    </a:solidFill>
                    <a:effectLst/>
                    <a:uLnTx/>
                    <a:uFillTx/>
                    <a:latin typeface="+mj-lt"/>
                    <a:ea typeface="楷体_GB2312" pitchFamily="49" charset="-122"/>
                    <a:cs typeface="+mn-cs"/>
                  </a:rPr>
                  <a:t>算符文法</a:t>
                </a:r>
                <a:r>
                  <a:rPr kumimoji="0" lang="en-US" altLang="zh-CN"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G</a:t>
                </a:r>
                <a:r>
                  <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中的任何终结符对</a:t>
                </a:r>
                <a:r>
                  <a:rPr kumimoji="0" lang="en-US" altLang="zh-CN"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(a</a:t>
                </a:r>
                <a:r>
                  <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a:t>
                </a:r>
                <a:r>
                  <a:rPr kumimoji="0" lang="en-US" altLang="zh-CN"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b)</a:t>
                </a:r>
                <a:r>
                  <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至多只满足下述三关系之一：</a:t>
                </a:r>
                <a:endPar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342900" marR="0" lvl="0" indent="-342900" algn="ctr" defTabSz="914400" rtl="0" eaLnBrk="0" fontAlgn="base" latinLnBrk="0" hangingPunct="0">
                  <a:lnSpc>
                    <a:spcPct val="100000"/>
                  </a:lnSpc>
                  <a:spcBef>
                    <a:spcPts val="600"/>
                  </a:spcBef>
                  <a:spcAft>
                    <a:spcPct val="0"/>
                  </a:spcAft>
                  <a:buClr>
                    <a:schemeClr val="hlink"/>
                  </a:buClr>
                  <a:buSzPct val="76000"/>
                  <a:buFont typeface="Wingdings" panose="05000000000000000000" pitchFamily="2" charset="2"/>
                  <a:buNone/>
                  <a:defRPr/>
                </a:pPr>
                <a:endParaRPr kumimoji="0" lang="en-US" altLang="zh-CN" sz="2800" b="0" i="0" u="none" strike="noStrike" kern="1200" cap="none" spc="0" normalizeH="0" baseline="0" noProof="0" dirty="0" smtClean="0">
                  <a:ln>
                    <a:noFill/>
                  </a:ln>
                  <a:solidFill>
                    <a:srgbClr val="0000CC"/>
                  </a:solidFill>
                  <a:effectLst/>
                  <a:uLnTx/>
                  <a:uFillTx/>
                  <a:latin typeface="+mj-lt"/>
                  <a:ea typeface="楷体_GB2312" pitchFamily="49" charset="-122"/>
                  <a:cs typeface="+mn-cs"/>
                </a:endParaRPr>
              </a:p>
              <a:p>
                <a:pPr marL="342900" marR="0" lvl="0" indent="-342900" algn="ctr" defTabSz="914400" rtl="0" eaLnBrk="0" fontAlgn="base" latinLnBrk="0" hangingPunct="0">
                  <a:lnSpc>
                    <a:spcPct val="100000"/>
                  </a:lnSpc>
                  <a:spcBef>
                    <a:spcPts val="600"/>
                  </a:spcBef>
                  <a:spcAft>
                    <a:spcPct val="0"/>
                  </a:spcAft>
                  <a:buClr>
                    <a:schemeClr val="hlink"/>
                  </a:buClr>
                  <a:buSzPct val="76000"/>
                  <a:buFont typeface="Wingdings" panose="05000000000000000000" pitchFamily="2" charset="2"/>
                  <a:buNone/>
                  <a:defRPr/>
                </a:pPr>
                <a:r>
                  <a:rPr kumimoji="0" lang="en-US" altLang="zh-CN" sz="2800" b="0" i="0" u="none" strike="noStrike" kern="1200" cap="none" spc="0" normalizeH="0" baseline="0" noProof="0" dirty="0" smtClean="0">
                    <a:ln>
                      <a:noFill/>
                    </a:ln>
                    <a:solidFill>
                      <a:srgbClr val="0000CC"/>
                    </a:solidFill>
                    <a:effectLst/>
                    <a:uLnTx/>
                    <a:uFillTx/>
                    <a:latin typeface="+mj-lt"/>
                    <a:ea typeface="楷体_GB2312" pitchFamily="49" charset="-122"/>
                    <a:cs typeface="+mn-cs"/>
                  </a:rPr>
                  <a:t>a ≒ b</a:t>
                </a:r>
                <a:r>
                  <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a:t>
                </a:r>
                <a:r>
                  <a:rPr kumimoji="0" lang="en-US" altLang="zh-CN" sz="2800" b="0" i="0" u="none" strike="noStrike" kern="1200" cap="none" spc="0" normalizeH="0" baseline="0" noProof="0" dirty="0" smtClean="0">
                    <a:ln>
                      <a:noFill/>
                    </a:ln>
                    <a:solidFill>
                      <a:srgbClr val="0000CC"/>
                    </a:solidFill>
                    <a:effectLst/>
                    <a:uLnTx/>
                    <a:uFillTx/>
                    <a:latin typeface="+mj-lt"/>
                    <a:ea typeface="楷体_GB2312" pitchFamily="49" charset="-122"/>
                    <a:cs typeface="+mn-cs"/>
                  </a:rPr>
                  <a:t>a </a:t>
                </a:r>
                <a14:m>
                  <m:oMath xmlns:m="http://schemas.openxmlformats.org/officeDocument/2006/math">
                    <m:r>
                      <a:rPr kumimoji="1" lang="en-US" altLang="zh-CN" sz="2800" i="1" u="none" strike="noStrike" kern="1200" cap="none" spc="0" normalizeH="0" baseline="0" noProof="0" dirty="0">
                        <a:ln>
                          <a:noFill/>
                        </a:ln>
                        <a:solidFill>
                          <a:srgbClr val="0000FF"/>
                        </a:solidFill>
                        <a:effectLst/>
                        <a:uLnTx/>
                        <a:uFillTx/>
                        <a:latin typeface="Cambria Math" panose="02040503050406030204" charset="0"/>
                        <a:ea typeface="楷体_GB2312" pitchFamily="49" charset="-122"/>
                        <a:cs typeface="Cambria Math" panose="02040503050406030204" charset="0"/>
                      </a:rPr>
                      <m:t>⋖</m:t>
                    </m:r>
                  </m:oMath>
                </a14:m>
                <a:r>
                  <a:rPr kumimoji="0" lang="en-US" altLang="zh-CN" sz="2800" b="0" i="0" u="none" strike="noStrike" kern="1200" cap="none" spc="0" normalizeH="0" baseline="0" noProof="0" dirty="0" smtClean="0">
                    <a:ln>
                      <a:noFill/>
                    </a:ln>
                    <a:solidFill>
                      <a:srgbClr val="0000CC"/>
                    </a:solidFill>
                    <a:effectLst/>
                    <a:uLnTx/>
                    <a:uFillTx/>
                    <a:latin typeface="+mj-lt"/>
                    <a:ea typeface="楷体_GB2312" pitchFamily="49" charset="-122"/>
                    <a:cs typeface="+mn-cs"/>
                  </a:rPr>
                  <a:t> b</a:t>
                </a:r>
                <a:r>
                  <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 </a:t>
                </a:r>
                <a:r>
                  <a:rPr kumimoji="0" lang="en-US" altLang="zh-CN" sz="2800" b="0" i="0" u="none" strike="noStrike" kern="1200" cap="none" spc="0" normalizeH="0" baseline="0" noProof="0" dirty="0" smtClean="0">
                    <a:ln>
                      <a:noFill/>
                    </a:ln>
                    <a:solidFill>
                      <a:srgbClr val="0000CC"/>
                    </a:solidFill>
                    <a:effectLst/>
                    <a:uLnTx/>
                    <a:uFillTx/>
                    <a:latin typeface="+mj-lt"/>
                    <a:ea typeface="楷体_GB2312" pitchFamily="49" charset="-122"/>
                    <a:cs typeface="+mn-cs"/>
                  </a:rPr>
                  <a:t>a </a:t>
                </a:r>
                <a14:m>
                  <m:oMath xmlns:m="http://schemas.openxmlformats.org/officeDocument/2006/math">
                    <m:r>
                      <a:rPr kumimoji="1" lang="en-US" altLang="zh-CN" sz="2800" i="1" u="none" strike="noStrike" kern="1200" cap="none" spc="0" normalizeH="0" baseline="0" noProof="0" dirty="0">
                        <a:ln>
                          <a:noFill/>
                        </a:ln>
                        <a:solidFill>
                          <a:srgbClr val="0000FF"/>
                        </a:solidFill>
                        <a:effectLst/>
                        <a:uLnTx/>
                        <a:uFillTx/>
                        <a:latin typeface="Cambria Math" panose="02040503050406030204" charset="0"/>
                        <a:ea typeface="MS Mincho" charset="0"/>
                        <a:cs typeface="Cambria Math" panose="02040503050406030204" charset="0"/>
                      </a:rPr>
                      <m:t>⋗</m:t>
                    </m:r>
                  </m:oMath>
                </a14:m>
                <a:r>
                  <a:rPr kumimoji="0" lang="en-US" altLang="zh-CN" sz="2800" b="0" i="0" u="none" strike="noStrike" kern="1200" cap="none" spc="0" normalizeH="0" baseline="0" noProof="0" dirty="0" smtClean="0">
                    <a:ln>
                      <a:noFill/>
                    </a:ln>
                    <a:solidFill>
                      <a:srgbClr val="0000CC"/>
                    </a:solidFill>
                    <a:effectLst/>
                    <a:uLnTx/>
                    <a:uFillTx/>
                    <a:latin typeface="+mj-lt"/>
                    <a:ea typeface="楷体_GB2312" pitchFamily="49" charset="-122"/>
                    <a:cs typeface="+mn-cs"/>
                  </a:rPr>
                  <a:t> b</a:t>
                </a:r>
                <a:endParaRPr kumimoji="0" lang="en-US" altLang="zh-CN" sz="2800" b="0" i="0" u="none" strike="noStrike" kern="1200" cap="none" spc="0" normalizeH="0" baseline="0" noProof="0" dirty="0" smtClean="0">
                  <a:ln>
                    <a:noFill/>
                  </a:ln>
                  <a:solidFill>
                    <a:srgbClr val="0000CC"/>
                  </a:solidFill>
                  <a:effectLst/>
                  <a:uLnTx/>
                  <a:uFillTx/>
                  <a:latin typeface="+mj-lt"/>
                  <a:ea typeface="楷体_GB2312" pitchFamily="49" charset="-122"/>
                  <a:cs typeface="+mn-cs"/>
                </a:endParaRPr>
              </a:p>
              <a:p>
                <a:pPr marL="342900" marR="0" lvl="0" indent="-342900" algn="l" defTabSz="914400" rtl="0" eaLnBrk="0" fontAlgn="base" latinLnBrk="0" hangingPunct="0">
                  <a:lnSpc>
                    <a:spcPct val="100000"/>
                  </a:lnSpc>
                  <a:spcBef>
                    <a:spcPts val="600"/>
                  </a:spcBef>
                  <a:spcAft>
                    <a:spcPct val="0"/>
                  </a:spcAft>
                  <a:buClr>
                    <a:schemeClr val="hlink"/>
                  </a:buClr>
                  <a:buSzPct val="76000"/>
                  <a:buFont typeface="Wingdings" panose="05000000000000000000" pitchFamily="2" charset="2"/>
                  <a:buNone/>
                  <a:defRPr/>
                </a:pPr>
                <a:r>
                  <a:rPr kumimoji="0" lang="en-US" altLang="zh-CN"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    </a:t>
                </a:r>
                <a:endParaRPr kumimoji="0" lang="en-US" altLang="zh-CN" sz="28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342900" marR="0" lvl="0" indent="-342900" algn="l" defTabSz="914400" rtl="0" eaLnBrk="0" fontAlgn="base" latinLnBrk="0" hangingPunct="0">
                  <a:lnSpc>
                    <a:spcPct val="100000"/>
                  </a:lnSpc>
                  <a:spcBef>
                    <a:spcPts val="600"/>
                  </a:spcBef>
                  <a:spcAft>
                    <a:spcPct val="0"/>
                  </a:spcAft>
                  <a:buClr>
                    <a:schemeClr val="hlink"/>
                  </a:buClr>
                  <a:buSzPct val="76000"/>
                  <a:buFont typeface="Wingdings" panose="05000000000000000000" pitchFamily="2" charset="2"/>
                  <a:buNone/>
                  <a:defRPr/>
                </a:pPr>
                <a:r>
                  <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   则称</a:t>
                </a:r>
                <a:r>
                  <a:rPr kumimoji="0" lang="en-US" altLang="zh-CN"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G</a:t>
                </a:r>
                <a:r>
                  <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是一个</a:t>
                </a:r>
                <a:r>
                  <a:rPr kumimoji="0" lang="zh-CN" altLang="en-US" sz="2800" b="1" i="0" u="none" strike="noStrike" kern="1200" cap="none" spc="0" normalizeH="0" baseline="0" noProof="0" dirty="0" smtClean="0">
                    <a:ln>
                      <a:noFill/>
                    </a:ln>
                    <a:solidFill>
                      <a:srgbClr val="FF0000"/>
                    </a:solidFill>
                    <a:effectLst/>
                    <a:uLnTx/>
                    <a:uFillTx/>
                    <a:latin typeface="+mj-lt"/>
                    <a:ea typeface="楷体_GB2312" pitchFamily="49" charset="-122"/>
                    <a:cs typeface="+mn-cs"/>
                  </a:rPr>
                  <a:t>算符优先文法</a:t>
                </a:r>
                <a:r>
                  <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a:t>
                </a:r>
                <a:endPar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mc:Choice>
        <mc:Fallback>
          <p:sp>
            <p:nvSpPr>
              <p:cNvPr id="3" name="Content Placeholder 2"/>
              <p:cNvSpPr>
                <a:spLocks noRot="1" noChangeAspect="1" noMove="1" noResize="1" noEditPoints="1" noAdjustHandles="1" noChangeArrowheads="1" noChangeShapeType="1" noTextEdit="1"/>
              </p:cNvSpPr>
              <p:nvPr>
                <p:ph sz="quarter" idx="1"/>
              </p:nvPr>
            </p:nvSpPr>
            <p:spPr>
              <a:xfrm>
                <a:off x="457200" y="1219200"/>
                <a:ext cx="8229600" cy="4937125"/>
              </a:xfrm>
              <a:blipFill rotWithShape="1">
                <a:blip r:embed="rId1"/>
                <a:stretch>
                  <a:fillRect/>
                </a:stretch>
              </a:blipFill>
            </p:spPr>
            <p:txBody>
              <a:bodyPr/>
              <a:lstStyle/>
              <a:p>
                <a:r>
                  <a:rPr lang="zh-CN" altLang="en-US">
                    <a:noFill/>
                  </a:rPr>
                  <a:t> </a:t>
                </a:r>
              </a:p>
            </p:txBody>
          </p:sp>
        </mc:Fallback>
      </mc:AlternateContent>
      <p:sp>
        <p:nvSpPr>
          <p:cNvPr id="60419" name="Date Placeholder 3"/>
          <p:cNvSpPr>
            <a:spLocks noGrp="1"/>
          </p:cNvSpPr>
          <p:nvPr>
            <p:ph type="dt" sz="half" idx="10"/>
          </p:nvPr>
        </p:nvSpPr>
        <p:spPr>
          <a:noFill/>
          <a:ln>
            <a:noFill/>
          </a:ln>
        </p:spPr>
        <p:txBody>
          <a:bodyPr anchor="t"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a:fld id="{BB962C8B-B14F-4D97-AF65-F5344CB8AC3E}" type="datetime1">
              <a:rPr lang="zh-TW" altLang="en-US" sz="1400" dirty="0">
                <a:solidFill>
                  <a:schemeClr val="tx2"/>
                </a:solidFill>
              </a:rPr>
            </a:fld>
            <a:endParaRPr lang="zh-TW" altLang="en-US" sz="1400" dirty="0">
              <a:solidFill>
                <a:schemeClr val="tx2"/>
              </a:solidFill>
            </a:endParaRPr>
          </a:p>
        </p:txBody>
      </p:sp>
      <p:sp>
        <p:nvSpPr>
          <p:cNvPr id="60420" name="Slide Number Placeholder 4"/>
          <p:cNvSpPr>
            <a:spLocks noGrp="1"/>
          </p:cNvSpPr>
          <p:nvPr>
            <p:ph type="sldNum" sz="quarter" idx="12"/>
          </p:nvPr>
        </p:nvSpPr>
        <p:spPr>
          <a:noFill/>
          <a:ln>
            <a:noFill/>
          </a:ln>
        </p:spPr>
        <p:txBody>
          <a:bodyPr anchor="t"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a:fld id="{9A0DB2DC-4C9A-4742-B13C-FB6460FD3503}" type="slidenum">
              <a:rPr lang="zh-TW" altLang="en-US" sz="1400" dirty="0">
                <a:solidFill>
                  <a:schemeClr val="tx2"/>
                </a:solidFill>
              </a:rPr>
            </a:fld>
            <a:endParaRPr lang="zh-TW" altLang="en-US" sz="1400" dirty="0">
              <a:solidFill>
                <a:schemeClr val="tx2"/>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1" name="Title 1"/>
          <p:cNvSpPr>
            <a:spLocks noGrp="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Operator precedence analysis</a:t>
            </a:r>
            <a:endParaRPr lang="zh-CN" altLang="en-US" kern="1200" dirty="0">
              <a:latin typeface="+mj-lt"/>
              <a:ea typeface="宋体" panose="02010600030101010101" pitchFamily="2" charset="-122"/>
              <a:cs typeface="+mj-cs"/>
            </a:endParaRPr>
          </a:p>
        </p:txBody>
      </p:sp>
      <mc:AlternateContent xmlns:mc="http://schemas.openxmlformats.org/markup-compatibility/2006">
        <mc:Choice xmlns:a14="http://schemas.microsoft.com/office/drawing/2010/main" Requires="a14">
          <p:sp>
            <p:nvSpPr>
              <p:cNvPr id="3" name="Content Placeholder 2"/>
              <p:cNvSpPr>
                <a:spLocks noGrp="1"/>
              </p:cNvSpPr>
              <p:nvPr>
                <p:ph sz="quarter" idx="1"/>
              </p:nvPr>
            </p:nvSpPr>
            <p:spPr>
              <a:xfrm>
                <a:off x="457200" y="1219200"/>
                <a:ext cx="8229600" cy="4937125"/>
              </a:xfrm>
            </p:spPr>
            <p:txBody>
              <a:bodyPr vert="horz" wrap="square" lIns="91440" tIns="45720" rIns="91440" bIns="45720" numCol="1" anchor="t" anchorCtr="0" compatLnSpc="1"/>
              <a:lstStyle/>
              <a:p>
                <a:pPr marL="273050" marR="0" lvl="0" indent="-273050" algn="l" defTabSz="914400" rtl="0" eaLnBrk="0" fontAlgn="base" latinLnBrk="0" hangingPunct="0">
                  <a:lnSpc>
                    <a:spcPct val="90000"/>
                  </a:lnSpc>
                  <a:spcBef>
                    <a:spcPts val="600"/>
                  </a:spcBef>
                  <a:spcAft>
                    <a:spcPct val="0"/>
                  </a:spcAft>
                  <a:buClr>
                    <a:schemeClr val="accent1"/>
                  </a:buClr>
                  <a:buSzPct val="76000"/>
                  <a:buFont typeface="Wingdings 3" panose="05040102010807070707" pitchFamily="18" charset="2"/>
                  <a:buChar char=""/>
                  <a:defRPr/>
                </a:pPr>
                <a:r>
                  <a:rPr kumimoji="0" lang="zh-CN" altLang="en-US" sz="2800" b="0" i="0" u="none" strike="noStrike" kern="1200" cap="none" spc="0" normalizeH="0" baseline="0" noProof="0" dirty="0" smtClean="0">
                    <a:ln>
                      <a:noFill/>
                    </a:ln>
                    <a:solidFill>
                      <a:srgbClr val="00823B"/>
                    </a:solidFill>
                    <a:effectLst/>
                    <a:uLnTx/>
                    <a:uFillTx/>
                    <a:latin typeface="+mj-lt"/>
                    <a:ea typeface="楷体_GB2312" pitchFamily="49" charset="-122"/>
                    <a:cs typeface="+mn-cs"/>
                  </a:rPr>
                  <a:t>例</a:t>
                </a:r>
                <a:r>
                  <a:rPr kumimoji="0" lang="en-US" altLang="zh-CN" sz="2800" b="0" i="0" u="none" strike="noStrike" kern="1200" cap="none" spc="0" normalizeH="0" baseline="0" noProof="0" dirty="0" smtClean="0">
                    <a:ln>
                      <a:noFill/>
                    </a:ln>
                    <a:solidFill>
                      <a:srgbClr val="00823B"/>
                    </a:solidFill>
                    <a:effectLst/>
                    <a:uLnTx/>
                    <a:uFillTx/>
                    <a:latin typeface="+mj-lt"/>
                    <a:ea typeface="楷体_GB2312" pitchFamily="49" charset="-122"/>
                    <a:cs typeface="+mn-cs"/>
                  </a:rPr>
                  <a:t>7</a:t>
                </a:r>
                <a:r>
                  <a:rPr kumimoji="0" lang="en-US" altLang="zh-CN"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a:t>
                </a:r>
                <a:r>
                  <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考虑下面的文法</a:t>
                </a:r>
                <a:r>
                  <a:rPr kumimoji="0" lang="en-US" altLang="zh-CN"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G[E]</a:t>
                </a:r>
                <a:r>
                  <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a:t>
                </a:r>
                <a:endPar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90000"/>
                  </a:lnSpc>
                  <a:spcBef>
                    <a:spcPct val="0"/>
                  </a:spcBef>
                  <a:spcAft>
                    <a:spcPct val="0"/>
                  </a:spcAft>
                  <a:buClr>
                    <a:schemeClr val="accent2"/>
                  </a:buClr>
                  <a:buSzPct val="76000"/>
                  <a:buFont typeface="Wingdings" panose="05000000000000000000" pitchFamily="2" charset="2"/>
                  <a:buNone/>
                  <a:defRPr/>
                </a:pPr>
                <a:r>
                  <a:rPr kumimoji="0" lang="zh-CN" altLang="en-US" sz="2400" b="0" i="0" u="none" strike="noStrike" kern="1200" cap="none" spc="0" normalizeH="0" baseline="0" noProof="0" dirty="0" smtClean="0">
                    <a:ln>
                      <a:noFill/>
                    </a:ln>
                    <a:solidFill>
                      <a:schemeClr val="tx2"/>
                    </a:solidFill>
                    <a:effectLst/>
                    <a:uLnTx/>
                    <a:uFillTx/>
                    <a:latin typeface="+mj-lt"/>
                    <a:ea typeface="楷体_GB2312" pitchFamily="49" charset="-122"/>
                    <a:cs typeface="+mn-cs"/>
                  </a:rPr>
                  <a:t>   </a:t>
                </a:r>
                <a:r>
                  <a:rPr kumimoji="0" lang="en-US" altLang="zh-CN" sz="2800" b="0" i="0" u="none" strike="noStrike" kern="1200" cap="none" spc="0" normalizeH="0" baseline="0" noProof="0" dirty="0" smtClean="0">
                    <a:ln>
                      <a:noFill/>
                    </a:ln>
                    <a:solidFill>
                      <a:srgbClr val="0000CC"/>
                    </a:solidFill>
                    <a:effectLst/>
                    <a:uLnTx/>
                    <a:uFillTx/>
                    <a:latin typeface="+mj-lt"/>
                    <a:ea typeface="楷体_GB2312" pitchFamily="49" charset="-122"/>
                    <a:cs typeface="+mn-cs"/>
                  </a:rPr>
                  <a:t>(1)  E→E+T | T          (2)  T→T*F | F	</a:t>
                </a:r>
                <a:endParaRPr kumimoji="0" lang="en-US" altLang="zh-CN" sz="2800" b="0" i="0" u="none" strike="noStrike" kern="1200" cap="none" spc="0" normalizeH="0" baseline="0" noProof="0" dirty="0">
                  <a:ln>
                    <a:noFill/>
                  </a:ln>
                  <a:solidFill>
                    <a:srgbClr val="0000CC"/>
                  </a:solidFill>
                  <a:effectLst/>
                  <a:uLnTx/>
                  <a:uFillTx/>
                  <a:latin typeface="+mj-lt"/>
                  <a:ea typeface="楷体_GB2312" pitchFamily="49" charset="-122"/>
                  <a:cs typeface="+mn-cs"/>
                </a:endParaRPr>
              </a:p>
              <a:p>
                <a:pPr marL="548005" marR="0" lvl="1" indent="-273050" algn="l" defTabSz="914400" rtl="0" eaLnBrk="0" fontAlgn="base" latinLnBrk="0" hangingPunct="0">
                  <a:lnSpc>
                    <a:spcPct val="90000"/>
                  </a:lnSpc>
                  <a:spcBef>
                    <a:spcPct val="0"/>
                  </a:spcBef>
                  <a:spcAft>
                    <a:spcPct val="0"/>
                  </a:spcAft>
                  <a:buClr>
                    <a:schemeClr val="accent2"/>
                  </a:buClr>
                  <a:buSzPct val="76000"/>
                  <a:buFont typeface="Wingdings" panose="05000000000000000000" pitchFamily="2" charset="2"/>
                  <a:buNone/>
                  <a:defRPr/>
                </a:pPr>
                <a:r>
                  <a:rPr kumimoji="0" lang="en-US" altLang="zh-CN" sz="2800" b="0" i="0" u="none" strike="noStrike" kern="1200" cap="none" spc="0" normalizeH="0" baseline="0" noProof="0" dirty="0" smtClean="0">
                    <a:ln>
                      <a:noFill/>
                    </a:ln>
                    <a:solidFill>
                      <a:srgbClr val="0000CC"/>
                    </a:solidFill>
                    <a:effectLst/>
                    <a:uLnTx/>
                    <a:uFillTx/>
                    <a:latin typeface="+mj-lt"/>
                    <a:ea typeface="楷体_GB2312" pitchFamily="49" charset="-122"/>
                    <a:cs typeface="+mn-cs"/>
                  </a:rPr>
                  <a:t>  (3)  F→P </a:t>
                </a:r>
                <a:r>
                  <a:rPr kumimoji="0" lang="en-US" altLang="zh-CN" sz="2800" b="0" i="0" u="none" strike="noStrike" kern="1200" cap="none" spc="0" normalizeH="0" baseline="0" noProof="0" dirty="0" smtClean="0">
                    <a:ln>
                      <a:noFill/>
                    </a:ln>
                    <a:solidFill>
                      <a:srgbClr val="0000CC"/>
                    </a:solidFill>
                    <a:effectLst/>
                    <a:uLnTx/>
                    <a:uFillTx/>
                    <a:latin typeface="+mj-lt"/>
                    <a:ea typeface="楷体_GB2312" pitchFamily="49" charset="-122"/>
                    <a:cs typeface="+mn-cs"/>
                    <a:sym typeface="Symbol" panose="05050102010706020507" pitchFamily="18" charset="2"/>
                  </a:rPr>
                  <a:t></a:t>
                </a:r>
                <a:r>
                  <a:rPr kumimoji="0" lang="en-US" altLang="zh-CN" sz="2800" b="0" i="0" u="none" strike="noStrike" kern="1200" cap="none" spc="0" normalizeH="0" baseline="0" noProof="0" dirty="0" smtClean="0">
                    <a:ln>
                      <a:noFill/>
                    </a:ln>
                    <a:solidFill>
                      <a:srgbClr val="0000CC"/>
                    </a:solidFill>
                    <a:effectLst/>
                    <a:uLnTx/>
                    <a:uFillTx/>
                    <a:latin typeface="+mj-lt"/>
                    <a:ea typeface="楷体_GB2312" pitchFamily="49" charset="-122"/>
                    <a:cs typeface="+mn-cs"/>
                  </a:rPr>
                  <a:t> F | P         (4)  P→(E) | </a:t>
                </a:r>
                <a:r>
                  <a:rPr kumimoji="0" lang="en-US" altLang="zh-CN" sz="2800" b="0" i="0" u="none" strike="noStrike" kern="1200" cap="none" spc="0" normalizeH="0" baseline="0" noProof="0" dirty="0" err="1" smtClean="0">
                    <a:ln>
                      <a:noFill/>
                    </a:ln>
                    <a:solidFill>
                      <a:srgbClr val="0000CC"/>
                    </a:solidFill>
                    <a:effectLst/>
                    <a:uLnTx/>
                    <a:uFillTx/>
                    <a:latin typeface="+mj-lt"/>
                    <a:ea typeface="楷体_GB2312" pitchFamily="49" charset="-122"/>
                    <a:cs typeface="+mn-cs"/>
                  </a:rPr>
                  <a:t>i</a:t>
                </a:r>
                <a:endParaRPr kumimoji="0" lang="en-US" altLang="zh-CN" sz="2800" b="0" i="0" u="none" strike="noStrike" kern="1200" cap="none" spc="0" normalizeH="0" baseline="0" noProof="0" dirty="0" smtClean="0">
                  <a:ln>
                    <a:noFill/>
                  </a:ln>
                  <a:solidFill>
                    <a:srgbClr val="0000CC"/>
                  </a:solidFill>
                  <a:effectLst/>
                  <a:uLnTx/>
                  <a:uFillTx/>
                  <a:latin typeface="+mj-lt"/>
                  <a:ea typeface="楷体_GB2312" pitchFamily="49" charset="-122"/>
                  <a:cs typeface="+mn-cs"/>
                </a:endParaRPr>
              </a:p>
              <a:p>
                <a:pPr marL="548005" marR="0" lvl="1" indent="-273050" algn="l" defTabSz="914400" rtl="0" eaLnBrk="0" fontAlgn="base" latinLnBrk="0" hangingPunct="0">
                  <a:lnSpc>
                    <a:spcPct val="90000"/>
                  </a:lnSpc>
                  <a:spcBef>
                    <a:spcPts val="500"/>
                  </a:spcBef>
                  <a:spcAft>
                    <a:spcPct val="0"/>
                  </a:spcAft>
                  <a:buClr>
                    <a:schemeClr val="accent2"/>
                  </a:buClr>
                  <a:buSzPct val="76000"/>
                  <a:buFont typeface="Wingdings 3" panose="05040102010807070707" pitchFamily="18" charset="2"/>
                  <a:buChar char=""/>
                  <a:defRPr/>
                </a:pPr>
                <a:endParaRPr kumimoji="0" lang="en-US" altLang="zh-CN" sz="2800" b="0" i="0" u="none" strike="noStrike" kern="1200" cap="none" spc="0" normalizeH="0" baseline="0" noProof="0" dirty="0" smtClean="0">
                  <a:ln>
                    <a:noFill/>
                  </a:ln>
                  <a:solidFill>
                    <a:schemeClr val="tx2"/>
                  </a:solidFill>
                  <a:effectLst/>
                  <a:uLnTx/>
                  <a:uFillTx/>
                  <a:latin typeface="+mj-lt"/>
                  <a:ea typeface="楷体_GB2312" pitchFamily="49" charset="-122"/>
                  <a:cs typeface="+mn-cs"/>
                </a:endParaRPr>
              </a:p>
              <a:p>
                <a:pPr marL="548005" marR="0" lvl="1" indent="-273050" algn="l" defTabSz="914400" rtl="0" eaLnBrk="0" fontAlgn="base" latinLnBrk="0" hangingPunct="0">
                  <a:lnSpc>
                    <a:spcPct val="90000"/>
                  </a:lnSpc>
                  <a:spcBef>
                    <a:spcPts val="500"/>
                  </a:spcBef>
                  <a:spcAft>
                    <a:spcPct val="0"/>
                  </a:spcAft>
                  <a:buClr>
                    <a:schemeClr val="accent2"/>
                  </a:buClr>
                  <a:buSzPct val="76000"/>
                  <a:buFont typeface="Wingdings 3" panose="05040102010807070707" pitchFamily="18" charset="2"/>
                  <a:buChar char=""/>
                  <a:defRPr/>
                </a:pPr>
                <a:r>
                  <a:rPr kumimoji="0" lang="zh-CN" altLang="en-US" sz="2800" b="0" i="0" u="none" strike="noStrike" kern="1200" cap="none" spc="0" normalizeH="0" baseline="0" noProof="0" dirty="0" smtClean="0">
                    <a:ln>
                      <a:noFill/>
                    </a:ln>
                    <a:solidFill>
                      <a:schemeClr val="tx2"/>
                    </a:solidFill>
                    <a:effectLst/>
                    <a:uLnTx/>
                    <a:uFillTx/>
                    <a:latin typeface="+mj-lt"/>
                    <a:ea typeface="楷体_GB2312" pitchFamily="49" charset="-122"/>
                    <a:cs typeface="+mn-cs"/>
                  </a:rPr>
                  <a:t>由第</a:t>
                </a:r>
                <a:r>
                  <a:rPr kumimoji="0" lang="en-US" altLang="zh-CN" sz="2800" b="0" i="0" u="none" strike="noStrike" kern="1200" cap="none" spc="0" normalizeH="0" baseline="0" noProof="0" dirty="0" smtClean="0">
                    <a:ln>
                      <a:noFill/>
                    </a:ln>
                    <a:solidFill>
                      <a:schemeClr val="tx2"/>
                    </a:solidFill>
                    <a:effectLst/>
                    <a:uLnTx/>
                    <a:uFillTx/>
                    <a:latin typeface="+mj-lt"/>
                    <a:ea typeface="楷体_GB2312" pitchFamily="49" charset="-122"/>
                    <a:cs typeface="+mn-cs"/>
                  </a:rPr>
                  <a:t>(4)</a:t>
                </a:r>
                <a:r>
                  <a:rPr kumimoji="0" lang="zh-CN" altLang="en-US" sz="2800" b="0" i="0" u="none" strike="noStrike" kern="1200" cap="none" spc="0" normalizeH="0" baseline="0" noProof="0" dirty="0" smtClean="0">
                    <a:ln>
                      <a:noFill/>
                    </a:ln>
                    <a:solidFill>
                      <a:schemeClr val="tx2"/>
                    </a:solidFill>
                    <a:effectLst/>
                    <a:uLnTx/>
                    <a:uFillTx/>
                    <a:latin typeface="+mj-lt"/>
                    <a:ea typeface="楷体_GB2312" pitchFamily="49" charset="-122"/>
                    <a:cs typeface="+mn-cs"/>
                  </a:rPr>
                  <a:t>条规则，有 </a:t>
                </a:r>
                <a:r>
                  <a:rPr kumimoji="0" lang="en-US" altLang="zh-CN" sz="2800" b="0" i="0" u="none" strike="noStrike" kern="1200" cap="none" spc="0" normalizeH="0" baseline="0" noProof="0" dirty="0" smtClean="0">
                    <a:ln>
                      <a:noFill/>
                    </a:ln>
                    <a:solidFill>
                      <a:srgbClr val="0000CC"/>
                    </a:solidFill>
                    <a:effectLst/>
                    <a:uLnTx/>
                    <a:uFillTx/>
                    <a:latin typeface="+mj-lt"/>
                    <a:ea typeface="楷体_GB2312" pitchFamily="49" charset="-122"/>
                    <a:cs typeface="+mn-cs"/>
                  </a:rPr>
                  <a:t>( ≒ )</a:t>
                </a:r>
                <a:r>
                  <a:rPr kumimoji="0" lang="zh-CN" altLang="en-US" sz="2800" b="0" i="0" u="none" strike="noStrike" kern="1200" cap="none" spc="0" normalizeH="0" baseline="0" noProof="0" dirty="0" smtClean="0">
                    <a:ln>
                      <a:noFill/>
                    </a:ln>
                    <a:solidFill>
                      <a:schemeClr val="tx2"/>
                    </a:solidFill>
                    <a:effectLst/>
                    <a:uLnTx/>
                    <a:uFillTx/>
                    <a:latin typeface="+mj-lt"/>
                    <a:ea typeface="楷体_GB2312" pitchFamily="49" charset="-122"/>
                    <a:cs typeface="+mn-cs"/>
                  </a:rPr>
                  <a:t>；</a:t>
                </a:r>
                <a:endParaRPr kumimoji="0" lang="zh-CN" altLang="en-US" sz="2800" b="0" i="0" u="none" strike="noStrike" kern="1200" cap="none" spc="0" normalizeH="0" baseline="0" noProof="0" dirty="0" smtClean="0">
                  <a:ln>
                    <a:noFill/>
                  </a:ln>
                  <a:solidFill>
                    <a:schemeClr val="tx2"/>
                  </a:solidFill>
                  <a:effectLst/>
                  <a:uLnTx/>
                  <a:uFillTx/>
                  <a:latin typeface="+mj-lt"/>
                  <a:ea typeface="楷体_GB2312" pitchFamily="49" charset="-122"/>
                  <a:cs typeface="+mn-cs"/>
                </a:endParaRPr>
              </a:p>
              <a:p>
                <a:pPr marL="548005" marR="0" lvl="1" indent="-273050" algn="l" defTabSz="914400" rtl="0" eaLnBrk="0" fontAlgn="base" latinLnBrk="0" hangingPunct="0">
                  <a:lnSpc>
                    <a:spcPct val="90000"/>
                  </a:lnSpc>
                  <a:spcBef>
                    <a:spcPct val="0"/>
                  </a:spcBef>
                  <a:spcAft>
                    <a:spcPct val="0"/>
                  </a:spcAft>
                  <a:buClr>
                    <a:schemeClr val="accent2"/>
                  </a:buClr>
                  <a:buSzPct val="76000"/>
                  <a:buFont typeface="Wingdings 3" panose="05040102010807070707" pitchFamily="18" charset="2"/>
                  <a:buChar char=""/>
                  <a:defRPr/>
                </a:pPr>
                <a:r>
                  <a:rPr kumimoji="0" lang="zh-CN" altLang="en-US" sz="2800" b="0" i="0" u="none" strike="noStrike" kern="1200" cap="none" spc="0" normalizeH="0" baseline="0" noProof="0" dirty="0" smtClean="0">
                    <a:ln>
                      <a:noFill/>
                    </a:ln>
                    <a:solidFill>
                      <a:schemeClr val="tx2"/>
                    </a:solidFill>
                    <a:effectLst/>
                    <a:uLnTx/>
                    <a:uFillTx/>
                    <a:latin typeface="+mj-lt"/>
                    <a:ea typeface="楷体_GB2312" pitchFamily="49" charset="-122"/>
                    <a:cs typeface="+mn-cs"/>
                  </a:rPr>
                  <a:t>由规则</a:t>
                </a:r>
                <a:r>
                  <a:rPr kumimoji="0" lang="en-US" altLang="zh-CN" sz="2800" b="0" i="0" u="none" strike="noStrike" kern="1200" cap="none" spc="0" normalizeH="0" baseline="0" noProof="0" dirty="0" smtClean="0">
                    <a:ln>
                      <a:noFill/>
                    </a:ln>
                    <a:solidFill>
                      <a:srgbClr val="0000CC"/>
                    </a:solidFill>
                    <a:effectLst/>
                    <a:uLnTx/>
                    <a:uFillTx/>
                    <a:latin typeface="+mj-lt"/>
                    <a:ea typeface="楷体_GB2312" pitchFamily="49" charset="-122"/>
                    <a:cs typeface="+mn-cs"/>
                  </a:rPr>
                  <a:t>E→E</a:t>
                </a:r>
                <a:r>
                  <a:rPr kumimoji="0" lang="zh-CN" altLang="en-US" sz="2800" b="0" i="0" u="none" strike="noStrike" kern="1200" cap="none" spc="0" normalizeH="0" baseline="0" noProof="0" dirty="0" smtClean="0">
                    <a:ln>
                      <a:noFill/>
                    </a:ln>
                    <a:solidFill>
                      <a:srgbClr val="0000CC"/>
                    </a:solidFill>
                    <a:effectLst/>
                    <a:uLnTx/>
                    <a:uFillTx/>
                    <a:latin typeface="+mj-lt"/>
                    <a:ea typeface="楷体_GB2312" pitchFamily="49" charset="-122"/>
                    <a:cs typeface="+mn-cs"/>
                  </a:rPr>
                  <a:t>＋</a:t>
                </a:r>
                <a:r>
                  <a:rPr kumimoji="0" lang="en-US" altLang="zh-CN" sz="2800" b="0" i="0" u="none" strike="noStrike" kern="1200" cap="none" spc="0" normalizeH="0" baseline="0" noProof="0" dirty="0" smtClean="0">
                    <a:ln>
                      <a:noFill/>
                    </a:ln>
                    <a:solidFill>
                      <a:srgbClr val="0000CC"/>
                    </a:solidFill>
                    <a:effectLst/>
                    <a:uLnTx/>
                    <a:uFillTx/>
                    <a:latin typeface="+mj-lt"/>
                    <a:ea typeface="楷体_GB2312" pitchFamily="49" charset="-122"/>
                    <a:cs typeface="+mn-cs"/>
                  </a:rPr>
                  <a:t>T</a:t>
                </a:r>
                <a:r>
                  <a:rPr kumimoji="0" lang="zh-CN" altLang="en-US" sz="2800" b="0" i="0" u="none" strike="noStrike" kern="1200" cap="none" spc="0" normalizeH="0" baseline="0" noProof="0" dirty="0" smtClean="0">
                    <a:ln>
                      <a:noFill/>
                    </a:ln>
                    <a:solidFill>
                      <a:schemeClr val="tx2"/>
                    </a:solidFill>
                    <a:effectLst/>
                    <a:uLnTx/>
                    <a:uFillTx/>
                    <a:latin typeface="+mj-lt"/>
                    <a:ea typeface="楷体_GB2312" pitchFamily="49" charset="-122"/>
                    <a:cs typeface="+mn-cs"/>
                  </a:rPr>
                  <a:t>和</a:t>
                </a:r>
                <a:r>
                  <a:rPr kumimoji="0" lang="en-US" altLang="zh-CN" sz="2800" b="0" i="0" u="none" strike="noStrike" kern="1200" cap="none" spc="0" normalizeH="0" baseline="0" noProof="0" dirty="0" smtClean="0">
                    <a:ln>
                      <a:noFill/>
                    </a:ln>
                    <a:solidFill>
                      <a:srgbClr val="0000CC"/>
                    </a:solidFill>
                    <a:effectLst/>
                    <a:uLnTx/>
                    <a:uFillTx/>
                    <a:latin typeface="+mj-lt"/>
                    <a:ea typeface="楷体_GB2312" pitchFamily="49" charset="-122"/>
                    <a:cs typeface="+mn-cs"/>
                  </a:rPr>
                  <a:t>T</a:t>
                </a:r>
                <a:r>
                  <a:rPr kumimoji="0" lang="en-US" altLang="zh-CN" sz="2800" b="0" i="0" u="none" strike="noStrike" kern="1200" cap="none" spc="0" normalizeH="0" baseline="0" noProof="0" dirty="0" smtClean="0">
                    <a:ln>
                      <a:noFill/>
                    </a:ln>
                    <a:solidFill>
                      <a:srgbClr val="0000CC"/>
                    </a:solidFill>
                    <a:effectLst/>
                    <a:uLnTx/>
                    <a:uFillTx/>
                    <a:latin typeface="+mj-lt"/>
                    <a:ea typeface="楷体_GB2312" pitchFamily="49" charset="-122"/>
                    <a:cs typeface="+mn-cs"/>
                    <a:sym typeface="Symbol" panose="05050102010706020507" pitchFamily="18" charset="2"/>
                  </a:rPr>
                  <a:t></a:t>
                </a:r>
                <a:r>
                  <a:rPr kumimoji="0" lang="en-US" altLang="zh-CN" sz="2800" b="0" i="0" u="none" strike="noStrike" kern="1200" cap="none" spc="0" normalizeH="0" baseline="0" noProof="0" dirty="0" smtClean="0">
                    <a:ln>
                      <a:noFill/>
                    </a:ln>
                    <a:solidFill>
                      <a:srgbClr val="0000CC"/>
                    </a:solidFill>
                    <a:effectLst/>
                    <a:uLnTx/>
                    <a:uFillTx/>
                    <a:latin typeface="+mj-lt"/>
                    <a:ea typeface="楷体_GB2312" pitchFamily="49" charset="-122"/>
                    <a:cs typeface="+mn-cs"/>
                  </a:rPr>
                  <a:t>T*F</a:t>
                </a:r>
                <a:r>
                  <a:rPr kumimoji="0" lang="zh-CN" altLang="en-US" sz="2800" b="0" i="0" u="none" strike="noStrike" kern="1200" cap="none" spc="0" normalizeH="0" baseline="0" noProof="0" dirty="0" smtClean="0">
                    <a:ln>
                      <a:noFill/>
                    </a:ln>
                    <a:solidFill>
                      <a:schemeClr val="tx2"/>
                    </a:solidFill>
                    <a:effectLst/>
                    <a:uLnTx/>
                    <a:uFillTx/>
                    <a:latin typeface="+mj-lt"/>
                    <a:ea typeface="楷体_GB2312" pitchFamily="49" charset="-122"/>
                    <a:cs typeface="+mn-cs"/>
                  </a:rPr>
                  <a:t>， 有 </a:t>
                </a:r>
                <a:r>
                  <a:rPr kumimoji="0" lang="zh-CN" altLang="en-US" sz="2800" b="0" i="0" u="none" strike="noStrike" kern="1200" cap="none" spc="0" normalizeH="0" baseline="0" noProof="0" dirty="0" smtClean="0">
                    <a:ln>
                      <a:noFill/>
                    </a:ln>
                    <a:solidFill>
                      <a:srgbClr val="0000CC"/>
                    </a:solidFill>
                    <a:effectLst/>
                    <a:uLnTx/>
                    <a:uFillTx/>
                    <a:latin typeface="+mj-lt"/>
                    <a:ea typeface="楷体_GB2312" pitchFamily="49" charset="-122"/>
                    <a:cs typeface="+mn-cs"/>
                  </a:rPr>
                  <a:t>＋ </a:t>
                </a:r>
                <a14:m>
                  <m:oMath xmlns:m="http://schemas.openxmlformats.org/officeDocument/2006/math">
                    <m:r>
                      <a:rPr kumimoji="1" lang="en-US" altLang="zh-CN" sz="2800" i="1" u="none" strike="noStrike" kern="1200" cap="none" spc="0" normalizeH="0" baseline="0" noProof="0" dirty="0">
                        <a:ln>
                          <a:noFill/>
                        </a:ln>
                        <a:solidFill>
                          <a:srgbClr val="0000FF"/>
                        </a:solidFill>
                        <a:effectLst/>
                        <a:uLnTx/>
                        <a:uFillTx/>
                        <a:latin typeface="Cambria Math" panose="02040503050406030204" charset="0"/>
                        <a:ea typeface="楷体_GB2312" pitchFamily="49" charset="-122"/>
                        <a:cs typeface="Cambria Math" panose="02040503050406030204" charset="0"/>
                      </a:rPr>
                      <m:t>⋖</m:t>
                    </m:r>
                  </m:oMath>
                </a14:m>
                <a:r>
                  <a:rPr kumimoji="0" lang="zh-CN" altLang="en-US" sz="2800" b="0" i="0" u="none" strike="noStrike" kern="1200" cap="none" spc="0" normalizeH="0" baseline="0" noProof="0" dirty="0" smtClean="0">
                    <a:ln>
                      <a:noFill/>
                    </a:ln>
                    <a:solidFill>
                      <a:srgbClr val="0000CC"/>
                    </a:solidFill>
                    <a:effectLst/>
                    <a:uLnTx/>
                    <a:uFillTx/>
                    <a:latin typeface="+mj-lt"/>
                    <a:ea typeface="楷体_GB2312" pitchFamily="49" charset="-122"/>
                    <a:cs typeface="+mn-cs"/>
                  </a:rPr>
                  <a:t> *</a:t>
                </a:r>
                <a:r>
                  <a:rPr kumimoji="0" lang="zh-CN" altLang="en-US" sz="2800" b="0" i="0" u="none" strike="noStrike" kern="1200" cap="none" spc="0" normalizeH="0" baseline="0" noProof="0" dirty="0" smtClean="0">
                    <a:ln>
                      <a:noFill/>
                    </a:ln>
                    <a:solidFill>
                      <a:schemeClr val="tx2"/>
                    </a:solidFill>
                    <a:effectLst/>
                    <a:uLnTx/>
                    <a:uFillTx/>
                    <a:latin typeface="+mj-lt"/>
                    <a:ea typeface="楷体_GB2312" pitchFamily="49" charset="-122"/>
                    <a:cs typeface="+mn-cs"/>
                  </a:rPr>
                  <a:t>；</a:t>
                </a:r>
                <a:endParaRPr kumimoji="0" lang="zh-CN" altLang="en-US" sz="2800" b="0" i="0" u="none" strike="noStrike" kern="1200" cap="none" spc="0" normalizeH="0" baseline="0" noProof="0" dirty="0" smtClean="0">
                  <a:ln>
                    <a:noFill/>
                  </a:ln>
                  <a:solidFill>
                    <a:schemeClr val="tx2"/>
                  </a:solidFill>
                  <a:effectLst/>
                  <a:uLnTx/>
                  <a:uFillTx/>
                  <a:latin typeface="+mj-lt"/>
                  <a:ea typeface="楷体_GB2312" pitchFamily="49" charset="-122"/>
                  <a:cs typeface="+mn-cs"/>
                </a:endParaRPr>
              </a:p>
              <a:p>
                <a:pPr marL="548005" marR="0" lvl="1" indent="-273050" algn="l" defTabSz="914400" rtl="0" eaLnBrk="0" fontAlgn="base" latinLnBrk="0" hangingPunct="0">
                  <a:lnSpc>
                    <a:spcPct val="90000"/>
                  </a:lnSpc>
                  <a:spcBef>
                    <a:spcPct val="0"/>
                  </a:spcBef>
                  <a:spcAft>
                    <a:spcPct val="0"/>
                  </a:spcAft>
                  <a:buClr>
                    <a:schemeClr val="accent2"/>
                  </a:buClr>
                  <a:buSzPct val="76000"/>
                  <a:buFont typeface="Wingdings 3" panose="05040102010807070707" pitchFamily="18" charset="2"/>
                  <a:buChar char=""/>
                  <a:defRPr/>
                </a:pPr>
                <a:r>
                  <a:rPr kumimoji="0" lang="zh-CN" altLang="en-US" sz="2800" b="0" i="0" u="none" strike="noStrike" kern="1200" cap="none" spc="0" normalizeH="0" baseline="0" noProof="0" dirty="0" smtClean="0">
                    <a:ln>
                      <a:noFill/>
                    </a:ln>
                    <a:solidFill>
                      <a:schemeClr val="tx2"/>
                    </a:solidFill>
                    <a:effectLst/>
                    <a:uLnTx/>
                    <a:uFillTx/>
                    <a:latin typeface="+mj-lt"/>
                    <a:ea typeface="楷体_GB2312" pitchFamily="49" charset="-122"/>
                    <a:cs typeface="+mn-cs"/>
                  </a:rPr>
                  <a:t>由</a:t>
                </a:r>
                <a:r>
                  <a:rPr kumimoji="0" lang="en-US" altLang="zh-CN" sz="2800" b="0" i="0" u="none" strike="noStrike" kern="1200" cap="none" spc="0" normalizeH="0" baseline="0" noProof="0" dirty="0" smtClean="0">
                    <a:ln>
                      <a:noFill/>
                    </a:ln>
                    <a:solidFill>
                      <a:schemeClr val="tx2"/>
                    </a:solidFill>
                    <a:effectLst/>
                    <a:uLnTx/>
                    <a:uFillTx/>
                    <a:latin typeface="+mj-lt"/>
                    <a:ea typeface="楷体_GB2312" pitchFamily="49" charset="-122"/>
                    <a:cs typeface="+mn-cs"/>
                  </a:rPr>
                  <a:t>(2)</a:t>
                </a:r>
                <a:r>
                  <a:rPr kumimoji="0" lang="zh-CN" altLang="en-US" sz="2800" b="0" i="0" u="none" strike="noStrike" kern="1200" cap="none" spc="0" normalizeH="0" baseline="0" noProof="0" dirty="0" smtClean="0">
                    <a:ln>
                      <a:noFill/>
                    </a:ln>
                    <a:solidFill>
                      <a:schemeClr val="tx2"/>
                    </a:solidFill>
                    <a:effectLst/>
                    <a:uLnTx/>
                    <a:uFillTx/>
                    <a:latin typeface="+mj-lt"/>
                    <a:ea typeface="楷体_GB2312" pitchFamily="49" charset="-122"/>
                    <a:cs typeface="+mn-cs"/>
                  </a:rPr>
                  <a:t>和</a:t>
                </a:r>
                <a:r>
                  <a:rPr kumimoji="0" lang="en-US" altLang="zh-CN" sz="2800" b="0" i="0" u="none" strike="noStrike" kern="1200" cap="none" spc="0" normalizeH="0" baseline="0" noProof="0" dirty="0" smtClean="0">
                    <a:ln>
                      <a:noFill/>
                    </a:ln>
                    <a:solidFill>
                      <a:schemeClr val="tx2"/>
                    </a:solidFill>
                    <a:effectLst/>
                    <a:uLnTx/>
                    <a:uFillTx/>
                    <a:latin typeface="+mj-lt"/>
                    <a:ea typeface="楷体_GB2312" pitchFamily="49" charset="-122"/>
                    <a:cs typeface="+mn-cs"/>
                  </a:rPr>
                  <a:t>(3)</a:t>
                </a:r>
                <a:r>
                  <a:rPr kumimoji="0" lang="zh-CN" altLang="en-US" sz="2800" b="0" i="0" u="none" strike="noStrike" kern="1200" cap="none" spc="0" normalizeH="0" baseline="0" noProof="0" dirty="0" smtClean="0">
                    <a:ln>
                      <a:noFill/>
                    </a:ln>
                    <a:solidFill>
                      <a:schemeClr val="tx2"/>
                    </a:solidFill>
                    <a:effectLst/>
                    <a:uLnTx/>
                    <a:uFillTx/>
                    <a:latin typeface="+mj-lt"/>
                    <a:ea typeface="楷体_GB2312" pitchFamily="49" charset="-122"/>
                    <a:cs typeface="+mn-cs"/>
                  </a:rPr>
                  <a:t>，可得</a:t>
                </a:r>
                <a:r>
                  <a:rPr kumimoji="0" lang="zh-CN" altLang="en-US" sz="2800" b="0" i="0" u="none" strike="noStrike" kern="1200" cap="none" spc="0" normalizeH="0" baseline="0" noProof="0" dirty="0" smtClean="0">
                    <a:ln>
                      <a:noFill/>
                    </a:ln>
                    <a:solidFill>
                      <a:srgbClr val="0000CC"/>
                    </a:solidFill>
                    <a:effectLst/>
                    <a:uLnTx/>
                    <a:uFillTx/>
                    <a:latin typeface="+mj-lt"/>
                    <a:ea typeface="楷体_GB2312" pitchFamily="49" charset="-122"/>
                    <a:cs typeface="+mn-cs"/>
                  </a:rPr>
                  <a:t>* </a:t>
                </a:r>
                <a14:m>
                  <m:oMath xmlns:m="http://schemas.openxmlformats.org/officeDocument/2006/math">
                    <m:r>
                      <a:rPr kumimoji="1" lang="en-US" altLang="zh-CN" sz="2800" i="1" u="none" strike="noStrike" kern="1200" cap="none" spc="0" normalizeH="0" baseline="0" noProof="0" dirty="0">
                        <a:ln>
                          <a:noFill/>
                        </a:ln>
                        <a:solidFill>
                          <a:srgbClr val="0000FF"/>
                        </a:solidFill>
                        <a:effectLst/>
                        <a:uLnTx/>
                        <a:uFillTx/>
                        <a:latin typeface="Cambria Math" panose="02040503050406030204" charset="0"/>
                        <a:ea typeface="楷体_GB2312" pitchFamily="49" charset="-122"/>
                        <a:cs typeface="Cambria Math" panose="02040503050406030204" charset="0"/>
                      </a:rPr>
                      <m:t>⋖</m:t>
                    </m:r>
                  </m:oMath>
                </a14:m>
                <a:r>
                  <a:rPr kumimoji="0" lang="zh-CN" altLang="en-US" sz="2800" b="0" i="0" u="none" strike="noStrike" kern="1200" cap="none" spc="0" normalizeH="0" baseline="0" noProof="0" dirty="0" smtClean="0">
                    <a:ln>
                      <a:noFill/>
                    </a:ln>
                    <a:solidFill>
                      <a:srgbClr val="0000CC"/>
                    </a:solidFill>
                    <a:effectLst/>
                    <a:uLnTx/>
                    <a:uFillTx/>
                    <a:latin typeface="+mj-lt"/>
                    <a:ea typeface="楷体_GB2312" pitchFamily="49" charset="-122"/>
                    <a:cs typeface="+mn-cs"/>
                  </a:rPr>
                  <a:t> ↑</a:t>
                </a:r>
                <a:r>
                  <a:rPr kumimoji="0" lang="zh-CN" altLang="en-US" sz="2800" b="0" i="0" u="none" strike="noStrike" kern="1200" cap="none" spc="0" normalizeH="0" baseline="0" noProof="0" dirty="0" smtClean="0">
                    <a:ln>
                      <a:noFill/>
                    </a:ln>
                    <a:solidFill>
                      <a:schemeClr val="tx2"/>
                    </a:solidFill>
                    <a:effectLst/>
                    <a:uLnTx/>
                    <a:uFillTx/>
                    <a:latin typeface="+mj-lt"/>
                    <a:ea typeface="楷体_GB2312" pitchFamily="49" charset="-122"/>
                    <a:cs typeface="+mn-cs"/>
                  </a:rPr>
                  <a:t>；</a:t>
                </a:r>
                <a:endParaRPr kumimoji="0" lang="en-US" altLang="zh-CN" sz="2800" b="0" i="0" u="none" strike="noStrike" kern="1200" cap="none" spc="0" normalizeH="0" baseline="0" noProof="0" dirty="0" smtClean="0">
                  <a:ln>
                    <a:noFill/>
                  </a:ln>
                  <a:solidFill>
                    <a:schemeClr val="tx2"/>
                  </a:solidFill>
                  <a:effectLst/>
                  <a:uLnTx/>
                  <a:uFillTx/>
                  <a:latin typeface="+mj-lt"/>
                  <a:ea typeface="楷体_GB2312" pitchFamily="49" charset="-122"/>
                  <a:cs typeface="+mn-cs"/>
                </a:endParaRPr>
              </a:p>
              <a:p>
                <a:pPr marL="548005" marR="0" lvl="1" indent="-273050" algn="l" defTabSz="914400" rtl="0" eaLnBrk="0" fontAlgn="base" latinLnBrk="0" hangingPunct="0">
                  <a:lnSpc>
                    <a:spcPct val="90000"/>
                  </a:lnSpc>
                  <a:spcBef>
                    <a:spcPct val="0"/>
                  </a:spcBef>
                  <a:spcAft>
                    <a:spcPct val="0"/>
                  </a:spcAft>
                  <a:buClr>
                    <a:schemeClr val="accent2"/>
                  </a:buClr>
                  <a:buSzPct val="76000"/>
                  <a:buFont typeface="Wingdings 3" panose="05040102010807070707" pitchFamily="18" charset="2"/>
                  <a:buChar char=""/>
                  <a:defRPr/>
                </a:pPr>
                <a:r>
                  <a:rPr kumimoji="0" lang="zh-CN" altLang="en-US" sz="2800" b="0" i="0" u="none" strike="noStrike" kern="1200" cap="none" spc="0" normalizeH="0" baseline="0" noProof="0" dirty="0" smtClean="0">
                    <a:ln>
                      <a:noFill/>
                    </a:ln>
                    <a:solidFill>
                      <a:schemeClr val="tx2"/>
                    </a:solidFill>
                    <a:effectLst/>
                    <a:uLnTx/>
                    <a:uFillTx/>
                    <a:latin typeface="+mj-lt"/>
                    <a:ea typeface="楷体_GB2312" pitchFamily="49" charset="-122"/>
                    <a:cs typeface="+mn-cs"/>
                  </a:rPr>
                  <a:t>由</a:t>
                </a:r>
                <a:r>
                  <a:rPr kumimoji="0" lang="en-US" altLang="zh-CN" sz="2800" b="0" i="0" u="none" strike="noStrike" kern="1200" cap="none" spc="0" normalizeH="0" baseline="0" noProof="0" dirty="0" smtClean="0">
                    <a:ln>
                      <a:noFill/>
                    </a:ln>
                    <a:solidFill>
                      <a:schemeClr val="tx2"/>
                    </a:solidFill>
                    <a:effectLst/>
                    <a:uLnTx/>
                    <a:uFillTx/>
                    <a:latin typeface="+mj-lt"/>
                    <a:ea typeface="楷体_GB2312" pitchFamily="49" charset="-122"/>
                    <a:cs typeface="+mn-cs"/>
                  </a:rPr>
                  <a:t>(</a:t>
                </a:r>
                <a:r>
                  <a:rPr kumimoji="0" lang="en-US" altLang="zh-CN" sz="2800" b="0" i="0" u="none" strike="noStrike" kern="1200" cap="none" spc="0" normalizeH="0" baseline="0" noProof="0" dirty="0" smtClean="0">
                    <a:ln>
                      <a:noFill/>
                    </a:ln>
                    <a:solidFill>
                      <a:srgbClr val="0000CC"/>
                    </a:solidFill>
                    <a:effectLst/>
                    <a:uLnTx/>
                    <a:uFillTx/>
                    <a:latin typeface="+mj-lt"/>
                    <a:ea typeface="楷体_GB2312" pitchFamily="49" charset="-122"/>
                    <a:cs typeface="+mn-cs"/>
                  </a:rPr>
                  <a:t>1)E→E</a:t>
                </a:r>
                <a:r>
                  <a:rPr kumimoji="0" lang="zh-CN" altLang="en-US" sz="2800" b="0" i="0" u="none" strike="noStrike" kern="1200" cap="none" spc="0" normalizeH="0" baseline="0" noProof="0" dirty="0" smtClean="0">
                    <a:ln>
                      <a:noFill/>
                    </a:ln>
                    <a:solidFill>
                      <a:srgbClr val="0000CC"/>
                    </a:solidFill>
                    <a:effectLst/>
                    <a:uLnTx/>
                    <a:uFillTx/>
                    <a:latin typeface="+mj-lt"/>
                    <a:ea typeface="楷体_GB2312" pitchFamily="49" charset="-122"/>
                    <a:cs typeface="+mn-cs"/>
                  </a:rPr>
                  <a:t>＋</a:t>
                </a:r>
                <a:r>
                  <a:rPr kumimoji="0" lang="en-US" altLang="zh-CN" sz="2800" b="0" i="0" u="none" strike="noStrike" kern="1200" cap="none" spc="0" normalizeH="0" baseline="0" noProof="0" dirty="0" smtClean="0">
                    <a:ln>
                      <a:noFill/>
                    </a:ln>
                    <a:solidFill>
                      <a:srgbClr val="0000CC"/>
                    </a:solidFill>
                    <a:effectLst/>
                    <a:uLnTx/>
                    <a:uFillTx/>
                    <a:latin typeface="+mj-lt"/>
                    <a:ea typeface="楷体_GB2312" pitchFamily="49" charset="-122"/>
                    <a:cs typeface="+mn-cs"/>
                  </a:rPr>
                  <a:t>T</a:t>
                </a:r>
                <a:r>
                  <a:rPr kumimoji="0" lang="zh-CN" altLang="en-US" sz="2800" b="0" i="0" u="none" strike="noStrike" kern="1200" cap="none" spc="0" normalizeH="0" baseline="0" noProof="0" dirty="0" smtClean="0">
                    <a:ln>
                      <a:noFill/>
                    </a:ln>
                    <a:solidFill>
                      <a:schemeClr val="tx2"/>
                    </a:solidFill>
                    <a:effectLst/>
                    <a:uLnTx/>
                    <a:uFillTx/>
                    <a:latin typeface="+mj-lt"/>
                    <a:ea typeface="楷体_GB2312" pitchFamily="49" charset="-122"/>
                    <a:cs typeface="+mn-cs"/>
                  </a:rPr>
                  <a:t>和</a:t>
                </a:r>
                <a:r>
                  <a:rPr kumimoji="0" lang="en-US" altLang="zh-CN" sz="2800" b="0" i="0" u="none" strike="noStrike" kern="1200" cap="none" spc="0" normalizeH="0" baseline="0" noProof="0" dirty="0" smtClean="0">
                    <a:ln>
                      <a:noFill/>
                    </a:ln>
                    <a:solidFill>
                      <a:srgbClr val="0000CC"/>
                    </a:solidFill>
                    <a:effectLst/>
                    <a:uLnTx/>
                    <a:uFillTx/>
                    <a:latin typeface="+mj-lt"/>
                    <a:ea typeface="楷体_GB2312" pitchFamily="49" charset="-122"/>
                    <a:cs typeface="+mn-cs"/>
                  </a:rPr>
                  <a:t>E </a:t>
                </a:r>
                <a:r>
                  <a:rPr kumimoji="0" lang="en-US" altLang="zh-CN" sz="2800" b="0" i="0" u="none" strike="noStrike" kern="1200" cap="none" spc="0" normalizeH="0" baseline="0" noProof="0" dirty="0" smtClean="0">
                    <a:ln>
                      <a:noFill/>
                    </a:ln>
                    <a:solidFill>
                      <a:srgbClr val="0000CC"/>
                    </a:solidFill>
                    <a:effectLst/>
                    <a:uLnTx/>
                    <a:uFillTx/>
                    <a:latin typeface="+mj-lt"/>
                    <a:ea typeface="楷体_GB2312" pitchFamily="49" charset="-122"/>
                    <a:cs typeface="+mn-cs"/>
                    <a:sym typeface="Symbol" panose="05050102010706020507" pitchFamily="18" charset="2"/>
                  </a:rPr>
                  <a:t></a:t>
                </a:r>
                <a:r>
                  <a:rPr kumimoji="0" lang="en-US" altLang="zh-CN" sz="2800" b="0" i="0" u="none" strike="noStrike" kern="1200" cap="none" spc="0" normalizeH="0" baseline="0" noProof="0" dirty="0" smtClean="0">
                    <a:ln>
                      <a:noFill/>
                    </a:ln>
                    <a:solidFill>
                      <a:srgbClr val="0000CC"/>
                    </a:solidFill>
                    <a:effectLst/>
                    <a:uLnTx/>
                    <a:uFillTx/>
                    <a:latin typeface="+mj-lt"/>
                    <a:ea typeface="楷体_GB2312" pitchFamily="49" charset="-122"/>
                    <a:cs typeface="+mn-cs"/>
                  </a:rPr>
                  <a:t> E+T</a:t>
                </a:r>
                <a:r>
                  <a:rPr kumimoji="0" lang="zh-CN" altLang="en-US" sz="2800" b="0" i="0" u="none" strike="noStrike" kern="1200" cap="none" spc="0" normalizeH="0" baseline="0" noProof="0" dirty="0" smtClean="0">
                    <a:ln>
                      <a:noFill/>
                    </a:ln>
                    <a:solidFill>
                      <a:schemeClr val="tx2"/>
                    </a:solidFill>
                    <a:effectLst/>
                    <a:uLnTx/>
                    <a:uFillTx/>
                    <a:latin typeface="+mj-lt"/>
                    <a:ea typeface="楷体_GB2312" pitchFamily="49" charset="-122"/>
                    <a:cs typeface="+mn-cs"/>
                  </a:rPr>
                  <a:t>，可得</a:t>
                </a:r>
                <a:r>
                  <a:rPr kumimoji="0" lang="en-US" altLang="zh-CN" sz="2800" b="0" i="0" u="none" strike="noStrike" kern="1200" cap="none" spc="0" normalizeH="0" baseline="0" noProof="0" dirty="0" smtClean="0">
                    <a:ln>
                      <a:noFill/>
                    </a:ln>
                    <a:solidFill>
                      <a:srgbClr val="0000CC"/>
                    </a:solidFill>
                    <a:effectLst/>
                    <a:uLnTx/>
                    <a:uFillTx/>
                    <a:latin typeface="+mj-lt"/>
                    <a:ea typeface="楷体_GB2312" pitchFamily="49" charset="-122"/>
                    <a:cs typeface="+mn-cs"/>
                  </a:rPr>
                  <a:t>+ </a:t>
                </a:r>
                <a14:m>
                  <m:oMath xmlns:m="http://schemas.openxmlformats.org/officeDocument/2006/math">
                    <m:r>
                      <a:rPr kumimoji="1" lang="en-US" altLang="zh-CN" sz="2800" i="1" u="none" strike="noStrike" kern="1200" cap="none" spc="0" normalizeH="0" baseline="0" noProof="0" dirty="0">
                        <a:ln>
                          <a:noFill/>
                        </a:ln>
                        <a:solidFill>
                          <a:srgbClr val="0000FF"/>
                        </a:solidFill>
                        <a:effectLst/>
                        <a:uLnTx/>
                        <a:uFillTx/>
                        <a:latin typeface="Cambria Math" panose="02040503050406030204" charset="0"/>
                        <a:ea typeface="MS Mincho" charset="0"/>
                        <a:cs typeface="Cambria Math" panose="02040503050406030204" charset="0"/>
                      </a:rPr>
                      <m:t>⋗</m:t>
                    </m:r>
                  </m:oMath>
                </a14:m>
                <a:r>
                  <a:rPr kumimoji="0" lang="en-US" altLang="zh-CN" sz="2800" b="0" i="0" u="none" strike="noStrike" kern="1200" cap="none" spc="0" normalizeH="0" baseline="0" noProof="0" dirty="0" smtClean="0">
                    <a:ln>
                      <a:noFill/>
                    </a:ln>
                    <a:solidFill>
                      <a:srgbClr val="0000CC"/>
                    </a:solidFill>
                    <a:effectLst/>
                    <a:uLnTx/>
                    <a:uFillTx/>
                    <a:latin typeface="+mj-lt"/>
                    <a:ea typeface="楷体_GB2312" pitchFamily="49" charset="-122"/>
                    <a:cs typeface="+mn-cs"/>
                  </a:rPr>
                  <a:t> +</a:t>
                </a:r>
                <a:r>
                  <a:rPr kumimoji="0" lang="zh-CN" altLang="en-US" sz="2800" b="0" i="0" u="none" strike="noStrike" kern="1200" cap="none" spc="0" normalizeH="0" baseline="0" noProof="0" dirty="0" smtClean="0">
                    <a:ln>
                      <a:noFill/>
                    </a:ln>
                    <a:solidFill>
                      <a:schemeClr val="tx2"/>
                    </a:solidFill>
                    <a:effectLst/>
                    <a:uLnTx/>
                    <a:uFillTx/>
                    <a:latin typeface="+mj-lt"/>
                    <a:ea typeface="楷体_GB2312" pitchFamily="49" charset="-122"/>
                    <a:cs typeface="+mn-cs"/>
                  </a:rPr>
                  <a:t>；</a:t>
                </a:r>
                <a:endParaRPr kumimoji="0" lang="zh-CN" altLang="en-US" sz="2800" b="0" i="0" u="none" strike="noStrike" kern="1200" cap="none" spc="0" normalizeH="0" baseline="0" noProof="0" dirty="0" smtClean="0">
                  <a:ln>
                    <a:noFill/>
                  </a:ln>
                  <a:solidFill>
                    <a:schemeClr val="tx2"/>
                  </a:solidFill>
                  <a:effectLst/>
                  <a:uLnTx/>
                  <a:uFillTx/>
                  <a:latin typeface="+mj-lt"/>
                  <a:ea typeface="楷体_GB2312" pitchFamily="49" charset="-122"/>
                  <a:cs typeface="+mn-cs"/>
                </a:endParaRPr>
              </a:p>
              <a:p>
                <a:pPr marL="548005" marR="0" lvl="1" indent="-273050" algn="l" defTabSz="914400" rtl="0" eaLnBrk="0" fontAlgn="base" latinLnBrk="0" hangingPunct="0">
                  <a:lnSpc>
                    <a:spcPct val="90000"/>
                  </a:lnSpc>
                  <a:spcBef>
                    <a:spcPct val="0"/>
                  </a:spcBef>
                  <a:spcAft>
                    <a:spcPct val="0"/>
                  </a:spcAft>
                  <a:buClr>
                    <a:schemeClr val="accent2"/>
                  </a:buClr>
                  <a:buSzPct val="76000"/>
                  <a:buFont typeface="Wingdings 3" panose="05040102010807070707" pitchFamily="18" charset="2"/>
                  <a:buChar char=""/>
                  <a:defRPr/>
                </a:pPr>
                <a:r>
                  <a:rPr kumimoji="0" lang="zh-CN" altLang="en-US" sz="2800" b="0" i="0" u="none" strike="noStrike" kern="1200" cap="none" spc="0" normalizeH="0" baseline="0" noProof="0" dirty="0" smtClean="0">
                    <a:ln>
                      <a:noFill/>
                    </a:ln>
                    <a:solidFill>
                      <a:schemeClr val="tx2"/>
                    </a:solidFill>
                    <a:effectLst/>
                    <a:uLnTx/>
                    <a:uFillTx/>
                    <a:latin typeface="+mj-lt"/>
                    <a:ea typeface="楷体_GB2312" pitchFamily="49" charset="-122"/>
                    <a:cs typeface="+mn-cs"/>
                  </a:rPr>
                  <a:t>由</a:t>
                </a:r>
                <a:r>
                  <a:rPr kumimoji="0" lang="en-US" altLang="zh-CN" sz="2800" b="0" i="0" u="none" strike="noStrike" kern="1200" cap="none" spc="0" normalizeH="0" baseline="0" noProof="0" dirty="0" smtClean="0">
                    <a:ln>
                      <a:noFill/>
                    </a:ln>
                    <a:solidFill>
                      <a:srgbClr val="0000CC"/>
                    </a:solidFill>
                    <a:effectLst/>
                    <a:uLnTx/>
                    <a:uFillTx/>
                    <a:latin typeface="+mj-lt"/>
                    <a:ea typeface="楷体_GB2312" pitchFamily="49" charset="-122"/>
                    <a:cs typeface="+mn-cs"/>
                  </a:rPr>
                  <a:t>(3)F→P</a:t>
                </a:r>
                <a:r>
                  <a:rPr kumimoji="0" lang="en-US" altLang="zh-CN" sz="2800" b="0" i="0" u="none" strike="noStrike" kern="1200" cap="none" spc="0" normalizeH="0" baseline="0" noProof="0" dirty="0" smtClean="0">
                    <a:ln>
                      <a:noFill/>
                    </a:ln>
                    <a:solidFill>
                      <a:srgbClr val="0000CC"/>
                    </a:solidFill>
                    <a:effectLst/>
                    <a:uLnTx/>
                    <a:uFillTx/>
                    <a:latin typeface="+mj-lt"/>
                    <a:ea typeface="楷体_GB2312" pitchFamily="49" charset="-122"/>
                    <a:cs typeface="+mn-cs"/>
                    <a:sym typeface="Symbol" panose="05050102010706020507" pitchFamily="18" charset="2"/>
                  </a:rPr>
                  <a:t></a:t>
                </a:r>
                <a:r>
                  <a:rPr kumimoji="0" lang="en-US" altLang="zh-CN" sz="2800" b="0" i="0" u="none" strike="noStrike" kern="1200" cap="none" spc="0" normalizeH="0" baseline="0" noProof="0" dirty="0" smtClean="0">
                    <a:ln>
                      <a:noFill/>
                    </a:ln>
                    <a:solidFill>
                      <a:srgbClr val="0000CC"/>
                    </a:solidFill>
                    <a:effectLst/>
                    <a:uLnTx/>
                    <a:uFillTx/>
                    <a:latin typeface="+mj-lt"/>
                    <a:ea typeface="楷体_GB2312" pitchFamily="49" charset="-122"/>
                    <a:cs typeface="+mn-cs"/>
                  </a:rPr>
                  <a:t>F</a:t>
                </a:r>
                <a:r>
                  <a:rPr kumimoji="0" lang="zh-CN" altLang="en-US" sz="2800" b="0" i="0" u="none" strike="noStrike" kern="1200" cap="none" spc="0" normalizeH="0" baseline="0" noProof="0" dirty="0" smtClean="0">
                    <a:ln>
                      <a:noFill/>
                    </a:ln>
                    <a:solidFill>
                      <a:schemeClr val="tx2"/>
                    </a:solidFill>
                    <a:effectLst/>
                    <a:uLnTx/>
                    <a:uFillTx/>
                    <a:latin typeface="+mj-lt"/>
                    <a:ea typeface="楷体_GB2312" pitchFamily="49" charset="-122"/>
                    <a:cs typeface="+mn-cs"/>
                  </a:rPr>
                  <a:t>和</a:t>
                </a:r>
                <a:r>
                  <a:rPr kumimoji="0" lang="en-US" altLang="zh-CN" sz="2800" b="0" i="0" u="none" strike="noStrike" kern="1200" cap="none" spc="0" normalizeH="0" baseline="0" noProof="0" dirty="0" smtClean="0">
                    <a:ln>
                      <a:noFill/>
                    </a:ln>
                    <a:solidFill>
                      <a:srgbClr val="0000CC"/>
                    </a:solidFill>
                    <a:effectLst/>
                    <a:uLnTx/>
                    <a:uFillTx/>
                    <a:latin typeface="+mj-lt"/>
                    <a:ea typeface="楷体_GB2312" pitchFamily="49" charset="-122"/>
                    <a:cs typeface="+mn-cs"/>
                  </a:rPr>
                  <a:t>F </a:t>
                </a:r>
                <a:r>
                  <a:rPr kumimoji="0" lang="en-US" altLang="zh-CN" sz="2800" b="0" i="0" u="none" strike="noStrike" kern="1200" cap="none" spc="0" normalizeH="0" baseline="0" noProof="0" dirty="0" smtClean="0">
                    <a:ln>
                      <a:noFill/>
                    </a:ln>
                    <a:solidFill>
                      <a:srgbClr val="0000CC"/>
                    </a:solidFill>
                    <a:effectLst/>
                    <a:uLnTx/>
                    <a:uFillTx/>
                    <a:latin typeface="+mj-lt"/>
                    <a:ea typeface="楷体_GB2312" pitchFamily="49" charset="-122"/>
                    <a:cs typeface="+mn-cs"/>
                    <a:sym typeface="Symbol" panose="05050102010706020507" pitchFamily="18" charset="2"/>
                  </a:rPr>
                  <a:t></a:t>
                </a:r>
                <a:r>
                  <a:rPr kumimoji="0" lang="en-US" altLang="zh-CN" sz="2800" b="0" i="0" u="none" strike="noStrike" kern="1200" cap="none" spc="0" normalizeH="0" baseline="0" noProof="0" dirty="0" smtClean="0">
                    <a:ln>
                      <a:noFill/>
                    </a:ln>
                    <a:solidFill>
                      <a:srgbClr val="0000CC"/>
                    </a:solidFill>
                    <a:effectLst/>
                    <a:uLnTx/>
                    <a:uFillTx/>
                    <a:latin typeface="+mj-lt"/>
                    <a:ea typeface="楷体_GB2312" pitchFamily="49" charset="-122"/>
                    <a:cs typeface="+mn-cs"/>
                  </a:rPr>
                  <a:t> P</a:t>
                </a:r>
                <a:r>
                  <a:rPr kumimoji="0" lang="en-US" altLang="zh-CN" sz="2800" b="0" i="0" u="none" strike="noStrike" kern="1200" cap="none" spc="0" normalizeH="0" baseline="0" noProof="0" dirty="0" smtClean="0">
                    <a:ln>
                      <a:noFill/>
                    </a:ln>
                    <a:solidFill>
                      <a:srgbClr val="0000CC"/>
                    </a:solidFill>
                    <a:effectLst/>
                    <a:uLnTx/>
                    <a:uFillTx/>
                    <a:latin typeface="+mj-lt"/>
                    <a:ea typeface="楷体_GB2312" pitchFamily="49" charset="-122"/>
                    <a:cs typeface="+mn-cs"/>
                    <a:sym typeface="Symbol" panose="05050102010706020507" pitchFamily="18" charset="2"/>
                  </a:rPr>
                  <a:t></a:t>
                </a:r>
                <a:r>
                  <a:rPr kumimoji="0" lang="en-US" altLang="zh-CN" sz="2800" b="0" i="0" u="none" strike="noStrike" kern="1200" cap="none" spc="0" normalizeH="0" baseline="0" noProof="0" dirty="0" smtClean="0">
                    <a:ln>
                      <a:noFill/>
                    </a:ln>
                    <a:solidFill>
                      <a:srgbClr val="0000CC"/>
                    </a:solidFill>
                    <a:effectLst/>
                    <a:uLnTx/>
                    <a:uFillTx/>
                    <a:latin typeface="+mj-lt"/>
                    <a:ea typeface="楷体_GB2312" pitchFamily="49" charset="-122"/>
                    <a:cs typeface="+mn-cs"/>
                  </a:rPr>
                  <a:t>F</a:t>
                </a:r>
                <a:r>
                  <a:rPr kumimoji="0" lang="zh-CN" altLang="en-US" sz="2800" b="0" i="0" u="none" strike="noStrike" kern="1200" cap="none" spc="0" normalizeH="0" baseline="0" noProof="0" dirty="0" smtClean="0">
                    <a:ln>
                      <a:noFill/>
                    </a:ln>
                    <a:solidFill>
                      <a:schemeClr val="tx2"/>
                    </a:solidFill>
                    <a:effectLst/>
                    <a:uLnTx/>
                    <a:uFillTx/>
                    <a:latin typeface="+mj-lt"/>
                    <a:ea typeface="楷体_GB2312" pitchFamily="49" charset="-122"/>
                    <a:cs typeface="+mn-cs"/>
                  </a:rPr>
                  <a:t>，可得</a:t>
                </a:r>
                <a:r>
                  <a:rPr kumimoji="0" lang="zh-CN" altLang="en-US" sz="2800" b="0" i="0" u="none" strike="noStrike" kern="1200" cap="none" spc="0" normalizeH="0" baseline="0" noProof="0" dirty="0" smtClean="0">
                    <a:ln>
                      <a:noFill/>
                    </a:ln>
                    <a:solidFill>
                      <a:srgbClr val="0000CC"/>
                    </a:solidFill>
                    <a:effectLst/>
                    <a:uLnTx/>
                    <a:uFillTx/>
                    <a:latin typeface="+mj-lt"/>
                    <a:ea typeface="楷体_GB2312" pitchFamily="49" charset="-122"/>
                    <a:cs typeface="+mn-cs"/>
                  </a:rPr>
                  <a:t>↑ </a:t>
                </a:r>
                <a14:m>
                  <m:oMath xmlns:m="http://schemas.openxmlformats.org/officeDocument/2006/math">
                    <m:r>
                      <a:rPr kumimoji="1" lang="en-US" altLang="zh-CN" sz="2800" i="1" u="none" strike="noStrike" kern="1200" cap="none" spc="0" normalizeH="0" baseline="0" noProof="0" dirty="0">
                        <a:ln>
                          <a:noFill/>
                        </a:ln>
                        <a:solidFill>
                          <a:srgbClr val="0000FF"/>
                        </a:solidFill>
                        <a:effectLst/>
                        <a:uLnTx/>
                        <a:uFillTx/>
                        <a:latin typeface="Cambria Math" panose="02040503050406030204" charset="0"/>
                        <a:ea typeface="楷体_GB2312" pitchFamily="49" charset="-122"/>
                        <a:cs typeface="Cambria Math" panose="02040503050406030204" charset="0"/>
                      </a:rPr>
                      <m:t>⋖</m:t>
                    </m:r>
                  </m:oMath>
                </a14:m>
                <a:r>
                  <a:rPr kumimoji="0" lang="zh-CN" altLang="en-US" sz="2800" b="0" i="0" u="none" strike="noStrike" kern="1200" cap="none" spc="0" normalizeH="0" baseline="0" noProof="0" dirty="0" smtClean="0">
                    <a:ln>
                      <a:noFill/>
                    </a:ln>
                    <a:solidFill>
                      <a:srgbClr val="0000CC"/>
                    </a:solidFill>
                    <a:effectLst/>
                    <a:uLnTx/>
                    <a:uFillTx/>
                    <a:latin typeface="+mj-lt"/>
                    <a:ea typeface="楷体_GB2312" pitchFamily="49" charset="-122"/>
                    <a:cs typeface="+mn-cs"/>
                  </a:rPr>
                  <a:t> ↑</a:t>
                </a:r>
                <a:r>
                  <a:rPr kumimoji="0" lang="zh-CN" altLang="en-US" sz="2800" b="0" i="0" u="none" strike="noStrike" kern="1200" cap="none" spc="0" normalizeH="0" baseline="0" noProof="0" dirty="0" smtClean="0">
                    <a:ln>
                      <a:noFill/>
                    </a:ln>
                    <a:solidFill>
                      <a:schemeClr val="tx2"/>
                    </a:solidFill>
                    <a:effectLst/>
                    <a:uLnTx/>
                    <a:uFillTx/>
                    <a:latin typeface="+mj-lt"/>
                    <a:ea typeface="楷体_GB2312" pitchFamily="49" charset="-122"/>
                    <a:cs typeface="+mn-cs"/>
                  </a:rPr>
                  <a:t>。</a:t>
                </a:r>
                <a:endParaRPr kumimoji="0" lang="zh-CN" altLang="en-US" sz="2800" b="0" i="0" u="none" strike="noStrike" kern="1200" cap="none" spc="0" normalizeH="0" baseline="0" noProof="0" dirty="0" smtClean="0">
                  <a:ln>
                    <a:noFill/>
                  </a:ln>
                  <a:solidFill>
                    <a:schemeClr val="tx2"/>
                  </a:solidFill>
                  <a:effectLst/>
                  <a:uLnTx/>
                  <a:uFillTx/>
                  <a:latin typeface="+mj-lt"/>
                  <a:ea typeface="楷体_GB2312" pitchFamily="49" charset="-122"/>
                  <a:cs typeface="+mn-cs"/>
                </a:endParaRPr>
              </a:p>
              <a:p>
                <a:pPr marL="548005" marR="0" lvl="1" indent="-273050" algn="l" defTabSz="914400" rtl="0" eaLnBrk="0" fontAlgn="base" latinLnBrk="0" hangingPunct="0">
                  <a:lnSpc>
                    <a:spcPct val="90000"/>
                  </a:lnSpc>
                  <a:spcBef>
                    <a:spcPct val="0"/>
                  </a:spcBef>
                  <a:spcAft>
                    <a:spcPct val="0"/>
                  </a:spcAft>
                  <a:buClr>
                    <a:schemeClr val="accent2"/>
                  </a:buClr>
                  <a:buSzPct val="76000"/>
                  <a:buFont typeface="Wingdings 3" panose="05040102010807070707" pitchFamily="18" charset="2"/>
                  <a:buChar char=""/>
                  <a:defRPr/>
                </a:pPr>
                <a:r>
                  <a:rPr kumimoji="0" lang="zh-CN" altLang="en-US" sz="2800" b="0" i="0" u="none" strike="noStrike" kern="1200" cap="none" spc="0" normalizeH="0" baseline="0" noProof="0" dirty="0" smtClean="0">
                    <a:ln>
                      <a:noFill/>
                    </a:ln>
                    <a:solidFill>
                      <a:schemeClr val="tx2"/>
                    </a:solidFill>
                    <a:effectLst/>
                    <a:uLnTx/>
                    <a:uFillTx/>
                    <a:latin typeface="+mj-lt"/>
                    <a:ea typeface="楷体_GB2312" pitchFamily="49" charset="-122"/>
                    <a:cs typeface="+mn-cs"/>
                  </a:rPr>
                  <a:t>由</a:t>
                </a:r>
                <a:r>
                  <a:rPr kumimoji="0" lang="en-US" altLang="zh-CN" sz="2800" b="0" i="0" u="none" strike="noStrike" kern="1200" cap="none" spc="0" normalizeH="0" baseline="0" noProof="0" dirty="0" smtClean="0">
                    <a:ln>
                      <a:noFill/>
                    </a:ln>
                    <a:solidFill>
                      <a:srgbClr val="0000CC"/>
                    </a:solidFill>
                    <a:effectLst/>
                    <a:uLnTx/>
                    <a:uFillTx/>
                    <a:latin typeface="+mj-lt"/>
                    <a:ea typeface="楷体_GB2312" pitchFamily="49" charset="-122"/>
                    <a:cs typeface="+mn-cs"/>
                  </a:rPr>
                  <a:t>(4)P→(E)</a:t>
                </a:r>
                <a:r>
                  <a:rPr kumimoji="0" lang="zh-CN" altLang="en-US" sz="2800" b="0" i="0" u="none" strike="noStrike" kern="1200" cap="none" spc="0" normalizeH="0" baseline="0" noProof="0" dirty="0" smtClean="0">
                    <a:ln>
                      <a:noFill/>
                    </a:ln>
                    <a:solidFill>
                      <a:schemeClr val="tx2"/>
                    </a:solidFill>
                    <a:effectLst/>
                    <a:uLnTx/>
                    <a:uFillTx/>
                    <a:latin typeface="+mj-lt"/>
                    <a:ea typeface="楷体_GB2312" pitchFamily="49" charset="-122"/>
                    <a:cs typeface="+mn-cs"/>
                  </a:rPr>
                  <a:t>和 </a:t>
                </a:r>
                <a:r>
                  <a:rPr kumimoji="0" lang="en-US" altLang="zh-CN" sz="2800" b="0" i="0" u="none" strike="noStrike" kern="1200" cap="none" spc="0" normalizeH="0" baseline="0" noProof="0" dirty="0" smtClean="0">
                    <a:ln>
                      <a:noFill/>
                    </a:ln>
                    <a:solidFill>
                      <a:srgbClr val="0000CC"/>
                    </a:solidFill>
                    <a:effectLst/>
                    <a:uLnTx/>
                    <a:uFillTx/>
                    <a:latin typeface="+mj-lt"/>
                    <a:ea typeface="楷体_GB2312" pitchFamily="49" charset="-122"/>
                    <a:cs typeface="+mn-cs"/>
                  </a:rPr>
                  <a:t>E</a:t>
                </a:r>
                <a:r>
                  <a:rPr kumimoji="0" lang="en-US" altLang="zh-CN" sz="2800" b="0" i="0" u="none" strike="noStrike" kern="1200" cap="none" spc="0" normalizeH="0" baseline="0" noProof="0" dirty="0" smtClean="0">
                    <a:ln>
                      <a:noFill/>
                    </a:ln>
                    <a:solidFill>
                      <a:srgbClr val="0000CC"/>
                    </a:solidFill>
                    <a:effectLst/>
                    <a:uLnTx/>
                    <a:uFillTx/>
                    <a:latin typeface="+mj-lt"/>
                    <a:ea typeface="楷体_GB2312" pitchFamily="49" charset="-122"/>
                    <a:cs typeface="+mn-cs"/>
                    <a:sym typeface="Symbol" panose="05050102010706020507" pitchFamily="18" charset="2"/>
                  </a:rPr>
                  <a:t></a:t>
                </a:r>
                <a:r>
                  <a:rPr kumimoji="0" lang="en-US" altLang="zh-CN" sz="2800" b="0" i="0" u="none" strike="noStrike" kern="1200" cap="none" spc="0" normalizeH="0" baseline="0" noProof="0" dirty="0" smtClean="0">
                    <a:ln>
                      <a:noFill/>
                    </a:ln>
                    <a:solidFill>
                      <a:srgbClr val="0000CC"/>
                    </a:solidFill>
                    <a:effectLst/>
                    <a:uLnTx/>
                    <a:uFillTx/>
                    <a:latin typeface="+mj-lt"/>
                    <a:ea typeface="楷体_GB2312" pitchFamily="49" charset="-122"/>
                    <a:cs typeface="+mn-cs"/>
                  </a:rPr>
                  <a:t>E+T</a:t>
                </a:r>
                <a:r>
                  <a:rPr kumimoji="0" lang="en-US" altLang="zh-CN" sz="2800" b="0" i="0" u="none" strike="noStrike" kern="1200" cap="none" spc="0" normalizeH="0" baseline="0" noProof="0" dirty="0" smtClean="0">
                    <a:ln>
                      <a:noFill/>
                    </a:ln>
                    <a:solidFill>
                      <a:srgbClr val="0000CC"/>
                    </a:solidFill>
                    <a:effectLst/>
                    <a:uLnTx/>
                    <a:uFillTx/>
                    <a:latin typeface="+mj-lt"/>
                    <a:ea typeface="楷体_GB2312" pitchFamily="49" charset="-122"/>
                    <a:cs typeface="+mn-cs"/>
                    <a:sym typeface="Symbol" panose="05050102010706020507" pitchFamily="18" charset="2"/>
                  </a:rPr>
                  <a:t></a:t>
                </a:r>
                <a:r>
                  <a:rPr kumimoji="0" lang="en-US" altLang="zh-CN" sz="2800" b="0" i="0" u="none" strike="noStrike" kern="1200" cap="none" spc="0" normalizeH="0" baseline="0" noProof="0" dirty="0" smtClean="0">
                    <a:ln>
                      <a:noFill/>
                    </a:ln>
                    <a:solidFill>
                      <a:srgbClr val="0000CC"/>
                    </a:solidFill>
                    <a:effectLst/>
                    <a:uLnTx/>
                    <a:uFillTx/>
                    <a:latin typeface="+mj-lt"/>
                    <a:ea typeface="楷体_GB2312" pitchFamily="49" charset="-122"/>
                    <a:cs typeface="+mn-cs"/>
                  </a:rPr>
                  <a:t>T+T</a:t>
                </a:r>
                <a:r>
                  <a:rPr kumimoji="0" lang="en-US" altLang="zh-CN" sz="2800" b="0" i="0" u="none" strike="noStrike" kern="1200" cap="none" spc="0" normalizeH="0" baseline="0" noProof="0" dirty="0" smtClean="0">
                    <a:ln>
                      <a:noFill/>
                    </a:ln>
                    <a:solidFill>
                      <a:srgbClr val="0000CC"/>
                    </a:solidFill>
                    <a:effectLst/>
                    <a:uLnTx/>
                    <a:uFillTx/>
                    <a:latin typeface="+mj-lt"/>
                    <a:ea typeface="楷体_GB2312" pitchFamily="49" charset="-122"/>
                    <a:cs typeface="+mn-cs"/>
                    <a:sym typeface="Symbol" panose="05050102010706020507" pitchFamily="18" charset="2"/>
                  </a:rPr>
                  <a:t></a:t>
                </a:r>
                <a:r>
                  <a:rPr kumimoji="0" lang="en-US" altLang="zh-CN" sz="2800" b="0" i="0" u="none" strike="noStrike" kern="1200" cap="none" spc="0" normalizeH="0" baseline="0" noProof="0" dirty="0" smtClean="0">
                    <a:ln>
                      <a:noFill/>
                    </a:ln>
                    <a:solidFill>
                      <a:srgbClr val="0000CC"/>
                    </a:solidFill>
                    <a:effectLst/>
                    <a:uLnTx/>
                    <a:uFillTx/>
                    <a:latin typeface="+mj-lt"/>
                    <a:ea typeface="楷体_GB2312" pitchFamily="49" charset="-122"/>
                    <a:cs typeface="+mn-cs"/>
                  </a:rPr>
                  <a:t>T*F+T</a:t>
                </a:r>
                <a:r>
                  <a:rPr kumimoji="0" lang="en-US" altLang="zh-CN" sz="2800" b="0" i="0" u="none" strike="noStrike" kern="1200" cap="none" spc="0" normalizeH="0" baseline="0" noProof="0" dirty="0" smtClean="0">
                    <a:ln>
                      <a:noFill/>
                    </a:ln>
                    <a:solidFill>
                      <a:srgbClr val="0000CC"/>
                    </a:solidFill>
                    <a:effectLst/>
                    <a:uLnTx/>
                    <a:uFillTx/>
                    <a:latin typeface="+mj-lt"/>
                    <a:ea typeface="楷体_GB2312" pitchFamily="49" charset="-122"/>
                    <a:cs typeface="+mn-cs"/>
                    <a:sym typeface="Symbol" panose="05050102010706020507" pitchFamily="18" charset="2"/>
                  </a:rPr>
                  <a:t></a:t>
                </a:r>
                <a:r>
                  <a:rPr kumimoji="0" lang="en-US" altLang="zh-CN" sz="2800" b="0" i="0" u="none" strike="noStrike" kern="1200" cap="none" spc="0" normalizeH="0" baseline="0" noProof="0" dirty="0" smtClean="0">
                    <a:ln>
                      <a:noFill/>
                    </a:ln>
                    <a:solidFill>
                      <a:srgbClr val="0000CC"/>
                    </a:solidFill>
                    <a:effectLst/>
                    <a:uLnTx/>
                    <a:uFillTx/>
                    <a:latin typeface="+mj-lt"/>
                    <a:ea typeface="楷体_GB2312" pitchFamily="49" charset="-122"/>
                    <a:cs typeface="+mn-cs"/>
                  </a:rPr>
                  <a:t>F*F+T</a:t>
                </a:r>
                <a:endParaRPr kumimoji="0" lang="en-US" altLang="zh-CN" sz="2800" b="0" i="0" u="none" strike="noStrike" kern="1200" cap="none" spc="0" normalizeH="0" baseline="0" noProof="0" dirty="0" smtClean="0">
                  <a:ln>
                    <a:noFill/>
                  </a:ln>
                  <a:solidFill>
                    <a:srgbClr val="0000CC"/>
                  </a:solidFill>
                  <a:effectLst/>
                  <a:uLnTx/>
                  <a:uFillTx/>
                  <a:latin typeface="+mj-lt"/>
                  <a:ea typeface="楷体_GB2312" pitchFamily="49" charset="-122"/>
                  <a:cs typeface="+mn-cs"/>
                </a:endParaRPr>
              </a:p>
              <a:p>
                <a:pPr marL="548005" marR="0" lvl="1" indent="-273050" algn="ctr" defTabSz="914400" rtl="0" eaLnBrk="0" fontAlgn="base" latinLnBrk="0" hangingPunct="0">
                  <a:lnSpc>
                    <a:spcPct val="90000"/>
                  </a:lnSpc>
                  <a:spcBef>
                    <a:spcPct val="0"/>
                  </a:spcBef>
                  <a:spcAft>
                    <a:spcPct val="0"/>
                  </a:spcAft>
                  <a:buClr>
                    <a:schemeClr val="accent2"/>
                  </a:buClr>
                  <a:buSzPct val="76000"/>
                  <a:buFont typeface="Wingdings" panose="05000000000000000000" pitchFamily="2" charset="2"/>
                  <a:buNone/>
                  <a:defRPr/>
                </a:pPr>
                <a:r>
                  <a:rPr kumimoji="0" lang="en-US" altLang="zh-CN" sz="2800" b="0" i="0" u="none" strike="noStrike" kern="1200" cap="none" spc="0" normalizeH="0" baseline="0" noProof="0" dirty="0" smtClean="0">
                    <a:ln>
                      <a:noFill/>
                    </a:ln>
                    <a:solidFill>
                      <a:srgbClr val="0000CC"/>
                    </a:solidFill>
                    <a:effectLst/>
                    <a:uLnTx/>
                    <a:uFillTx/>
                    <a:latin typeface="+mj-lt"/>
                    <a:ea typeface="楷体_GB2312" pitchFamily="49" charset="-122"/>
                    <a:cs typeface="+mn-cs"/>
                    <a:sym typeface="Symbol" panose="05050102010706020507" pitchFamily="18" charset="2"/>
                  </a:rPr>
                  <a:t>           </a:t>
                </a:r>
                <a:r>
                  <a:rPr kumimoji="0" lang="en-US" altLang="zh-CN" sz="2800" b="0" i="0" u="none" strike="noStrike" kern="1200" cap="none" spc="0" normalizeH="0" baseline="0" noProof="0" dirty="0" smtClean="0">
                    <a:ln>
                      <a:noFill/>
                    </a:ln>
                    <a:solidFill>
                      <a:srgbClr val="0000CC"/>
                    </a:solidFill>
                    <a:effectLst/>
                    <a:uLnTx/>
                    <a:uFillTx/>
                    <a:latin typeface="+mj-lt"/>
                    <a:ea typeface="楷体_GB2312" pitchFamily="49" charset="-122"/>
                    <a:cs typeface="+mn-cs"/>
                  </a:rPr>
                  <a:t>P↑F*</a:t>
                </a:r>
                <a:r>
                  <a:rPr kumimoji="0" lang="en-US" altLang="zh-CN" sz="2800" b="0" i="0" u="none" strike="noStrike" kern="1200" cap="none" spc="0" normalizeH="0" baseline="0" noProof="0" dirty="0" err="1" smtClean="0">
                    <a:ln>
                      <a:noFill/>
                    </a:ln>
                    <a:solidFill>
                      <a:srgbClr val="0000CC"/>
                    </a:solidFill>
                    <a:effectLst/>
                    <a:uLnTx/>
                    <a:uFillTx/>
                    <a:latin typeface="+mj-lt"/>
                    <a:ea typeface="楷体_GB2312" pitchFamily="49" charset="-122"/>
                    <a:cs typeface="+mn-cs"/>
                  </a:rPr>
                  <a:t>F+T</a:t>
                </a:r>
                <a:r>
                  <a:rPr kumimoji="0" lang="en-US" altLang="zh-CN" sz="2800" b="0" i="0" u="none" strike="noStrike" kern="1200" cap="none" spc="0" normalizeH="0" baseline="0" noProof="0" dirty="0" err="1" smtClean="0">
                    <a:ln>
                      <a:noFill/>
                    </a:ln>
                    <a:solidFill>
                      <a:srgbClr val="0000CC"/>
                    </a:solidFill>
                    <a:effectLst/>
                    <a:uLnTx/>
                    <a:uFillTx/>
                    <a:latin typeface="+mj-lt"/>
                    <a:ea typeface="楷体_GB2312" pitchFamily="49" charset="-122"/>
                    <a:cs typeface="+mn-cs"/>
                    <a:sym typeface="Symbol" panose="05050102010706020507" pitchFamily="18" charset="2"/>
                  </a:rPr>
                  <a:t></a:t>
                </a:r>
                <a:r>
                  <a:rPr kumimoji="0" lang="en-US" altLang="zh-CN" sz="2800" b="0" i="0" u="none" strike="noStrike" kern="1200" cap="none" spc="0" normalizeH="0" baseline="0" noProof="0" dirty="0" err="1" smtClean="0">
                    <a:ln>
                      <a:noFill/>
                    </a:ln>
                    <a:solidFill>
                      <a:srgbClr val="0000CC"/>
                    </a:solidFill>
                    <a:effectLst/>
                    <a:uLnTx/>
                    <a:uFillTx/>
                    <a:latin typeface="+mj-lt"/>
                    <a:ea typeface="楷体_GB2312" pitchFamily="49" charset="-122"/>
                    <a:cs typeface="+mn-cs"/>
                  </a:rPr>
                  <a:t>i↑F</a:t>
                </a:r>
                <a:r>
                  <a:rPr kumimoji="0" lang="en-US" altLang="zh-CN" sz="2800" b="0" i="0" u="none" strike="noStrike" kern="1200" cap="none" spc="0" normalizeH="0" baseline="0" noProof="0" dirty="0" smtClean="0">
                    <a:ln>
                      <a:noFill/>
                    </a:ln>
                    <a:solidFill>
                      <a:srgbClr val="0000CC"/>
                    </a:solidFill>
                    <a:effectLst/>
                    <a:uLnTx/>
                    <a:uFillTx/>
                    <a:latin typeface="+mj-lt"/>
                    <a:ea typeface="楷体_GB2312" pitchFamily="49" charset="-122"/>
                    <a:cs typeface="+mn-cs"/>
                  </a:rPr>
                  <a:t>*F+T</a:t>
                </a:r>
                <a:endParaRPr kumimoji="0" lang="en-US" altLang="zh-CN" sz="2800" b="0" i="0" u="none" strike="noStrike" kern="1200" cap="none" spc="0" normalizeH="0" baseline="0" noProof="0" dirty="0" smtClean="0">
                  <a:ln>
                    <a:noFill/>
                  </a:ln>
                  <a:solidFill>
                    <a:srgbClr val="0000CC"/>
                  </a:solidFill>
                  <a:effectLst/>
                  <a:uLnTx/>
                  <a:uFillTx/>
                  <a:latin typeface="+mj-lt"/>
                  <a:ea typeface="楷体_GB2312" pitchFamily="49" charset="-122"/>
                  <a:cs typeface="+mn-cs"/>
                </a:endParaRPr>
              </a:p>
              <a:p>
                <a:pPr marL="548005" marR="0" lvl="1" indent="-273050" algn="l" defTabSz="914400" rtl="0" eaLnBrk="0" fontAlgn="base" latinLnBrk="0" hangingPunct="0">
                  <a:lnSpc>
                    <a:spcPct val="90000"/>
                  </a:lnSpc>
                  <a:spcBef>
                    <a:spcPct val="0"/>
                  </a:spcBef>
                  <a:spcAft>
                    <a:spcPct val="0"/>
                  </a:spcAft>
                  <a:buClr>
                    <a:schemeClr val="accent2"/>
                  </a:buClr>
                  <a:buSzPct val="76000"/>
                  <a:buFont typeface="Wingdings" panose="05000000000000000000" pitchFamily="2" charset="2"/>
                  <a:buNone/>
                  <a:defRPr/>
                </a:pPr>
                <a:r>
                  <a:rPr kumimoji="0" lang="en-US" altLang="zh-CN" sz="2800" b="0" i="0" u="none" strike="noStrike" kern="1200" cap="none" spc="0" normalizeH="0" baseline="0" noProof="0" dirty="0" smtClean="0">
                    <a:ln>
                      <a:noFill/>
                    </a:ln>
                    <a:solidFill>
                      <a:schemeClr val="tx2"/>
                    </a:solidFill>
                    <a:effectLst/>
                    <a:uLnTx/>
                    <a:uFillTx/>
                    <a:latin typeface="+mj-lt"/>
                    <a:ea typeface="楷体_GB2312" pitchFamily="49" charset="-122"/>
                    <a:cs typeface="+mn-cs"/>
                  </a:rPr>
                  <a:t>    </a:t>
                </a:r>
                <a:r>
                  <a:rPr kumimoji="0" lang="zh-CN" altLang="en-US" sz="2800" b="0" i="0" u="none" strike="noStrike" kern="1200" cap="none" spc="0" normalizeH="0" baseline="0" noProof="0" dirty="0" smtClean="0">
                    <a:ln>
                      <a:noFill/>
                    </a:ln>
                    <a:solidFill>
                      <a:schemeClr val="tx2"/>
                    </a:solidFill>
                    <a:effectLst/>
                    <a:uLnTx/>
                    <a:uFillTx/>
                    <a:latin typeface="+mj-lt"/>
                    <a:ea typeface="楷体_GB2312" pitchFamily="49" charset="-122"/>
                    <a:cs typeface="+mn-cs"/>
                  </a:rPr>
                  <a:t>有 </a:t>
                </a:r>
                <a:r>
                  <a:rPr kumimoji="0" lang="en-US" altLang="zh-CN" sz="2800" b="0" i="0" u="none" strike="noStrike" kern="1200" cap="none" spc="0" normalizeH="0" baseline="0" noProof="0" dirty="0" smtClean="0">
                    <a:ln>
                      <a:noFill/>
                    </a:ln>
                    <a:solidFill>
                      <a:srgbClr val="0000CC"/>
                    </a:solidFill>
                    <a:effectLst/>
                    <a:uLnTx/>
                    <a:uFillTx/>
                    <a:latin typeface="+mj-lt"/>
                    <a:ea typeface="楷体_GB2312" pitchFamily="49" charset="-122"/>
                    <a:cs typeface="+mn-cs"/>
                  </a:rPr>
                  <a:t>(</a:t>
                </a:r>
                <a14:m>
                  <m:oMath xmlns:m="http://schemas.openxmlformats.org/officeDocument/2006/math">
                    <m:r>
                      <a:rPr kumimoji="1" lang="en-US" altLang="zh-CN" sz="2800" i="1" u="none" strike="noStrike" kern="1200" cap="none" spc="0" normalizeH="0" baseline="0" noProof="0" dirty="0">
                        <a:ln>
                          <a:noFill/>
                        </a:ln>
                        <a:solidFill>
                          <a:srgbClr val="0000FF"/>
                        </a:solidFill>
                        <a:effectLst/>
                        <a:uLnTx/>
                        <a:uFillTx/>
                        <a:latin typeface="Cambria Math" panose="02040503050406030204" charset="0"/>
                        <a:ea typeface="楷体_GB2312" pitchFamily="49" charset="-122"/>
                        <a:cs typeface="Cambria Math" panose="02040503050406030204" charset="0"/>
                      </a:rPr>
                      <m:t>⋖</m:t>
                    </m:r>
                  </m:oMath>
                </a14:m>
                <a:r>
                  <a:rPr kumimoji="0" lang="en-US" altLang="zh-CN" sz="2800" b="0" i="0" u="none" strike="noStrike" kern="1200" cap="none" spc="0" normalizeH="0" baseline="0" noProof="0" dirty="0" smtClean="0">
                    <a:ln>
                      <a:noFill/>
                    </a:ln>
                    <a:solidFill>
                      <a:srgbClr val="0000CC"/>
                    </a:solidFill>
                    <a:effectLst/>
                    <a:uLnTx/>
                    <a:uFillTx/>
                    <a:latin typeface="+mj-lt"/>
                    <a:ea typeface="楷体_GB2312" pitchFamily="49" charset="-122"/>
                    <a:cs typeface="+mn-cs"/>
                  </a:rPr>
                  <a:t> +</a:t>
                </a:r>
                <a:r>
                  <a:rPr kumimoji="0" lang="zh-CN" altLang="en-US" sz="2800" b="0" i="0" u="none" strike="noStrike" kern="1200" cap="none" spc="0" normalizeH="0" baseline="0" noProof="0" dirty="0" smtClean="0">
                    <a:ln>
                      <a:noFill/>
                    </a:ln>
                    <a:solidFill>
                      <a:schemeClr val="tx2"/>
                    </a:solidFill>
                    <a:effectLst/>
                    <a:uLnTx/>
                    <a:uFillTx/>
                    <a:latin typeface="+mj-lt"/>
                    <a:ea typeface="楷体_GB2312" pitchFamily="49" charset="-122"/>
                    <a:cs typeface="+mn-cs"/>
                  </a:rPr>
                  <a:t>、</a:t>
                </a:r>
                <a:r>
                  <a:rPr kumimoji="0" lang="en-US" altLang="zh-CN" sz="2800" b="0" i="0" u="none" strike="noStrike" kern="1200" cap="none" spc="0" normalizeH="0" baseline="0" noProof="0" dirty="0" smtClean="0">
                    <a:ln>
                      <a:noFill/>
                    </a:ln>
                    <a:solidFill>
                      <a:srgbClr val="0000CC"/>
                    </a:solidFill>
                    <a:effectLst/>
                    <a:uLnTx/>
                    <a:uFillTx/>
                    <a:latin typeface="+mj-lt"/>
                    <a:ea typeface="楷体_GB2312" pitchFamily="49" charset="-122"/>
                    <a:cs typeface="+mn-cs"/>
                  </a:rPr>
                  <a:t>(</a:t>
                </a:r>
                <a14:m>
                  <m:oMath xmlns:m="http://schemas.openxmlformats.org/officeDocument/2006/math">
                    <m:r>
                      <a:rPr kumimoji="1" lang="en-US" altLang="zh-CN" sz="2800" i="1" u="none" strike="noStrike" kern="1200" cap="none" spc="0" normalizeH="0" baseline="0" noProof="0" dirty="0">
                        <a:ln>
                          <a:noFill/>
                        </a:ln>
                        <a:solidFill>
                          <a:srgbClr val="0000FF"/>
                        </a:solidFill>
                        <a:effectLst/>
                        <a:uLnTx/>
                        <a:uFillTx/>
                        <a:latin typeface="Cambria Math" panose="02040503050406030204" charset="0"/>
                        <a:ea typeface="楷体_GB2312" pitchFamily="49" charset="-122"/>
                        <a:cs typeface="Cambria Math" panose="02040503050406030204" charset="0"/>
                      </a:rPr>
                      <m:t>⋖</m:t>
                    </m:r>
                  </m:oMath>
                </a14:m>
                <a:r>
                  <a:rPr kumimoji="0" lang="en-US" altLang="zh-CN" sz="2800" b="0" i="0" u="none" strike="noStrike" kern="1200" cap="none" spc="0" normalizeH="0" baseline="0" noProof="0" dirty="0" smtClean="0">
                    <a:ln>
                      <a:noFill/>
                    </a:ln>
                    <a:solidFill>
                      <a:srgbClr val="0000CC"/>
                    </a:solidFill>
                    <a:effectLst/>
                    <a:uLnTx/>
                    <a:uFillTx/>
                    <a:latin typeface="+mj-lt"/>
                    <a:ea typeface="楷体_GB2312" pitchFamily="49" charset="-122"/>
                    <a:cs typeface="+mn-cs"/>
                  </a:rPr>
                  <a:t> *</a:t>
                </a:r>
                <a:r>
                  <a:rPr kumimoji="0" lang="zh-CN" altLang="en-US" sz="2800" b="0" i="0" u="none" strike="noStrike" kern="1200" cap="none" spc="0" normalizeH="0" baseline="0" noProof="0" dirty="0" smtClean="0">
                    <a:ln>
                      <a:noFill/>
                    </a:ln>
                    <a:solidFill>
                      <a:schemeClr val="tx2"/>
                    </a:solidFill>
                    <a:effectLst/>
                    <a:uLnTx/>
                    <a:uFillTx/>
                    <a:latin typeface="+mj-lt"/>
                    <a:ea typeface="楷体_GB2312" pitchFamily="49" charset="-122"/>
                    <a:cs typeface="+mn-cs"/>
                  </a:rPr>
                  <a:t>、</a:t>
                </a:r>
                <a:r>
                  <a:rPr kumimoji="0" lang="en-US" altLang="zh-CN" sz="2800" b="0" i="0" u="none" strike="noStrike" kern="1200" cap="none" spc="0" normalizeH="0" baseline="0" noProof="0" dirty="0" smtClean="0">
                    <a:ln>
                      <a:noFill/>
                    </a:ln>
                    <a:solidFill>
                      <a:srgbClr val="0000CC"/>
                    </a:solidFill>
                    <a:effectLst/>
                    <a:uLnTx/>
                    <a:uFillTx/>
                    <a:latin typeface="+mj-lt"/>
                    <a:ea typeface="楷体_GB2312" pitchFamily="49" charset="-122"/>
                    <a:cs typeface="+mn-cs"/>
                  </a:rPr>
                  <a:t>(</a:t>
                </a:r>
                <a14:m>
                  <m:oMath xmlns:m="http://schemas.openxmlformats.org/officeDocument/2006/math">
                    <m:r>
                      <a:rPr kumimoji="1" lang="en-US" altLang="zh-CN" sz="2800" i="1" u="none" strike="noStrike" kern="1200" cap="none" spc="0" normalizeH="0" baseline="0" noProof="0" dirty="0">
                        <a:ln>
                          <a:noFill/>
                        </a:ln>
                        <a:solidFill>
                          <a:srgbClr val="0000FF"/>
                        </a:solidFill>
                        <a:effectLst/>
                        <a:uLnTx/>
                        <a:uFillTx/>
                        <a:latin typeface="Cambria Math" panose="02040503050406030204" charset="0"/>
                        <a:ea typeface="楷体_GB2312" pitchFamily="49" charset="-122"/>
                        <a:cs typeface="Cambria Math" panose="02040503050406030204" charset="0"/>
                      </a:rPr>
                      <m:t>⋖</m:t>
                    </m:r>
                  </m:oMath>
                </a14:m>
                <a:r>
                  <a:rPr kumimoji="0" lang="en-US" altLang="zh-CN" sz="2800" b="0" i="0" u="none" strike="noStrike" kern="1200" cap="none" spc="0" normalizeH="0" baseline="0" noProof="0" dirty="0" smtClean="0">
                    <a:ln>
                      <a:noFill/>
                    </a:ln>
                    <a:solidFill>
                      <a:srgbClr val="0000CC"/>
                    </a:solidFill>
                    <a:effectLst/>
                    <a:uLnTx/>
                    <a:uFillTx/>
                    <a:latin typeface="+mj-lt"/>
                    <a:ea typeface="楷体_GB2312" pitchFamily="49" charset="-122"/>
                    <a:cs typeface="+mn-cs"/>
                  </a:rPr>
                  <a:t>↑</a:t>
                </a:r>
                <a:r>
                  <a:rPr kumimoji="0" lang="zh-CN" altLang="en-US" sz="2800" b="0" i="0" u="none" strike="noStrike" kern="1200" cap="none" spc="0" normalizeH="0" baseline="0" noProof="0" dirty="0" smtClean="0">
                    <a:ln>
                      <a:noFill/>
                    </a:ln>
                    <a:solidFill>
                      <a:schemeClr val="tx2"/>
                    </a:solidFill>
                    <a:effectLst/>
                    <a:uLnTx/>
                    <a:uFillTx/>
                    <a:latin typeface="+mj-lt"/>
                    <a:ea typeface="楷体_GB2312" pitchFamily="49" charset="-122"/>
                    <a:cs typeface="+mn-cs"/>
                  </a:rPr>
                  <a:t>和</a:t>
                </a:r>
                <a:r>
                  <a:rPr kumimoji="0" lang="en-US" altLang="zh-CN" sz="2800" b="0" i="0" u="none" strike="noStrike" kern="1200" cap="none" spc="0" normalizeH="0" baseline="0" noProof="0" dirty="0" smtClean="0">
                    <a:ln>
                      <a:noFill/>
                    </a:ln>
                    <a:solidFill>
                      <a:srgbClr val="0000CC"/>
                    </a:solidFill>
                    <a:effectLst/>
                    <a:uLnTx/>
                    <a:uFillTx/>
                    <a:latin typeface="+mj-lt"/>
                    <a:ea typeface="楷体_GB2312" pitchFamily="49" charset="-122"/>
                    <a:cs typeface="+mn-cs"/>
                  </a:rPr>
                  <a:t>(</a:t>
                </a:r>
                <a14:m>
                  <m:oMath xmlns:m="http://schemas.openxmlformats.org/officeDocument/2006/math">
                    <m:r>
                      <a:rPr kumimoji="1" lang="en-US" altLang="zh-CN" sz="2800" i="1" u="none" strike="noStrike" kern="1200" cap="none" spc="0" normalizeH="0" baseline="0" noProof="0" dirty="0">
                        <a:ln>
                          <a:noFill/>
                        </a:ln>
                        <a:solidFill>
                          <a:srgbClr val="0000FF"/>
                        </a:solidFill>
                        <a:effectLst/>
                        <a:uLnTx/>
                        <a:uFillTx/>
                        <a:latin typeface="Cambria Math" panose="02040503050406030204" charset="0"/>
                        <a:ea typeface="楷体_GB2312" pitchFamily="49" charset="-122"/>
                        <a:cs typeface="Cambria Math" panose="02040503050406030204" charset="0"/>
                      </a:rPr>
                      <m:t>⋖</m:t>
                    </m:r>
                  </m:oMath>
                </a14:m>
                <a:r>
                  <a:rPr kumimoji="0" lang="en-US" altLang="zh-CN" sz="2800" b="0" i="0" u="none" strike="noStrike" kern="1200" cap="none" spc="0" normalizeH="0" baseline="0" noProof="0" dirty="0" smtClean="0">
                    <a:ln>
                      <a:noFill/>
                    </a:ln>
                    <a:solidFill>
                      <a:srgbClr val="0000CC"/>
                    </a:solidFill>
                    <a:effectLst/>
                    <a:uLnTx/>
                    <a:uFillTx/>
                    <a:latin typeface="+mj-lt"/>
                    <a:ea typeface="楷体_GB2312" pitchFamily="49" charset="-122"/>
                    <a:cs typeface="+mn-cs"/>
                  </a:rPr>
                  <a:t> </a:t>
                </a:r>
                <a:r>
                  <a:rPr kumimoji="0" lang="en-US" altLang="zh-CN" sz="2800" b="0" i="0" u="none" strike="noStrike" kern="1200" cap="none" spc="0" normalizeH="0" baseline="0" noProof="0" dirty="0" err="1" smtClean="0">
                    <a:ln>
                      <a:noFill/>
                    </a:ln>
                    <a:solidFill>
                      <a:srgbClr val="0000CC"/>
                    </a:solidFill>
                    <a:effectLst/>
                    <a:uLnTx/>
                    <a:uFillTx/>
                    <a:latin typeface="+mj-lt"/>
                    <a:ea typeface="楷体_GB2312" pitchFamily="49" charset="-122"/>
                    <a:cs typeface="+mn-cs"/>
                  </a:rPr>
                  <a:t>i</a:t>
                </a:r>
                <a:r>
                  <a:rPr kumimoji="0" lang="zh-CN" altLang="en-US" sz="2800" b="0" i="0" u="none" strike="noStrike" kern="1200" cap="none" spc="0" normalizeH="0" baseline="0" noProof="0" dirty="0" smtClean="0">
                    <a:ln>
                      <a:noFill/>
                    </a:ln>
                    <a:solidFill>
                      <a:schemeClr val="tx2"/>
                    </a:solidFill>
                    <a:effectLst/>
                    <a:uLnTx/>
                    <a:uFillTx/>
                    <a:latin typeface="+mj-lt"/>
                    <a:ea typeface="楷体_GB2312" pitchFamily="49" charset="-122"/>
                    <a:cs typeface="+mn-cs"/>
                  </a:rPr>
                  <a:t>。</a:t>
                </a:r>
                <a:endParaRPr kumimoji="0" lang="zh-CN" altLang="en-US" sz="2800" b="0" i="0" u="none" strike="noStrike" kern="1200" cap="none" spc="0" normalizeH="0" baseline="0" noProof="0" dirty="0" smtClean="0">
                  <a:ln>
                    <a:noFill/>
                  </a:ln>
                  <a:solidFill>
                    <a:schemeClr val="tx2"/>
                  </a:solidFill>
                  <a:effectLst/>
                  <a:uLnTx/>
                  <a:uFillTx/>
                  <a:latin typeface="+mj-lt"/>
                  <a:ea typeface="楷体_GB2312" pitchFamily="49" charset="-122"/>
                  <a:cs typeface="+mn-cs"/>
                </a:endParaRPr>
              </a:p>
              <a:p>
                <a:pPr marL="548005" marR="0" lvl="1" indent="-273050" algn="l" defTabSz="914400" rtl="0" eaLnBrk="0" fontAlgn="base" latinLnBrk="0" hangingPunct="0">
                  <a:lnSpc>
                    <a:spcPct val="90000"/>
                  </a:lnSpc>
                  <a:spcBef>
                    <a:spcPct val="0"/>
                  </a:spcBef>
                  <a:spcAft>
                    <a:spcPct val="0"/>
                  </a:spcAft>
                  <a:buClr>
                    <a:schemeClr val="accent2"/>
                  </a:buClr>
                  <a:buSzPct val="76000"/>
                  <a:buFont typeface="Wingdings 3" panose="05040102010807070707" pitchFamily="18" charset="2"/>
                  <a:buChar char=""/>
                  <a:defRPr/>
                </a:pPr>
                <a:endParaRPr kumimoji="0" lang="zh-CN" altLang="en-US" sz="2800" b="0" i="0" u="none" strike="noStrike" kern="1200" cap="none" spc="0" normalizeH="0" baseline="0" noProof="0" dirty="0" smtClean="0">
                  <a:ln>
                    <a:noFill/>
                  </a:ln>
                  <a:solidFill>
                    <a:schemeClr val="tx2"/>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mc:Choice>
        <mc:Fallback>
          <p:sp>
            <p:nvSpPr>
              <p:cNvPr id="3" name="Content Placeholder 2"/>
              <p:cNvSpPr>
                <a:spLocks noRot="1" noChangeAspect="1" noMove="1" noResize="1" noEditPoints="1" noAdjustHandles="1" noChangeArrowheads="1" noChangeShapeType="1" noTextEdit="1"/>
              </p:cNvSpPr>
              <p:nvPr>
                <p:ph sz="quarter" idx="1"/>
              </p:nvPr>
            </p:nvSpPr>
            <p:spPr>
              <a:xfrm>
                <a:off x="457200" y="1219200"/>
                <a:ext cx="8229600" cy="4937125"/>
              </a:xfrm>
              <a:blipFill rotWithShape="1">
                <a:blip r:embed="rId1"/>
                <a:stretch>
                  <a:fillRect b="-14675"/>
                </a:stretch>
              </a:blipFill>
            </p:spPr>
            <p:txBody>
              <a:bodyPr/>
              <a:lstStyle/>
              <a:p>
                <a:r>
                  <a:rPr lang="zh-CN" altLang="en-US">
                    <a:noFill/>
                  </a:rPr>
                  <a:t> </a:t>
                </a:r>
              </a:p>
            </p:txBody>
          </p:sp>
        </mc:Fallback>
      </mc:AlternateContent>
      <p:sp>
        <p:nvSpPr>
          <p:cNvPr id="61443" name="Date Placeholder 3"/>
          <p:cNvSpPr>
            <a:spLocks noGrp="1"/>
          </p:cNvSpPr>
          <p:nvPr>
            <p:ph type="dt" sz="half" idx="10"/>
          </p:nvPr>
        </p:nvSpPr>
        <p:spPr>
          <a:noFill/>
          <a:ln>
            <a:noFill/>
          </a:ln>
        </p:spPr>
        <p:txBody>
          <a:bodyPr anchor="t"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a:fld id="{BB962C8B-B14F-4D97-AF65-F5344CB8AC3E}" type="datetime1">
              <a:rPr lang="zh-TW" altLang="en-US" sz="1400" dirty="0">
                <a:solidFill>
                  <a:schemeClr val="tx2"/>
                </a:solidFill>
              </a:rPr>
            </a:fld>
            <a:endParaRPr lang="zh-TW" altLang="en-US" sz="1400" dirty="0">
              <a:solidFill>
                <a:schemeClr val="tx2"/>
              </a:solidFill>
            </a:endParaRPr>
          </a:p>
        </p:txBody>
      </p:sp>
      <p:sp>
        <p:nvSpPr>
          <p:cNvPr id="61444" name="Slide Number Placeholder 4"/>
          <p:cNvSpPr>
            <a:spLocks noGrp="1"/>
          </p:cNvSpPr>
          <p:nvPr>
            <p:ph type="sldNum" sz="quarter" idx="12"/>
          </p:nvPr>
        </p:nvSpPr>
        <p:spPr>
          <a:noFill/>
          <a:ln>
            <a:noFill/>
          </a:ln>
        </p:spPr>
        <p:txBody>
          <a:bodyPr anchor="t"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a:fld id="{9A0DB2DC-4C9A-4742-B13C-FB6460FD3503}" type="slidenum">
              <a:rPr lang="zh-TW" altLang="en-US" sz="1400" dirty="0">
                <a:solidFill>
                  <a:schemeClr val="tx2"/>
                </a:solidFill>
              </a:rPr>
            </a:fld>
            <a:endParaRPr lang="zh-TW" altLang="en-US" sz="1400" dirty="0">
              <a:solidFill>
                <a:schemeClr val="tx2"/>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5" name="Title 1"/>
          <p:cNvSpPr>
            <a:spLocks noGrp="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Operator precedence analysis</a:t>
            </a:r>
            <a:endParaRPr lang="zh-CN" altLang="en-US" kern="1200" dirty="0">
              <a:latin typeface="+mj-lt"/>
              <a:ea typeface="宋体" panose="02010600030101010101" pitchFamily="2" charset="-122"/>
              <a:cs typeface="+mj-cs"/>
            </a:endParaRPr>
          </a:p>
        </p:txBody>
      </p:sp>
      <p:sp>
        <p:nvSpPr>
          <p:cNvPr id="62466" name="Content Placeholder 2"/>
          <p:cNvSpPr>
            <a:spLocks noGrp="1"/>
          </p:cNvSpPr>
          <p:nvPr>
            <p:ph sz="quarter" idx="1"/>
          </p:nvPr>
        </p:nvSpPr>
        <p:spPr>
          <a:xfrm>
            <a:off x="457200" y="1219200"/>
            <a:ext cx="8229600" cy="985838"/>
          </a:xfrm>
        </p:spPr>
        <p:txBody>
          <a:bodyPr vert="horz" wrap="square" lIns="91440" tIns="45720" rIns="91440" bIns="45720" anchor="t" anchorCtr="0"/>
          <a:p>
            <a:pPr>
              <a:buClr>
                <a:schemeClr val="accent1"/>
              </a:buClr>
              <a:buSzPct val="76000"/>
              <a:buFont typeface="Wingdings 3" panose="05040102010807070707" pitchFamily="18" charset="2"/>
            </a:pPr>
            <a:r>
              <a:rPr lang="zh-CN" altLang="en-US" sz="2800" b="1" dirty="0">
                <a:solidFill>
                  <a:srgbClr val="0000FF"/>
                </a:solidFill>
                <a:latin typeface="楷体_GB2312" pitchFamily="49" charset="-122"/>
                <a:ea typeface="楷体_GB2312" pitchFamily="49" charset="-122"/>
              </a:rPr>
              <a:t>优先关系表</a:t>
            </a:r>
            <a:br>
              <a:rPr lang="en-US" altLang="zh-CN" sz="2800" b="1" dirty="0">
                <a:solidFill>
                  <a:srgbClr val="0000FF"/>
                </a:solidFill>
                <a:latin typeface="楷体_GB2312" pitchFamily="49" charset="-122"/>
                <a:ea typeface="楷体_GB2312" pitchFamily="49" charset="-122"/>
              </a:rPr>
            </a:br>
            <a:r>
              <a:rPr lang="zh-CN" altLang="en-US" sz="2800" b="1" dirty="0">
                <a:solidFill>
                  <a:srgbClr val="FF0000"/>
                </a:solidFill>
                <a:latin typeface="楷体_GB2312" pitchFamily="49" charset="-122"/>
                <a:ea typeface="楷体_GB2312" pitchFamily="49" charset="-122"/>
              </a:rPr>
              <a:t>注意：</a:t>
            </a:r>
            <a:r>
              <a:rPr lang="en-US" altLang="zh-CN" sz="2800" b="1" dirty="0">
                <a:solidFill>
                  <a:srgbClr val="FF0000"/>
                </a:solidFill>
                <a:latin typeface="楷体_GB2312" pitchFamily="49" charset="-122"/>
                <a:ea typeface="楷体_GB2312" pitchFamily="49" charset="-122"/>
              </a:rPr>
              <a:t>#E#</a:t>
            </a:r>
            <a:endParaRPr lang="en-US" altLang="zh-CN" sz="2800" b="1" dirty="0">
              <a:solidFill>
                <a:srgbClr val="FF0000"/>
              </a:solidFill>
              <a:latin typeface="楷体_GB2312" pitchFamily="49" charset="-122"/>
              <a:ea typeface="楷体_GB2312" pitchFamily="49" charset="-122"/>
            </a:endParaRPr>
          </a:p>
          <a:p>
            <a:pPr>
              <a:buClr>
                <a:schemeClr val="accent1"/>
              </a:buClr>
              <a:buSzPct val="76000"/>
              <a:buFont typeface="Wingdings 3" panose="05040102010807070707" pitchFamily="18" charset="2"/>
            </a:pPr>
            <a:endParaRPr lang="zh-CN" altLang="en-US" sz="2800" b="1" dirty="0">
              <a:solidFill>
                <a:srgbClr val="0000FF"/>
              </a:solidFill>
              <a:latin typeface="楷体_GB2312" pitchFamily="49" charset="-122"/>
              <a:ea typeface="楷体_GB2312" pitchFamily="49" charset="-122"/>
            </a:endParaRPr>
          </a:p>
        </p:txBody>
      </p:sp>
      <p:sp>
        <p:nvSpPr>
          <p:cNvPr id="62467" name="Date Placeholder 3"/>
          <p:cNvSpPr>
            <a:spLocks noGrp="1"/>
          </p:cNvSpPr>
          <p:nvPr>
            <p:ph type="dt" sz="half" idx="10"/>
          </p:nvPr>
        </p:nvSpPr>
        <p:spPr>
          <a:noFill/>
          <a:ln>
            <a:noFill/>
          </a:ln>
        </p:spPr>
        <p:txBody>
          <a:bodyPr anchor="t"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a:fld id="{BB962C8B-B14F-4D97-AF65-F5344CB8AC3E}" type="datetime1">
              <a:rPr lang="zh-TW" altLang="en-US" sz="1400" dirty="0">
                <a:solidFill>
                  <a:schemeClr val="tx2"/>
                </a:solidFill>
              </a:rPr>
            </a:fld>
            <a:endParaRPr lang="zh-TW" altLang="en-US" sz="1400" dirty="0">
              <a:solidFill>
                <a:schemeClr val="tx2"/>
              </a:solidFill>
            </a:endParaRPr>
          </a:p>
        </p:txBody>
      </p:sp>
      <p:sp>
        <p:nvSpPr>
          <p:cNvPr id="62468" name="Slide Number Placeholder 4"/>
          <p:cNvSpPr>
            <a:spLocks noGrp="1"/>
          </p:cNvSpPr>
          <p:nvPr>
            <p:ph type="sldNum" sz="quarter" idx="12"/>
          </p:nvPr>
        </p:nvSpPr>
        <p:spPr>
          <a:noFill/>
          <a:ln>
            <a:noFill/>
          </a:ln>
        </p:spPr>
        <p:txBody>
          <a:bodyPr anchor="t"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a:fld id="{9A0DB2DC-4C9A-4742-B13C-FB6460FD3503}" type="slidenum">
              <a:rPr lang="zh-TW" altLang="en-US" sz="1400" dirty="0">
                <a:solidFill>
                  <a:schemeClr val="tx2"/>
                </a:solidFill>
              </a:rPr>
            </a:fld>
            <a:endParaRPr lang="zh-TW" altLang="en-US" sz="1400" dirty="0">
              <a:solidFill>
                <a:schemeClr val="tx2"/>
              </a:solidFill>
            </a:endParaRPr>
          </a:p>
        </p:txBody>
      </p:sp>
      <mc:AlternateContent xmlns:mc="http://schemas.openxmlformats.org/markup-compatibility/2006" xmlns:a14="http://schemas.microsoft.com/office/drawing/2010/main">
        <mc:Choice Requires="a14">
          <p:graphicFrame>
            <p:nvGraphicFramePr>
              <p:cNvPr id="2" name="表格 1"/>
              <p:cNvGraphicFramePr/>
              <p:nvPr>
                <p:custDataLst>
                  <p:tags r:id="rId1"/>
                </p:custDataLst>
              </p:nvPr>
            </p:nvGraphicFramePr>
            <p:xfrm>
              <a:off x="683895" y="2281555"/>
              <a:ext cx="7640320" cy="3901440"/>
            </p:xfrm>
            <a:graphic>
              <a:graphicData uri="http://schemas.openxmlformats.org/drawingml/2006/table">
                <a:tbl>
                  <a:tblPr>
                    <a:tableStyleId>{616DA210-FB5B-4158-B5E0-FEB733F419BA}</a:tableStyleId>
                  </a:tblPr>
                  <a:tblGrid>
                    <a:gridCol w="955040"/>
                    <a:gridCol w="955040"/>
                    <a:gridCol w="955040"/>
                    <a:gridCol w="955040"/>
                    <a:gridCol w="955040"/>
                    <a:gridCol w="955040"/>
                    <a:gridCol w="955040"/>
                    <a:gridCol w="955040"/>
                  </a:tblGrid>
                  <a:tr h="487680">
                    <a:tc>
                      <a:txBody>
                        <a:bodyPr/>
                        <a:p>
                          <a:pPr algn="ctr">
                            <a:buNone/>
                          </a:pPr>
                          <a:endParaRPr lang="zh-CN" altLang="en-US"/>
                        </a:p>
                      </a:txBody>
                      <a:tcPr anchor="ctr" anchorCtr="0"/>
                    </a:tc>
                    <a:tc>
                      <a:txBody>
                        <a:bodyPr/>
                        <a:p>
                          <a:pPr algn="ctr">
                            <a:buNone/>
                          </a:pPr>
                          <a:r>
                            <a:rPr lang="en-US" altLang="zh-CN"/>
                            <a:t>+</a:t>
                          </a:r>
                          <a:endParaRPr lang="en-US" altLang="zh-CN"/>
                        </a:p>
                      </a:txBody>
                      <a:tcPr anchor="ctr" anchorCtr="0"/>
                    </a:tc>
                    <a:tc>
                      <a:txBody>
                        <a:bodyPr/>
                        <a:p>
                          <a:pPr algn="ctr">
                            <a:buNone/>
                          </a:pPr>
                          <a:r>
                            <a:rPr lang="en-US" altLang="zh-CN"/>
                            <a:t>*</a:t>
                          </a:r>
                          <a:endParaRPr lang="en-US" altLang="zh-CN"/>
                        </a:p>
                      </a:txBody>
                      <a:tcPr anchor="ctr" anchorCtr="0"/>
                    </a:tc>
                    <a:tc>
                      <a:txBody>
                        <a:bodyPr/>
                        <a:p>
                          <a:pPr algn="ctr">
                            <a:buNone/>
                          </a:pPr>
                          <a:r>
                            <a:rPr lang="zh-CN" altLang="en-US">
                              <a:latin typeface="Arial" panose="020B0604020202020204" pitchFamily="34" charset="0"/>
                              <a:cs typeface="Arial" panose="020B0604020202020204" pitchFamily="34" charset="0"/>
                            </a:rPr>
                            <a:t>↑</a:t>
                          </a:r>
                          <a:endParaRPr lang="zh-CN" altLang="en-US">
                            <a:latin typeface="Arial" panose="020B0604020202020204" pitchFamily="34" charset="0"/>
                            <a:cs typeface="Arial" panose="020B0604020202020204" pitchFamily="34" charset="0"/>
                          </a:endParaRPr>
                        </a:p>
                      </a:txBody>
                      <a:tcPr anchor="ctr" anchorCtr="0"/>
                    </a:tc>
                    <a:tc>
                      <a:txBody>
                        <a:bodyPr/>
                        <a:p>
                          <a:pPr algn="ctr">
                            <a:buNone/>
                          </a:pPr>
                          <a:r>
                            <a:rPr lang="en-US" altLang="zh-CN"/>
                            <a:t>i</a:t>
                          </a:r>
                          <a:endParaRPr lang="en-US" altLang="zh-CN"/>
                        </a:p>
                      </a:txBody>
                      <a:tcPr anchor="ctr" anchorCtr="0"/>
                    </a:tc>
                    <a:tc>
                      <a:txBody>
                        <a:bodyPr/>
                        <a:p>
                          <a:pPr algn="ctr">
                            <a:buNone/>
                          </a:pPr>
                          <a:r>
                            <a:rPr lang="en-US" altLang="zh-CN"/>
                            <a:t>(</a:t>
                          </a:r>
                          <a:endParaRPr lang="en-US" altLang="zh-CN"/>
                        </a:p>
                      </a:txBody>
                      <a:tcPr anchor="ctr" anchorCtr="0"/>
                    </a:tc>
                    <a:tc>
                      <a:txBody>
                        <a:bodyPr/>
                        <a:p>
                          <a:pPr algn="ctr">
                            <a:buNone/>
                          </a:pPr>
                          <a:r>
                            <a:rPr lang="en-US" altLang="zh-CN"/>
                            <a:t>)</a:t>
                          </a:r>
                          <a:endParaRPr lang="en-US" altLang="zh-CN"/>
                        </a:p>
                      </a:txBody>
                      <a:tcPr anchor="ctr" anchorCtr="0"/>
                    </a:tc>
                    <a:tc>
                      <a:txBody>
                        <a:bodyPr/>
                        <a:p>
                          <a:pPr algn="ctr">
                            <a:buNone/>
                          </a:pPr>
                          <a:r>
                            <a:rPr lang="en-US" altLang="zh-CN"/>
                            <a:t>#</a:t>
                          </a:r>
                          <a:endParaRPr lang="en-US" altLang="zh-CN"/>
                        </a:p>
                      </a:txBody>
                      <a:tcPr anchor="ctr" anchorCtr="0"/>
                    </a:tc>
                  </a:tr>
                  <a:tr h="487680">
                    <a:tc>
                      <a:txBody>
                        <a:bodyPr/>
                        <a:p>
                          <a:pPr algn="ctr">
                            <a:buNone/>
                          </a:pPr>
                          <a:r>
                            <a:rPr lang="en-US" altLang="zh-CN"/>
                            <a:t>+</a:t>
                          </a:r>
                          <a:endParaRPr lang="en-US" altLang="zh-CN"/>
                        </a:p>
                      </a:txBody>
                      <a:tcPr anchor="ctr" anchorCtr="0"/>
                    </a:tc>
                    <a:tc>
                      <a:txBody>
                        <a:bodyPr/>
                        <a:p>
                          <a:pPr algn="ctr">
                            <a:buNone/>
                          </a:pPr>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m:t>
                                </m:r>
                              </m:oMath>
                            </m:oMathPara>
                          </a14:m>
                          <a:endParaRPr lang="zh-CN" altLang="en-US"/>
                        </a:p>
                      </a:txBody>
                      <a:tcPr anchor="ctr" anchorCtr="0"/>
                    </a:tc>
                    <a:tc>
                      <a:txBody>
                        <a:bodyPr/>
                        <a:p>
                          <a:pPr algn="ctr">
                            <a:buNone/>
                          </a:pPr>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m:t>
                                </m:r>
                              </m:oMath>
                            </m:oMathPara>
                          </a14:m>
                          <a:endParaRPr lang="zh-CN" altLang="en-US"/>
                        </a:p>
                      </a:txBody>
                      <a:tcPr anchor="ctr" anchorCtr="0"/>
                    </a:tc>
                    <a:tc>
                      <a:txBody>
                        <a:bodyPr/>
                        <a:p>
                          <a:pPr algn="ctr">
                            <a:buNone/>
                          </a:pPr>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m:t>
                                </m:r>
                              </m:oMath>
                            </m:oMathPara>
                          </a14:m>
                          <a:endParaRPr lang="zh-CN" altLang="en-US"/>
                        </a:p>
                      </a:txBody>
                      <a:tcPr anchor="ctr" anchorCtr="0"/>
                    </a:tc>
                    <a:tc>
                      <a:txBody>
                        <a:bodyPr/>
                        <a:p>
                          <a:pPr algn="ctr">
                            <a:buNone/>
                          </a:pPr>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m:t>
                                </m:r>
                              </m:oMath>
                            </m:oMathPara>
                          </a14:m>
                          <a:endParaRPr lang="zh-CN" altLang="en-US"/>
                        </a:p>
                      </a:txBody>
                      <a:tcPr anchor="ctr" anchorCtr="0"/>
                    </a:tc>
                    <a:tc>
                      <a:txBody>
                        <a:bodyPr/>
                        <a:p>
                          <a:pPr algn="ctr">
                            <a:buNone/>
                          </a:pPr>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m:t>
                                </m:r>
                              </m:oMath>
                            </m:oMathPara>
                          </a14:m>
                          <a:endParaRPr lang="zh-CN" altLang="en-US"/>
                        </a:p>
                      </a:txBody>
                      <a:tcPr anchor="ctr" anchorCtr="0"/>
                    </a:tc>
                    <a:tc>
                      <a:txBody>
                        <a:bodyPr/>
                        <a:p>
                          <a:pPr algn="ctr">
                            <a:buNone/>
                          </a:pPr>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m:t>
                                </m:r>
                              </m:oMath>
                            </m:oMathPara>
                          </a14:m>
                          <a:endParaRPr lang="zh-CN" altLang="en-US"/>
                        </a:p>
                      </a:txBody>
                      <a:tcPr anchor="ctr" anchorCtr="0"/>
                    </a:tc>
                    <a:tc>
                      <a:txBody>
                        <a:bodyPr/>
                        <a:p>
                          <a:pPr algn="ctr">
                            <a:buNone/>
                          </a:pPr>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m:t>
                                </m:r>
                              </m:oMath>
                            </m:oMathPara>
                          </a14:m>
                          <a:endParaRPr lang="zh-CN" altLang="en-US"/>
                        </a:p>
                      </a:txBody>
                      <a:tcPr anchor="ctr" anchorCtr="0"/>
                    </a:tc>
                  </a:tr>
                  <a:tr h="487680">
                    <a:tc>
                      <a:txBody>
                        <a:bodyPr/>
                        <a:p>
                          <a:pPr algn="ctr">
                            <a:buNone/>
                          </a:pPr>
                          <a:r>
                            <a:rPr lang="en-US" altLang="zh-CN"/>
                            <a:t>*</a:t>
                          </a:r>
                          <a:endParaRPr lang="en-US" altLang="zh-CN"/>
                        </a:p>
                      </a:txBody>
                      <a:tcPr anchor="ctr" anchorCtr="0"/>
                    </a:tc>
                    <a:tc>
                      <a:txBody>
                        <a:bodyPr/>
                        <a:p>
                          <a:pPr algn="ctr">
                            <a:buNone/>
                          </a:pPr>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m:t>
                                </m:r>
                              </m:oMath>
                            </m:oMathPara>
                          </a14:m>
                          <a:endParaRPr lang="zh-CN" altLang="en-US"/>
                        </a:p>
                      </a:txBody>
                      <a:tcPr anchor="ctr" anchorCtr="0"/>
                    </a:tc>
                    <a:tc>
                      <a:txBody>
                        <a:bodyPr/>
                        <a:p>
                          <a:pPr algn="ctr">
                            <a:buNone/>
                          </a:pPr>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m:t>
                                </m:r>
                              </m:oMath>
                            </m:oMathPara>
                          </a14:m>
                          <a:endParaRPr lang="zh-CN" altLang="en-US"/>
                        </a:p>
                      </a:txBody>
                      <a:tcPr anchor="ctr" anchorCtr="0"/>
                    </a:tc>
                    <a:tc>
                      <a:txBody>
                        <a:bodyPr/>
                        <a:p>
                          <a:pPr algn="ctr">
                            <a:buNone/>
                          </a:pPr>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m:t>
                                </m:r>
                              </m:oMath>
                            </m:oMathPara>
                          </a14:m>
                          <a:endParaRPr lang="zh-CN" altLang="en-US"/>
                        </a:p>
                      </a:txBody>
                      <a:tcPr anchor="ctr" anchorCtr="0"/>
                    </a:tc>
                    <a:tc>
                      <a:txBody>
                        <a:bodyPr/>
                        <a:p>
                          <a:pPr algn="ctr">
                            <a:buNone/>
                          </a:pPr>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m:t>
                                </m:r>
                              </m:oMath>
                            </m:oMathPara>
                          </a14:m>
                          <a:endParaRPr lang="zh-CN" altLang="en-US"/>
                        </a:p>
                      </a:txBody>
                      <a:tcPr anchor="ctr" anchorCtr="0"/>
                    </a:tc>
                    <a:tc>
                      <a:txBody>
                        <a:bodyPr/>
                        <a:p>
                          <a:pPr algn="ctr">
                            <a:buNone/>
                          </a:pPr>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m:t>
                                </m:r>
                              </m:oMath>
                            </m:oMathPara>
                          </a14:m>
                          <a:endParaRPr lang="zh-CN" altLang="en-US"/>
                        </a:p>
                      </a:txBody>
                      <a:tcPr anchor="ctr" anchorCtr="0"/>
                    </a:tc>
                    <a:tc>
                      <a:txBody>
                        <a:bodyPr/>
                        <a:p>
                          <a:pPr algn="ctr">
                            <a:buNone/>
                          </a:pPr>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m:t>
                                </m:r>
                              </m:oMath>
                            </m:oMathPara>
                          </a14:m>
                          <a:endParaRPr lang="zh-CN" altLang="en-US"/>
                        </a:p>
                      </a:txBody>
                      <a:tcPr anchor="ctr" anchorCtr="0"/>
                    </a:tc>
                    <a:tc>
                      <a:txBody>
                        <a:bodyPr/>
                        <a:p>
                          <a:pPr algn="ctr">
                            <a:buNone/>
                          </a:pPr>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m:t>
                                </m:r>
                              </m:oMath>
                            </m:oMathPara>
                          </a14:m>
                          <a:endParaRPr lang="zh-CN" altLang="en-US"/>
                        </a:p>
                      </a:txBody>
                      <a:tcPr anchor="ctr" anchorCtr="0"/>
                    </a:tc>
                  </a:tr>
                  <a:tr h="487680">
                    <a:tc>
                      <a:txBody>
                        <a:bodyPr/>
                        <a:p>
                          <a:pPr algn="ctr">
                            <a:buNone/>
                          </a:pPr>
                          <a:r>
                            <a:rPr lang="zh-CN" altLang="en-US">
                              <a:latin typeface="Arial" panose="020B0604020202020204" pitchFamily="34" charset="0"/>
                              <a:cs typeface="Arial" panose="020B0604020202020204" pitchFamily="34" charset="0"/>
                              <a:sym typeface="+mn-ea"/>
                            </a:rPr>
                            <a:t>↑</a:t>
                          </a:r>
                          <a:endParaRPr lang="zh-CN" altLang="en-US"/>
                        </a:p>
                      </a:txBody>
                      <a:tcPr anchor="ctr" anchorCtr="0"/>
                    </a:tc>
                    <a:tc>
                      <a:txBody>
                        <a:bodyPr/>
                        <a:p>
                          <a:pPr algn="ctr">
                            <a:buNone/>
                          </a:pPr>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m:t>
                                </m:r>
                              </m:oMath>
                            </m:oMathPara>
                          </a14:m>
                          <a:endParaRPr lang="zh-CN" altLang="en-US"/>
                        </a:p>
                      </a:txBody>
                      <a:tcPr anchor="ctr" anchorCtr="0"/>
                    </a:tc>
                    <a:tc>
                      <a:txBody>
                        <a:bodyPr/>
                        <a:p>
                          <a:pPr algn="ctr">
                            <a:buNone/>
                          </a:pPr>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m:t>
                                </m:r>
                              </m:oMath>
                            </m:oMathPara>
                          </a14:m>
                          <a:endParaRPr lang="zh-CN" altLang="en-US"/>
                        </a:p>
                      </a:txBody>
                      <a:tcPr anchor="ctr" anchorCtr="0"/>
                    </a:tc>
                    <a:tc>
                      <a:txBody>
                        <a:bodyPr/>
                        <a:p>
                          <a:pPr algn="ctr">
                            <a:buNone/>
                          </a:pPr>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m:t>
                                </m:r>
                              </m:oMath>
                            </m:oMathPara>
                          </a14:m>
                          <a:endParaRPr lang="zh-CN" altLang="en-US"/>
                        </a:p>
                      </a:txBody>
                      <a:tcPr anchor="ctr" anchorCtr="0"/>
                    </a:tc>
                    <a:tc>
                      <a:txBody>
                        <a:bodyPr/>
                        <a:p>
                          <a:pPr algn="ctr">
                            <a:buNone/>
                          </a:pPr>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m:t>
                                </m:r>
                              </m:oMath>
                            </m:oMathPara>
                          </a14:m>
                          <a:endParaRPr lang="zh-CN" altLang="en-US"/>
                        </a:p>
                      </a:txBody>
                      <a:tcPr anchor="ctr" anchorCtr="0"/>
                    </a:tc>
                    <a:tc>
                      <a:txBody>
                        <a:bodyPr/>
                        <a:p>
                          <a:pPr algn="ctr">
                            <a:buNone/>
                          </a:pPr>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m:t>
                                </m:r>
                              </m:oMath>
                            </m:oMathPara>
                          </a14:m>
                          <a:endParaRPr lang="zh-CN" altLang="en-US"/>
                        </a:p>
                      </a:txBody>
                      <a:tcPr anchor="ctr" anchorCtr="0"/>
                    </a:tc>
                    <a:tc>
                      <a:txBody>
                        <a:bodyPr/>
                        <a:p>
                          <a:pPr algn="ctr">
                            <a:buNone/>
                          </a:pPr>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m:t>
                                </m:r>
                              </m:oMath>
                            </m:oMathPara>
                          </a14:m>
                          <a:endParaRPr lang="zh-CN" altLang="en-US"/>
                        </a:p>
                      </a:txBody>
                      <a:tcPr anchor="ctr" anchorCtr="0"/>
                    </a:tc>
                    <a:tc>
                      <a:txBody>
                        <a:bodyPr/>
                        <a:p>
                          <a:pPr algn="ctr">
                            <a:buNone/>
                          </a:pPr>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m:t>
                                </m:r>
                              </m:oMath>
                            </m:oMathPara>
                          </a14:m>
                          <a:endParaRPr lang="zh-CN" altLang="en-US"/>
                        </a:p>
                      </a:txBody>
                      <a:tcPr anchor="ctr" anchorCtr="0"/>
                    </a:tc>
                  </a:tr>
                  <a:tr h="487680">
                    <a:tc>
                      <a:txBody>
                        <a:bodyPr/>
                        <a:p>
                          <a:pPr algn="ctr">
                            <a:buNone/>
                          </a:pPr>
                          <a:r>
                            <a:rPr lang="en-US" altLang="zh-CN"/>
                            <a:t>i</a:t>
                          </a:r>
                          <a:endParaRPr lang="en-US" altLang="zh-CN"/>
                        </a:p>
                      </a:txBody>
                      <a:tcPr anchor="ctr" anchorCtr="0"/>
                    </a:tc>
                    <a:tc>
                      <a:txBody>
                        <a:bodyPr/>
                        <a:p>
                          <a:pPr algn="ctr">
                            <a:buNone/>
                          </a:pPr>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m:t>
                                </m:r>
                              </m:oMath>
                            </m:oMathPara>
                          </a14:m>
                          <a:endParaRPr lang="zh-CN" altLang="en-US"/>
                        </a:p>
                      </a:txBody>
                      <a:tcPr anchor="ctr" anchorCtr="0"/>
                    </a:tc>
                    <a:tc>
                      <a:txBody>
                        <a:bodyPr/>
                        <a:p>
                          <a:pPr algn="ctr">
                            <a:buNone/>
                          </a:pPr>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m:t>
                                </m:r>
                              </m:oMath>
                            </m:oMathPara>
                          </a14:m>
                          <a:endParaRPr lang="zh-CN" altLang="en-US"/>
                        </a:p>
                      </a:txBody>
                      <a:tcPr anchor="ctr" anchorCtr="0"/>
                    </a:tc>
                    <a:tc>
                      <a:txBody>
                        <a:bodyPr/>
                        <a:p>
                          <a:pPr algn="ctr">
                            <a:buNone/>
                          </a:pPr>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m:t>
                                </m:r>
                              </m:oMath>
                            </m:oMathPara>
                          </a14:m>
                          <a:endParaRPr lang="zh-CN" altLang="en-US"/>
                        </a:p>
                      </a:txBody>
                      <a:tcPr anchor="ctr" anchorCtr="0"/>
                    </a:tc>
                    <a:tc>
                      <a:txBody>
                        <a:bodyPr/>
                        <a:p>
                          <a:pPr algn="ctr">
                            <a:buNone/>
                          </a:pPr>
                          <a:endParaRPr lang="zh-CN" altLang="en-US"/>
                        </a:p>
                      </a:txBody>
                      <a:tcPr anchor="ctr" anchorCtr="0"/>
                    </a:tc>
                    <a:tc>
                      <a:txBody>
                        <a:bodyPr/>
                        <a:p>
                          <a:pPr algn="ctr">
                            <a:buNone/>
                          </a:pPr>
                          <a:endParaRPr lang="zh-CN" altLang="en-US"/>
                        </a:p>
                      </a:txBody>
                      <a:tcPr anchor="ctr" anchorCtr="0"/>
                    </a:tc>
                    <a:tc>
                      <a:txBody>
                        <a:bodyPr/>
                        <a:p>
                          <a:pPr algn="ctr">
                            <a:buNone/>
                          </a:pPr>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m:t>
                                </m:r>
                              </m:oMath>
                            </m:oMathPara>
                          </a14:m>
                          <a:endParaRPr lang="zh-CN" altLang="en-US"/>
                        </a:p>
                      </a:txBody>
                      <a:tcPr anchor="ctr" anchorCtr="0"/>
                    </a:tc>
                    <a:tc>
                      <a:txBody>
                        <a:bodyPr/>
                        <a:p>
                          <a:pPr algn="ctr">
                            <a:buNone/>
                          </a:pPr>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m:t>
                                </m:r>
                              </m:oMath>
                            </m:oMathPara>
                          </a14:m>
                          <a:endParaRPr lang="zh-CN" altLang="en-US"/>
                        </a:p>
                      </a:txBody>
                      <a:tcPr anchor="ctr" anchorCtr="0"/>
                    </a:tc>
                  </a:tr>
                  <a:tr h="487680">
                    <a:tc>
                      <a:txBody>
                        <a:bodyPr/>
                        <a:p>
                          <a:pPr algn="ctr">
                            <a:buNone/>
                          </a:pPr>
                          <a:r>
                            <a:rPr lang="en-US" altLang="zh-CN"/>
                            <a:t>(</a:t>
                          </a:r>
                          <a:endParaRPr lang="en-US" altLang="zh-CN"/>
                        </a:p>
                      </a:txBody>
                      <a:tcPr anchor="ctr" anchorCtr="0"/>
                    </a:tc>
                    <a:tc>
                      <a:txBody>
                        <a:bodyPr/>
                        <a:p>
                          <a:pPr algn="ctr">
                            <a:buNone/>
                          </a:pPr>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m:t>
                                </m:r>
                              </m:oMath>
                            </m:oMathPara>
                          </a14:m>
                          <a:endParaRPr lang="zh-CN" altLang="en-US"/>
                        </a:p>
                      </a:txBody>
                      <a:tcPr anchor="ctr" anchorCtr="0"/>
                    </a:tc>
                    <a:tc>
                      <a:txBody>
                        <a:bodyPr/>
                        <a:p>
                          <a:pPr algn="ctr">
                            <a:buNone/>
                          </a:pPr>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m:t>
                                </m:r>
                              </m:oMath>
                            </m:oMathPara>
                          </a14:m>
                          <a:endParaRPr lang="zh-CN" altLang="en-US"/>
                        </a:p>
                      </a:txBody>
                      <a:tcPr anchor="ctr" anchorCtr="0"/>
                    </a:tc>
                    <a:tc>
                      <a:txBody>
                        <a:bodyPr/>
                        <a:p>
                          <a:pPr algn="ctr">
                            <a:buNone/>
                          </a:pPr>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m:t>
                                </m:r>
                              </m:oMath>
                            </m:oMathPara>
                          </a14:m>
                          <a:endParaRPr lang="zh-CN" altLang="en-US"/>
                        </a:p>
                      </a:txBody>
                      <a:tcPr anchor="ctr" anchorCtr="0"/>
                    </a:tc>
                    <a:tc>
                      <a:txBody>
                        <a:bodyPr/>
                        <a:p>
                          <a:pPr algn="ctr">
                            <a:buNone/>
                          </a:pPr>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m:t>
                                </m:r>
                              </m:oMath>
                            </m:oMathPara>
                          </a14:m>
                          <a:endParaRPr lang="zh-CN" altLang="en-US"/>
                        </a:p>
                      </a:txBody>
                      <a:tcPr anchor="ctr" anchorCtr="0"/>
                    </a:tc>
                    <a:tc>
                      <a:txBody>
                        <a:bodyPr/>
                        <a:p>
                          <a:pPr algn="ctr">
                            <a:buNone/>
                          </a:pPr>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m:t>
                                </m:r>
                              </m:oMath>
                            </m:oMathPara>
                          </a14:m>
                          <a:endParaRPr lang="zh-CN" altLang="en-US"/>
                        </a:p>
                      </a:txBody>
                      <a:tcPr anchor="ctr" anchorCtr="0"/>
                    </a:tc>
                    <a:tc>
                      <a:txBody>
                        <a:bodyPr/>
                        <a:p>
                          <a:pPr algn="ctr">
                            <a:buNone/>
                          </a:pPr>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m:t>
                                </m:r>
                              </m:oMath>
                            </m:oMathPara>
                          </a14:m>
                          <a:endParaRPr lang="zh-CN" altLang="en-US"/>
                        </a:p>
                      </a:txBody>
                      <a:tcPr anchor="ctr" anchorCtr="0"/>
                    </a:tc>
                    <a:tc>
                      <a:txBody>
                        <a:bodyPr/>
                        <a:p>
                          <a:pPr algn="ctr">
                            <a:buNone/>
                          </a:pPr>
                          <a:endParaRPr lang="zh-CN" altLang="en-US"/>
                        </a:p>
                      </a:txBody>
                      <a:tcPr anchor="ctr" anchorCtr="0"/>
                    </a:tc>
                  </a:tr>
                  <a:tr h="487680">
                    <a:tc>
                      <a:txBody>
                        <a:bodyPr/>
                        <a:p>
                          <a:pPr algn="ctr">
                            <a:buNone/>
                          </a:pPr>
                          <a:r>
                            <a:rPr lang="en-US" altLang="zh-CN"/>
                            <a:t>)</a:t>
                          </a:r>
                          <a:endParaRPr lang="en-US" altLang="zh-CN"/>
                        </a:p>
                      </a:txBody>
                      <a:tcPr anchor="ctr" anchorCtr="0"/>
                    </a:tc>
                    <a:tc>
                      <a:txBody>
                        <a:bodyPr/>
                        <a:p>
                          <a:pPr algn="ctr">
                            <a:buNone/>
                          </a:pPr>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m:t>
                                </m:r>
                              </m:oMath>
                            </m:oMathPara>
                          </a14:m>
                          <a:endParaRPr lang="zh-CN" altLang="en-US"/>
                        </a:p>
                      </a:txBody>
                      <a:tcPr anchor="ctr" anchorCtr="0"/>
                    </a:tc>
                    <a:tc>
                      <a:txBody>
                        <a:bodyPr/>
                        <a:p>
                          <a:pPr algn="ctr">
                            <a:buNone/>
                          </a:pPr>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m:t>
                                </m:r>
                              </m:oMath>
                            </m:oMathPara>
                          </a14:m>
                          <a:endParaRPr lang="zh-CN" altLang="en-US"/>
                        </a:p>
                      </a:txBody>
                      <a:tcPr anchor="ctr" anchorCtr="0"/>
                    </a:tc>
                    <a:tc>
                      <a:txBody>
                        <a:bodyPr/>
                        <a:p>
                          <a:pPr algn="ctr">
                            <a:buNone/>
                          </a:pPr>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m:t>
                                </m:r>
                              </m:oMath>
                            </m:oMathPara>
                          </a14:m>
                          <a:endParaRPr lang="zh-CN" altLang="en-US"/>
                        </a:p>
                      </a:txBody>
                      <a:tcPr anchor="ctr" anchorCtr="0"/>
                    </a:tc>
                    <a:tc>
                      <a:txBody>
                        <a:bodyPr/>
                        <a:p>
                          <a:pPr algn="ctr">
                            <a:buNone/>
                          </a:pPr>
                          <a:endParaRPr lang="zh-CN" altLang="en-US"/>
                        </a:p>
                      </a:txBody>
                      <a:tcPr anchor="ctr" anchorCtr="0"/>
                    </a:tc>
                    <a:tc>
                      <a:txBody>
                        <a:bodyPr/>
                        <a:p>
                          <a:pPr algn="ctr">
                            <a:buNone/>
                          </a:pPr>
                          <a:endParaRPr lang="zh-CN" altLang="en-US"/>
                        </a:p>
                      </a:txBody>
                      <a:tcPr anchor="ctr" anchorCtr="0"/>
                    </a:tc>
                    <a:tc>
                      <a:txBody>
                        <a:bodyPr/>
                        <a:p>
                          <a:pPr algn="ctr">
                            <a:buNone/>
                          </a:pPr>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m:t>
                                </m:r>
                              </m:oMath>
                            </m:oMathPara>
                          </a14:m>
                          <a:endParaRPr lang="zh-CN" altLang="en-US"/>
                        </a:p>
                      </a:txBody>
                      <a:tcPr anchor="ctr" anchorCtr="0"/>
                    </a:tc>
                    <a:tc>
                      <a:txBody>
                        <a:bodyPr/>
                        <a:p>
                          <a:pPr algn="ctr">
                            <a:buNone/>
                          </a:pPr>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m:t>
                                </m:r>
                              </m:oMath>
                            </m:oMathPara>
                          </a14:m>
                          <a:endParaRPr lang="zh-CN" altLang="en-US"/>
                        </a:p>
                      </a:txBody>
                      <a:tcPr anchor="ctr" anchorCtr="0"/>
                    </a:tc>
                  </a:tr>
                  <a:tr h="487680">
                    <a:tc>
                      <a:txBody>
                        <a:bodyPr/>
                        <a:p>
                          <a:pPr algn="ctr">
                            <a:buNone/>
                          </a:pPr>
                          <a:r>
                            <a:rPr lang="en-US" altLang="zh-CN"/>
                            <a:t>#</a:t>
                          </a:r>
                          <a:endParaRPr lang="en-US" altLang="zh-CN"/>
                        </a:p>
                      </a:txBody>
                      <a:tcPr anchor="ctr" anchorCtr="0"/>
                    </a:tc>
                    <a:tc>
                      <a:txBody>
                        <a:bodyPr/>
                        <a:p>
                          <a:pPr algn="ctr">
                            <a:buNone/>
                          </a:pPr>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m:t>
                                </m:r>
                              </m:oMath>
                            </m:oMathPara>
                          </a14:m>
                          <a:endParaRPr lang="zh-CN" altLang="en-US"/>
                        </a:p>
                      </a:txBody>
                      <a:tcPr anchor="ctr" anchorCtr="0"/>
                    </a:tc>
                    <a:tc>
                      <a:txBody>
                        <a:bodyPr/>
                        <a:p>
                          <a:pPr algn="ctr">
                            <a:buNone/>
                          </a:pPr>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m:t>
                                </m:r>
                              </m:oMath>
                            </m:oMathPara>
                          </a14:m>
                          <a:endParaRPr lang="zh-CN" altLang="en-US"/>
                        </a:p>
                      </a:txBody>
                      <a:tcPr anchor="ctr" anchorCtr="0"/>
                    </a:tc>
                    <a:tc>
                      <a:txBody>
                        <a:bodyPr/>
                        <a:p>
                          <a:pPr algn="ctr">
                            <a:buNone/>
                          </a:pPr>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m:t>
                                </m:r>
                              </m:oMath>
                            </m:oMathPara>
                          </a14:m>
                          <a:endParaRPr lang="zh-CN" altLang="en-US"/>
                        </a:p>
                      </a:txBody>
                      <a:tcPr anchor="ctr" anchorCtr="0"/>
                    </a:tc>
                    <a:tc>
                      <a:txBody>
                        <a:bodyPr/>
                        <a:p>
                          <a:pPr algn="ctr">
                            <a:buNone/>
                          </a:pPr>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m:t>
                                </m:r>
                              </m:oMath>
                            </m:oMathPara>
                          </a14:m>
                          <a:endParaRPr lang="zh-CN" altLang="en-US"/>
                        </a:p>
                      </a:txBody>
                      <a:tcPr anchor="ctr" anchorCtr="0"/>
                    </a:tc>
                    <a:tc>
                      <a:txBody>
                        <a:bodyPr/>
                        <a:p>
                          <a:pPr algn="ctr">
                            <a:buNone/>
                          </a:pPr>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m:t>
                                </m:r>
                              </m:oMath>
                            </m:oMathPara>
                          </a14:m>
                          <a:endParaRPr lang="zh-CN" altLang="en-US"/>
                        </a:p>
                      </a:txBody>
                      <a:tcPr anchor="ctr" anchorCtr="0"/>
                    </a:tc>
                    <a:tc>
                      <a:txBody>
                        <a:bodyPr/>
                        <a:p>
                          <a:pPr algn="ctr">
                            <a:buNone/>
                          </a:pPr>
                          <a:endParaRPr lang="zh-CN" altLang="en-US"/>
                        </a:p>
                      </a:txBody>
                      <a:tcPr anchor="ctr" anchorCtr="0"/>
                    </a:tc>
                    <a:tc>
                      <a:txBody>
                        <a:bodyPr/>
                        <a:p>
                          <a:pPr algn="ctr">
                            <a:buNone/>
                          </a:pPr>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m:t>
                                </m:r>
                              </m:oMath>
                            </m:oMathPara>
                          </a14:m>
                          <a:endParaRPr lang="zh-CN" altLang="en-US"/>
                        </a:p>
                      </a:txBody>
                      <a:tcPr anchor="ctr" anchorCtr="0"/>
                    </a:tc>
                  </a:tr>
                </a:tbl>
              </a:graphicData>
            </a:graphic>
          </p:graphicFrame>
        </mc:Choice>
        <mc:Fallback xmlns="">
          <p:graphicFrame>
            <p:nvGraphicFramePr>
              <p:cNvPr id="2" name="表格 1"/>
              <p:cNvGraphicFramePr/>
              <p:nvPr>
                <p:custDataLst>
                  <p:tags r:id="rId2"/>
                </p:custDataLst>
              </p:nvPr>
            </p:nvGraphicFramePr>
            <p:xfrm>
              <a:off x="683895" y="2281555"/>
              <a:ext cx="7640320" cy="3901440"/>
            </p:xfrm>
            <a:graphic>
              <a:graphicData uri="http://schemas.openxmlformats.org/drawingml/2006/table">
                <a:tbl>
                  <a:tblPr>
                    <a:tableStyleId>{616DA210-FB5B-4158-B5E0-FEB733F419BA}</a:tableStyleId>
                  </a:tblPr>
                  <a:tblGrid>
                    <a:gridCol w="955040"/>
                    <a:gridCol w="955040"/>
                    <a:gridCol w="955040"/>
                    <a:gridCol w="955040"/>
                    <a:gridCol w="955040"/>
                    <a:gridCol w="955040"/>
                    <a:gridCol w="955040"/>
                    <a:gridCol w="955040"/>
                  </a:tblGrid>
                  <a:tr h="487680">
                    <a:tc>
                      <a:txBody>
                        <a:bodyPr/>
                        <a:p>
                          <a:pPr algn="ctr">
                            <a:buNone/>
                          </a:pPr>
                          <a:endParaRPr lang="zh-CN" altLang="en-US"/>
                        </a:p>
                      </a:txBody>
                      <a:tcPr anchor="ctr" anchorCtr="0"/>
                    </a:tc>
                    <a:tc>
                      <a:txBody>
                        <a:bodyPr/>
                        <a:p>
                          <a:pPr algn="ctr">
                            <a:buNone/>
                          </a:pPr>
                          <a:r>
                            <a:rPr lang="en-US" altLang="zh-CN"/>
                            <a:t>+</a:t>
                          </a:r>
                          <a:endParaRPr lang="en-US" altLang="zh-CN"/>
                        </a:p>
                      </a:txBody>
                      <a:tcPr anchor="ctr" anchorCtr="0"/>
                    </a:tc>
                    <a:tc>
                      <a:txBody>
                        <a:bodyPr/>
                        <a:p>
                          <a:pPr algn="ctr">
                            <a:buNone/>
                          </a:pPr>
                          <a:r>
                            <a:rPr lang="en-US" altLang="zh-CN"/>
                            <a:t>*</a:t>
                          </a:r>
                          <a:endParaRPr lang="en-US" altLang="zh-CN"/>
                        </a:p>
                      </a:txBody>
                      <a:tcPr anchor="ctr" anchorCtr="0"/>
                    </a:tc>
                    <a:tc>
                      <a:txBody>
                        <a:bodyPr/>
                        <a:p>
                          <a:pPr algn="ctr">
                            <a:buNone/>
                          </a:pPr>
                          <a:r>
                            <a:rPr lang="zh-CN" altLang="en-US">
                              <a:latin typeface="Arial" panose="020B0604020202020204" pitchFamily="34" charset="0"/>
                              <a:cs typeface="Arial" panose="020B0604020202020204" pitchFamily="34" charset="0"/>
                            </a:rPr>
                            <a:t>↑</a:t>
                          </a:r>
                          <a:endParaRPr lang="zh-CN" altLang="en-US">
                            <a:latin typeface="Arial" panose="020B0604020202020204" pitchFamily="34" charset="0"/>
                            <a:cs typeface="Arial" panose="020B0604020202020204" pitchFamily="34" charset="0"/>
                          </a:endParaRPr>
                        </a:p>
                      </a:txBody>
                      <a:tcPr anchor="ctr" anchorCtr="0"/>
                    </a:tc>
                    <a:tc>
                      <a:txBody>
                        <a:bodyPr/>
                        <a:p>
                          <a:pPr algn="ctr">
                            <a:buNone/>
                          </a:pPr>
                          <a:r>
                            <a:rPr lang="en-US" altLang="zh-CN"/>
                            <a:t>i</a:t>
                          </a:r>
                          <a:endParaRPr lang="en-US" altLang="zh-CN"/>
                        </a:p>
                      </a:txBody>
                      <a:tcPr anchor="ctr" anchorCtr="0"/>
                    </a:tc>
                    <a:tc>
                      <a:txBody>
                        <a:bodyPr/>
                        <a:p>
                          <a:pPr algn="ctr">
                            <a:buNone/>
                          </a:pPr>
                          <a:r>
                            <a:rPr lang="en-US" altLang="zh-CN"/>
                            <a:t>(</a:t>
                          </a:r>
                          <a:endParaRPr lang="en-US" altLang="zh-CN"/>
                        </a:p>
                      </a:txBody>
                      <a:tcPr anchor="ctr" anchorCtr="0"/>
                    </a:tc>
                    <a:tc>
                      <a:txBody>
                        <a:bodyPr/>
                        <a:p>
                          <a:pPr algn="ctr">
                            <a:buNone/>
                          </a:pPr>
                          <a:r>
                            <a:rPr lang="en-US" altLang="zh-CN"/>
                            <a:t>)</a:t>
                          </a:r>
                          <a:endParaRPr lang="en-US" altLang="zh-CN"/>
                        </a:p>
                      </a:txBody>
                      <a:tcPr anchor="ctr" anchorCtr="0"/>
                    </a:tc>
                    <a:tc>
                      <a:txBody>
                        <a:bodyPr/>
                        <a:p>
                          <a:pPr algn="ctr">
                            <a:buNone/>
                          </a:pPr>
                          <a:r>
                            <a:rPr lang="en-US" altLang="zh-CN"/>
                            <a:t>#</a:t>
                          </a:r>
                          <a:endParaRPr lang="en-US" altLang="zh-CN"/>
                        </a:p>
                      </a:txBody>
                      <a:tcPr anchor="ctr" anchorCtr="0"/>
                    </a:tc>
                  </a:tr>
                  <a:tr h="487680">
                    <a:tc>
                      <a:txBody>
                        <a:bodyPr/>
                        <a:p>
                          <a:pPr algn="ctr">
                            <a:buNone/>
                          </a:pPr>
                          <a:r>
                            <a:rPr lang="en-US" altLang="zh-CN"/>
                            <a:t>+</a:t>
                          </a:r>
                          <a:endParaRPr lang="en-US" altLang="zh-CN"/>
                        </a:p>
                      </a:txBody>
                      <a:tcPr anchor="ctr" anchorCtr="0"/>
                    </a:tc>
                    <a:tc>
                      <a:txBody>
                        <a:bodyPr/>
                        <a:lstStyle/>
                        <a:p>
                          <a:endParaRPr lang="zh-CN"/>
                        </a:p>
                      </a:txBody>
                      <a:tcPr anchor="ctr" anchorCtr="0">
                        <a:blipFill>
                          <a:blip r:embed="rId3"/>
                        </a:blipFill>
                      </a:tcPr>
                    </a:tc>
                    <a:tc>
                      <a:txBody>
                        <a:bodyPr/>
                        <a:lstStyle/>
                        <a:p>
                          <a:endParaRPr lang="zh-CN"/>
                        </a:p>
                      </a:txBody>
                      <a:tcPr anchor="ctr" anchorCtr="0">
                        <a:blipFill>
                          <a:blip r:embed="rId3"/>
                        </a:blipFill>
                      </a:tcPr>
                    </a:tc>
                    <a:tc>
                      <a:txBody>
                        <a:bodyPr/>
                        <a:lstStyle/>
                        <a:p>
                          <a:endParaRPr lang="zh-CN"/>
                        </a:p>
                      </a:txBody>
                      <a:tcPr anchor="ctr" anchorCtr="0">
                        <a:blipFill>
                          <a:blip r:embed="rId3"/>
                        </a:blipFill>
                      </a:tcPr>
                    </a:tc>
                    <a:tc>
                      <a:txBody>
                        <a:bodyPr/>
                        <a:lstStyle/>
                        <a:p>
                          <a:endParaRPr lang="zh-CN"/>
                        </a:p>
                      </a:txBody>
                      <a:tcPr anchor="ctr" anchorCtr="0">
                        <a:blipFill>
                          <a:blip r:embed="rId3"/>
                        </a:blipFill>
                      </a:tcPr>
                    </a:tc>
                    <a:tc>
                      <a:txBody>
                        <a:bodyPr/>
                        <a:lstStyle/>
                        <a:p>
                          <a:endParaRPr lang="zh-CN"/>
                        </a:p>
                      </a:txBody>
                      <a:tcPr anchor="ctr" anchorCtr="0">
                        <a:blipFill>
                          <a:blip r:embed="rId3"/>
                        </a:blipFill>
                      </a:tcPr>
                    </a:tc>
                    <a:tc>
                      <a:txBody>
                        <a:bodyPr/>
                        <a:lstStyle/>
                        <a:p>
                          <a:endParaRPr lang="zh-CN"/>
                        </a:p>
                      </a:txBody>
                      <a:tcPr anchor="ctr" anchorCtr="0">
                        <a:blipFill>
                          <a:blip r:embed="rId3"/>
                        </a:blipFill>
                      </a:tcPr>
                    </a:tc>
                    <a:tc>
                      <a:txBody>
                        <a:bodyPr/>
                        <a:lstStyle/>
                        <a:p>
                          <a:endParaRPr lang="zh-CN"/>
                        </a:p>
                      </a:txBody>
                      <a:tcPr anchor="ctr" anchorCtr="0">
                        <a:blipFill>
                          <a:blip r:embed="rId3"/>
                        </a:blipFill>
                      </a:tcPr>
                    </a:tc>
                  </a:tr>
                  <a:tr h="487680">
                    <a:tc>
                      <a:txBody>
                        <a:bodyPr/>
                        <a:p>
                          <a:pPr algn="ctr">
                            <a:buNone/>
                          </a:pPr>
                          <a:r>
                            <a:rPr lang="en-US" altLang="zh-CN"/>
                            <a:t>*</a:t>
                          </a:r>
                          <a:endParaRPr lang="en-US" altLang="zh-CN"/>
                        </a:p>
                      </a:txBody>
                      <a:tcPr anchor="ctr" anchorCtr="0"/>
                    </a:tc>
                    <a:tc>
                      <a:txBody>
                        <a:bodyPr/>
                        <a:lstStyle/>
                        <a:p>
                          <a:endParaRPr lang="zh-CN"/>
                        </a:p>
                      </a:txBody>
                      <a:tcPr anchor="ctr" anchorCtr="0">
                        <a:blipFill>
                          <a:blip r:embed="rId3"/>
                        </a:blipFill>
                      </a:tcPr>
                    </a:tc>
                    <a:tc>
                      <a:txBody>
                        <a:bodyPr/>
                        <a:lstStyle/>
                        <a:p>
                          <a:endParaRPr lang="zh-CN"/>
                        </a:p>
                      </a:txBody>
                      <a:tcPr anchor="ctr" anchorCtr="0">
                        <a:blipFill>
                          <a:blip r:embed="rId3"/>
                        </a:blipFill>
                      </a:tcPr>
                    </a:tc>
                    <a:tc>
                      <a:txBody>
                        <a:bodyPr/>
                        <a:lstStyle/>
                        <a:p>
                          <a:endParaRPr lang="zh-CN"/>
                        </a:p>
                      </a:txBody>
                      <a:tcPr anchor="ctr" anchorCtr="0">
                        <a:blipFill>
                          <a:blip r:embed="rId3"/>
                        </a:blipFill>
                      </a:tcPr>
                    </a:tc>
                    <a:tc>
                      <a:txBody>
                        <a:bodyPr/>
                        <a:lstStyle/>
                        <a:p>
                          <a:endParaRPr lang="zh-CN"/>
                        </a:p>
                      </a:txBody>
                      <a:tcPr anchor="ctr" anchorCtr="0">
                        <a:blipFill>
                          <a:blip r:embed="rId3"/>
                        </a:blipFill>
                      </a:tcPr>
                    </a:tc>
                    <a:tc>
                      <a:txBody>
                        <a:bodyPr/>
                        <a:lstStyle/>
                        <a:p>
                          <a:endParaRPr lang="zh-CN"/>
                        </a:p>
                      </a:txBody>
                      <a:tcPr anchor="ctr" anchorCtr="0">
                        <a:blipFill>
                          <a:blip r:embed="rId3"/>
                        </a:blipFill>
                      </a:tcPr>
                    </a:tc>
                    <a:tc>
                      <a:txBody>
                        <a:bodyPr/>
                        <a:lstStyle/>
                        <a:p>
                          <a:endParaRPr lang="zh-CN"/>
                        </a:p>
                      </a:txBody>
                      <a:tcPr anchor="ctr" anchorCtr="0">
                        <a:blipFill>
                          <a:blip r:embed="rId3"/>
                        </a:blipFill>
                      </a:tcPr>
                    </a:tc>
                    <a:tc>
                      <a:txBody>
                        <a:bodyPr/>
                        <a:lstStyle/>
                        <a:p>
                          <a:endParaRPr lang="zh-CN"/>
                        </a:p>
                      </a:txBody>
                      <a:tcPr anchor="ctr" anchorCtr="0">
                        <a:blipFill>
                          <a:blip r:embed="rId3"/>
                        </a:blipFill>
                      </a:tcPr>
                    </a:tc>
                  </a:tr>
                  <a:tr h="487680">
                    <a:tc>
                      <a:txBody>
                        <a:bodyPr/>
                        <a:p>
                          <a:pPr algn="ctr">
                            <a:buNone/>
                          </a:pPr>
                          <a:r>
                            <a:rPr lang="zh-CN" altLang="en-US">
                              <a:latin typeface="Arial" panose="020B0604020202020204" pitchFamily="34" charset="0"/>
                              <a:cs typeface="Arial" panose="020B0604020202020204" pitchFamily="34" charset="0"/>
                              <a:sym typeface="+mn-ea"/>
                            </a:rPr>
                            <a:t>↑</a:t>
                          </a:r>
                          <a:endParaRPr lang="zh-CN" altLang="en-US"/>
                        </a:p>
                      </a:txBody>
                      <a:tcPr anchor="ctr" anchorCtr="0"/>
                    </a:tc>
                    <a:tc>
                      <a:txBody>
                        <a:bodyPr/>
                        <a:lstStyle/>
                        <a:p>
                          <a:endParaRPr lang="zh-CN"/>
                        </a:p>
                      </a:txBody>
                      <a:tcPr anchor="ctr" anchorCtr="0">
                        <a:blipFill>
                          <a:blip r:embed="rId3"/>
                        </a:blipFill>
                      </a:tcPr>
                    </a:tc>
                    <a:tc>
                      <a:txBody>
                        <a:bodyPr/>
                        <a:lstStyle/>
                        <a:p>
                          <a:endParaRPr lang="zh-CN"/>
                        </a:p>
                      </a:txBody>
                      <a:tcPr anchor="ctr" anchorCtr="0">
                        <a:blipFill>
                          <a:blip r:embed="rId3"/>
                        </a:blipFill>
                      </a:tcPr>
                    </a:tc>
                    <a:tc>
                      <a:txBody>
                        <a:bodyPr/>
                        <a:lstStyle/>
                        <a:p>
                          <a:endParaRPr lang="zh-CN"/>
                        </a:p>
                      </a:txBody>
                      <a:tcPr anchor="ctr" anchorCtr="0">
                        <a:blipFill>
                          <a:blip r:embed="rId3"/>
                        </a:blipFill>
                      </a:tcPr>
                    </a:tc>
                    <a:tc>
                      <a:txBody>
                        <a:bodyPr/>
                        <a:lstStyle/>
                        <a:p>
                          <a:endParaRPr lang="zh-CN"/>
                        </a:p>
                      </a:txBody>
                      <a:tcPr anchor="ctr" anchorCtr="0">
                        <a:blipFill>
                          <a:blip r:embed="rId3"/>
                        </a:blipFill>
                      </a:tcPr>
                    </a:tc>
                    <a:tc>
                      <a:txBody>
                        <a:bodyPr/>
                        <a:lstStyle/>
                        <a:p>
                          <a:endParaRPr lang="zh-CN"/>
                        </a:p>
                      </a:txBody>
                      <a:tcPr anchor="ctr" anchorCtr="0">
                        <a:blipFill>
                          <a:blip r:embed="rId3"/>
                        </a:blipFill>
                      </a:tcPr>
                    </a:tc>
                    <a:tc>
                      <a:txBody>
                        <a:bodyPr/>
                        <a:lstStyle/>
                        <a:p>
                          <a:endParaRPr lang="zh-CN"/>
                        </a:p>
                      </a:txBody>
                      <a:tcPr anchor="ctr" anchorCtr="0">
                        <a:blipFill>
                          <a:blip r:embed="rId3"/>
                        </a:blipFill>
                      </a:tcPr>
                    </a:tc>
                    <a:tc>
                      <a:txBody>
                        <a:bodyPr/>
                        <a:lstStyle/>
                        <a:p>
                          <a:endParaRPr lang="zh-CN"/>
                        </a:p>
                      </a:txBody>
                      <a:tcPr anchor="ctr" anchorCtr="0">
                        <a:blipFill>
                          <a:blip r:embed="rId3"/>
                        </a:blipFill>
                      </a:tcPr>
                    </a:tc>
                  </a:tr>
                  <a:tr h="487680">
                    <a:tc>
                      <a:txBody>
                        <a:bodyPr/>
                        <a:p>
                          <a:pPr algn="ctr">
                            <a:buNone/>
                          </a:pPr>
                          <a:r>
                            <a:rPr lang="en-US" altLang="zh-CN"/>
                            <a:t>i</a:t>
                          </a:r>
                          <a:endParaRPr lang="en-US" altLang="zh-CN"/>
                        </a:p>
                      </a:txBody>
                      <a:tcPr anchor="ctr" anchorCtr="0"/>
                    </a:tc>
                    <a:tc>
                      <a:txBody>
                        <a:bodyPr/>
                        <a:lstStyle/>
                        <a:p>
                          <a:endParaRPr lang="zh-CN"/>
                        </a:p>
                      </a:txBody>
                      <a:tcPr anchor="ctr" anchorCtr="0">
                        <a:blipFill>
                          <a:blip r:embed="rId3"/>
                        </a:blipFill>
                      </a:tcPr>
                    </a:tc>
                    <a:tc>
                      <a:txBody>
                        <a:bodyPr/>
                        <a:lstStyle/>
                        <a:p>
                          <a:endParaRPr lang="zh-CN"/>
                        </a:p>
                      </a:txBody>
                      <a:tcPr anchor="ctr" anchorCtr="0">
                        <a:blipFill>
                          <a:blip r:embed="rId3"/>
                        </a:blipFill>
                      </a:tcPr>
                    </a:tc>
                    <a:tc>
                      <a:txBody>
                        <a:bodyPr/>
                        <a:lstStyle/>
                        <a:p>
                          <a:endParaRPr lang="zh-CN"/>
                        </a:p>
                      </a:txBody>
                      <a:tcPr anchor="ctr" anchorCtr="0">
                        <a:blipFill>
                          <a:blip r:embed="rId3"/>
                        </a:blipFill>
                      </a:tcPr>
                    </a:tc>
                    <a:tc>
                      <a:txBody>
                        <a:bodyPr/>
                        <a:p>
                          <a:pPr algn="ctr">
                            <a:buNone/>
                          </a:pPr>
                          <a:endParaRPr lang="zh-CN" altLang="en-US"/>
                        </a:p>
                      </a:txBody>
                      <a:tcPr anchor="ctr" anchorCtr="0"/>
                    </a:tc>
                    <a:tc>
                      <a:txBody>
                        <a:bodyPr/>
                        <a:p>
                          <a:pPr algn="ctr">
                            <a:buNone/>
                          </a:pPr>
                          <a:endParaRPr lang="zh-CN" altLang="en-US"/>
                        </a:p>
                      </a:txBody>
                      <a:tcPr anchor="ctr" anchorCtr="0"/>
                    </a:tc>
                    <a:tc>
                      <a:txBody>
                        <a:bodyPr/>
                        <a:lstStyle/>
                        <a:p>
                          <a:endParaRPr lang="zh-CN"/>
                        </a:p>
                      </a:txBody>
                      <a:tcPr anchor="ctr" anchorCtr="0">
                        <a:blipFill>
                          <a:blip r:embed="rId3"/>
                        </a:blipFill>
                      </a:tcPr>
                    </a:tc>
                    <a:tc>
                      <a:txBody>
                        <a:bodyPr/>
                        <a:lstStyle/>
                        <a:p>
                          <a:endParaRPr lang="zh-CN"/>
                        </a:p>
                      </a:txBody>
                      <a:tcPr anchor="ctr" anchorCtr="0">
                        <a:blipFill>
                          <a:blip r:embed="rId3"/>
                        </a:blipFill>
                      </a:tcPr>
                    </a:tc>
                  </a:tr>
                  <a:tr h="487680">
                    <a:tc>
                      <a:txBody>
                        <a:bodyPr/>
                        <a:p>
                          <a:pPr algn="ctr">
                            <a:buNone/>
                          </a:pPr>
                          <a:r>
                            <a:rPr lang="en-US" altLang="zh-CN"/>
                            <a:t>(</a:t>
                          </a:r>
                          <a:endParaRPr lang="en-US" altLang="zh-CN"/>
                        </a:p>
                      </a:txBody>
                      <a:tcPr anchor="ctr" anchorCtr="0"/>
                    </a:tc>
                    <a:tc>
                      <a:txBody>
                        <a:bodyPr/>
                        <a:lstStyle/>
                        <a:p>
                          <a:endParaRPr lang="zh-CN"/>
                        </a:p>
                      </a:txBody>
                      <a:tcPr anchor="ctr" anchorCtr="0">
                        <a:blipFill>
                          <a:blip r:embed="rId3"/>
                        </a:blipFill>
                      </a:tcPr>
                    </a:tc>
                    <a:tc>
                      <a:txBody>
                        <a:bodyPr/>
                        <a:lstStyle/>
                        <a:p>
                          <a:endParaRPr lang="zh-CN"/>
                        </a:p>
                      </a:txBody>
                      <a:tcPr anchor="ctr" anchorCtr="0">
                        <a:blipFill>
                          <a:blip r:embed="rId3"/>
                        </a:blipFill>
                      </a:tcPr>
                    </a:tc>
                    <a:tc>
                      <a:txBody>
                        <a:bodyPr/>
                        <a:lstStyle/>
                        <a:p>
                          <a:endParaRPr lang="zh-CN"/>
                        </a:p>
                      </a:txBody>
                      <a:tcPr anchor="ctr" anchorCtr="0">
                        <a:blipFill>
                          <a:blip r:embed="rId3"/>
                        </a:blipFill>
                      </a:tcPr>
                    </a:tc>
                    <a:tc>
                      <a:txBody>
                        <a:bodyPr/>
                        <a:lstStyle/>
                        <a:p>
                          <a:endParaRPr lang="zh-CN"/>
                        </a:p>
                      </a:txBody>
                      <a:tcPr anchor="ctr" anchorCtr="0">
                        <a:blipFill>
                          <a:blip r:embed="rId3"/>
                        </a:blipFill>
                      </a:tcPr>
                    </a:tc>
                    <a:tc>
                      <a:txBody>
                        <a:bodyPr/>
                        <a:lstStyle/>
                        <a:p>
                          <a:endParaRPr lang="zh-CN"/>
                        </a:p>
                      </a:txBody>
                      <a:tcPr anchor="ctr" anchorCtr="0">
                        <a:blipFill>
                          <a:blip r:embed="rId3"/>
                        </a:blipFill>
                      </a:tcPr>
                    </a:tc>
                    <a:tc>
                      <a:txBody>
                        <a:bodyPr/>
                        <a:lstStyle/>
                        <a:p>
                          <a:endParaRPr lang="zh-CN"/>
                        </a:p>
                      </a:txBody>
                      <a:tcPr anchor="ctr" anchorCtr="0">
                        <a:blipFill>
                          <a:blip r:embed="rId3"/>
                        </a:blipFill>
                      </a:tcPr>
                    </a:tc>
                    <a:tc>
                      <a:txBody>
                        <a:bodyPr/>
                        <a:p>
                          <a:pPr algn="ctr">
                            <a:buNone/>
                          </a:pPr>
                          <a:endParaRPr lang="zh-CN" altLang="en-US"/>
                        </a:p>
                      </a:txBody>
                      <a:tcPr anchor="ctr" anchorCtr="0"/>
                    </a:tc>
                  </a:tr>
                  <a:tr h="487680">
                    <a:tc>
                      <a:txBody>
                        <a:bodyPr/>
                        <a:p>
                          <a:pPr algn="ctr">
                            <a:buNone/>
                          </a:pPr>
                          <a:r>
                            <a:rPr lang="en-US" altLang="zh-CN"/>
                            <a:t>)</a:t>
                          </a:r>
                          <a:endParaRPr lang="en-US" altLang="zh-CN"/>
                        </a:p>
                      </a:txBody>
                      <a:tcPr anchor="ctr" anchorCtr="0"/>
                    </a:tc>
                    <a:tc>
                      <a:txBody>
                        <a:bodyPr/>
                        <a:lstStyle/>
                        <a:p>
                          <a:endParaRPr lang="zh-CN"/>
                        </a:p>
                      </a:txBody>
                      <a:tcPr anchor="ctr" anchorCtr="0">
                        <a:blipFill>
                          <a:blip r:embed="rId3"/>
                        </a:blipFill>
                      </a:tcPr>
                    </a:tc>
                    <a:tc>
                      <a:txBody>
                        <a:bodyPr/>
                        <a:lstStyle/>
                        <a:p>
                          <a:endParaRPr lang="zh-CN"/>
                        </a:p>
                      </a:txBody>
                      <a:tcPr anchor="ctr" anchorCtr="0">
                        <a:blipFill>
                          <a:blip r:embed="rId3"/>
                        </a:blipFill>
                      </a:tcPr>
                    </a:tc>
                    <a:tc>
                      <a:txBody>
                        <a:bodyPr/>
                        <a:lstStyle/>
                        <a:p>
                          <a:endParaRPr lang="zh-CN"/>
                        </a:p>
                      </a:txBody>
                      <a:tcPr anchor="ctr" anchorCtr="0">
                        <a:blipFill>
                          <a:blip r:embed="rId3"/>
                        </a:blipFill>
                      </a:tcPr>
                    </a:tc>
                    <a:tc>
                      <a:txBody>
                        <a:bodyPr/>
                        <a:p>
                          <a:pPr algn="ctr">
                            <a:buNone/>
                          </a:pPr>
                          <a:endParaRPr lang="zh-CN" altLang="en-US"/>
                        </a:p>
                      </a:txBody>
                      <a:tcPr anchor="ctr" anchorCtr="0"/>
                    </a:tc>
                    <a:tc>
                      <a:txBody>
                        <a:bodyPr/>
                        <a:p>
                          <a:pPr algn="ctr">
                            <a:buNone/>
                          </a:pPr>
                          <a:endParaRPr lang="zh-CN" altLang="en-US"/>
                        </a:p>
                      </a:txBody>
                      <a:tcPr anchor="ctr" anchorCtr="0"/>
                    </a:tc>
                    <a:tc>
                      <a:txBody>
                        <a:bodyPr/>
                        <a:lstStyle/>
                        <a:p>
                          <a:endParaRPr lang="zh-CN"/>
                        </a:p>
                      </a:txBody>
                      <a:tcPr anchor="ctr" anchorCtr="0">
                        <a:blipFill>
                          <a:blip r:embed="rId3"/>
                        </a:blipFill>
                      </a:tcPr>
                    </a:tc>
                    <a:tc>
                      <a:txBody>
                        <a:bodyPr/>
                        <a:lstStyle/>
                        <a:p>
                          <a:endParaRPr lang="zh-CN"/>
                        </a:p>
                      </a:txBody>
                      <a:tcPr anchor="ctr" anchorCtr="0">
                        <a:blipFill>
                          <a:blip r:embed="rId3"/>
                        </a:blipFill>
                      </a:tcPr>
                    </a:tc>
                  </a:tr>
                  <a:tr h="487680">
                    <a:tc>
                      <a:txBody>
                        <a:bodyPr/>
                        <a:p>
                          <a:pPr algn="ctr">
                            <a:buNone/>
                          </a:pPr>
                          <a:r>
                            <a:rPr lang="en-US" altLang="zh-CN"/>
                            <a:t>#</a:t>
                          </a:r>
                          <a:endParaRPr lang="en-US" altLang="zh-CN"/>
                        </a:p>
                      </a:txBody>
                      <a:tcPr anchor="ctr" anchorCtr="0"/>
                    </a:tc>
                    <a:tc>
                      <a:txBody>
                        <a:bodyPr/>
                        <a:lstStyle/>
                        <a:p>
                          <a:endParaRPr lang="zh-CN"/>
                        </a:p>
                      </a:txBody>
                      <a:tcPr anchor="ctr" anchorCtr="0">
                        <a:blipFill>
                          <a:blip r:embed="rId3"/>
                        </a:blipFill>
                      </a:tcPr>
                    </a:tc>
                    <a:tc>
                      <a:txBody>
                        <a:bodyPr/>
                        <a:lstStyle/>
                        <a:p>
                          <a:endParaRPr lang="zh-CN"/>
                        </a:p>
                      </a:txBody>
                      <a:tcPr anchor="ctr" anchorCtr="0">
                        <a:blipFill>
                          <a:blip r:embed="rId3"/>
                        </a:blipFill>
                      </a:tcPr>
                    </a:tc>
                    <a:tc>
                      <a:txBody>
                        <a:bodyPr/>
                        <a:lstStyle/>
                        <a:p>
                          <a:endParaRPr lang="zh-CN"/>
                        </a:p>
                      </a:txBody>
                      <a:tcPr anchor="ctr" anchorCtr="0">
                        <a:blipFill>
                          <a:blip r:embed="rId3"/>
                        </a:blipFill>
                      </a:tcPr>
                    </a:tc>
                    <a:tc>
                      <a:txBody>
                        <a:bodyPr/>
                        <a:lstStyle/>
                        <a:p>
                          <a:endParaRPr lang="zh-CN"/>
                        </a:p>
                      </a:txBody>
                      <a:tcPr anchor="ctr" anchorCtr="0">
                        <a:blipFill>
                          <a:blip r:embed="rId3"/>
                        </a:blipFill>
                      </a:tcPr>
                    </a:tc>
                    <a:tc>
                      <a:txBody>
                        <a:bodyPr/>
                        <a:lstStyle/>
                        <a:p>
                          <a:endParaRPr lang="zh-CN"/>
                        </a:p>
                      </a:txBody>
                      <a:tcPr anchor="ctr" anchorCtr="0">
                        <a:blipFill>
                          <a:blip r:embed="rId3"/>
                        </a:blipFill>
                      </a:tcPr>
                    </a:tc>
                    <a:tc>
                      <a:txBody>
                        <a:bodyPr/>
                        <a:p>
                          <a:pPr algn="ctr">
                            <a:buNone/>
                          </a:pPr>
                          <a:endParaRPr lang="zh-CN" altLang="en-US"/>
                        </a:p>
                      </a:txBody>
                      <a:tcPr anchor="ctr" anchorCtr="0"/>
                    </a:tc>
                    <a:tc>
                      <a:txBody>
                        <a:bodyPr/>
                        <a:lstStyle/>
                        <a:p>
                          <a:endParaRPr lang="zh-CN"/>
                        </a:p>
                      </a:txBody>
                      <a:tcPr anchor="ctr" anchorCtr="0">
                        <a:blipFill>
                          <a:blip r:embed="rId3"/>
                        </a:blipFill>
                      </a:tcPr>
                    </a:tc>
                  </a:tr>
                </a:tbl>
              </a:graphicData>
            </a:graphic>
          </p:graphicFrame>
        </mc:Fallback>
      </mc:AlternateContent>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3" name="Title 1"/>
          <p:cNvSpPr>
            <a:spLocks noGrp="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Operator precedence analysis</a:t>
            </a:r>
            <a:endParaRPr lang="zh-CN" altLang="en-US" kern="1200" dirty="0">
              <a:latin typeface="+mj-lt"/>
              <a:ea typeface="宋体" panose="02010600030101010101" pitchFamily="2" charset="-122"/>
              <a:cs typeface="+mj-cs"/>
            </a:endParaRPr>
          </a:p>
        </p:txBody>
      </p:sp>
      <mc:AlternateContent xmlns:mc="http://schemas.openxmlformats.org/markup-compatibility/2006">
        <mc:Choice xmlns:a14="http://schemas.microsoft.com/office/drawing/2010/main" Requires="a14">
          <p:sp>
            <p:nvSpPr>
              <p:cNvPr id="3" name="Content Placeholder 2"/>
              <p:cNvSpPr>
                <a:spLocks noGrp="1"/>
              </p:cNvSpPr>
              <p:nvPr>
                <p:ph sz="quarter" idx="1"/>
              </p:nvPr>
            </p:nvSpPr>
            <p:spPr>
              <a:xfrm>
                <a:off x="457200" y="1219200"/>
                <a:ext cx="8229600" cy="3001963"/>
              </a:xfrm>
            </p:spPr>
            <p:txBody>
              <a:bodyPr vert="horz" wrap="square" lIns="91440" tIns="45720" rIns="91440" bIns="45720" numCol="1" anchor="t" anchorCtr="0" compatLnSpc="1"/>
              <a:lstStyle/>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800" b="0" i="0" u="none" strike="noStrike" kern="1200" cap="none" spc="0" normalizeH="0" baseline="0" noProof="0" dirty="0" smtClean="0">
                    <a:ln>
                      <a:noFill/>
                    </a:ln>
                    <a:solidFill>
                      <a:srgbClr val="0000CC"/>
                    </a:solidFill>
                    <a:effectLst/>
                    <a:uLnTx/>
                    <a:uFillTx/>
                    <a:latin typeface="+mj-lt"/>
                    <a:ea typeface="楷体_GB2312" pitchFamily="49" charset="-122"/>
                    <a:cs typeface="+mn-cs"/>
                  </a:rPr>
                  <a:t>从算符优先文法</a:t>
                </a:r>
                <a:r>
                  <a:rPr kumimoji="0" lang="en-US" altLang="zh-CN" sz="2800" b="0" i="0" u="none" strike="noStrike" kern="1200" cap="none" spc="0" normalizeH="0" baseline="0" noProof="0" dirty="0" smtClean="0">
                    <a:ln>
                      <a:noFill/>
                    </a:ln>
                    <a:solidFill>
                      <a:srgbClr val="0000CC"/>
                    </a:solidFill>
                    <a:effectLst/>
                    <a:uLnTx/>
                    <a:uFillTx/>
                    <a:latin typeface="+mj-lt"/>
                    <a:ea typeface="楷体_GB2312" pitchFamily="49" charset="-122"/>
                    <a:cs typeface="+mn-cs"/>
                  </a:rPr>
                  <a:t>G</a:t>
                </a:r>
                <a:r>
                  <a:rPr kumimoji="0" lang="zh-CN" altLang="en-US" sz="2800" b="0" i="0" u="none" strike="noStrike" kern="1200" cap="none" spc="0" normalizeH="0" baseline="0" noProof="0" dirty="0" smtClean="0">
                    <a:ln>
                      <a:noFill/>
                    </a:ln>
                    <a:solidFill>
                      <a:srgbClr val="0000CC"/>
                    </a:solidFill>
                    <a:effectLst/>
                    <a:uLnTx/>
                    <a:uFillTx/>
                    <a:latin typeface="+mj-lt"/>
                    <a:ea typeface="楷体_GB2312" pitchFamily="49" charset="-122"/>
                    <a:cs typeface="+mn-cs"/>
                  </a:rPr>
                  <a:t>构造优先关系表的算法</a:t>
                </a:r>
                <a:r>
                  <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a:t>
                </a:r>
                <a:endPar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ct val="50000"/>
                  </a:spcBef>
                  <a:spcAft>
                    <a:spcPct val="0"/>
                  </a:spcAft>
                  <a:buClr>
                    <a:schemeClr val="accent2"/>
                  </a:buClr>
                  <a:buSzPct val="76000"/>
                  <a:buFont typeface="Wingdings 3" panose="05040102010807070707" pitchFamily="18" charset="2"/>
                  <a:buChar char=""/>
                  <a:defRPr/>
                </a:pP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通过检查</a:t>
                </a:r>
                <a:r>
                  <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G</a:t>
                </a: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的每个产生式的每个候选式，可找出所有满足</a:t>
                </a:r>
                <a:r>
                  <a:rPr kumimoji="0" lang="en-US" altLang="zh-CN" sz="2400" b="0" i="0" u="none" strike="noStrike" kern="1200" cap="none" spc="0" normalizeH="0" baseline="0" noProof="0" dirty="0" err="1" smtClean="0">
                    <a:ln>
                      <a:noFill/>
                    </a:ln>
                    <a:solidFill>
                      <a:srgbClr val="0000FF"/>
                    </a:solidFill>
                    <a:effectLst/>
                    <a:uLnTx/>
                    <a:uFillTx/>
                    <a:latin typeface="+mj-lt"/>
                    <a:ea typeface="楷体_GB2312" pitchFamily="49" charset="-122"/>
                    <a:cs typeface="+mn-cs"/>
                  </a:rPr>
                  <a:t>a≒b</a:t>
                </a: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的终结符对。</a:t>
                </a:r>
                <a:endPar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ct val="50000"/>
                  </a:spcBef>
                  <a:spcAft>
                    <a:spcPct val="0"/>
                  </a:spcAft>
                  <a:buClr>
                    <a:schemeClr val="accent2"/>
                  </a:buClr>
                  <a:buSzPct val="76000"/>
                  <a:buFont typeface="Wingdings 3" panose="05040102010807070707" pitchFamily="18" charset="2"/>
                  <a:buChar char=""/>
                  <a:defRPr/>
                </a:pP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确定满足关系</a:t>
                </a:r>
                <a14:m>
                  <m:oMath xmlns:m="http://schemas.openxmlformats.org/officeDocument/2006/math">
                    <m:r>
                      <a:rPr lang="en-US" altLang="zh-CN" sz="2400" i="1">
                        <a:latin typeface="Cambria Math" panose="02040503050406030204" charset="0"/>
                        <a:cs typeface="Cambria Math" panose="02040503050406030204" charset="0"/>
                      </a:rPr>
                      <m:t>⋖</m:t>
                    </m:r>
                  </m:oMath>
                </a14:m>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和</a:t>
                </a:r>
                <a14:m>
                  <m:oMath xmlns:m="http://schemas.openxmlformats.org/officeDocument/2006/math">
                    <m:r>
                      <a:rPr lang="en-US" altLang="zh-CN" sz="2400" i="1">
                        <a:latin typeface="Cambria Math" panose="02040503050406030204" charset="0"/>
                        <a:cs typeface="Cambria Math" panose="02040503050406030204" charset="0"/>
                      </a:rPr>
                      <m:t>⋗</m:t>
                    </m:r>
                  </m:oMath>
                </a14:m>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的所有终结符对：</a:t>
                </a:r>
                <a:endPar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ct val="50000"/>
                  </a:spcBef>
                  <a:spcAft>
                    <a:spcPct val="0"/>
                  </a:spcAft>
                  <a:buClr>
                    <a:schemeClr val="accent2"/>
                  </a:buClr>
                  <a:buSzPct val="76000"/>
                  <a:buFont typeface="Wingdings" panose="05000000000000000000" pitchFamily="2" charset="2"/>
                  <a:buNone/>
                  <a:defRPr/>
                </a:pP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  首先需要对</a:t>
                </a:r>
                <a:r>
                  <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G</a:t>
                </a: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的每个非终结符</a:t>
                </a:r>
                <a:r>
                  <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P</a:t>
                </a: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构造两个集合</a:t>
                </a:r>
                <a:r>
                  <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FIRSTVT(P)</a:t>
                </a: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和</a:t>
                </a:r>
                <a:r>
                  <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LASTVT(P)</a:t>
                </a: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a:t>
                </a:r>
                <a:endPar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mc:Choice>
        <mc:Fallback>
          <p:sp>
            <p:nvSpPr>
              <p:cNvPr id="3" name="Content Placeholder 2"/>
              <p:cNvSpPr>
                <a:spLocks noRot="1" noChangeAspect="1" noMove="1" noResize="1" noEditPoints="1" noAdjustHandles="1" noChangeArrowheads="1" noChangeShapeType="1" noTextEdit="1"/>
              </p:cNvSpPr>
              <p:nvPr>
                <p:ph sz="quarter" idx="1"/>
              </p:nvPr>
            </p:nvSpPr>
            <p:spPr>
              <a:xfrm>
                <a:off x="457200" y="1219200"/>
                <a:ext cx="8229600" cy="3001963"/>
              </a:xfrm>
              <a:blipFill rotWithShape="1">
                <a:blip r:embed="rId1"/>
                <a:stretch>
                  <a:fillRect b="-10672"/>
                </a:stretch>
              </a:blipFill>
            </p:spPr>
            <p:txBody>
              <a:bodyPr/>
              <a:lstStyle/>
              <a:p>
                <a:r>
                  <a:rPr lang="zh-CN" altLang="en-US">
                    <a:noFill/>
                  </a:rPr>
                  <a:t> </a:t>
                </a:r>
              </a:p>
            </p:txBody>
          </p:sp>
        </mc:Fallback>
      </mc:AlternateContent>
      <p:sp>
        <p:nvSpPr>
          <p:cNvPr id="64515" name="Date Placeholder 3"/>
          <p:cNvSpPr>
            <a:spLocks noGrp="1"/>
          </p:cNvSpPr>
          <p:nvPr>
            <p:ph type="dt" sz="half" idx="10"/>
          </p:nvPr>
        </p:nvSpPr>
        <p:spPr>
          <a:noFill/>
          <a:ln>
            <a:noFill/>
          </a:ln>
        </p:spPr>
        <p:txBody>
          <a:bodyPr anchor="t"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a:fld id="{BB962C8B-B14F-4D97-AF65-F5344CB8AC3E}" type="datetime1">
              <a:rPr lang="zh-TW" altLang="en-US" sz="1400" dirty="0">
                <a:solidFill>
                  <a:schemeClr val="tx2"/>
                </a:solidFill>
              </a:rPr>
            </a:fld>
            <a:endParaRPr lang="zh-TW" altLang="en-US" sz="1400" dirty="0">
              <a:solidFill>
                <a:schemeClr val="tx2"/>
              </a:solidFill>
            </a:endParaRPr>
          </a:p>
        </p:txBody>
      </p:sp>
      <p:sp>
        <p:nvSpPr>
          <p:cNvPr id="64516" name="Slide Number Placeholder 4"/>
          <p:cNvSpPr>
            <a:spLocks noGrp="1"/>
          </p:cNvSpPr>
          <p:nvPr>
            <p:ph type="sldNum" sz="quarter" idx="12"/>
          </p:nvPr>
        </p:nvSpPr>
        <p:spPr>
          <a:noFill/>
          <a:ln>
            <a:noFill/>
          </a:ln>
        </p:spPr>
        <p:txBody>
          <a:bodyPr anchor="t"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a:fld id="{9A0DB2DC-4C9A-4742-B13C-FB6460FD3503}" type="slidenum">
              <a:rPr lang="zh-TW" altLang="en-US" sz="1400" dirty="0">
                <a:solidFill>
                  <a:schemeClr val="tx2"/>
                </a:solidFill>
              </a:rPr>
            </a:fld>
            <a:endParaRPr lang="zh-TW" altLang="en-US" sz="1400" dirty="0">
              <a:solidFill>
                <a:schemeClr val="tx2"/>
              </a:solidFill>
            </a:endParaRPr>
          </a:p>
        </p:txBody>
      </p:sp>
      <mc:AlternateContent xmlns:mc="http://schemas.openxmlformats.org/markup-compatibility/2006">
        <mc:Choice xmlns:a14="http://schemas.microsoft.com/office/drawing/2010/main" Requires="a14">
          <p:sp>
            <p:nvSpPr>
              <p:cNvPr id="2" name="文本框 1"/>
              <p:cNvSpPr txBox="1"/>
              <p:nvPr/>
            </p:nvSpPr>
            <p:spPr>
              <a:xfrm>
                <a:off x="899731" y="4225862"/>
                <a:ext cx="7239000" cy="574040"/>
              </a:xfrm>
              <a:prstGeom prst="rect">
                <a:avLst/>
              </a:prstGeom>
              <a:noFill/>
            </p:spPr>
            <p:txBody>
              <a:bodyPr wrap="none" rtlCol="0" anchor="t">
                <a:spAutoFit/>
              </a:bodyPr>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ea typeface="宋体" panose="02010600030101010101" pitchFamily="2" charset="-122"/>
                          <a:cs typeface="Cambria Math" panose="02040503050406030204" charset="0"/>
                        </a:rPr>
                        <m:t>𝐹𝐼𝑅𝑆𝑇𝑉𝑇</m:t>
                      </m:r>
                      <m:r>
                        <a:rPr lang="en-US" altLang="zh-CN" i="1">
                          <a:latin typeface="Cambria Math" panose="02040503050406030204" charset="0"/>
                          <a:ea typeface="宋体" panose="02010600030101010101" pitchFamily="2" charset="-122"/>
                          <a:cs typeface="Cambria Math" panose="02040503050406030204" charset="0"/>
                        </a:rPr>
                        <m:t>(</m:t>
                      </m:r>
                      <m:r>
                        <a:rPr lang="en-US" altLang="zh-CN" i="1">
                          <a:latin typeface="Cambria Math" panose="02040503050406030204" charset="0"/>
                          <a:ea typeface="宋体" panose="02010600030101010101" pitchFamily="2" charset="-122"/>
                          <a:cs typeface="Cambria Math" panose="02040503050406030204" charset="0"/>
                        </a:rPr>
                        <m:t>𝑃</m:t>
                      </m:r>
                      <m:r>
                        <a:rPr lang="en-US" altLang="zh-CN" i="1">
                          <a:latin typeface="Cambria Math" panose="02040503050406030204" charset="0"/>
                          <a:ea typeface="宋体" panose="02010600030101010101" pitchFamily="2" charset="-122"/>
                          <a:cs typeface="Cambria Math" panose="02040503050406030204" charset="0"/>
                        </a:rPr>
                        <m:t>)={</m:t>
                      </m:r>
                      <m:r>
                        <a:rPr lang="en-US" altLang="zh-CN" i="1">
                          <a:latin typeface="Cambria Math" panose="02040503050406030204" charset="0"/>
                          <a:ea typeface="宋体" panose="02010600030101010101" pitchFamily="2" charset="-122"/>
                          <a:cs typeface="Cambria Math" panose="02040503050406030204" charset="0"/>
                        </a:rPr>
                        <m:t>𝑎</m:t>
                      </m:r>
                      <m:r>
                        <a:rPr lang="en-US" altLang="zh-CN" i="1">
                          <a:latin typeface="Cambria Math" panose="02040503050406030204" charset="0"/>
                          <a:ea typeface="宋体" panose="02010600030101010101" pitchFamily="2" charset="-122"/>
                          <a:cs typeface="Cambria Math" panose="02040503050406030204" charset="0"/>
                        </a:rPr>
                        <m:t>|</m:t>
                      </m:r>
                      <m:r>
                        <a:rPr lang="en-US" altLang="zh-CN" i="1">
                          <a:latin typeface="Cambria Math" panose="02040503050406030204" charset="0"/>
                          <a:ea typeface="宋体" panose="02010600030101010101" pitchFamily="2" charset="-122"/>
                          <a:cs typeface="Cambria Math" panose="02040503050406030204" charset="0"/>
                        </a:rPr>
                        <m:t>𝑃</m:t>
                      </m:r>
                      <m:box>
                        <m:boxPr>
                          <m:noBreak m:val="on"/>
                          <m:ctrlPr>
                            <a:rPr lang="en-US" altLang="zh-CN" i="1">
                              <a:latin typeface="Cambria Math" panose="02040503050406030204" charset="0"/>
                              <a:ea typeface="宋体" panose="02010600030101010101" pitchFamily="2" charset="-122"/>
                              <a:cs typeface="Cambria Math" panose="02040503050406030204" charset="0"/>
                            </a:rPr>
                          </m:ctrlPr>
                        </m:boxPr>
                        <m:e>
                          <m:groupChr>
                            <m:groupChrPr>
                              <m:chr m:val="⇒"/>
                              <m:vertJc m:val="bot"/>
                              <m:ctrlPr>
                                <a:rPr lang="en-US" altLang="zh-CN" i="1">
                                  <a:latin typeface="Cambria Math" panose="02040503050406030204" charset="0"/>
                                  <a:ea typeface="宋体" panose="02010600030101010101" pitchFamily="2" charset="-122"/>
                                  <a:cs typeface="Cambria Math" panose="02040503050406030204" charset="0"/>
                                </a:rPr>
                              </m:ctrlPr>
                            </m:groupChrPr>
                            <m:e>
                              <m:r>
                                <a:rPr lang="en-US" altLang="zh-CN" i="1">
                                  <a:latin typeface="Cambria Math" panose="02040503050406030204" charset="0"/>
                                  <a:ea typeface="宋体" panose="02010600030101010101" pitchFamily="2" charset="-122"/>
                                  <a:cs typeface="Cambria Math" panose="02040503050406030204" charset="0"/>
                                </a:rPr>
                                <m:t>+</m:t>
                              </m:r>
                            </m:e>
                          </m:groupChr>
                        </m:e>
                      </m:box>
                      <m:r>
                        <a:rPr lang="en-US" altLang="zh-CN" i="1">
                          <a:latin typeface="Cambria Math" panose="02040503050406030204" charset="0"/>
                          <a:ea typeface="宋体" panose="02010600030101010101" pitchFamily="2" charset="-122"/>
                          <a:cs typeface="Cambria Math" panose="02040503050406030204" charset="0"/>
                        </a:rPr>
                        <m:t>𝑎</m:t>
                      </m:r>
                      <m:r>
                        <a:rPr lang="en-US" altLang="zh-CN" i="1">
                          <a:latin typeface="Cambria Math" panose="02040503050406030204" charset="0"/>
                          <a:ea typeface="宋体" panose="02010600030101010101" pitchFamily="2" charset="-122"/>
                          <a:cs typeface="Cambria Math" panose="02040503050406030204" charset="0"/>
                        </a:rPr>
                        <m:t>⋯或</m:t>
                      </m:r>
                      <m:r>
                        <a:rPr lang="en-US" altLang="zh-CN" i="1">
                          <a:latin typeface="Cambria Math" panose="02040503050406030204" charset="0"/>
                          <a:ea typeface="宋体" panose="02010600030101010101" pitchFamily="2" charset="-122"/>
                          <a:cs typeface="Cambria Math" panose="02040503050406030204" charset="0"/>
                        </a:rPr>
                        <m:t>𝑃</m:t>
                      </m:r>
                      <m:groupChr>
                        <m:groupChrPr>
                          <m:chr m:val="⇒"/>
                          <m:vertJc m:val="bot"/>
                          <m:ctrlPr>
                            <a:rPr lang="en-US" altLang="zh-CN" i="1">
                              <a:latin typeface="Cambria Math" panose="02040503050406030204" charset="0"/>
                              <a:ea typeface="宋体" panose="02010600030101010101" pitchFamily="2" charset="-122"/>
                              <a:cs typeface="Cambria Math" panose="02040503050406030204" charset="0"/>
                            </a:rPr>
                          </m:ctrlPr>
                        </m:groupChrPr>
                        <m:e>
                          <m:r>
                            <a:rPr lang="en-US" altLang="zh-CN" i="1">
                              <a:latin typeface="Cambria Math" panose="02040503050406030204" charset="0"/>
                              <a:ea typeface="宋体" panose="02010600030101010101" pitchFamily="2" charset="-122"/>
                              <a:cs typeface="Cambria Math" panose="02040503050406030204" charset="0"/>
                            </a:rPr>
                            <m:t>+</m:t>
                          </m:r>
                        </m:e>
                      </m:groupChr>
                      <m:r>
                        <a:rPr lang="en-US" altLang="zh-CN" i="1">
                          <a:latin typeface="Cambria Math" panose="02040503050406030204" charset="0"/>
                          <a:ea typeface="宋体" panose="02010600030101010101" pitchFamily="2" charset="-122"/>
                          <a:cs typeface="Cambria Math" panose="02040503050406030204" charset="0"/>
                        </a:rPr>
                        <m:t>𝑄𝑎</m:t>
                      </m:r>
                      <m:r>
                        <a:rPr lang="en-US" altLang="zh-CN" i="1">
                          <a:latin typeface="Cambria Math" panose="02040503050406030204" charset="0"/>
                          <a:ea typeface="宋体" panose="02010600030101010101" pitchFamily="2" charset="-122"/>
                          <a:cs typeface="Cambria Math" panose="02040503050406030204" charset="0"/>
                        </a:rPr>
                        <m:t>⋯,</m:t>
                      </m:r>
                      <m:r>
                        <a:rPr lang="en-US" altLang="zh-CN" i="1">
                          <a:latin typeface="Cambria Math" panose="02040503050406030204" charset="0"/>
                          <a:ea typeface="宋体" panose="02010600030101010101" pitchFamily="2" charset="-122"/>
                          <a:cs typeface="Cambria Math" panose="02040503050406030204" charset="0"/>
                        </a:rPr>
                        <m:t>𝑎</m:t>
                      </m:r>
                      <m:r>
                        <a:rPr lang="en-US" altLang="zh-CN" i="1">
                          <a:latin typeface="Cambria Math" panose="02040503050406030204" charset="0"/>
                          <a:ea typeface="宋体" panose="02010600030101010101" pitchFamily="2" charset="-122"/>
                          <a:cs typeface="Cambria Math" panose="02040503050406030204" charset="0"/>
                        </a:rPr>
                        <m:t>∈</m:t>
                      </m:r>
                      <m:sSub>
                        <m:sSubPr>
                          <m:ctrlPr>
                            <a:rPr lang="en-US" altLang="zh-CN" i="1">
                              <a:latin typeface="Cambria Math" panose="02040503050406030204" charset="0"/>
                              <a:ea typeface="宋体" panose="02010600030101010101" pitchFamily="2" charset="-122"/>
                              <a:cs typeface="Cambria Math" panose="02040503050406030204" charset="0"/>
                            </a:rPr>
                          </m:ctrlPr>
                        </m:sSubPr>
                        <m:e>
                          <m:r>
                            <a:rPr lang="en-US" altLang="zh-CN" i="1">
                              <a:latin typeface="Cambria Math" panose="02040503050406030204" charset="0"/>
                              <a:ea typeface="宋体" panose="02010600030101010101" pitchFamily="2" charset="-122"/>
                              <a:cs typeface="Cambria Math" panose="02040503050406030204" charset="0"/>
                            </a:rPr>
                            <m:t>𝑉</m:t>
                          </m:r>
                        </m:e>
                        <m:sub>
                          <m:r>
                            <a:rPr lang="en-US" altLang="zh-CN" i="1">
                              <a:latin typeface="Cambria Math" panose="02040503050406030204" charset="0"/>
                              <a:ea typeface="宋体" panose="02010600030101010101" pitchFamily="2" charset="-122"/>
                              <a:cs typeface="Cambria Math" panose="02040503050406030204" charset="0"/>
                            </a:rPr>
                            <m:t>𝑇</m:t>
                          </m:r>
                        </m:sub>
                      </m:sSub>
                      <m:r>
                        <a:rPr lang="en-US" altLang="zh-CN" i="1">
                          <a:latin typeface="Cambria Math" panose="02040503050406030204" charset="0"/>
                          <a:ea typeface="宋体" panose="02010600030101010101" pitchFamily="2" charset="-122"/>
                          <a:cs typeface="Cambria Math" panose="02040503050406030204" charset="0"/>
                        </a:rPr>
                        <m:t>而</m:t>
                      </m:r>
                      <m:r>
                        <a:rPr lang="en-US" altLang="zh-CN" i="1">
                          <a:latin typeface="Cambria Math" panose="02040503050406030204" charset="0"/>
                          <a:ea typeface="宋体" panose="02010600030101010101" pitchFamily="2" charset="-122"/>
                          <a:cs typeface="Cambria Math" panose="02040503050406030204" charset="0"/>
                        </a:rPr>
                        <m:t>𝑄</m:t>
                      </m:r>
                      <m:r>
                        <a:rPr lang="en-US" altLang="zh-CN" i="1">
                          <a:latin typeface="Cambria Math" panose="02040503050406030204" charset="0"/>
                          <a:ea typeface="宋体" panose="02010600030101010101" pitchFamily="2" charset="-122"/>
                          <a:cs typeface="Cambria Math" panose="02040503050406030204" charset="0"/>
                        </a:rPr>
                        <m:t>∈</m:t>
                      </m:r>
                      <m:sSub>
                        <m:sSubPr>
                          <m:ctrlPr>
                            <a:rPr lang="en-US" altLang="zh-CN" i="1">
                              <a:latin typeface="Cambria Math" panose="02040503050406030204" charset="0"/>
                              <a:ea typeface="宋体" panose="02010600030101010101" pitchFamily="2" charset="-122"/>
                              <a:cs typeface="Cambria Math" panose="02040503050406030204" charset="0"/>
                            </a:rPr>
                          </m:ctrlPr>
                        </m:sSubPr>
                        <m:e>
                          <m:r>
                            <a:rPr lang="en-US" altLang="zh-CN" i="1">
                              <a:latin typeface="Cambria Math" panose="02040503050406030204" charset="0"/>
                              <a:ea typeface="宋体" panose="02010600030101010101" pitchFamily="2" charset="-122"/>
                              <a:cs typeface="Cambria Math" panose="02040503050406030204" charset="0"/>
                            </a:rPr>
                            <m:t>𝑉</m:t>
                          </m:r>
                        </m:e>
                        <m:sub>
                          <m:r>
                            <a:rPr lang="en-US" altLang="zh-CN" i="1">
                              <a:latin typeface="Cambria Math" panose="02040503050406030204" charset="0"/>
                              <a:ea typeface="宋体" panose="02010600030101010101" pitchFamily="2" charset="-122"/>
                              <a:cs typeface="Cambria Math" panose="02040503050406030204" charset="0"/>
                            </a:rPr>
                            <m:t>𝑁</m:t>
                          </m:r>
                        </m:sub>
                      </m:sSub>
                      <m:r>
                        <a:rPr lang="en-US" altLang="zh-CN" i="1">
                          <a:latin typeface="Cambria Math" panose="02040503050406030204" charset="0"/>
                          <a:ea typeface="宋体" panose="02010600030101010101" pitchFamily="2" charset="-122"/>
                          <a:cs typeface="Cambria Math" panose="02040503050406030204" charset="0"/>
                        </a:rPr>
                        <m:t>}</m:t>
                      </m:r>
                    </m:oMath>
                  </m:oMathPara>
                </a14:m>
                <a:endParaRPr lang="zh-CN" altLang="en-US">
                  <a:latin typeface="Cambria Math" panose="02040503050406030204" charset="0"/>
                  <a:ea typeface="宋体" panose="02010600030101010101" pitchFamily="2" charset="-122"/>
                  <a:cs typeface="Cambria Math" panose="02040503050406030204" charset="0"/>
                </a:endParaRPr>
              </a:p>
            </p:txBody>
          </p:sp>
        </mc:Choice>
        <mc:Fallback>
          <p:sp>
            <p:nvSpPr>
              <p:cNvPr id="2" name="文本框 1"/>
              <p:cNvSpPr txBox="1">
                <a:spLocks noRot="1" noChangeAspect="1" noMove="1" noResize="1" noEditPoints="1" noAdjustHandles="1" noChangeArrowheads="1" noChangeShapeType="1" noTextEdit="1"/>
              </p:cNvSpPr>
              <p:nvPr/>
            </p:nvSpPr>
            <p:spPr>
              <a:xfrm>
                <a:off x="899731" y="4225862"/>
                <a:ext cx="7239000" cy="574040"/>
              </a:xfrm>
              <a:prstGeom prst="rect">
                <a:avLst/>
              </a:prstGeom>
              <a:blipFill rotWithShape="1">
                <a:blip r:embed="rId2"/>
                <a:stretch>
                  <a:fillRect l="-8" t="-100" r="8" b="10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 name="文本框 3"/>
              <p:cNvSpPr txBox="1"/>
              <p:nvPr/>
            </p:nvSpPr>
            <p:spPr>
              <a:xfrm>
                <a:off x="899731" y="5229162"/>
                <a:ext cx="7270750" cy="574040"/>
              </a:xfrm>
              <a:prstGeom prst="rect">
                <a:avLst/>
              </a:prstGeom>
              <a:noFill/>
            </p:spPr>
            <p:txBody>
              <a:bodyPr wrap="none" rtlCol="0" anchor="t">
                <a:spAutoFit/>
              </a:bodyPr>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ea typeface="宋体" panose="02010600030101010101" pitchFamily="2" charset="-122"/>
                          <a:cs typeface="Cambria Math" panose="02040503050406030204" charset="0"/>
                        </a:rPr>
                        <m:t>𝐿𝐴𝑆𝑇𝑉𝑇</m:t>
                      </m:r>
                      <m:r>
                        <a:rPr lang="en-US" altLang="zh-CN" i="1">
                          <a:latin typeface="Cambria Math" panose="02040503050406030204" charset="0"/>
                          <a:ea typeface="宋体" panose="02010600030101010101" pitchFamily="2" charset="-122"/>
                          <a:cs typeface="Cambria Math" panose="02040503050406030204" charset="0"/>
                        </a:rPr>
                        <m:t>(</m:t>
                      </m:r>
                      <m:r>
                        <a:rPr lang="en-US" altLang="zh-CN" i="1">
                          <a:latin typeface="Cambria Math" panose="02040503050406030204" charset="0"/>
                          <a:ea typeface="宋体" panose="02010600030101010101" pitchFamily="2" charset="-122"/>
                          <a:cs typeface="Cambria Math" panose="02040503050406030204" charset="0"/>
                        </a:rPr>
                        <m:t>𝑃</m:t>
                      </m:r>
                      <m:r>
                        <a:rPr lang="en-US" altLang="zh-CN" i="1">
                          <a:latin typeface="Cambria Math" panose="02040503050406030204" charset="0"/>
                          <a:ea typeface="宋体" panose="02010600030101010101" pitchFamily="2" charset="-122"/>
                          <a:cs typeface="Cambria Math" panose="02040503050406030204" charset="0"/>
                        </a:rPr>
                        <m:t>)={</m:t>
                      </m:r>
                      <m:r>
                        <a:rPr lang="en-US" altLang="zh-CN" i="1">
                          <a:latin typeface="Cambria Math" panose="02040503050406030204" charset="0"/>
                          <a:ea typeface="宋体" panose="02010600030101010101" pitchFamily="2" charset="-122"/>
                          <a:cs typeface="Cambria Math" panose="02040503050406030204" charset="0"/>
                        </a:rPr>
                        <m:t>𝑎</m:t>
                      </m:r>
                      <m:r>
                        <a:rPr lang="en-US" altLang="zh-CN" i="1">
                          <a:latin typeface="Cambria Math" panose="02040503050406030204" charset="0"/>
                          <a:ea typeface="宋体" panose="02010600030101010101" pitchFamily="2" charset="-122"/>
                          <a:cs typeface="Cambria Math" panose="02040503050406030204" charset="0"/>
                        </a:rPr>
                        <m:t>|</m:t>
                      </m:r>
                      <m:r>
                        <a:rPr lang="en-US" altLang="zh-CN" i="1">
                          <a:latin typeface="Cambria Math" panose="02040503050406030204" charset="0"/>
                          <a:ea typeface="宋体" panose="02010600030101010101" pitchFamily="2" charset="-122"/>
                          <a:cs typeface="Cambria Math" panose="02040503050406030204" charset="0"/>
                        </a:rPr>
                        <m:t>𝑃</m:t>
                      </m:r>
                      <m:box>
                        <m:boxPr>
                          <m:noBreak m:val="on"/>
                          <m:ctrlPr>
                            <a:rPr lang="en-US" altLang="zh-CN" i="1">
                              <a:latin typeface="Cambria Math" panose="02040503050406030204" charset="0"/>
                              <a:ea typeface="宋体" panose="02010600030101010101" pitchFamily="2" charset="-122"/>
                              <a:cs typeface="Cambria Math" panose="02040503050406030204" charset="0"/>
                            </a:rPr>
                          </m:ctrlPr>
                        </m:boxPr>
                        <m:e>
                          <m:groupChr>
                            <m:groupChrPr>
                              <m:chr m:val="⇒"/>
                              <m:vertJc m:val="bot"/>
                              <m:ctrlPr>
                                <a:rPr lang="en-US" altLang="zh-CN" i="1">
                                  <a:latin typeface="Cambria Math" panose="02040503050406030204" charset="0"/>
                                  <a:ea typeface="宋体" panose="02010600030101010101" pitchFamily="2" charset="-122"/>
                                  <a:cs typeface="Cambria Math" panose="02040503050406030204" charset="0"/>
                                </a:rPr>
                              </m:ctrlPr>
                            </m:groupChrPr>
                            <m:e>
                              <m:r>
                                <a:rPr lang="en-US" altLang="zh-CN" i="1">
                                  <a:latin typeface="Cambria Math" panose="02040503050406030204" charset="0"/>
                                  <a:ea typeface="宋体" panose="02010600030101010101" pitchFamily="2" charset="-122"/>
                                  <a:cs typeface="Cambria Math" panose="02040503050406030204" charset="0"/>
                                </a:rPr>
                                <m:t>+</m:t>
                              </m:r>
                            </m:e>
                          </m:groupChr>
                        </m:e>
                      </m:box>
                      <m:r>
                        <a:rPr lang="en-US" altLang="zh-CN" i="1">
                          <a:latin typeface="Cambria Math" panose="02040503050406030204" charset="0"/>
                          <a:ea typeface="宋体" panose="02010600030101010101" pitchFamily="2" charset="-122"/>
                          <a:cs typeface="Cambria Math" panose="02040503050406030204" charset="0"/>
                        </a:rPr>
                        <m:t>⋯</m:t>
                      </m:r>
                      <m:r>
                        <a:rPr lang="en-US" altLang="zh-CN" i="1">
                          <a:latin typeface="Cambria Math" panose="02040503050406030204" charset="0"/>
                          <a:ea typeface="宋体" panose="02010600030101010101" pitchFamily="2" charset="-122"/>
                          <a:cs typeface="Cambria Math" panose="02040503050406030204" charset="0"/>
                        </a:rPr>
                        <m:t>𝑎</m:t>
                      </m:r>
                      <m:r>
                        <a:rPr lang="en-US" altLang="zh-CN" i="1">
                          <a:latin typeface="Cambria Math" panose="02040503050406030204" charset="0"/>
                          <a:ea typeface="宋体" panose="02010600030101010101" pitchFamily="2" charset="-122"/>
                          <a:cs typeface="Cambria Math" panose="02040503050406030204" charset="0"/>
                        </a:rPr>
                        <m:t>或</m:t>
                      </m:r>
                      <m:r>
                        <a:rPr lang="en-US" altLang="zh-CN" i="1">
                          <a:latin typeface="Cambria Math" panose="02040503050406030204" charset="0"/>
                          <a:ea typeface="宋体" panose="02010600030101010101" pitchFamily="2" charset="-122"/>
                          <a:cs typeface="Cambria Math" panose="02040503050406030204" charset="0"/>
                        </a:rPr>
                        <m:t>𝑃</m:t>
                      </m:r>
                      <m:groupChr>
                        <m:groupChrPr>
                          <m:chr m:val="⇒"/>
                          <m:vertJc m:val="bot"/>
                          <m:ctrlPr>
                            <a:rPr lang="en-US" altLang="zh-CN" i="1">
                              <a:latin typeface="Cambria Math" panose="02040503050406030204" charset="0"/>
                              <a:ea typeface="宋体" panose="02010600030101010101" pitchFamily="2" charset="-122"/>
                              <a:cs typeface="Cambria Math" panose="02040503050406030204" charset="0"/>
                            </a:rPr>
                          </m:ctrlPr>
                        </m:groupChrPr>
                        <m:e>
                          <m:r>
                            <a:rPr lang="en-US" altLang="zh-CN" i="1">
                              <a:latin typeface="Cambria Math" panose="02040503050406030204" charset="0"/>
                              <a:ea typeface="宋体" panose="02010600030101010101" pitchFamily="2" charset="-122"/>
                              <a:cs typeface="Cambria Math" panose="02040503050406030204" charset="0"/>
                            </a:rPr>
                            <m:t>+</m:t>
                          </m:r>
                        </m:e>
                      </m:groupChr>
                      <m:r>
                        <a:rPr lang="en-US" altLang="zh-CN" i="1">
                          <a:latin typeface="Cambria Math" panose="02040503050406030204" charset="0"/>
                          <a:ea typeface="宋体" panose="02010600030101010101" pitchFamily="2" charset="-122"/>
                          <a:cs typeface="Cambria Math" panose="02040503050406030204" charset="0"/>
                        </a:rPr>
                        <m:t>⋯</m:t>
                      </m:r>
                      <m:r>
                        <a:rPr lang="en-US" altLang="zh-CN" i="1">
                          <a:latin typeface="Cambria Math" panose="02040503050406030204" charset="0"/>
                          <a:ea typeface="宋体" panose="02010600030101010101" pitchFamily="2" charset="-122"/>
                          <a:cs typeface="Cambria Math" panose="02040503050406030204" charset="0"/>
                        </a:rPr>
                        <m:t>𝑎</m:t>
                      </m:r>
                      <m:r>
                        <a:rPr lang="en-US" altLang="zh-CN" i="1">
                          <a:latin typeface="Cambria Math" panose="02040503050406030204" charset="0"/>
                          <a:ea typeface="宋体" panose="02010600030101010101" pitchFamily="2" charset="-122"/>
                          <a:cs typeface="Cambria Math" panose="02040503050406030204" charset="0"/>
                        </a:rPr>
                        <m:t>𝑄</m:t>
                      </m:r>
                      <m:r>
                        <a:rPr lang="en-US" altLang="zh-CN" i="1">
                          <a:latin typeface="Cambria Math" panose="02040503050406030204" charset="0"/>
                          <a:ea typeface="宋体" panose="02010600030101010101" pitchFamily="2" charset="-122"/>
                          <a:cs typeface="Cambria Math" panose="02040503050406030204" charset="0"/>
                        </a:rPr>
                        <m:t>,</m:t>
                      </m:r>
                      <m:r>
                        <a:rPr lang="en-US" altLang="zh-CN" i="1">
                          <a:latin typeface="Cambria Math" panose="02040503050406030204" charset="0"/>
                          <a:ea typeface="宋体" panose="02010600030101010101" pitchFamily="2" charset="-122"/>
                          <a:cs typeface="Cambria Math" panose="02040503050406030204" charset="0"/>
                        </a:rPr>
                        <m:t>𝑎</m:t>
                      </m:r>
                      <m:r>
                        <a:rPr lang="en-US" altLang="zh-CN" i="1">
                          <a:latin typeface="Cambria Math" panose="02040503050406030204" charset="0"/>
                          <a:ea typeface="宋体" panose="02010600030101010101" pitchFamily="2" charset="-122"/>
                          <a:cs typeface="Cambria Math" panose="02040503050406030204" charset="0"/>
                        </a:rPr>
                        <m:t>∈</m:t>
                      </m:r>
                      <m:sSub>
                        <m:sSubPr>
                          <m:ctrlPr>
                            <a:rPr lang="en-US" altLang="zh-CN" i="1">
                              <a:latin typeface="Cambria Math" panose="02040503050406030204" charset="0"/>
                              <a:ea typeface="宋体" panose="02010600030101010101" pitchFamily="2" charset="-122"/>
                              <a:cs typeface="Cambria Math" panose="02040503050406030204" charset="0"/>
                            </a:rPr>
                          </m:ctrlPr>
                        </m:sSubPr>
                        <m:e>
                          <m:r>
                            <a:rPr lang="en-US" altLang="zh-CN" i="1">
                              <a:latin typeface="Cambria Math" panose="02040503050406030204" charset="0"/>
                              <a:ea typeface="宋体" panose="02010600030101010101" pitchFamily="2" charset="-122"/>
                              <a:cs typeface="Cambria Math" panose="02040503050406030204" charset="0"/>
                            </a:rPr>
                            <m:t>𝑉</m:t>
                          </m:r>
                        </m:e>
                        <m:sub>
                          <m:r>
                            <a:rPr lang="en-US" altLang="zh-CN" i="1">
                              <a:latin typeface="Cambria Math" panose="02040503050406030204" charset="0"/>
                              <a:ea typeface="宋体" panose="02010600030101010101" pitchFamily="2" charset="-122"/>
                              <a:cs typeface="Cambria Math" panose="02040503050406030204" charset="0"/>
                            </a:rPr>
                            <m:t>𝑇</m:t>
                          </m:r>
                        </m:sub>
                      </m:sSub>
                      <m:r>
                        <a:rPr lang="en-US" altLang="zh-CN" i="1">
                          <a:latin typeface="Cambria Math" panose="02040503050406030204" charset="0"/>
                          <a:ea typeface="宋体" panose="02010600030101010101" pitchFamily="2" charset="-122"/>
                          <a:cs typeface="Cambria Math" panose="02040503050406030204" charset="0"/>
                        </a:rPr>
                        <m:t>而</m:t>
                      </m:r>
                      <m:r>
                        <a:rPr lang="en-US" altLang="zh-CN" i="1">
                          <a:latin typeface="Cambria Math" panose="02040503050406030204" charset="0"/>
                          <a:ea typeface="宋体" panose="02010600030101010101" pitchFamily="2" charset="-122"/>
                          <a:cs typeface="Cambria Math" panose="02040503050406030204" charset="0"/>
                        </a:rPr>
                        <m:t>𝑄</m:t>
                      </m:r>
                      <m:r>
                        <a:rPr lang="en-US" altLang="zh-CN" i="1">
                          <a:latin typeface="Cambria Math" panose="02040503050406030204" charset="0"/>
                          <a:ea typeface="宋体" panose="02010600030101010101" pitchFamily="2" charset="-122"/>
                          <a:cs typeface="Cambria Math" panose="02040503050406030204" charset="0"/>
                        </a:rPr>
                        <m:t>∈</m:t>
                      </m:r>
                      <m:sSub>
                        <m:sSubPr>
                          <m:ctrlPr>
                            <a:rPr lang="en-US" altLang="zh-CN" i="1">
                              <a:latin typeface="Cambria Math" panose="02040503050406030204" charset="0"/>
                              <a:ea typeface="宋体" panose="02010600030101010101" pitchFamily="2" charset="-122"/>
                              <a:cs typeface="Cambria Math" panose="02040503050406030204" charset="0"/>
                            </a:rPr>
                          </m:ctrlPr>
                        </m:sSubPr>
                        <m:e>
                          <m:r>
                            <a:rPr lang="en-US" altLang="zh-CN" i="1">
                              <a:latin typeface="Cambria Math" panose="02040503050406030204" charset="0"/>
                              <a:ea typeface="宋体" panose="02010600030101010101" pitchFamily="2" charset="-122"/>
                              <a:cs typeface="Cambria Math" panose="02040503050406030204" charset="0"/>
                            </a:rPr>
                            <m:t>𝑉</m:t>
                          </m:r>
                        </m:e>
                        <m:sub>
                          <m:r>
                            <a:rPr lang="en-US" altLang="zh-CN" i="1">
                              <a:latin typeface="Cambria Math" panose="02040503050406030204" charset="0"/>
                              <a:ea typeface="宋体" panose="02010600030101010101" pitchFamily="2" charset="-122"/>
                              <a:cs typeface="Cambria Math" panose="02040503050406030204" charset="0"/>
                            </a:rPr>
                            <m:t>𝑁</m:t>
                          </m:r>
                        </m:sub>
                      </m:sSub>
                      <m:r>
                        <a:rPr lang="en-US" altLang="zh-CN" i="1">
                          <a:latin typeface="Cambria Math" panose="02040503050406030204" charset="0"/>
                          <a:ea typeface="宋体" panose="02010600030101010101" pitchFamily="2" charset="-122"/>
                          <a:cs typeface="Cambria Math" panose="02040503050406030204" charset="0"/>
                        </a:rPr>
                        <m:t>}</m:t>
                      </m:r>
                    </m:oMath>
                  </m:oMathPara>
                </a14:m>
                <a:endParaRPr lang="zh-CN" altLang="en-US">
                  <a:latin typeface="Cambria Math" panose="02040503050406030204" charset="0"/>
                  <a:ea typeface="宋体" panose="02010600030101010101" pitchFamily="2" charset="-122"/>
                  <a:cs typeface="Cambria Math" panose="02040503050406030204" charset="0"/>
                </a:endParaRPr>
              </a:p>
            </p:txBody>
          </p:sp>
        </mc:Choice>
        <mc:Fallback>
          <p:sp>
            <p:nvSpPr>
              <p:cNvPr id="4" name="文本框 3"/>
              <p:cNvSpPr txBox="1">
                <a:spLocks noRot="1" noChangeAspect="1" noMove="1" noResize="1" noEditPoints="1" noAdjustHandles="1" noChangeArrowheads="1" noChangeShapeType="1" noTextEdit="1"/>
              </p:cNvSpPr>
              <p:nvPr/>
            </p:nvSpPr>
            <p:spPr>
              <a:xfrm>
                <a:off x="899731" y="5229162"/>
                <a:ext cx="7270750" cy="574040"/>
              </a:xfrm>
              <a:prstGeom prst="rect">
                <a:avLst/>
              </a:prstGeom>
              <a:blipFill rotWithShape="1">
                <a:blip r:embed="rId3"/>
                <a:stretch>
                  <a:fillRect l="-8" t="-100" r="8" b="100"/>
                </a:stretch>
              </a:blipFill>
            </p:spPr>
            <p:txBody>
              <a:bodyPr/>
              <a:lstStyle/>
              <a:p>
                <a:r>
                  <a:rPr lang="zh-CN" altLang="en-US">
                    <a:noFill/>
                  </a:rPr>
                  <a:t> </a:t>
                </a:r>
              </a:p>
            </p:txBody>
          </p:sp>
        </mc:Fallback>
      </mc:AlternateContent>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7" name="Title 1"/>
          <p:cNvSpPr>
            <a:spLocks noGrp="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Operator precedence analysis</a:t>
            </a:r>
            <a:endParaRPr lang="zh-CN" altLang="en-US" kern="1200" dirty="0">
              <a:latin typeface="+mj-lt"/>
              <a:ea typeface="宋体" panose="02010600030101010101" pitchFamily="2" charset="-122"/>
              <a:cs typeface="+mj-cs"/>
            </a:endParaRPr>
          </a:p>
        </p:txBody>
      </p:sp>
      <p:sp>
        <p:nvSpPr>
          <p:cNvPr id="3" name="Content Placeholder 2"/>
          <p:cNvSpPr>
            <a:spLocks noGrp="1"/>
          </p:cNvSpPr>
          <p:nvPr>
            <p:ph sz="quarter" idx="1"/>
          </p:nvPr>
        </p:nvSpPr>
        <p:spPr>
          <a:xfrm>
            <a:off x="457200" y="1219200"/>
            <a:ext cx="8229600" cy="4937125"/>
          </a:xfrm>
        </p:spPr>
        <p:txBody>
          <a:bodyPr vert="horz" wrap="square" lIns="91440" tIns="45720" rIns="91440" bIns="45720" numCol="1" anchor="t" anchorCtr="0" compatLnSpc="1"/>
          <a:lstStyle/>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构造集合</a:t>
            </a:r>
            <a:r>
              <a:rPr kumimoji="0" lang="en-US" altLang="zh-CN"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FIRSTVT(P)</a:t>
            </a:r>
            <a:r>
              <a:rPr kumimoji="0" lang="zh-CN" altLang="en-US"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的算法：</a:t>
            </a:r>
            <a:endParaRPr kumimoji="0" lang="zh-CN" altLang="en-US" sz="26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panose="05000000000000000000" pitchFamily="2" charset="2"/>
              <a:buNone/>
              <a:defRPr/>
            </a:pPr>
            <a:r>
              <a:rPr kumimoji="0" lang="zh-CN" altLang="en-US"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   按其定义，可用下面两条规则来构造集合</a:t>
            </a:r>
            <a:r>
              <a:rPr kumimoji="0" lang="en-US" altLang="zh-CN"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FIRSTVT(P)</a:t>
            </a:r>
            <a:r>
              <a:rPr kumimoji="0" lang="zh-CN" altLang="en-US"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a:t>
            </a:r>
            <a:endParaRPr kumimoji="0" lang="zh-CN" altLang="en-US" sz="26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ct val="55000"/>
              </a:spcBef>
              <a:spcAft>
                <a:spcPct val="0"/>
              </a:spcAft>
              <a:buClr>
                <a:schemeClr val="accent2"/>
              </a:buClr>
              <a:buSzPct val="76000"/>
              <a:buFont typeface="Wingdings 3" panose="05040102010807070707" pitchFamily="18" charset="2"/>
              <a:buChar char=""/>
              <a:defRPr/>
            </a:pPr>
            <a:r>
              <a:rPr kumimoji="0" lang="en-US" altLang="zh-CN" sz="2300" b="0" i="0" u="none" strike="noStrike" kern="1200" cap="none" spc="0" normalizeH="0" baseline="0" noProof="0" dirty="0" smtClean="0">
                <a:ln>
                  <a:noFill/>
                </a:ln>
                <a:solidFill>
                  <a:schemeClr val="tx2"/>
                </a:solidFill>
                <a:effectLst/>
                <a:uLnTx/>
                <a:uFillTx/>
                <a:latin typeface="+mj-lt"/>
                <a:ea typeface="楷体_GB2312" pitchFamily="49" charset="-122"/>
                <a:cs typeface="+mn-cs"/>
              </a:rPr>
              <a:t>1. </a:t>
            </a:r>
            <a:r>
              <a:rPr kumimoji="0" lang="zh-CN" altLang="en-US" sz="2300" b="0" i="0" u="none" strike="noStrike" kern="1200" cap="none" spc="0" normalizeH="0" baseline="0" noProof="0" dirty="0" smtClean="0">
                <a:ln>
                  <a:noFill/>
                </a:ln>
                <a:solidFill>
                  <a:schemeClr val="tx1"/>
                </a:solidFill>
                <a:effectLst/>
                <a:uLnTx/>
                <a:uFillTx/>
                <a:latin typeface="+mj-lt"/>
                <a:ea typeface="楷体_GB2312" pitchFamily="49" charset="-122"/>
                <a:cs typeface="+mn-cs"/>
              </a:rPr>
              <a:t>若有产生式</a:t>
            </a:r>
            <a:r>
              <a:rPr kumimoji="0" lang="en-US" altLang="zh-CN" sz="2300" b="0" i="0" u="none" strike="noStrike" kern="1200" cap="none" spc="0" normalizeH="0" baseline="0" noProof="0" dirty="0" err="1" smtClean="0">
                <a:ln>
                  <a:noFill/>
                </a:ln>
                <a:solidFill>
                  <a:srgbClr val="0000CC"/>
                </a:solidFill>
                <a:effectLst/>
                <a:uLnTx/>
                <a:uFillTx/>
                <a:latin typeface="+mj-lt"/>
                <a:ea typeface="楷体_GB2312" pitchFamily="49" charset="-122"/>
                <a:cs typeface="+mn-cs"/>
              </a:rPr>
              <a:t>P→a</a:t>
            </a:r>
            <a:r>
              <a:rPr kumimoji="0" lang="en-US" altLang="zh-CN" sz="2300" b="0" i="0" u="none" strike="noStrike" kern="1200" cap="none" spc="0" normalizeH="0" baseline="0" noProof="0" dirty="0" smtClean="0">
                <a:ln>
                  <a:noFill/>
                </a:ln>
                <a:solidFill>
                  <a:srgbClr val="0000CC"/>
                </a:solidFill>
                <a:effectLst/>
                <a:uLnTx/>
                <a:uFillTx/>
                <a:latin typeface="+mj-lt"/>
                <a:ea typeface="楷体_GB2312" pitchFamily="49" charset="-122"/>
                <a:cs typeface="+mn-cs"/>
              </a:rPr>
              <a:t>…</a:t>
            </a:r>
            <a:r>
              <a:rPr kumimoji="0" lang="zh-CN" altLang="en-US" sz="2300" b="0" i="0" u="none" strike="noStrike" kern="1200" cap="none" spc="0" normalizeH="0" baseline="0" noProof="0" dirty="0" smtClean="0">
                <a:ln>
                  <a:noFill/>
                </a:ln>
                <a:solidFill>
                  <a:schemeClr val="tx1"/>
                </a:solidFill>
                <a:effectLst/>
                <a:uLnTx/>
                <a:uFillTx/>
                <a:latin typeface="+mj-lt"/>
                <a:ea typeface="楷体_GB2312" pitchFamily="49" charset="-122"/>
                <a:cs typeface="+mn-cs"/>
              </a:rPr>
              <a:t>或</a:t>
            </a:r>
            <a:r>
              <a:rPr kumimoji="0" lang="en-US" altLang="zh-CN" sz="2300" b="0" i="0" u="none" strike="noStrike" kern="1200" cap="none" spc="0" normalizeH="0" baseline="0" noProof="0" dirty="0" err="1" smtClean="0">
                <a:ln>
                  <a:noFill/>
                </a:ln>
                <a:solidFill>
                  <a:srgbClr val="0000CC"/>
                </a:solidFill>
                <a:effectLst/>
                <a:uLnTx/>
                <a:uFillTx/>
                <a:latin typeface="+mj-lt"/>
                <a:ea typeface="楷体_GB2312" pitchFamily="49" charset="-122"/>
                <a:cs typeface="+mn-cs"/>
              </a:rPr>
              <a:t>P→Qa</a:t>
            </a:r>
            <a:r>
              <a:rPr kumimoji="0" lang="en-US" altLang="zh-CN" sz="2300" b="0" i="0" u="none" strike="noStrike" kern="1200" cap="none" spc="0" normalizeH="0" baseline="0" noProof="0" dirty="0" smtClean="0">
                <a:ln>
                  <a:noFill/>
                </a:ln>
                <a:solidFill>
                  <a:srgbClr val="0000CC"/>
                </a:solidFill>
                <a:effectLst/>
                <a:uLnTx/>
                <a:uFillTx/>
                <a:latin typeface="+mj-lt"/>
                <a:ea typeface="楷体_GB2312" pitchFamily="49" charset="-122"/>
                <a:cs typeface="+mn-cs"/>
              </a:rPr>
              <a:t>…</a:t>
            </a:r>
            <a:r>
              <a:rPr kumimoji="0" lang="zh-CN" altLang="en-US" sz="2300" b="0" i="0" u="none" strike="noStrike" kern="1200" cap="none" spc="0" normalizeH="0" baseline="0" noProof="0" dirty="0" smtClean="0">
                <a:ln>
                  <a:noFill/>
                </a:ln>
                <a:solidFill>
                  <a:schemeClr val="tx1"/>
                </a:solidFill>
                <a:effectLst/>
                <a:uLnTx/>
                <a:uFillTx/>
                <a:latin typeface="+mj-lt"/>
                <a:ea typeface="楷体_GB2312" pitchFamily="49" charset="-122"/>
                <a:cs typeface="+mn-cs"/>
              </a:rPr>
              <a:t>，则</a:t>
            </a:r>
            <a:r>
              <a:rPr kumimoji="0" lang="en-US" altLang="zh-CN" sz="2300" b="0" i="0" u="none" strike="noStrike" kern="1200" cap="none" spc="0" normalizeH="0" baseline="0" noProof="0" dirty="0" err="1" smtClean="0">
                <a:ln>
                  <a:noFill/>
                </a:ln>
                <a:solidFill>
                  <a:srgbClr val="0000CC"/>
                </a:solidFill>
                <a:effectLst/>
                <a:uLnTx/>
                <a:uFillTx/>
                <a:latin typeface="+mj-lt"/>
                <a:ea typeface="楷体_GB2312" pitchFamily="49" charset="-122"/>
                <a:cs typeface="+mn-cs"/>
              </a:rPr>
              <a:t>a</a:t>
            </a:r>
            <a:r>
              <a:rPr kumimoji="0" lang="en-US" altLang="zh-CN" sz="2300" b="0" i="0" u="none" strike="noStrike" kern="1200" cap="none" spc="0" normalizeH="0" baseline="0" noProof="0" dirty="0" err="1" smtClean="0">
                <a:ln>
                  <a:noFill/>
                </a:ln>
                <a:solidFill>
                  <a:srgbClr val="0000CC"/>
                </a:solidFill>
                <a:effectLst/>
                <a:uLnTx/>
                <a:uFillTx/>
                <a:latin typeface="+mj-lt"/>
                <a:ea typeface="楷体_GB2312" pitchFamily="49" charset="-122"/>
                <a:cs typeface="+mn-cs"/>
                <a:sym typeface="Symbol" panose="05050102010706020507" pitchFamily="18" charset="2"/>
              </a:rPr>
              <a:t></a:t>
            </a:r>
            <a:r>
              <a:rPr kumimoji="0" lang="en-US" altLang="zh-CN" sz="2300" b="0" i="0" u="none" strike="noStrike" kern="1200" cap="none" spc="0" normalizeH="0" baseline="0" noProof="0" dirty="0" err="1" smtClean="0">
                <a:ln>
                  <a:noFill/>
                </a:ln>
                <a:solidFill>
                  <a:srgbClr val="0000CC"/>
                </a:solidFill>
                <a:effectLst/>
                <a:uLnTx/>
                <a:uFillTx/>
                <a:latin typeface="+mj-lt"/>
                <a:ea typeface="楷体_GB2312" pitchFamily="49" charset="-122"/>
                <a:cs typeface="+mn-cs"/>
              </a:rPr>
              <a:t>FIRSTVT</a:t>
            </a:r>
            <a:r>
              <a:rPr kumimoji="0" lang="en-US" altLang="zh-CN" sz="2300" b="0" i="0" u="none" strike="noStrike" kern="1200" cap="none" spc="0" normalizeH="0" baseline="0" noProof="0" dirty="0" smtClean="0">
                <a:ln>
                  <a:noFill/>
                </a:ln>
                <a:solidFill>
                  <a:srgbClr val="0000CC"/>
                </a:solidFill>
                <a:effectLst/>
                <a:uLnTx/>
                <a:uFillTx/>
                <a:latin typeface="+mj-lt"/>
                <a:ea typeface="楷体_GB2312" pitchFamily="49" charset="-122"/>
                <a:cs typeface="+mn-cs"/>
              </a:rPr>
              <a:t>(P)</a:t>
            </a:r>
            <a:r>
              <a:rPr kumimoji="0" lang="zh-CN" altLang="en-US" sz="2300" b="0" i="0" u="none" strike="noStrike" kern="1200" cap="none" spc="0" normalizeH="0" baseline="0" noProof="0" dirty="0" smtClean="0">
                <a:ln>
                  <a:noFill/>
                </a:ln>
                <a:solidFill>
                  <a:schemeClr val="tx2"/>
                </a:solidFill>
                <a:effectLst/>
                <a:uLnTx/>
                <a:uFillTx/>
                <a:latin typeface="+mj-lt"/>
                <a:ea typeface="楷体_GB2312" pitchFamily="49" charset="-122"/>
                <a:cs typeface="+mn-cs"/>
              </a:rPr>
              <a:t>；</a:t>
            </a:r>
            <a:endParaRPr kumimoji="0" lang="zh-CN" altLang="en-US" sz="2300" b="0" i="0" u="none" strike="noStrike" kern="1200" cap="none" spc="0" normalizeH="0" baseline="0" noProof="0" dirty="0" smtClean="0">
              <a:ln>
                <a:noFill/>
              </a:ln>
              <a:solidFill>
                <a:schemeClr val="tx2"/>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ct val="55000"/>
              </a:spcBef>
              <a:spcAft>
                <a:spcPct val="0"/>
              </a:spcAft>
              <a:buClr>
                <a:schemeClr val="accent2"/>
              </a:buClr>
              <a:buSzPct val="76000"/>
              <a:buFont typeface="Wingdings 3" panose="05040102010807070707" pitchFamily="18" charset="2"/>
              <a:buChar char=""/>
              <a:defRPr/>
            </a:pPr>
            <a:r>
              <a:rPr kumimoji="0" lang="en-US" altLang="zh-CN" sz="2300" b="0" i="0" u="none" strike="noStrike" kern="1200" cap="none" spc="0" normalizeH="0" baseline="0" noProof="0" dirty="0" smtClean="0">
                <a:ln>
                  <a:noFill/>
                </a:ln>
                <a:solidFill>
                  <a:schemeClr val="tx2"/>
                </a:solidFill>
                <a:effectLst/>
                <a:uLnTx/>
                <a:uFillTx/>
                <a:latin typeface="+mj-lt"/>
                <a:ea typeface="楷体_GB2312" pitchFamily="49" charset="-122"/>
                <a:cs typeface="+mn-cs"/>
              </a:rPr>
              <a:t>2. </a:t>
            </a:r>
            <a:r>
              <a:rPr kumimoji="0" lang="zh-CN" altLang="en-US" sz="2300" b="0" i="0" u="none" strike="noStrike" kern="1200" cap="none" spc="0" normalizeH="0" baseline="0" noProof="0" dirty="0" smtClean="0">
                <a:ln>
                  <a:noFill/>
                </a:ln>
                <a:solidFill>
                  <a:schemeClr val="tx1"/>
                </a:solidFill>
                <a:effectLst/>
                <a:uLnTx/>
                <a:uFillTx/>
                <a:latin typeface="+mj-lt"/>
                <a:ea typeface="楷体_GB2312" pitchFamily="49" charset="-122"/>
                <a:cs typeface="+mn-cs"/>
              </a:rPr>
              <a:t>若</a:t>
            </a:r>
            <a:r>
              <a:rPr kumimoji="0" lang="en-US" altLang="zh-CN" sz="2300" b="0" i="0" u="none" strike="noStrike" kern="1200" cap="none" spc="0" normalizeH="0" baseline="0" noProof="0" dirty="0" err="1" smtClean="0">
                <a:ln>
                  <a:noFill/>
                </a:ln>
                <a:solidFill>
                  <a:srgbClr val="0000CC"/>
                </a:solidFill>
                <a:effectLst/>
                <a:uLnTx/>
                <a:uFillTx/>
                <a:latin typeface="+mj-lt"/>
                <a:ea typeface="楷体_GB2312" pitchFamily="49" charset="-122"/>
                <a:cs typeface="+mn-cs"/>
              </a:rPr>
              <a:t>a</a:t>
            </a:r>
            <a:r>
              <a:rPr kumimoji="0" lang="en-US" altLang="zh-CN" sz="2300" b="0" i="0" u="none" strike="noStrike" kern="1200" cap="none" spc="0" normalizeH="0" baseline="0" noProof="0" dirty="0" err="1" smtClean="0">
                <a:ln>
                  <a:noFill/>
                </a:ln>
                <a:solidFill>
                  <a:srgbClr val="0000CC"/>
                </a:solidFill>
                <a:effectLst/>
                <a:uLnTx/>
                <a:uFillTx/>
                <a:latin typeface="+mj-lt"/>
                <a:ea typeface="楷体_GB2312" pitchFamily="49" charset="-122"/>
                <a:cs typeface="+mn-cs"/>
                <a:sym typeface="Symbol" panose="05050102010706020507" pitchFamily="18" charset="2"/>
              </a:rPr>
              <a:t></a:t>
            </a:r>
            <a:r>
              <a:rPr kumimoji="0" lang="en-US" altLang="zh-CN" sz="2300" b="0" i="0" u="none" strike="noStrike" kern="1200" cap="none" spc="0" normalizeH="0" baseline="0" noProof="0" dirty="0" err="1" smtClean="0">
                <a:ln>
                  <a:noFill/>
                </a:ln>
                <a:solidFill>
                  <a:srgbClr val="0000CC"/>
                </a:solidFill>
                <a:effectLst/>
                <a:uLnTx/>
                <a:uFillTx/>
                <a:latin typeface="+mj-lt"/>
                <a:ea typeface="楷体_GB2312" pitchFamily="49" charset="-122"/>
                <a:cs typeface="+mn-cs"/>
              </a:rPr>
              <a:t>FIRSTVT</a:t>
            </a:r>
            <a:r>
              <a:rPr kumimoji="0" lang="en-US" altLang="zh-CN" sz="2300" b="0" i="0" u="none" strike="noStrike" kern="1200" cap="none" spc="0" normalizeH="0" baseline="0" noProof="0" dirty="0" smtClean="0">
                <a:ln>
                  <a:noFill/>
                </a:ln>
                <a:solidFill>
                  <a:srgbClr val="0000CC"/>
                </a:solidFill>
                <a:effectLst/>
                <a:uLnTx/>
                <a:uFillTx/>
                <a:latin typeface="+mj-lt"/>
                <a:ea typeface="楷体_GB2312" pitchFamily="49" charset="-122"/>
                <a:cs typeface="+mn-cs"/>
              </a:rPr>
              <a:t>(Q)</a:t>
            </a:r>
            <a:r>
              <a:rPr kumimoji="0" lang="zh-CN" altLang="en-US" sz="2300" b="0" i="0" u="none" strike="noStrike" kern="1200" cap="none" spc="0" normalizeH="0" baseline="0" noProof="0" dirty="0" smtClean="0">
                <a:ln>
                  <a:noFill/>
                </a:ln>
                <a:solidFill>
                  <a:schemeClr val="tx1"/>
                </a:solidFill>
                <a:effectLst/>
                <a:uLnTx/>
                <a:uFillTx/>
                <a:latin typeface="+mj-lt"/>
                <a:ea typeface="楷体_GB2312" pitchFamily="49" charset="-122"/>
                <a:cs typeface="+mn-cs"/>
              </a:rPr>
              <a:t>，且有产生式</a:t>
            </a:r>
            <a:r>
              <a:rPr kumimoji="0" lang="en-US" altLang="zh-CN" sz="2300" b="0" i="0" u="none" strike="noStrike" kern="1200" cap="none" spc="0" normalizeH="0" baseline="0" noProof="0" dirty="0" smtClean="0">
                <a:ln>
                  <a:noFill/>
                </a:ln>
                <a:solidFill>
                  <a:srgbClr val="0000CC"/>
                </a:solidFill>
                <a:effectLst/>
                <a:uLnTx/>
                <a:uFillTx/>
                <a:latin typeface="+mj-lt"/>
                <a:ea typeface="楷体_GB2312" pitchFamily="49" charset="-122"/>
                <a:cs typeface="+mn-cs"/>
              </a:rPr>
              <a:t>P→Q…</a:t>
            </a:r>
            <a:r>
              <a:rPr kumimoji="0" lang="zh-CN" altLang="en-US" sz="2300" b="0" i="0" u="none" strike="noStrike" kern="1200" cap="none" spc="0" normalizeH="0" baseline="0" noProof="0" dirty="0" smtClean="0">
                <a:ln>
                  <a:noFill/>
                </a:ln>
                <a:solidFill>
                  <a:schemeClr val="tx1"/>
                </a:solidFill>
                <a:effectLst/>
                <a:uLnTx/>
                <a:uFillTx/>
                <a:latin typeface="+mj-lt"/>
                <a:ea typeface="楷体_GB2312" pitchFamily="49" charset="-122"/>
                <a:cs typeface="+mn-cs"/>
              </a:rPr>
              <a:t>，则</a:t>
            </a:r>
            <a:r>
              <a:rPr kumimoji="0" lang="en-US" altLang="zh-CN" sz="2300" b="0" i="0" u="none" strike="noStrike" kern="1200" cap="none" spc="0" normalizeH="0" baseline="0" noProof="0" dirty="0" err="1" smtClean="0">
                <a:ln>
                  <a:noFill/>
                </a:ln>
                <a:solidFill>
                  <a:srgbClr val="0000CC"/>
                </a:solidFill>
                <a:effectLst/>
                <a:uLnTx/>
                <a:uFillTx/>
                <a:latin typeface="+mj-lt"/>
                <a:ea typeface="楷体_GB2312" pitchFamily="49" charset="-122"/>
                <a:cs typeface="+mn-cs"/>
              </a:rPr>
              <a:t>a</a:t>
            </a:r>
            <a:r>
              <a:rPr kumimoji="0" lang="en-US" altLang="zh-CN" sz="2300" b="0" i="0" u="none" strike="noStrike" kern="1200" cap="none" spc="0" normalizeH="0" baseline="0" noProof="0" dirty="0" err="1" smtClean="0">
                <a:ln>
                  <a:noFill/>
                </a:ln>
                <a:solidFill>
                  <a:srgbClr val="0000CC"/>
                </a:solidFill>
                <a:effectLst/>
                <a:uLnTx/>
                <a:uFillTx/>
                <a:latin typeface="+mj-lt"/>
                <a:ea typeface="楷体_GB2312" pitchFamily="49" charset="-122"/>
                <a:cs typeface="+mn-cs"/>
                <a:sym typeface="Symbol" panose="05050102010706020507" pitchFamily="18" charset="2"/>
              </a:rPr>
              <a:t></a:t>
            </a:r>
            <a:r>
              <a:rPr kumimoji="0" lang="en-US" altLang="zh-CN" sz="2300" b="0" i="0" u="none" strike="noStrike" kern="1200" cap="none" spc="0" normalizeH="0" baseline="0" noProof="0" dirty="0" err="1" smtClean="0">
                <a:ln>
                  <a:noFill/>
                </a:ln>
                <a:solidFill>
                  <a:srgbClr val="0000CC"/>
                </a:solidFill>
                <a:effectLst/>
                <a:uLnTx/>
                <a:uFillTx/>
                <a:latin typeface="+mj-lt"/>
                <a:ea typeface="楷体_GB2312" pitchFamily="49" charset="-122"/>
                <a:cs typeface="+mn-cs"/>
              </a:rPr>
              <a:t>FIRSTVT</a:t>
            </a:r>
            <a:r>
              <a:rPr kumimoji="0" lang="en-US" altLang="zh-CN" sz="2300" b="0" i="0" u="none" strike="noStrike" kern="1200" cap="none" spc="0" normalizeH="0" baseline="0" noProof="0" dirty="0" smtClean="0">
                <a:ln>
                  <a:noFill/>
                </a:ln>
                <a:solidFill>
                  <a:srgbClr val="0000CC"/>
                </a:solidFill>
                <a:effectLst/>
                <a:uLnTx/>
                <a:uFillTx/>
                <a:latin typeface="+mj-lt"/>
                <a:ea typeface="楷体_GB2312" pitchFamily="49" charset="-122"/>
                <a:cs typeface="+mn-cs"/>
              </a:rPr>
              <a:t>(P)</a:t>
            </a:r>
            <a:r>
              <a:rPr kumimoji="0" lang="zh-CN" altLang="en-US" sz="2300" b="0" i="0" u="none" strike="noStrike" kern="1200" cap="none" spc="0" normalizeH="0" baseline="0" noProof="0" dirty="0" smtClean="0">
                <a:ln>
                  <a:noFill/>
                </a:ln>
                <a:solidFill>
                  <a:schemeClr val="tx2"/>
                </a:solidFill>
                <a:effectLst/>
                <a:uLnTx/>
                <a:uFillTx/>
                <a:latin typeface="+mj-lt"/>
                <a:ea typeface="楷体_GB2312" pitchFamily="49" charset="-122"/>
                <a:cs typeface="+mn-cs"/>
              </a:rPr>
              <a:t>。</a:t>
            </a:r>
            <a:endParaRPr kumimoji="0" lang="zh-CN" altLang="en-US" sz="2300" b="0" i="0" u="none" strike="noStrike" kern="1200" cap="none" spc="0" normalizeH="0" baseline="0" noProof="0" dirty="0" smtClean="0">
              <a:ln>
                <a:noFill/>
              </a:ln>
              <a:solidFill>
                <a:schemeClr val="tx2"/>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en-US" altLang="zh-CN" sz="26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65539" name="Date Placeholder 3"/>
          <p:cNvSpPr>
            <a:spLocks noGrp="1"/>
          </p:cNvSpPr>
          <p:nvPr>
            <p:ph type="dt" sz="half" idx="10"/>
          </p:nvPr>
        </p:nvSpPr>
        <p:spPr>
          <a:noFill/>
          <a:ln>
            <a:noFill/>
          </a:ln>
        </p:spPr>
        <p:txBody>
          <a:bodyPr anchor="t"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a:fld id="{BB962C8B-B14F-4D97-AF65-F5344CB8AC3E}" type="datetime1">
              <a:rPr lang="zh-TW" altLang="en-US" sz="1400" dirty="0">
                <a:solidFill>
                  <a:schemeClr val="tx2"/>
                </a:solidFill>
              </a:rPr>
            </a:fld>
            <a:endParaRPr lang="zh-TW" altLang="en-US" sz="1400" dirty="0">
              <a:solidFill>
                <a:schemeClr val="tx2"/>
              </a:solidFill>
            </a:endParaRPr>
          </a:p>
        </p:txBody>
      </p:sp>
      <p:sp>
        <p:nvSpPr>
          <p:cNvPr id="65540" name="Slide Number Placeholder 4"/>
          <p:cNvSpPr>
            <a:spLocks noGrp="1"/>
          </p:cNvSpPr>
          <p:nvPr>
            <p:ph type="sldNum" sz="quarter" idx="12"/>
          </p:nvPr>
        </p:nvSpPr>
        <p:spPr>
          <a:noFill/>
          <a:ln>
            <a:noFill/>
          </a:ln>
        </p:spPr>
        <p:txBody>
          <a:bodyPr anchor="t"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a:fld id="{9A0DB2DC-4C9A-4742-B13C-FB6460FD3503}" type="slidenum">
              <a:rPr lang="zh-TW" altLang="en-US" sz="1400" dirty="0">
                <a:solidFill>
                  <a:schemeClr val="tx2"/>
                </a:solidFill>
              </a:rPr>
            </a:fld>
            <a:endParaRPr lang="zh-TW" altLang="en-US" sz="1400" dirty="0">
              <a:solidFill>
                <a:schemeClr val="tx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Title 1"/>
          <p:cNvSpPr>
            <a:spLocks noGrp="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Bottom-up</a:t>
            </a:r>
            <a:endParaRPr lang="zh-CN" altLang="en-US" kern="1200" dirty="0">
              <a:latin typeface="+mj-lt"/>
              <a:ea typeface="宋体" panose="02010600030101010101" pitchFamily="2" charset="-122"/>
              <a:cs typeface="+mj-cs"/>
            </a:endParaRPr>
          </a:p>
        </p:txBody>
      </p:sp>
      <p:sp>
        <p:nvSpPr>
          <p:cNvPr id="3" name="Content Placeholder 2"/>
          <p:cNvSpPr>
            <a:spLocks noGrp="1"/>
          </p:cNvSpPr>
          <p:nvPr>
            <p:ph sz="quarter" idx="1"/>
          </p:nvPr>
        </p:nvSpPr>
        <p:spPr>
          <a:xfrm>
            <a:off x="457200" y="1219200"/>
            <a:ext cx="8229600" cy="4937125"/>
          </a:xfrm>
        </p:spPr>
        <p:txBody>
          <a:bodyPr vert="horz" wrap="square" lIns="91440" tIns="45720" rIns="91440" bIns="45720" numCol="1" anchor="t" anchorCtr="0" compatLnSpc="1"/>
          <a:lstStyle/>
          <a:p>
            <a:pPr marL="273050" marR="0" lvl="0" indent="-273050" algn="l" defTabSz="914400" rtl="0" eaLnBrk="0" fontAlgn="base" latinLnBrk="0" hangingPunct="0">
              <a:lnSpc>
                <a:spcPct val="125000"/>
              </a:lnSpc>
              <a:spcBef>
                <a:spcPct val="0"/>
              </a:spcBef>
              <a:spcAft>
                <a:spcPct val="0"/>
              </a:spcAft>
              <a:buClr>
                <a:schemeClr val="accent1"/>
              </a:buClr>
              <a:buSzPct val="76000"/>
              <a:buFont typeface="Wingdings 3" panose="05040102010807070707" pitchFamily="18" charset="2"/>
              <a:buChar char=""/>
              <a:defRPr/>
            </a:pPr>
            <a:r>
              <a:rPr kumimoji="0" lang="zh-CN" altLang="en-US" sz="2800" b="0"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cs typeface="+mn-cs"/>
              </a:rPr>
              <a:t>自下而上分析法</a:t>
            </a:r>
            <a:endParaRPr kumimoji="0" lang="zh-CN" altLang="en-US" sz="2800" b="0"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cs typeface="+mn-cs"/>
            </a:endParaRPr>
          </a:p>
          <a:p>
            <a:pPr marL="548005" marR="0" lvl="1" indent="-273050" algn="l" defTabSz="914400" rtl="0" eaLnBrk="0" fontAlgn="base" latinLnBrk="0" hangingPunct="0">
              <a:lnSpc>
                <a:spcPct val="125000"/>
              </a:lnSpc>
              <a:spcBef>
                <a:spcPct val="0"/>
              </a:spcBef>
              <a:spcAft>
                <a:spcPct val="0"/>
              </a:spcAft>
              <a:buClr>
                <a:schemeClr val="accent2"/>
              </a:buClr>
              <a:buSzPct val="76000"/>
              <a:buFont typeface="Wingdings 3" panose="05040102010807070707" pitchFamily="18" charset="2"/>
              <a:buChar char=""/>
              <a:defRPr/>
            </a:pPr>
            <a:r>
              <a:rPr kumimoji="0" lang="zh-CN" altLang="en-US" sz="2400" b="0"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cs typeface="+mn-cs"/>
              </a:rPr>
              <a:t>是一种</a:t>
            </a:r>
            <a:r>
              <a:rPr kumimoji="0" lang="zh-CN" altLang="en-US" sz="2400" b="0" i="0" u="none" strike="noStrike" kern="1200" cap="none" spc="0" normalizeH="0" baseline="0" noProof="0" dirty="0" smtClean="0">
                <a:ln>
                  <a:noFill/>
                </a:ln>
                <a:solidFill>
                  <a:schemeClr val="tx2"/>
                </a:solidFill>
                <a:effectLst/>
                <a:uLnTx/>
                <a:uFillTx/>
                <a:latin typeface="楷体_GB2312" pitchFamily="49" charset="-122"/>
                <a:ea typeface="楷体_GB2312" pitchFamily="49" charset="-122"/>
                <a:cs typeface="+mn-cs"/>
              </a:rPr>
              <a:t>“</a:t>
            </a:r>
            <a:r>
              <a:rPr kumimoji="0" lang="zh-CN" altLang="en-US" sz="2400" b="0" i="0" u="none" strike="noStrike" kern="1200" cap="none" spc="0" normalizeH="0" baseline="0" noProof="0" dirty="0" smtClean="0">
                <a:ln>
                  <a:noFill/>
                </a:ln>
                <a:solidFill>
                  <a:srgbClr val="0000CC"/>
                </a:solidFill>
                <a:effectLst/>
                <a:uLnTx/>
                <a:uFillTx/>
                <a:latin typeface="楷体_GB2312" pitchFamily="49" charset="-122"/>
                <a:ea typeface="楷体_GB2312" pitchFamily="49" charset="-122"/>
                <a:cs typeface="+mn-cs"/>
              </a:rPr>
              <a:t>移进</a:t>
            </a:r>
            <a:r>
              <a:rPr kumimoji="0" lang="en-US" altLang="zh-CN" sz="2400" b="0" i="0" u="none" strike="noStrike" kern="1200" cap="none" spc="0" normalizeH="0" baseline="0" noProof="0" dirty="0" smtClean="0">
                <a:ln>
                  <a:noFill/>
                </a:ln>
                <a:solidFill>
                  <a:srgbClr val="0000CC"/>
                </a:solidFill>
                <a:effectLst/>
                <a:uLnTx/>
                <a:uFillTx/>
                <a:latin typeface="楷体_GB2312" pitchFamily="49" charset="-122"/>
                <a:ea typeface="楷体_GB2312" pitchFamily="49" charset="-122"/>
                <a:cs typeface="+mn-cs"/>
              </a:rPr>
              <a:t>-</a:t>
            </a:r>
            <a:r>
              <a:rPr kumimoji="0" lang="zh-CN" altLang="en-US" sz="2400" b="0" i="0" u="none" strike="noStrike" kern="1200" cap="none" spc="0" normalizeH="0" baseline="0" noProof="0" dirty="0" smtClean="0">
                <a:ln>
                  <a:noFill/>
                </a:ln>
                <a:solidFill>
                  <a:srgbClr val="0000CC"/>
                </a:solidFill>
                <a:effectLst/>
                <a:uLnTx/>
                <a:uFillTx/>
                <a:latin typeface="楷体_GB2312" pitchFamily="49" charset="-122"/>
                <a:ea typeface="楷体_GB2312" pitchFamily="49" charset="-122"/>
                <a:cs typeface="+mn-cs"/>
              </a:rPr>
              <a:t>归约</a:t>
            </a:r>
            <a:r>
              <a:rPr kumimoji="0" lang="zh-CN" altLang="en-US" sz="2400" b="0" i="0" u="none" strike="noStrike" kern="1200" cap="none" spc="0" normalizeH="0" baseline="0" noProof="0" dirty="0" smtClean="0">
                <a:ln>
                  <a:noFill/>
                </a:ln>
                <a:solidFill>
                  <a:schemeClr val="tx2"/>
                </a:solidFill>
                <a:effectLst/>
                <a:uLnTx/>
                <a:uFillTx/>
                <a:latin typeface="楷体_GB2312" pitchFamily="49" charset="-122"/>
                <a:ea typeface="楷体_GB2312" pitchFamily="49" charset="-122"/>
                <a:cs typeface="+mn-cs"/>
              </a:rPr>
              <a:t>”（</a:t>
            </a:r>
            <a:r>
              <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shift-reduce</a:t>
            </a:r>
            <a:r>
              <a:rPr kumimoji="0" lang="zh-CN" altLang="en-US" sz="2400" b="0" i="0" u="none" strike="noStrike" kern="1200" cap="none" spc="0" normalizeH="0" baseline="0" noProof="0" dirty="0" smtClean="0">
                <a:ln>
                  <a:noFill/>
                </a:ln>
                <a:solidFill>
                  <a:schemeClr val="tx2"/>
                </a:solidFill>
                <a:effectLst/>
                <a:uLnTx/>
                <a:uFillTx/>
                <a:latin typeface="楷体_GB2312" pitchFamily="49" charset="-122"/>
                <a:ea typeface="楷体_GB2312" pitchFamily="49" charset="-122"/>
                <a:cs typeface="+mn-cs"/>
              </a:rPr>
              <a:t>）</a:t>
            </a:r>
            <a:r>
              <a:rPr kumimoji="0" lang="zh-CN" altLang="en-US" sz="2400" b="0"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cs typeface="+mn-cs"/>
              </a:rPr>
              <a:t>法</a:t>
            </a:r>
            <a:endParaRPr kumimoji="0" lang="zh-CN" altLang="en-US" sz="2400" b="0"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cs typeface="+mn-cs"/>
            </a:endParaRPr>
          </a:p>
          <a:p>
            <a:pPr marL="548005" marR="0" lvl="1" indent="-273050" algn="l" defTabSz="914400" rtl="0" eaLnBrk="0" fontAlgn="base" latinLnBrk="0" hangingPunct="0">
              <a:lnSpc>
                <a:spcPct val="125000"/>
              </a:lnSpc>
              <a:spcBef>
                <a:spcPct val="0"/>
              </a:spcBef>
              <a:spcAft>
                <a:spcPct val="0"/>
              </a:spcAft>
              <a:buClr>
                <a:schemeClr val="accent2"/>
              </a:buClr>
              <a:buSzPct val="76000"/>
              <a:buFont typeface="Wingdings 3" panose="05040102010807070707" pitchFamily="18" charset="2"/>
              <a:buChar char=""/>
              <a:defRPr/>
            </a:pPr>
            <a:r>
              <a:rPr kumimoji="0" lang="zh-CN" altLang="en-US" sz="2400" b="0" i="0" u="none" strike="noStrike" kern="1200" cap="none" spc="0" normalizeH="0" baseline="0" noProof="1" smtClean="0">
                <a:ln>
                  <a:noFill/>
                </a:ln>
                <a:solidFill>
                  <a:srgbClr val="FF0000"/>
                </a:solidFill>
                <a:effectLst/>
                <a:uLnTx/>
                <a:uFillTx/>
                <a:latin typeface="楷体_GB2312" pitchFamily="49" charset="-122"/>
                <a:ea typeface="楷体_GB2312" pitchFamily="49" charset="-122"/>
                <a:cs typeface="+mn-cs"/>
              </a:rPr>
              <a:t>基本思想</a:t>
            </a:r>
            <a:endParaRPr kumimoji="0" lang="zh-CN" altLang="en-US" sz="2400" b="0" i="0" u="none" strike="noStrike" kern="1200" cap="none" spc="0" normalizeH="0" baseline="0" noProof="0" dirty="0" smtClean="0">
              <a:ln>
                <a:noFill/>
              </a:ln>
              <a:solidFill>
                <a:schemeClr val="tx2"/>
              </a:solidFill>
              <a:effectLst/>
              <a:uLnTx/>
              <a:uFillTx/>
              <a:latin typeface="楷体_GB2312" pitchFamily="49" charset="-122"/>
              <a:ea typeface="楷体_GB2312" pitchFamily="49" charset="-122"/>
              <a:cs typeface="+mn-cs"/>
            </a:endParaRPr>
          </a:p>
          <a:p>
            <a:pPr marL="822325" marR="0" lvl="2" indent="-228600" algn="l" defTabSz="914400" rtl="0" eaLnBrk="0" fontAlgn="base" latinLnBrk="0" hangingPunct="0">
              <a:lnSpc>
                <a:spcPct val="125000"/>
              </a:lnSpc>
              <a:spcBef>
                <a:spcPct val="0"/>
              </a:spcBef>
              <a:spcAft>
                <a:spcPct val="0"/>
              </a:spcAft>
              <a:buClr>
                <a:srgbClr val="BCBCBC"/>
              </a:buClr>
              <a:buSzPct val="76000"/>
              <a:buFont typeface="Wingdings 3" panose="05040102010807070707" pitchFamily="18" charset="2"/>
              <a:buChar char=""/>
              <a:defRPr/>
            </a:pPr>
            <a:r>
              <a:rPr kumimoji="0" lang="zh-CN" altLang="en-US" sz="2400" b="0" i="0" u="none" strike="noStrike" kern="1200" cap="none" spc="0" normalizeH="0" baseline="0" noProof="1" smtClean="0">
                <a:ln>
                  <a:noFill/>
                </a:ln>
                <a:solidFill>
                  <a:schemeClr val="tx1"/>
                </a:solidFill>
                <a:effectLst/>
                <a:uLnTx/>
                <a:uFillTx/>
                <a:latin typeface="楷体_GB2312" pitchFamily="49" charset="-122"/>
                <a:ea typeface="楷体_GB2312" pitchFamily="49" charset="-122"/>
                <a:cs typeface="+mn-cs"/>
              </a:rPr>
              <a:t>用一个寄存符号的</a:t>
            </a:r>
            <a:r>
              <a:rPr kumimoji="0" lang="zh-CN" altLang="en-US" sz="2400" b="0" i="0" u="none" strike="noStrike" kern="1200" cap="none" spc="0" normalizeH="0" baseline="0" noProof="1" smtClean="0">
                <a:ln>
                  <a:noFill/>
                </a:ln>
                <a:solidFill>
                  <a:srgbClr val="0000CC"/>
                </a:solidFill>
                <a:effectLst/>
                <a:uLnTx/>
                <a:uFillTx/>
                <a:latin typeface="楷体_GB2312" pitchFamily="49" charset="-122"/>
                <a:ea typeface="楷体_GB2312" pitchFamily="49" charset="-122"/>
                <a:cs typeface="+mn-cs"/>
              </a:rPr>
              <a:t>先进后出栈</a:t>
            </a:r>
            <a:endParaRPr kumimoji="0" lang="zh-CN" altLang="en-US" sz="2400" b="0" i="0" u="none" strike="noStrike" kern="1200" cap="none" spc="0" normalizeH="0" baseline="0" noProof="0" dirty="0" smtClean="0">
              <a:ln>
                <a:noFill/>
              </a:ln>
              <a:solidFill>
                <a:srgbClr val="0000CC"/>
              </a:solidFill>
              <a:effectLst/>
              <a:uLnTx/>
              <a:uFillTx/>
              <a:latin typeface="楷体_GB2312" pitchFamily="49" charset="-122"/>
              <a:ea typeface="楷体_GB2312" pitchFamily="49" charset="-122"/>
              <a:cs typeface="+mn-cs"/>
            </a:endParaRPr>
          </a:p>
          <a:p>
            <a:pPr marL="822325" marR="0" lvl="2" indent="-228600" algn="l" defTabSz="914400" rtl="0" eaLnBrk="0" fontAlgn="base" latinLnBrk="0" hangingPunct="0">
              <a:lnSpc>
                <a:spcPct val="125000"/>
              </a:lnSpc>
              <a:spcBef>
                <a:spcPct val="0"/>
              </a:spcBef>
              <a:spcAft>
                <a:spcPct val="0"/>
              </a:spcAft>
              <a:buClr>
                <a:srgbClr val="BCBCBC"/>
              </a:buClr>
              <a:buSzPct val="76000"/>
              <a:buFont typeface="Wingdings 3" panose="05040102010807070707" pitchFamily="18" charset="2"/>
              <a:buChar char=""/>
              <a:defRPr/>
            </a:pPr>
            <a:r>
              <a:rPr kumimoji="0" lang="zh-CN" altLang="en-US" sz="2400" b="0" i="0" u="none" strike="noStrike" kern="1200" cap="none" spc="0" normalizeH="0" baseline="0" noProof="1" smtClean="0">
                <a:ln>
                  <a:noFill/>
                </a:ln>
                <a:solidFill>
                  <a:schemeClr val="tx1"/>
                </a:solidFill>
                <a:effectLst/>
                <a:uLnTx/>
                <a:uFillTx/>
                <a:latin typeface="楷体_GB2312" pitchFamily="49" charset="-122"/>
                <a:ea typeface="楷体_GB2312" pitchFamily="49" charset="-122"/>
                <a:cs typeface="+mn-cs"/>
              </a:rPr>
              <a:t>把输入符号一个一个地</a:t>
            </a:r>
            <a:r>
              <a:rPr kumimoji="0" lang="zh-CN" altLang="en-US" sz="2400" b="0" i="0" u="none" strike="noStrike" kern="1200" cap="none" spc="0" normalizeH="0" baseline="0" noProof="1" smtClean="0">
                <a:ln>
                  <a:noFill/>
                </a:ln>
                <a:solidFill>
                  <a:srgbClr val="0000CC"/>
                </a:solidFill>
                <a:effectLst/>
                <a:uLnTx/>
                <a:uFillTx/>
                <a:latin typeface="楷体_GB2312" pitchFamily="49" charset="-122"/>
                <a:ea typeface="楷体_GB2312" pitchFamily="49" charset="-122"/>
                <a:cs typeface="+mn-cs"/>
              </a:rPr>
              <a:t>移进</a:t>
            </a:r>
            <a:r>
              <a:rPr kumimoji="0" lang="zh-CN" altLang="en-US" sz="2400" b="0" i="0" u="none" strike="noStrike" kern="1200" cap="none" spc="0" normalizeH="0" baseline="0" noProof="1" smtClean="0">
                <a:ln>
                  <a:noFill/>
                </a:ln>
                <a:solidFill>
                  <a:schemeClr val="tx1"/>
                </a:solidFill>
                <a:effectLst/>
                <a:uLnTx/>
                <a:uFillTx/>
                <a:latin typeface="楷体_GB2312" pitchFamily="49" charset="-122"/>
                <a:ea typeface="楷体_GB2312" pitchFamily="49" charset="-122"/>
                <a:cs typeface="+mn-cs"/>
              </a:rPr>
              <a:t>到栈里</a:t>
            </a:r>
            <a:endParaRPr kumimoji="0" lang="zh-CN" altLang="en-US" sz="2400" b="0"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cs typeface="+mn-cs"/>
            </a:endParaRPr>
          </a:p>
          <a:p>
            <a:pPr marL="822325" marR="0" lvl="2" indent="-228600" algn="l" defTabSz="914400" rtl="0" eaLnBrk="0" fontAlgn="base" latinLnBrk="0" hangingPunct="0">
              <a:lnSpc>
                <a:spcPct val="125000"/>
              </a:lnSpc>
              <a:spcBef>
                <a:spcPct val="0"/>
              </a:spcBef>
              <a:spcAft>
                <a:spcPct val="0"/>
              </a:spcAft>
              <a:buClr>
                <a:srgbClr val="BCBCBC"/>
              </a:buClr>
              <a:buSzPct val="76000"/>
              <a:buFont typeface="Wingdings 3" panose="05040102010807070707" pitchFamily="18" charset="2"/>
              <a:buChar char=""/>
              <a:defRPr/>
            </a:pPr>
            <a:r>
              <a:rPr kumimoji="0" lang="zh-CN" altLang="en-US" sz="2400" b="0" i="0" u="none" strike="noStrike" kern="1200" cap="none" spc="0" normalizeH="0" baseline="0" noProof="1" smtClean="0">
                <a:ln>
                  <a:noFill/>
                </a:ln>
                <a:solidFill>
                  <a:schemeClr val="tx1"/>
                </a:solidFill>
                <a:effectLst/>
                <a:uLnTx/>
                <a:uFillTx/>
                <a:latin typeface="楷体_GB2312" pitchFamily="49" charset="-122"/>
                <a:ea typeface="楷体_GB2312" pitchFamily="49" charset="-122"/>
                <a:cs typeface="+mn-cs"/>
              </a:rPr>
              <a:t>当</a:t>
            </a:r>
            <a:r>
              <a:rPr kumimoji="0" lang="zh-CN" altLang="en-US" sz="2400" b="0" i="0" u="none" strike="noStrike" kern="1200" cap="none" spc="0" normalizeH="0" baseline="0" noProof="1" smtClean="0">
                <a:ln>
                  <a:noFill/>
                </a:ln>
                <a:solidFill>
                  <a:srgbClr val="0000CC"/>
                </a:solidFill>
                <a:effectLst/>
                <a:uLnTx/>
                <a:uFillTx/>
                <a:latin typeface="楷体_GB2312" pitchFamily="49" charset="-122"/>
                <a:ea typeface="楷体_GB2312" pitchFamily="49" charset="-122"/>
                <a:cs typeface="+mn-cs"/>
              </a:rPr>
              <a:t>栈顶形成某个产生式的候选式</a:t>
            </a:r>
            <a:r>
              <a:rPr kumimoji="0" lang="zh-CN" altLang="en-US" sz="2400" b="0" i="0" u="none" strike="noStrike" kern="1200" cap="none" spc="0" normalizeH="0" baseline="0" noProof="1" smtClean="0">
                <a:ln>
                  <a:noFill/>
                </a:ln>
                <a:solidFill>
                  <a:schemeClr val="tx1"/>
                </a:solidFill>
                <a:effectLst/>
                <a:uLnTx/>
                <a:uFillTx/>
                <a:latin typeface="楷体_GB2312" pitchFamily="49" charset="-122"/>
                <a:ea typeface="楷体_GB2312" pitchFamily="49" charset="-122"/>
                <a:cs typeface="+mn-cs"/>
              </a:rPr>
              <a:t>时，把栈顶的这一部分替换成(</a:t>
            </a:r>
            <a:r>
              <a:rPr kumimoji="0" lang="zh-CN" altLang="en-US" sz="2400" b="0" i="0" u="none" strike="noStrike" kern="1200" cap="none" spc="0" normalizeH="0" baseline="0" noProof="1" smtClean="0">
                <a:ln>
                  <a:noFill/>
                </a:ln>
                <a:solidFill>
                  <a:srgbClr val="0000CC"/>
                </a:solidFill>
                <a:effectLst/>
                <a:uLnTx/>
                <a:uFillTx/>
                <a:latin typeface="楷体_GB2312" pitchFamily="49" charset="-122"/>
                <a:ea typeface="楷体_GB2312" pitchFamily="49" charset="-122"/>
                <a:cs typeface="+mn-cs"/>
              </a:rPr>
              <a:t>归约</a:t>
            </a:r>
            <a:r>
              <a:rPr kumimoji="0" lang="zh-CN" altLang="en-US" sz="2400" b="0" i="0" u="none" strike="noStrike" kern="1200" cap="none" spc="0" normalizeH="0" baseline="0" noProof="1" smtClean="0">
                <a:ln>
                  <a:noFill/>
                </a:ln>
                <a:solidFill>
                  <a:schemeClr val="tx1"/>
                </a:solidFill>
                <a:effectLst/>
                <a:uLnTx/>
                <a:uFillTx/>
                <a:latin typeface="楷体_GB2312" pitchFamily="49" charset="-122"/>
                <a:ea typeface="楷体_GB2312" pitchFamily="49" charset="-122"/>
                <a:cs typeface="+mn-cs"/>
              </a:rPr>
              <a:t>为)该产生式的</a:t>
            </a:r>
            <a:r>
              <a:rPr kumimoji="0" lang="zh-CN" altLang="en-US" sz="2400" b="0" i="0" u="none" strike="noStrike" kern="1200" cap="none" spc="0" normalizeH="0" baseline="0" noProof="1" smtClean="0">
                <a:ln>
                  <a:noFill/>
                </a:ln>
                <a:solidFill>
                  <a:srgbClr val="0000CC"/>
                </a:solidFill>
                <a:effectLst/>
                <a:uLnTx/>
                <a:uFillTx/>
                <a:latin typeface="楷体_GB2312" pitchFamily="49" charset="-122"/>
                <a:ea typeface="楷体_GB2312" pitchFamily="49" charset="-122"/>
                <a:cs typeface="+mn-cs"/>
              </a:rPr>
              <a:t>左部符号</a:t>
            </a:r>
            <a:endParaRPr kumimoji="0" lang="zh-CN" altLang="en-US" sz="2400" b="0" i="0" u="none" strike="noStrike" kern="1200" cap="none" spc="0" normalizeH="0" baseline="0" noProof="0" dirty="0" smtClean="0">
              <a:ln>
                <a:noFill/>
              </a:ln>
              <a:solidFill>
                <a:srgbClr val="0000CC"/>
              </a:solidFill>
              <a:effectLst/>
              <a:uLnTx/>
              <a:uFillTx/>
              <a:latin typeface="楷体_GB2312" pitchFamily="49" charset="-122"/>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zh-CN" altLang="en-US" sz="28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endParaRPr>
          </a:p>
        </p:txBody>
      </p:sp>
      <p:sp>
        <p:nvSpPr>
          <p:cNvPr id="16387" name="Date Placeholder 3"/>
          <p:cNvSpPr>
            <a:spLocks noGrp="1"/>
          </p:cNvSpPr>
          <p:nvPr>
            <p:ph type="dt" sz="half" idx="10"/>
          </p:nvPr>
        </p:nvSpPr>
        <p:spPr>
          <a:noFill/>
          <a:ln>
            <a:noFill/>
          </a:ln>
        </p:spPr>
        <p:txBody>
          <a:bodyPr anchor="t"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a:fld id="{BB962C8B-B14F-4D97-AF65-F5344CB8AC3E}" type="datetime1">
              <a:rPr lang="zh-TW" altLang="en-US" sz="1400" dirty="0">
                <a:solidFill>
                  <a:schemeClr val="tx2"/>
                </a:solidFill>
              </a:rPr>
            </a:fld>
            <a:endParaRPr lang="zh-TW" altLang="en-US" sz="1400" dirty="0">
              <a:solidFill>
                <a:schemeClr val="tx2"/>
              </a:solidFill>
            </a:endParaRPr>
          </a:p>
        </p:txBody>
      </p:sp>
      <p:sp>
        <p:nvSpPr>
          <p:cNvPr id="16388" name="Slide Number Placeholder 4"/>
          <p:cNvSpPr>
            <a:spLocks noGrp="1"/>
          </p:cNvSpPr>
          <p:nvPr>
            <p:ph type="sldNum" sz="quarter" idx="12"/>
          </p:nvPr>
        </p:nvSpPr>
        <p:spPr>
          <a:noFill/>
          <a:ln>
            <a:noFill/>
          </a:ln>
        </p:spPr>
        <p:txBody>
          <a:bodyPr anchor="t"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a:fld id="{9A0DB2DC-4C9A-4742-B13C-FB6460FD3503}" type="slidenum">
              <a:rPr lang="zh-TW" altLang="en-US" sz="1400" dirty="0">
                <a:solidFill>
                  <a:schemeClr val="tx2"/>
                </a:solidFill>
              </a:rPr>
            </a:fld>
            <a:endParaRPr lang="zh-TW" altLang="en-US" sz="1400" dirty="0">
              <a:solidFill>
                <a:schemeClr val="tx2"/>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7" name="Title 1"/>
          <p:cNvSpPr>
            <a:spLocks noGrp="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Operator precedence analysis</a:t>
            </a:r>
            <a:endParaRPr lang="zh-CN" altLang="en-US" kern="1200" dirty="0">
              <a:latin typeface="+mj-lt"/>
              <a:ea typeface="宋体" panose="02010600030101010101" pitchFamily="2" charset="-122"/>
              <a:cs typeface="+mj-cs"/>
            </a:endParaRPr>
          </a:p>
        </p:txBody>
      </p:sp>
      <p:sp>
        <p:nvSpPr>
          <p:cNvPr id="3" name="Content Placeholder 2"/>
          <p:cNvSpPr>
            <a:spLocks noGrp="1"/>
          </p:cNvSpPr>
          <p:nvPr>
            <p:ph sz="quarter" idx="1"/>
          </p:nvPr>
        </p:nvSpPr>
        <p:spPr>
          <a:xfrm>
            <a:off x="457200" y="1219200"/>
            <a:ext cx="8229600" cy="1007745"/>
          </a:xfrm>
        </p:spPr>
        <p:txBody>
          <a:bodyPr vert="horz" wrap="square" lIns="91440" tIns="45720" rIns="91440" bIns="45720" numCol="1" anchor="t" anchorCtr="0" compatLnSpc="1"/>
          <a:lstStyle/>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构造集合</a:t>
            </a:r>
            <a:r>
              <a:rPr kumimoji="0" lang="en-US" altLang="zh-CN"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FIRSTVT(P)</a:t>
            </a:r>
            <a:r>
              <a:rPr kumimoji="0" lang="zh-CN" altLang="en-US"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的算法：</a:t>
            </a:r>
            <a:endParaRPr kumimoji="0" lang="zh-CN" altLang="en-US" sz="26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rPr>
              <a:t>计算</a:t>
            </a:r>
            <a:r>
              <a:rPr kumimoji="0" lang="en-US" altLang="zh-CN" sz="2600" b="0" i="0" u="none" strike="noStrike" kern="1200" cap="none" spc="0" normalizeH="0" baseline="0" noProof="0" dirty="0">
                <a:ln>
                  <a:noFill/>
                </a:ln>
                <a:solidFill>
                  <a:schemeClr val="tx1"/>
                </a:solidFill>
                <a:effectLst/>
                <a:uLnTx/>
                <a:uFillTx/>
                <a:latin typeface="+mj-lt"/>
                <a:ea typeface="楷体_GB2312" pitchFamily="49" charset="-122"/>
                <a:cs typeface="+mn-cs"/>
              </a:rPr>
              <a:t>Firstvt</a:t>
            </a:r>
            <a:r>
              <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rPr>
              <a:t>的传播</a:t>
            </a:r>
            <a:endPar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65539" name="Date Placeholder 3"/>
          <p:cNvSpPr>
            <a:spLocks noGrp="1"/>
          </p:cNvSpPr>
          <p:nvPr>
            <p:ph type="dt" sz="half" idx="10"/>
          </p:nvPr>
        </p:nvSpPr>
        <p:spPr>
          <a:noFill/>
          <a:ln>
            <a:noFill/>
          </a:ln>
        </p:spPr>
        <p:txBody>
          <a:bodyPr anchor="t"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a:fld id="{BB962C8B-B14F-4D97-AF65-F5344CB8AC3E}" type="datetime1">
              <a:rPr lang="zh-TW" altLang="en-US" sz="1400" dirty="0">
                <a:solidFill>
                  <a:schemeClr val="tx2"/>
                </a:solidFill>
              </a:rPr>
            </a:fld>
            <a:endParaRPr lang="zh-TW" altLang="en-US" sz="1400" dirty="0">
              <a:solidFill>
                <a:schemeClr val="tx2"/>
              </a:solidFill>
            </a:endParaRPr>
          </a:p>
        </p:txBody>
      </p:sp>
      <p:sp>
        <p:nvSpPr>
          <p:cNvPr id="65540" name="Slide Number Placeholder 4"/>
          <p:cNvSpPr>
            <a:spLocks noGrp="1"/>
          </p:cNvSpPr>
          <p:nvPr>
            <p:ph type="sldNum" sz="quarter" idx="12"/>
          </p:nvPr>
        </p:nvSpPr>
        <p:spPr>
          <a:noFill/>
          <a:ln>
            <a:noFill/>
          </a:ln>
        </p:spPr>
        <p:txBody>
          <a:bodyPr anchor="t"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a:fld id="{9A0DB2DC-4C9A-4742-B13C-FB6460FD3503}" type="slidenum">
              <a:rPr lang="zh-TW" altLang="en-US" sz="1400" dirty="0">
                <a:solidFill>
                  <a:schemeClr val="tx2"/>
                </a:solidFill>
              </a:rPr>
            </a:fld>
            <a:endParaRPr lang="zh-TW" altLang="en-US" sz="1400" dirty="0">
              <a:solidFill>
                <a:schemeClr val="tx2"/>
              </a:solidFill>
            </a:endParaRPr>
          </a:p>
        </p:txBody>
      </p:sp>
      <mc:AlternateContent xmlns:mc="http://schemas.openxmlformats.org/markup-compatibility/2006">
        <mc:Choice xmlns:a14="http://schemas.microsoft.com/office/drawing/2010/main" Requires="a14">
          <p:sp>
            <p:nvSpPr>
              <p:cNvPr id="11" name="文本框 10"/>
              <p:cNvSpPr txBox="1"/>
              <p:nvPr/>
            </p:nvSpPr>
            <p:spPr>
              <a:xfrm>
                <a:off x="899795" y="2348865"/>
                <a:ext cx="1441450" cy="1568450"/>
              </a:xfrm>
              <a:prstGeom prst="rect">
                <a:avLst/>
              </a:prstGeom>
              <a:noFill/>
            </p:spPr>
            <p:txBody>
              <a:bodyPr wrap="none" rtlCol="0">
                <a:spAutoFit/>
              </a:bodyPr>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𝑃</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𝑄𝑎</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𝑆</m:t>
                      </m:r>
                    </m:oMath>
                  </m:oMathPara>
                </a14:m>
                <a:endParaRPr lang="en-US" altLang="zh-CN" i="1">
                  <a:latin typeface="Cambria Math" panose="02040503050406030204" charset="0"/>
                  <a:cs typeface="Cambria Math" panose="02040503050406030204" charset="0"/>
                </a:endParaRPr>
              </a:p>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𝑄</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𝑅𝑏</m:t>
                      </m:r>
                    </m:oMath>
                  </m:oMathPara>
                </a14:m>
                <a:endParaRPr lang="en-US" altLang="zh-CN" i="1">
                  <a:latin typeface="Cambria Math" panose="02040503050406030204" charset="0"/>
                  <a:cs typeface="Cambria Math" panose="02040503050406030204" charset="0"/>
                </a:endParaRPr>
              </a:p>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𝑆</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𝑅𝑐</m:t>
                      </m:r>
                    </m:oMath>
                  </m:oMathPara>
                </a14:m>
                <a:endParaRPr lang="en-US" altLang="zh-CN" i="1">
                  <a:latin typeface="Cambria Math" panose="02040503050406030204" charset="0"/>
                  <a:cs typeface="Cambria Math" panose="02040503050406030204" charset="0"/>
                </a:endParaRPr>
              </a:p>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𝑅</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𝑑</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𝑏</m:t>
                      </m:r>
                    </m:oMath>
                  </m:oMathPara>
                </a14:m>
                <a:endParaRPr lang="zh-CN" altLang="en-US"/>
              </a:p>
            </p:txBody>
          </p:sp>
        </mc:Choice>
        <mc:Fallback>
          <p:sp>
            <p:nvSpPr>
              <p:cNvPr id="11" name="文本框 10"/>
              <p:cNvSpPr txBox="1">
                <a:spLocks noRot="1" noChangeAspect="1" noMove="1" noResize="1" noEditPoints="1" noAdjustHandles="1" noChangeArrowheads="1" noChangeShapeType="1" noTextEdit="1"/>
              </p:cNvSpPr>
              <p:nvPr/>
            </p:nvSpPr>
            <p:spPr>
              <a:xfrm>
                <a:off x="899795" y="2348865"/>
                <a:ext cx="1441450" cy="1568450"/>
              </a:xfrm>
              <a:prstGeom prst="rect">
                <a:avLst/>
              </a:prstGeom>
              <a:blipFill rotWithShape="1">
                <a:blip r:embed="rId1"/>
                <a:stretch>
                  <a:fillRect/>
                </a:stretch>
              </a:blipFill>
            </p:spPr>
            <p:txBody>
              <a:bodyPr/>
              <a:lstStyle/>
              <a:p>
                <a:r>
                  <a:rPr lang="zh-CN" altLang="en-US">
                    <a:noFill/>
                  </a:rPr>
                  <a:t> </a:t>
                </a:r>
              </a:p>
            </p:txBody>
          </p:sp>
        </mc:Fallback>
      </mc:AlternateContent>
      <p:grpSp>
        <p:nvGrpSpPr>
          <p:cNvPr id="23" name="组合 22"/>
          <p:cNvGrpSpPr/>
          <p:nvPr/>
        </p:nvGrpSpPr>
        <p:grpSpPr>
          <a:xfrm>
            <a:off x="755650" y="4045585"/>
            <a:ext cx="2853055" cy="2182495"/>
            <a:chOff x="7427" y="3751"/>
            <a:chExt cx="4493" cy="3437"/>
          </a:xfrm>
        </p:grpSpPr>
        <p:sp>
          <p:nvSpPr>
            <p:cNvPr id="2" name="椭圆 1"/>
            <p:cNvSpPr/>
            <p:nvPr/>
          </p:nvSpPr>
          <p:spPr>
            <a:xfrm>
              <a:off x="7427" y="4623"/>
              <a:ext cx="864" cy="864"/>
            </a:xfrm>
            <a:prstGeom prst="ellipse">
              <a:avLst/>
            </a:prstGeom>
            <a:noFill/>
            <a:ln w="12700">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P</a:t>
              </a:r>
              <a:endParaRPr lang="en-US" altLang="zh-CN">
                <a:solidFill>
                  <a:schemeClr val="tx1"/>
                </a:solidFill>
              </a:endParaRPr>
            </a:p>
          </p:txBody>
        </p:sp>
        <p:sp>
          <p:nvSpPr>
            <p:cNvPr id="4" name="椭圆 3"/>
            <p:cNvSpPr/>
            <p:nvPr/>
          </p:nvSpPr>
          <p:spPr>
            <a:xfrm>
              <a:off x="9241" y="4623"/>
              <a:ext cx="864" cy="864"/>
            </a:xfrm>
            <a:prstGeom prst="ellipse">
              <a:avLst/>
            </a:prstGeom>
            <a:noFill/>
            <a:ln w="12700">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Q</a:t>
              </a:r>
              <a:endParaRPr lang="en-US" altLang="zh-CN">
                <a:solidFill>
                  <a:schemeClr val="tx1"/>
                </a:solidFill>
              </a:endParaRPr>
            </a:p>
          </p:txBody>
        </p:sp>
        <p:sp>
          <p:nvSpPr>
            <p:cNvPr id="5" name="椭圆 4"/>
            <p:cNvSpPr/>
            <p:nvPr/>
          </p:nvSpPr>
          <p:spPr>
            <a:xfrm>
              <a:off x="11056" y="4623"/>
              <a:ext cx="864" cy="864"/>
            </a:xfrm>
            <a:prstGeom prst="ellipse">
              <a:avLst/>
            </a:prstGeom>
            <a:noFill/>
            <a:ln w="12700">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R</a:t>
              </a:r>
              <a:endParaRPr lang="en-US" altLang="zh-CN">
                <a:solidFill>
                  <a:schemeClr val="tx1"/>
                </a:solidFill>
              </a:endParaRPr>
            </a:p>
          </p:txBody>
        </p:sp>
        <p:sp>
          <p:nvSpPr>
            <p:cNvPr id="6" name="椭圆 5"/>
            <p:cNvSpPr/>
            <p:nvPr/>
          </p:nvSpPr>
          <p:spPr>
            <a:xfrm>
              <a:off x="9241" y="6324"/>
              <a:ext cx="864" cy="864"/>
            </a:xfrm>
            <a:prstGeom prst="ellipse">
              <a:avLst/>
            </a:prstGeom>
            <a:noFill/>
            <a:ln w="12700">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S</a:t>
              </a:r>
              <a:endParaRPr lang="en-US" altLang="zh-CN">
                <a:solidFill>
                  <a:schemeClr val="tx1"/>
                </a:solidFill>
              </a:endParaRPr>
            </a:p>
          </p:txBody>
        </p:sp>
        <p:cxnSp>
          <p:nvCxnSpPr>
            <p:cNvPr id="7" name="直接箭头连接符 6"/>
            <p:cNvCxnSpPr>
              <a:stCxn id="2" idx="6"/>
              <a:endCxn id="4" idx="2"/>
            </p:cNvCxnSpPr>
            <p:nvPr/>
          </p:nvCxnSpPr>
          <p:spPr>
            <a:xfrm>
              <a:off x="8291" y="5055"/>
              <a:ext cx="950" cy="0"/>
            </a:xfrm>
            <a:prstGeom prst="straightConnector1">
              <a:avLst/>
            </a:prstGeom>
            <a:ln w="12700">
              <a:headEnd type="none"/>
              <a:tailEnd type="arrow" w="med" len="med"/>
            </a:ln>
          </p:spPr>
          <p:style>
            <a:lnRef idx="1">
              <a:schemeClr val="dk1"/>
            </a:lnRef>
            <a:fillRef idx="0">
              <a:schemeClr val="dk1"/>
            </a:fillRef>
            <a:effectRef idx="0">
              <a:schemeClr val="dk1"/>
            </a:effectRef>
            <a:fontRef idx="minor">
              <a:schemeClr val="tx1"/>
            </a:fontRef>
          </p:style>
        </p:cxnSp>
        <p:cxnSp>
          <p:nvCxnSpPr>
            <p:cNvPr id="8" name="直接箭头连接符 7"/>
            <p:cNvCxnSpPr>
              <a:stCxn id="4" idx="6"/>
              <a:endCxn id="5" idx="2"/>
            </p:cNvCxnSpPr>
            <p:nvPr/>
          </p:nvCxnSpPr>
          <p:spPr>
            <a:xfrm>
              <a:off x="10105" y="5055"/>
              <a:ext cx="951" cy="0"/>
            </a:xfrm>
            <a:prstGeom prst="straightConnector1">
              <a:avLst/>
            </a:prstGeom>
            <a:ln w="12700">
              <a:headEnd type="none"/>
              <a:tailEnd type="arrow" w="med" len="med"/>
            </a:ln>
          </p:spPr>
          <p:style>
            <a:lnRef idx="1">
              <a:schemeClr val="dk1"/>
            </a:lnRef>
            <a:fillRef idx="0">
              <a:schemeClr val="dk1"/>
            </a:fillRef>
            <a:effectRef idx="0">
              <a:schemeClr val="dk1"/>
            </a:effectRef>
            <a:fontRef idx="minor">
              <a:schemeClr val="tx1"/>
            </a:fontRef>
          </p:style>
        </p:cxnSp>
        <p:cxnSp>
          <p:nvCxnSpPr>
            <p:cNvPr id="9" name="直接箭头连接符 8"/>
            <p:cNvCxnSpPr>
              <a:stCxn id="2" idx="5"/>
              <a:endCxn id="6" idx="1"/>
            </p:cNvCxnSpPr>
            <p:nvPr/>
          </p:nvCxnSpPr>
          <p:spPr>
            <a:xfrm>
              <a:off x="8164" y="5360"/>
              <a:ext cx="1204" cy="1091"/>
            </a:xfrm>
            <a:prstGeom prst="straightConnector1">
              <a:avLst/>
            </a:prstGeom>
            <a:ln w="12700">
              <a:headEnd type="none"/>
              <a:tailEnd type="arrow" w="med" len="med"/>
            </a:ln>
          </p:spPr>
          <p:style>
            <a:lnRef idx="1">
              <a:schemeClr val="dk1"/>
            </a:lnRef>
            <a:fillRef idx="0">
              <a:schemeClr val="dk1"/>
            </a:fillRef>
            <a:effectRef idx="0">
              <a:schemeClr val="dk1"/>
            </a:effectRef>
            <a:fontRef idx="minor">
              <a:schemeClr val="tx1"/>
            </a:fontRef>
          </p:style>
        </p:cxnSp>
        <p:cxnSp>
          <p:nvCxnSpPr>
            <p:cNvPr id="10" name="直接箭头连接符 9"/>
            <p:cNvCxnSpPr>
              <a:stCxn id="6" idx="7"/>
              <a:endCxn id="5" idx="3"/>
            </p:cNvCxnSpPr>
            <p:nvPr/>
          </p:nvCxnSpPr>
          <p:spPr>
            <a:xfrm flipV="1">
              <a:off x="9978" y="5360"/>
              <a:ext cx="1205" cy="1091"/>
            </a:xfrm>
            <a:prstGeom prst="straightConnector1">
              <a:avLst/>
            </a:prstGeom>
            <a:ln w="12700">
              <a:headEnd type="none"/>
              <a:tailEnd type="arrow" w="med" len="med"/>
            </a:ln>
          </p:spPr>
          <p:style>
            <a:lnRef idx="1">
              <a:schemeClr val="dk1"/>
            </a:lnRef>
            <a:fillRef idx="0">
              <a:schemeClr val="dk1"/>
            </a:fillRef>
            <a:effectRef idx="0">
              <a:schemeClr val="dk1"/>
            </a:effectRef>
            <a:fontRef idx="minor">
              <a:schemeClr val="tx1"/>
            </a:fontRef>
          </p:style>
        </p:cxnSp>
        <p:sp>
          <p:nvSpPr>
            <p:cNvPr id="13" name="文本框 12"/>
            <p:cNvSpPr txBox="1"/>
            <p:nvPr/>
          </p:nvSpPr>
          <p:spPr>
            <a:xfrm>
              <a:off x="7472" y="3751"/>
              <a:ext cx="4421" cy="725"/>
            </a:xfrm>
            <a:prstGeom prst="rect">
              <a:avLst/>
            </a:prstGeom>
            <a:noFill/>
          </p:spPr>
          <p:txBody>
            <a:bodyPr wrap="none" rtlCol="0">
              <a:spAutoFit/>
            </a:bodyPr>
            <a:p>
              <a:r>
                <a:rPr lang="zh-CN" altLang="en-US"/>
                <a:t>非终结符</a:t>
              </a:r>
              <a:r>
                <a:rPr lang="en-US" altLang="zh-CN"/>
                <a:t>Firstvt</a:t>
              </a:r>
              <a:r>
                <a:rPr lang="zh-CN" altLang="en-US">
                  <a:ea typeface="宋体" panose="02010600030101010101" pitchFamily="2" charset="-122"/>
                </a:rPr>
                <a:t>关系</a:t>
              </a:r>
              <a:endParaRPr lang="zh-CN" altLang="en-US">
                <a:ea typeface="宋体" panose="02010600030101010101" pitchFamily="2" charset="-122"/>
              </a:endParaRPr>
            </a:p>
          </p:txBody>
        </p:sp>
      </p:grpSp>
      <p:graphicFrame>
        <p:nvGraphicFramePr>
          <p:cNvPr id="14" name="表格 13"/>
          <p:cNvGraphicFramePr/>
          <p:nvPr>
            <p:custDataLst>
              <p:tags r:id="rId2"/>
            </p:custDataLst>
          </p:nvPr>
        </p:nvGraphicFramePr>
        <p:xfrm>
          <a:off x="3835400" y="2128520"/>
          <a:ext cx="4727575" cy="3686175"/>
        </p:xfrm>
        <a:graphic>
          <a:graphicData uri="http://schemas.openxmlformats.org/drawingml/2006/table">
            <a:tbl>
              <a:tblPr>
                <a:tableStyleId>{616DA210-FB5B-4158-B5E0-FEB733F419BA}</a:tableStyleId>
              </a:tblPr>
              <a:tblGrid>
                <a:gridCol w="692770"/>
                <a:gridCol w="1008697"/>
                <a:gridCol w="1008697"/>
                <a:gridCol w="1008697"/>
                <a:gridCol w="1008697"/>
              </a:tblGrid>
              <a:tr h="1857375">
                <a:tc>
                  <a:txBody>
                    <a:bodyPr/>
                    <a:p>
                      <a:pPr>
                        <a:buNone/>
                      </a:pPr>
                      <a:r>
                        <a:rPr lang="en-US" altLang="zh-CN" sz="2400"/>
                        <a:t>Stack</a:t>
                      </a:r>
                      <a:endParaRPr lang="en-US" altLang="zh-CN" sz="2400"/>
                    </a:p>
                  </a:txBody>
                  <a:tcPr anchor="ctr" anchorCtr="0"/>
                </a:tc>
                <a:tc>
                  <a:txBody>
                    <a:bodyPr/>
                    <a:p>
                      <a:pPr>
                        <a:buNone/>
                      </a:pPr>
                      <a:r>
                        <a:rPr lang="en-US" altLang="zh-CN" sz="2400">
                          <a:solidFill>
                            <a:srgbClr val="FF0000"/>
                          </a:solidFill>
                          <a:sym typeface="+mn-ea"/>
                        </a:rPr>
                        <a:t>P,a</a:t>
                      </a:r>
                      <a:endParaRPr lang="en-US" altLang="zh-CN" sz="2400">
                        <a:solidFill>
                          <a:srgbClr val="FF0000"/>
                        </a:solidFill>
                        <a:sym typeface="+mn-ea"/>
                      </a:endParaRPr>
                    </a:p>
                    <a:p>
                      <a:pPr>
                        <a:buNone/>
                      </a:pPr>
                      <a:r>
                        <a:rPr lang="en-US" altLang="zh-CN" sz="2400">
                          <a:sym typeface="+mn-ea"/>
                        </a:rPr>
                        <a:t>Q,b</a:t>
                      </a:r>
                      <a:endParaRPr lang="en-US" altLang="zh-CN" sz="2400">
                        <a:sym typeface="+mn-ea"/>
                      </a:endParaRPr>
                    </a:p>
                    <a:p>
                      <a:pPr>
                        <a:buNone/>
                      </a:pPr>
                      <a:r>
                        <a:rPr lang="en-US" altLang="zh-CN" sz="2400">
                          <a:sym typeface="+mn-ea"/>
                        </a:rPr>
                        <a:t>S,c</a:t>
                      </a:r>
                      <a:endParaRPr lang="en-US" altLang="zh-CN" sz="2400">
                        <a:sym typeface="+mn-ea"/>
                      </a:endParaRPr>
                    </a:p>
                    <a:p>
                      <a:pPr>
                        <a:buNone/>
                      </a:pPr>
                      <a:r>
                        <a:rPr lang="en-US" altLang="zh-CN" sz="2400">
                          <a:sym typeface="+mn-ea"/>
                        </a:rPr>
                        <a:t>R,d</a:t>
                      </a:r>
                      <a:endParaRPr lang="en-US" altLang="zh-CN" sz="2400">
                        <a:solidFill>
                          <a:schemeClr val="tx1"/>
                        </a:solidFill>
                      </a:endParaRPr>
                    </a:p>
                    <a:p>
                      <a:pPr>
                        <a:buNone/>
                      </a:pPr>
                      <a:r>
                        <a:rPr lang="en-US" altLang="zh-CN" sz="2400">
                          <a:sym typeface="+mn-ea"/>
                        </a:rPr>
                        <a:t>R,b</a:t>
                      </a:r>
                      <a:endParaRPr lang="en-US" altLang="zh-CN" sz="2400"/>
                    </a:p>
                  </a:txBody>
                  <a:tcPr anchor="b" anchorCtr="0"/>
                </a:tc>
                <a:tc>
                  <a:txBody>
                    <a:bodyPr/>
                    <a:p>
                      <a:pPr>
                        <a:buNone/>
                      </a:pPr>
                      <a:r>
                        <a:rPr lang="en-US" altLang="zh-CN" sz="2400">
                          <a:solidFill>
                            <a:srgbClr val="FF0000"/>
                          </a:solidFill>
                        </a:rPr>
                        <a:t>Q,b</a:t>
                      </a:r>
                      <a:endParaRPr lang="en-US" altLang="zh-CN" sz="2400">
                        <a:solidFill>
                          <a:srgbClr val="FF0000"/>
                        </a:solidFill>
                      </a:endParaRPr>
                    </a:p>
                    <a:p>
                      <a:pPr>
                        <a:buNone/>
                      </a:pPr>
                      <a:r>
                        <a:rPr lang="en-US" altLang="zh-CN" sz="2400">
                          <a:sym typeface="+mn-ea"/>
                        </a:rPr>
                        <a:t>S,c</a:t>
                      </a:r>
                      <a:endParaRPr lang="en-US" altLang="zh-CN" sz="2400">
                        <a:sym typeface="+mn-ea"/>
                      </a:endParaRPr>
                    </a:p>
                    <a:p>
                      <a:pPr>
                        <a:buNone/>
                      </a:pPr>
                      <a:r>
                        <a:rPr lang="en-US" altLang="zh-CN" sz="2400">
                          <a:sym typeface="+mn-ea"/>
                        </a:rPr>
                        <a:t>R,d</a:t>
                      </a:r>
                      <a:endParaRPr lang="en-US" altLang="zh-CN" sz="2400"/>
                    </a:p>
                    <a:p>
                      <a:pPr>
                        <a:buNone/>
                      </a:pPr>
                      <a:r>
                        <a:rPr lang="en-US" altLang="zh-CN" sz="2400">
                          <a:sym typeface="+mn-ea"/>
                        </a:rPr>
                        <a:t>R,b</a:t>
                      </a:r>
                      <a:endParaRPr lang="zh-CN" altLang="en-US" sz="2400"/>
                    </a:p>
                  </a:txBody>
                  <a:tcPr anchor="b" anchorCtr="0"/>
                </a:tc>
                <a:tc>
                  <a:txBody>
                    <a:bodyPr/>
                    <a:p>
                      <a:pPr>
                        <a:buNone/>
                      </a:pPr>
                      <a:r>
                        <a:rPr lang="en-US" altLang="zh-CN" sz="2400">
                          <a:solidFill>
                            <a:srgbClr val="FF0000"/>
                          </a:solidFill>
                          <a:sym typeface="+mn-ea"/>
                        </a:rPr>
                        <a:t>P,b</a:t>
                      </a:r>
                      <a:endParaRPr lang="en-US" altLang="zh-CN" sz="2400">
                        <a:sym typeface="+mn-ea"/>
                      </a:endParaRPr>
                    </a:p>
                    <a:p>
                      <a:pPr>
                        <a:buNone/>
                      </a:pPr>
                      <a:r>
                        <a:rPr lang="en-US" altLang="zh-CN" sz="2400">
                          <a:sym typeface="+mn-ea"/>
                        </a:rPr>
                        <a:t>S,c</a:t>
                      </a:r>
                      <a:endParaRPr lang="en-US" altLang="zh-CN" sz="2400">
                        <a:sym typeface="+mn-ea"/>
                      </a:endParaRPr>
                    </a:p>
                    <a:p>
                      <a:pPr>
                        <a:buNone/>
                      </a:pPr>
                      <a:r>
                        <a:rPr lang="en-US" altLang="zh-CN" sz="2400">
                          <a:sym typeface="+mn-ea"/>
                        </a:rPr>
                        <a:t>R,d</a:t>
                      </a:r>
                      <a:endParaRPr lang="en-US" altLang="zh-CN" sz="2400">
                        <a:sym typeface="+mn-ea"/>
                      </a:endParaRPr>
                    </a:p>
                    <a:p>
                      <a:pPr>
                        <a:buNone/>
                      </a:pPr>
                      <a:r>
                        <a:rPr lang="en-US" altLang="zh-CN" sz="2400">
                          <a:sym typeface="+mn-ea"/>
                        </a:rPr>
                        <a:t>R,b</a:t>
                      </a:r>
                      <a:endParaRPr lang="zh-CN" altLang="en-US" sz="2400"/>
                    </a:p>
                  </a:txBody>
                  <a:tcPr anchor="b" anchorCtr="0"/>
                </a:tc>
                <a:tc>
                  <a:txBody>
                    <a:bodyPr/>
                    <a:p>
                      <a:pPr>
                        <a:buNone/>
                      </a:pPr>
                      <a:r>
                        <a:rPr lang="en-US" altLang="zh-CN" sz="2400">
                          <a:solidFill>
                            <a:srgbClr val="FF0000"/>
                          </a:solidFill>
                        </a:rPr>
                        <a:t>S,c</a:t>
                      </a:r>
                      <a:endParaRPr lang="en-US" altLang="zh-CN" sz="2400">
                        <a:solidFill>
                          <a:srgbClr val="FF0000"/>
                        </a:solidFill>
                      </a:endParaRPr>
                    </a:p>
                    <a:p>
                      <a:pPr>
                        <a:buNone/>
                      </a:pPr>
                      <a:r>
                        <a:rPr lang="en-US" altLang="zh-CN" sz="2400"/>
                        <a:t>R,d</a:t>
                      </a:r>
                      <a:endParaRPr lang="en-US" altLang="zh-CN" sz="2400"/>
                    </a:p>
                    <a:p>
                      <a:pPr>
                        <a:buNone/>
                      </a:pPr>
                      <a:r>
                        <a:rPr lang="en-US" altLang="zh-CN" sz="2400"/>
                        <a:t>R,b</a:t>
                      </a:r>
                      <a:endParaRPr lang="en-US" altLang="zh-CN" sz="2400"/>
                    </a:p>
                  </a:txBody>
                  <a:tcPr anchor="b" anchorCtr="0"/>
                </a:tc>
              </a:tr>
              <a:tr h="457200">
                <a:tc>
                  <a:txBody>
                    <a:bodyPr/>
                    <a:p>
                      <a:pPr>
                        <a:buNone/>
                      </a:pPr>
                      <a:r>
                        <a:rPr lang="en-US" altLang="zh-CN" sz="2400"/>
                        <a:t>P</a:t>
                      </a:r>
                      <a:endParaRPr lang="en-US" altLang="zh-CN" sz="2400"/>
                    </a:p>
                  </a:txBody>
                  <a:tcPr/>
                </a:tc>
                <a:tc>
                  <a:txBody>
                    <a:bodyPr/>
                    <a:p>
                      <a:pPr>
                        <a:buNone/>
                      </a:pPr>
                      <a:r>
                        <a:rPr lang="en-US" altLang="zh-CN" sz="2400">
                          <a:solidFill>
                            <a:srgbClr val="FF0000"/>
                          </a:solidFill>
                          <a:sym typeface="+mn-ea"/>
                        </a:rPr>
                        <a:t>a</a:t>
                      </a:r>
                      <a:endParaRPr lang="en-US" altLang="zh-CN" sz="2400">
                        <a:solidFill>
                          <a:srgbClr val="FF0000"/>
                        </a:solidFill>
                        <a:sym typeface="+mn-ea"/>
                      </a:endParaRPr>
                    </a:p>
                  </a:txBody>
                  <a:tcPr/>
                </a:tc>
                <a:tc>
                  <a:txBody>
                    <a:bodyPr/>
                    <a:p>
                      <a:pPr>
                        <a:buNone/>
                      </a:pPr>
                      <a:r>
                        <a:rPr lang="en-US" altLang="zh-CN" sz="2400">
                          <a:sym typeface="+mn-ea"/>
                        </a:rPr>
                        <a:t>a</a:t>
                      </a:r>
                      <a:endParaRPr lang="zh-CN" altLang="en-US" sz="2400"/>
                    </a:p>
                  </a:txBody>
                  <a:tcPr/>
                </a:tc>
                <a:tc>
                  <a:txBody>
                    <a:bodyPr/>
                    <a:p>
                      <a:pPr>
                        <a:buNone/>
                      </a:pPr>
                      <a:r>
                        <a:rPr lang="en-US" altLang="zh-CN" sz="2400">
                          <a:sym typeface="+mn-ea"/>
                        </a:rPr>
                        <a:t>a,</a:t>
                      </a:r>
                      <a:r>
                        <a:rPr lang="en-US" altLang="zh-CN" sz="2400">
                          <a:solidFill>
                            <a:srgbClr val="FF0000"/>
                          </a:solidFill>
                          <a:sym typeface="+mn-ea"/>
                        </a:rPr>
                        <a:t>b</a:t>
                      </a:r>
                      <a:endParaRPr lang="en-US" altLang="zh-CN" sz="2400">
                        <a:solidFill>
                          <a:srgbClr val="FF0000"/>
                        </a:solidFill>
                        <a:sym typeface="+mn-ea"/>
                      </a:endParaRPr>
                    </a:p>
                  </a:txBody>
                  <a:tcPr/>
                </a:tc>
                <a:tc>
                  <a:txBody>
                    <a:bodyPr/>
                    <a:p>
                      <a:pPr>
                        <a:buNone/>
                      </a:pPr>
                      <a:r>
                        <a:rPr lang="en-US" altLang="zh-CN" sz="2400"/>
                        <a:t>a,b</a:t>
                      </a:r>
                      <a:endParaRPr lang="en-US" altLang="zh-CN" sz="2400"/>
                    </a:p>
                  </a:txBody>
                  <a:tcPr/>
                </a:tc>
              </a:tr>
              <a:tr h="457200">
                <a:tc>
                  <a:txBody>
                    <a:bodyPr/>
                    <a:p>
                      <a:pPr>
                        <a:buNone/>
                      </a:pPr>
                      <a:r>
                        <a:rPr lang="en-US" altLang="zh-CN" sz="2400"/>
                        <a:t>Q</a:t>
                      </a:r>
                      <a:endParaRPr lang="en-US" altLang="zh-CN" sz="2400"/>
                    </a:p>
                  </a:txBody>
                  <a:tcPr/>
                </a:tc>
                <a:tc>
                  <a:txBody>
                    <a:bodyPr/>
                    <a:p>
                      <a:pPr>
                        <a:buNone/>
                      </a:pPr>
                      <a:endParaRPr lang="en-US" altLang="zh-CN" sz="2400"/>
                    </a:p>
                  </a:txBody>
                  <a:tcPr/>
                </a:tc>
                <a:tc>
                  <a:txBody>
                    <a:bodyPr/>
                    <a:p>
                      <a:pPr>
                        <a:buNone/>
                      </a:pPr>
                      <a:r>
                        <a:rPr lang="en-US" altLang="zh-CN" sz="2400">
                          <a:solidFill>
                            <a:srgbClr val="FF0000"/>
                          </a:solidFill>
                          <a:sym typeface="+mn-ea"/>
                        </a:rPr>
                        <a:t>b</a:t>
                      </a:r>
                      <a:endParaRPr lang="en-US" altLang="zh-CN" sz="2400">
                        <a:solidFill>
                          <a:srgbClr val="FF0000"/>
                        </a:solidFill>
                        <a:sym typeface="+mn-ea"/>
                      </a:endParaRPr>
                    </a:p>
                  </a:txBody>
                  <a:tcPr/>
                </a:tc>
                <a:tc>
                  <a:txBody>
                    <a:bodyPr/>
                    <a:p>
                      <a:pPr>
                        <a:buNone/>
                      </a:pPr>
                      <a:r>
                        <a:rPr lang="en-US" altLang="zh-CN" sz="2400">
                          <a:sym typeface="+mn-ea"/>
                        </a:rPr>
                        <a:t>b</a:t>
                      </a:r>
                      <a:endParaRPr lang="zh-CN" altLang="en-US" sz="2400"/>
                    </a:p>
                  </a:txBody>
                  <a:tcPr/>
                </a:tc>
                <a:tc>
                  <a:txBody>
                    <a:bodyPr/>
                    <a:p>
                      <a:pPr>
                        <a:buNone/>
                      </a:pPr>
                      <a:r>
                        <a:rPr lang="en-US" altLang="zh-CN" sz="2400"/>
                        <a:t>b</a:t>
                      </a:r>
                      <a:endParaRPr lang="en-US" altLang="zh-CN" sz="2400"/>
                    </a:p>
                  </a:txBody>
                  <a:tcPr/>
                </a:tc>
              </a:tr>
              <a:tr h="457200">
                <a:tc>
                  <a:txBody>
                    <a:bodyPr/>
                    <a:p>
                      <a:pPr>
                        <a:buNone/>
                      </a:pPr>
                      <a:r>
                        <a:rPr lang="en-US" altLang="zh-CN" sz="2400"/>
                        <a:t>S</a:t>
                      </a:r>
                      <a:endParaRPr lang="en-US" altLang="zh-CN" sz="2400"/>
                    </a:p>
                  </a:txBody>
                  <a:tcPr/>
                </a:tc>
                <a:tc>
                  <a:txBody>
                    <a:bodyPr/>
                    <a:p>
                      <a:pPr>
                        <a:buNone/>
                      </a:pPr>
                      <a:endParaRPr lang="en-US" altLang="zh-CN" sz="2400"/>
                    </a:p>
                  </a:txBody>
                  <a:tcPr/>
                </a:tc>
                <a:tc>
                  <a:txBody>
                    <a:bodyPr/>
                    <a:p>
                      <a:pPr>
                        <a:buNone/>
                      </a:pPr>
                      <a:endParaRPr lang="zh-CN" altLang="en-US" sz="2400"/>
                    </a:p>
                  </a:txBody>
                  <a:tcPr/>
                </a:tc>
                <a:tc>
                  <a:txBody>
                    <a:bodyPr/>
                    <a:p>
                      <a:pPr>
                        <a:buNone/>
                      </a:pPr>
                      <a:endParaRPr lang="zh-CN" altLang="en-US" sz="2400"/>
                    </a:p>
                  </a:txBody>
                  <a:tcPr/>
                </a:tc>
                <a:tc>
                  <a:txBody>
                    <a:bodyPr/>
                    <a:p>
                      <a:pPr>
                        <a:buNone/>
                      </a:pPr>
                      <a:r>
                        <a:rPr lang="en-US" altLang="zh-CN" sz="2400">
                          <a:solidFill>
                            <a:srgbClr val="FF0000"/>
                          </a:solidFill>
                        </a:rPr>
                        <a:t>c</a:t>
                      </a:r>
                      <a:endParaRPr lang="en-US" altLang="zh-CN" sz="2400">
                        <a:solidFill>
                          <a:srgbClr val="FF0000"/>
                        </a:solidFill>
                      </a:endParaRPr>
                    </a:p>
                  </a:txBody>
                  <a:tcPr/>
                </a:tc>
              </a:tr>
              <a:tr h="457200">
                <a:tc>
                  <a:txBody>
                    <a:bodyPr/>
                    <a:p>
                      <a:pPr>
                        <a:buNone/>
                      </a:pPr>
                      <a:r>
                        <a:rPr lang="en-US" altLang="zh-CN" sz="2400"/>
                        <a:t>R</a:t>
                      </a:r>
                      <a:endParaRPr lang="en-US" altLang="zh-CN" sz="2400"/>
                    </a:p>
                  </a:txBody>
                  <a:tcPr/>
                </a:tc>
                <a:tc>
                  <a:txBody>
                    <a:bodyPr/>
                    <a:p>
                      <a:pPr>
                        <a:buNone/>
                      </a:pPr>
                      <a:endParaRPr lang="en-US" altLang="zh-CN" sz="2400"/>
                    </a:p>
                  </a:txBody>
                  <a:tcPr/>
                </a:tc>
                <a:tc>
                  <a:txBody>
                    <a:bodyPr/>
                    <a:p>
                      <a:pPr>
                        <a:buNone/>
                      </a:pPr>
                      <a:endParaRPr lang="en-US" altLang="zh-CN" sz="2400"/>
                    </a:p>
                  </a:txBody>
                  <a:tcPr/>
                </a:tc>
                <a:tc>
                  <a:txBody>
                    <a:bodyPr/>
                    <a:p>
                      <a:pPr>
                        <a:buNone/>
                      </a:pPr>
                      <a:endParaRPr lang="en-US" altLang="zh-CN" sz="2400"/>
                    </a:p>
                  </a:txBody>
                  <a:tcPr/>
                </a:tc>
                <a:tc>
                  <a:txBody>
                    <a:bodyPr/>
                    <a:p>
                      <a:pPr>
                        <a:buNone/>
                      </a:pPr>
                      <a:endParaRPr lang="en-US" altLang="zh-CN" sz="2400"/>
                    </a:p>
                  </a:txBody>
                  <a:tcPr/>
                </a:tc>
              </a:tr>
            </a:tbl>
          </a:graphicData>
        </a:graphic>
      </p:graphicFrame>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7" name="Title 1"/>
          <p:cNvSpPr>
            <a:spLocks noGrp="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Operator precedence analysis</a:t>
            </a:r>
            <a:endParaRPr lang="zh-CN" altLang="en-US" kern="1200" dirty="0">
              <a:latin typeface="+mj-lt"/>
              <a:ea typeface="宋体" panose="02010600030101010101" pitchFamily="2" charset="-122"/>
              <a:cs typeface="+mj-cs"/>
            </a:endParaRPr>
          </a:p>
        </p:txBody>
      </p:sp>
      <p:sp>
        <p:nvSpPr>
          <p:cNvPr id="3" name="Content Placeholder 2"/>
          <p:cNvSpPr>
            <a:spLocks noGrp="1"/>
          </p:cNvSpPr>
          <p:nvPr>
            <p:ph sz="quarter" idx="1"/>
          </p:nvPr>
        </p:nvSpPr>
        <p:spPr>
          <a:xfrm>
            <a:off x="457200" y="1219200"/>
            <a:ext cx="8229600" cy="1007745"/>
          </a:xfrm>
        </p:spPr>
        <p:txBody>
          <a:bodyPr vert="horz" wrap="square" lIns="91440" tIns="45720" rIns="91440" bIns="45720" numCol="1" anchor="t" anchorCtr="0" compatLnSpc="1"/>
          <a:lstStyle/>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构造集合</a:t>
            </a:r>
            <a:r>
              <a:rPr kumimoji="0" lang="en-US" altLang="zh-CN"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FIRSTVT(P)</a:t>
            </a:r>
            <a:r>
              <a:rPr kumimoji="0" lang="zh-CN" altLang="en-US"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的算法：</a:t>
            </a:r>
            <a:endParaRPr kumimoji="0" lang="zh-CN" altLang="en-US" sz="26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rPr>
              <a:t>计算</a:t>
            </a:r>
            <a:r>
              <a:rPr kumimoji="0" lang="en-US" altLang="zh-CN" sz="2600" b="0" i="0" u="none" strike="noStrike" kern="1200" cap="none" spc="0" normalizeH="0" baseline="0" noProof="0" dirty="0">
                <a:ln>
                  <a:noFill/>
                </a:ln>
                <a:solidFill>
                  <a:schemeClr val="tx1"/>
                </a:solidFill>
                <a:effectLst/>
                <a:uLnTx/>
                <a:uFillTx/>
                <a:latin typeface="+mj-lt"/>
                <a:ea typeface="楷体_GB2312" pitchFamily="49" charset="-122"/>
                <a:cs typeface="+mn-cs"/>
              </a:rPr>
              <a:t>Firstvt</a:t>
            </a:r>
            <a:r>
              <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rPr>
              <a:t>的传播</a:t>
            </a:r>
            <a:endPar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65539" name="Date Placeholder 3"/>
          <p:cNvSpPr>
            <a:spLocks noGrp="1"/>
          </p:cNvSpPr>
          <p:nvPr>
            <p:ph type="dt" sz="half" idx="10"/>
          </p:nvPr>
        </p:nvSpPr>
        <p:spPr>
          <a:noFill/>
          <a:ln>
            <a:noFill/>
          </a:ln>
        </p:spPr>
        <p:txBody>
          <a:bodyPr anchor="t"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a:fld id="{BB962C8B-B14F-4D97-AF65-F5344CB8AC3E}" type="datetime1">
              <a:rPr lang="zh-TW" altLang="en-US" sz="1400" dirty="0">
                <a:solidFill>
                  <a:schemeClr val="tx2"/>
                </a:solidFill>
              </a:rPr>
            </a:fld>
            <a:endParaRPr lang="zh-TW" altLang="en-US" sz="1400" dirty="0">
              <a:solidFill>
                <a:schemeClr val="tx2"/>
              </a:solidFill>
            </a:endParaRPr>
          </a:p>
        </p:txBody>
      </p:sp>
      <p:sp>
        <p:nvSpPr>
          <p:cNvPr id="65540" name="Slide Number Placeholder 4"/>
          <p:cNvSpPr>
            <a:spLocks noGrp="1"/>
          </p:cNvSpPr>
          <p:nvPr>
            <p:ph type="sldNum" sz="quarter" idx="12"/>
          </p:nvPr>
        </p:nvSpPr>
        <p:spPr>
          <a:noFill/>
          <a:ln>
            <a:noFill/>
          </a:ln>
        </p:spPr>
        <p:txBody>
          <a:bodyPr anchor="t"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a:fld id="{9A0DB2DC-4C9A-4742-B13C-FB6460FD3503}" type="slidenum">
              <a:rPr lang="zh-TW" altLang="en-US" sz="1400" dirty="0">
                <a:solidFill>
                  <a:schemeClr val="tx2"/>
                </a:solidFill>
              </a:rPr>
            </a:fld>
            <a:endParaRPr lang="zh-TW" altLang="en-US" sz="1400" dirty="0">
              <a:solidFill>
                <a:schemeClr val="tx2"/>
              </a:solidFill>
            </a:endParaRPr>
          </a:p>
        </p:txBody>
      </p:sp>
      <mc:AlternateContent xmlns:mc="http://schemas.openxmlformats.org/markup-compatibility/2006">
        <mc:Choice xmlns:a14="http://schemas.microsoft.com/office/drawing/2010/main" Requires="a14">
          <p:sp>
            <p:nvSpPr>
              <p:cNvPr id="11" name="文本框 10"/>
              <p:cNvSpPr txBox="1"/>
              <p:nvPr/>
            </p:nvSpPr>
            <p:spPr>
              <a:xfrm>
                <a:off x="899795" y="2348865"/>
                <a:ext cx="1441450" cy="1568450"/>
              </a:xfrm>
              <a:prstGeom prst="rect">
                <a:avLst/>
              </a:prstGeom>
              <a:noFill/>
            </p:spPr>
            <p:txBody>
              <a:bodyPr wrap="none" rtlCol="0">
                <a:spAutoFit/>
              </a:bodyPr>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𝑃</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𝑄𝑎</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𝑆</m:t>
                      </m:r>
                    </m:oMath>
                  </m:oMathPara>
                </a14:m>
                <a:endParaRPr lang="en-US" altLang="zh-CN" i="1">
                  <a:latin typeface="Cambria Math" panose="02040503050406030204" charset="0"/>
                  <a:cs typeface="Cambria Math" panose="02040503050406030204" charset="0"/>
                </a:endParaRPr>
              </a:p>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𝑄</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𝑅𝑏</m:t>
                      </m:r>
                    </m:oMath>
                  </m:oMathPara>
                </a14:m>
                <a:endParaRPr lang="en-US" altLang="zh-CN" i="1">
                  <a:latin typeface="Cambria Math" panose="02040503050406030204" charset="0"/>
                  <a:cs typeface="Cambria Math" panose="02040503050406030204" charset="0"/>
                </a:endParaRPr>
              </a:p>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𝑆</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𝑅𝑐</m:t>
                      </m:r>
                    </m:oMath>
                  </m:oMathPara>
                </a14:m>
                <a:endParaRPr lang="en-US" altLang="zh-CN" i="1">
                  <a:latin typeface="Cambria Math" panose="02040503050406030204" charset="0"/>
                  <a:cs typeface="Cambria Math" panose="02040503050406030204" charset="0"/>
                </a:endParaRPr>
              </a:p>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𝑅</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𝑑</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𝑏</m:t>
                      </m:r>
                    </m:oMath>
                  </m:oMathPara>
                </a14:m>
                <a:endParaRPr lang="zh-CN" altLang="en-US"/>
              </a:p>
            </p:txBody>
          </p:sp>
        </mc:Choice>
        <mc:Fallback>
          <p:sp>
            <p:nvSpPr>
              <p:cNvPr id="11" name="文本框 10"/>
              <p:cNvSpPr txBox="1">
                <a:spLocks noRot="1" noChangeAspect="1" noMove="1" noResize="1" noEditPoints="1" noAdjustHandles="1" noChangeArrowheads="1" noChangeShapeType="1" noTextEdit="1"/>
              </p:cNvSpPr>
              <p:nvPr/>
            </p:nvSpPr>
            <p:spPr>
              <a:xfrm>
                <a:off x="899795" y="2348865"/>
                <a:ext cx="1441450" cy="1568450"/>
              </a:xfrm>
              <a:prstGeom prst="rect">
                <a:avLst/>
              </a:prstGeom>
              <a:blipFill rotWithShape="1">
                <a:blip r:embed="rId1"/>
                <a:stretch>
                  <a:fillRect/>
                </a:stretch>
              </a:blipFill>
            </p:spPr>
            <p:txBody>
              <a:bodyPr/>
              <a:lstStyle/>
              <a:p>
                <a:r>
                  <a:rPr lang="zh-CN" altLang="en-US">
                    <a:noFill/>
                  </a:rPr>
                  <a:t> </a:t>
                </a:r>
              </a:p>
            </p:txBody>
          </p:sp>
        </mc:Fallback>
      </mc:AlternateContent>
      <p:grpSp>
        <p:nvGrpSpPr>
          <p:cNvPr id="23" name="组合 22"/>
          <p:cNvGrpSpPr/>
          <p:nvPr/>
        </p:nvGrpSpPr>
        <p:grpSpPr>
          <a:xfrm>
            <a:off x="755650" y="4045585"/>
            <a:ext cx="2853055" cy="2182495"/>
            <a:chOff x="7427" y="3751"/>
            <a:chExt cx="4493" cy="3437"/>
          </a:xfrm>
        </p:grpSpPr>
        <p:sp>
          <p:nvSpPr>
            <p:cNvPr id="2" name="椭圆 1"/>
            <p:cNvSpPr/>
            <p:nvPr/>
          </p:nvSpPr>
          <p:spPr>
            <a:xfrm>
              <a:off x="7427" y="4623"/>
              <a:ext cx="864" cy="864"/>
            </a:xfrm>
            <a:prstGeom prst="ellipse">
              <a:avLst/>
            </a:prstGeom>
            <a:noFill/>
            <a:ln w="12700">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P</a:t>
              </a:r>
              <a:endParaRPr lang="en-US" altLang="zh-CN">
                <a:solidFill>
                  <a:schemeClr val="tx1"/>
                </a:solidFill>
              </a:endParaRPr>
            </a:p>
          </p:txBody>
        </p:sp>
        <p:sp>
          <p:nvSpPr>
            <p:cNvPr id="4" name="椭圆 3"/>
            <p:cNvSpPr/>
            <p:nvPr/>
          </p:nvSpPr>
          <p:spPr>
            <a:xfrm>
              <a:off x="9241" y="4623"/>
              <a:ext cx="864" cy="864"/>
            </a:xfrm>
            <a:prstGeom prst="ellipse">
              <a:avLst/>
            </a:prstGeom>
            <a:noFill/>
            <a:ln w="12700">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Q</a:t>
              </a:r>
              <a:endParaRPr lang="en-US" altLang="zh-CN">
                <a:solidFill>
                  <a:schemeClr val="tx1"/>
                </a:solidFill>
              </a:endParaRPr>
            </a:p>
          </p:txBody>
        </p:sp>
        <p:sp>
          <p:nvSpPr>
            <p:cNvPr id="5" name="椭圆 4"/>
            <p:cNvSpPr/>
            <p:nvPr/>
          </p:nvSpPr>
          <p:spPr>
            <a:xfrm>
              <a:off x="11056" y="4623"/>
              <a:ext cx="864" cy="864"/>
            </a:xfrm>
            <a:prstGeom prst="ellipse">
              <a:avLst/>
            </a:prstGeom>
            <a:noFill/>
            <a:ln w="12700">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R</a:t>
              </a:r>
              <a:endParaRPr lang="en-US" altLang="zh-CN">
                <a:solidFill>
                  <a:schemeClr val="tx1"/>
                </a:solidFill>
              </a:endParaRPr>
            </a:p>
          </p:txBody>
        </p:sp>
        <p:sp>
          <p:nvSpPr>
            <p:cNvPr id="6" name="椭圆 5"/>
            <p:cNvSpPr/>
            <p:nvPr/>
          </p:nvSpPr>
          <p:spPr>
            <a:xfrm>
              <a:off x="9241" y="6324"/>
              <a:ext cx="864" cy="864"/>
            </a:xfrm>
            <a:prstGeom prst="ellipse">
              <a:avLst/>
            </a:prstGeom>
            <a:noFill/>
            <a:ln w="12700">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S</a:t>
              </a:r>
              <a:endParaRPr lang="en-US" altLang="zh-CN">
                <a:solidFill>
                  <a:schemeClr val="tx1"/>
                </a:solidFill>
              </a:endParaRPr>
            </a:p>
          </p:txBody>
        </p:sp>
        <p:cxnSp>
          <p:nvCxnSpPr>
            <p:cNvPr id="7" name="直接箭头连接符 6"/>
            <p:cNvCxnSpPr>
              <a:stCxn id="2" idx="6"/>
              <a:endCxn id="4" idx="2"/>
            </p:cNvCxnSpPr>
            <p:nvPr/>
          </p:nvCxnSpPr>
          <p:spPr>
            <a:xfrm>
              <a:off x="8291" y="5055"/>
              <a:ext cx="950" cy="0"/>
            </a:xfrm>
            <a:prstGeom prst="straightConnector1">
              <a:avLst/>
            </a:prstGeom>
            <a:ln w="12700">
              <a:headEnd type="none"/>
              <a:tailEnd type="arrow" w="med" len="med"/>
            </a:ln>
          </p:spPr>
          <p:style>
            <a:lnRef idx="1">
              <a:schemeClr val="dk1"/>
            </a:lnRef>
            <a:fillRef idx="0">
              <a:schemeClr val="dk1"/>
            </a:fillRef>
            <a:effectRef idx="0">
              <a:schemeClr val="dk1"/>
            </a:effectRef>
            <a:fontRef idx="minor">
              <a:schemeClr val="tx1"/>
            </a:fontRef>
          </p:style>
        </p:cxnSp>
        <p:cxnSp>
          <p:nvCxnSpPr>
            <p:cNvPr id="8" name="直接箭头连接符 7"/>
            <p:cNvCxnSpPr>
              <a:stCxn id="4" idx="6"/>
              <a:endCxn id="5" idx="2"/>
            </p:cNvCxnSpPr>
            <p:nvPr/>
          </p:nvCxnSpPr>
          <p:spPr>
            <a:xfrm>
              <a:off x="10105" y="5055"/>
              <a:ext cx="951" cy="0"/>
            </a:xfrm>
            <a:prstGeom prst="straightConnector1">
              <a:avLst/>
            </a:prstGeom>
            <a:ln w="12700">
              <a:headEnd type="none"/>
              <a:tailEnd type="arrow" w="med" len="med"/>
            </a:ln>
          </p:spPr>
          <p:style>
            <a:lnRef idx="1">
              <a:schemeClr val="dk1"/>
            </a:lnRef>
            <a:fillRef idx="0">
              <a:schemeClr val="dk1"/>
            </a:fillRef>
            <a:effectRef idx="0">
              <a:schemeClr val="dk1"/>
            </a:effectRef>
            <a:fontRef idx="minor">
              <a:schemeClr val="tx1"/>
            </a:fontRef>
          </p:style>
        </p:cxnSp>
        <p:cxnSp>
          <p:nvCxnSpPr>
            <p:cNvPr id="9" name="直接箭头连接符 8"/>
            <p:cNvCxnSpPr>
              <a:stCxn id="2" idx="5"/>
              <a:endCxn id="6" idx="1"/>
            </p:cNvCxnSpPr>
            <p:nvPr/>
          </p:nvCxnSpPr>
          <p:spPr>
            <a:xfrm>
              <a:off x="8164" y="5360"/>
              <a:ext cx="1204" cy="1091"/>
            </a:xfrm>
            <a:prstGeom prst="straightConnector1">
              <a:avLst/>
            </a:prstGeom>
            <a:ln w="12700">
              <a:headEnd type="none"/>
              <a:tailEnd type="arrow" w="med" len="med"/>
            </a:ln>
          </p:spPr>
          <p:style>
            <a:lnRef idx="1">
              <a:schemeClr val="dk1"/>
            </a:lnRef>
            <a:fillRef idx="0">
              <a:schemeClr val="dk1"/>
            </a:fillRef>
            <a:effectRef idx="0">
              <a:schemeClr val="dk1"/>
            </a:effectRef>
            <a:fontRef idx="minor">
              <a:schemeClr val="tx1"/>
            </a:fontRef>
          </p:style>
        </p:cxnSp>
        <p:cxnSp>
          <p:nvCxnSpPr>
            <p:cNvPr id="10" name="直接箭头连接符 9"/>
            <p:cNvCxnSpPr>
              <a:stCxn id="6" idx="7"/>
              <a:endCxn id="5" idx="3"/>
            </p:cNvCxnSpPr>
            <p:nvPr/>
          </p:nvCxnSpPr>
          <p:spPr>
            <a:xfrm flipV="1">
              <a:off x="9978" y="5360"/>
              <a:ext cx="1205" cy="1091"/>
            </a:xfrm>
            <a:prstGeom prst="straightConnector1">
              <a:avLst/>
            </a:prstGeom>
            <a:ln w="12700">
              <a:headEnd type="none"/>
              <a:tailEnd type="arrow" w="med" len="med"/>
            </a:ln>
          </p:spPr>
          <p:style>
            <a:lnRef idx="1">
              <a:schemeClr val="dk1"/>
            </a:lnRef>
            <a:fillRef idx="0">
              <a:schemeClr val="dk1"/>
            </a:fillRef>
            <a:effectRef idx="0">
              <a:schemeClr val="dk1"/>
            </a:effectRef>
            <a:fontRef idx="minor">
              <a:schemeClr val="tx1"/>
            </a:fontRef>
          </p:style>
        </p:cxnSp>
        <p:sp>
          <p:nvSpPr>
            <p:cNvPr id="13" name="文本框 12"/>
            <p:cNvSpPr txBox="1"/>
            <p:nvPr/>
          </p:nvSpPr>
          <p:spPr>
            <a:xfrm>
              <a:off x="7472" y="3751"/>
              <a:ext cx="4421" cy="725"/>
            </a:xfrm>
            <a:prstGeom prst="rect">
              <a:avLst/>
            </a:prstGeom>
            <a:noFill/>
          </p:spPr>
          <p:txBody>
            <a:bodyPr wrap="none" rtlCol="0">
              <a:spAutoFit/>
            </a:bodyPr>
            <a:p>
              <a:r>
                <a:rPr lang="zh-CN" altLang="en-US"/>
                <a:t>非终结符</a:t>
              </a:r>
              <a:r>
                <a:rPr lang="en-US" altLang="zh-CN"/>
                <a:t>Firstvt</a:t>
              </a:r>
              <a:r>
                <a:rPr lang="zh-CN" altLang="en-US">
                  <a:ea typeface="宋体" panose="02010600030101010101" pitchFamily="2" charset="-122"/>
                </a:rPr>
                <a:t>关系</a:t>
              </a:r>
              <a:endParaRPr lang="zh-CN" altLang="en-US">
                <a:ea typeface="宋体" panose="02010600030101010101" pitchFamily="2" charset="-122"/>
              </a:endParaRPr>
            </a:p>
          </p:txBody>
        </p:sp>
      </p:grpSp>
      <p:graphicFrame>
        <p:nvGraphicFramePr>
          <p:cNvPr id="14" name="表格 13"/>
          <p:cNvGraphicFramePr/>
          <p:nvPr>
            <p:custDataLst>
              <p:tags r:id="rId2"/>
            </p:custDataLst>
          </p:nvPr>
        </p:nvGraphicFramePr>
        <p:xfrm>
          <a:off x="3835400" y="2128520"/>
          <a:ext cx="4727575" cy="3686175"/>
        </p:xfrm>
        <a:graphic>
          <a:graphicData uri="http://schemas.openxmlformats.org/drawingml/2006/table">
            <a:tbl>
              <a:tblPr>
                <a:tableStyleId>{616DA210-FB5B-4158-B5E0-FEB733F419BA}</a:tableStyleId>
              </a:tblPr>
              <a:tblGrid>
                <a:gridCol w="692770"/>
                <a:gridCol w="1008697"/>
                <a:gridCol w="1008697"/>
                <a:gridCol w="1008697"/>
                <a:gridCol w="1008697"/>
              </a:tblGrid>
              <a:tr h="1857375">
                <a:tc>
                  <a:txBody>
                    <a:bodyPr/>
                    <a:p>
                      <a:pPr>
                        <a:buNone/>
                      </a:pPr>
                      <a:r>
                        <a:rPr lang="en-US" altLang="zh-CN" sz="2400"/>
                        <a:t>Stack</a:t>
                      </a:r>
                      <a:endParaRPr lang="en-US" altLang="zh-CN" sz="2400"/>
                    </a:p>
                  </a:txBody>
                  <a:tcPr anchor="ctr" anchorCtr="0"/>
                </a:tc>
                <a:tc>
                  <a:txBody>
                    <a:bodyPr/>
                    <a:p>
                      <a:pPr>
                        <a:buNone/>
                      </a:pPr>
                      <a:r>
                        <a:rPr lang="en-US" altLang="zh-CN" sz="2400">
                          <a:solidFill>
                            <a:srgbClr val="FF0000"/>
                          </a:solidFill>
                          <a:sym typeface="+mn-ea"/>
                        </a:rPr>
                        <a:t>S,c</a:t>
                      </a:r>
                      <a:endParaRPr lang="en-US" altLang="zh-CN" sz="2400">
                        <a:solidFill>
                          <a:srgbClr val="FF0000"/>
                        </a:solidFill>
                      </a:endParaRPr>
                    </a:p>
                    <a:p>
                      <a:pPr>
                        <a:buNone/>
                      </a:pPr>
                      <a:r>
                        <a:rPr lang="en-US" altLang="zh-CN" sz="2400">
                          <a:sym typeface="+mn-ea"/>
                        </a:rPr>
                        <a:t>R,d</a:t>
                      </a:r>
                      <a:endParaRPr lang="en-US" altLang="zh-CN" sz="2400"/>
                    </a:p>
                    <a:p>
                      <a:pPr>
                        <a:buNone/>
                      </a:pPr>
                      <a:r>
                        <a:rPr lang="en-US" altLang="zh-CN" sz="2400">
                          <a:sym typeface="+mn-ea"/>
                        </a:rPr>
                        <a:t>R,b</a:t>
                      </a:r>
                      <a:endParaRPr lang="en-US" altLang="zh-CN" sz="2400"/>
                    </a:p>
                  </a:txBody>
                  <a:tcPr anchor="b" anchorCtr="0"/>
                </a:tc>
                <a:tc>
                  <a:txBody>
                    <a:bodyPr/>
                    <a:p>
                      <a:pPr>
                        <a:buNone/>
                      </a:pPr>
                      <a:r>
                        <a:rPr lang="en-US" altLang="zh-CN" sz="2400">
                          <a:solidFill>
                            <a:srgbClr val="FF0000"/>
                          </a:solidFill>
                          <a:sym typeface="+mn-ea"/>
                        </a:rPr>
                        <a:t>P,c</a:t>
                      </a:r>
                      <a:endParaRPr lang="en-US" altLang="zh-CN" sz="2400">
                        <a:solidFill>
                          <a:srgbClr val="FF0000"/>
                        </a:solidFill>
                      </a:endParaRPr>
                    </a:p>
                    <a:p>
                      <a:pPr>
                        <a:buNone/>
                      </a:pPr>
                      <a:r>
                        <a:rPr lang="en-US" altLang="zh-CN" sz="2400">
                          <a:sym typeface="+mn-ea"/>
                        </a:rPr>
                        <a:t>R,d</a:t>
                      </a:r>
                      <a:endParaRPr lang="en-US" altLang="zh-CN" sz="2400">
                        <a:sym typeface="+mn-ea"/>
                      </a:endParaRPr>
                    </a:p>
                    <a:p>
                      <a:pPr>
                        <a:buNone/>
                      </a:pPr>
                      <a:r>
                        <a:rPr lang="en-US" altLang="zh-CN" sz="2400">
                          <a:sym typeface="+mn-ea"/>
                        </a:rPr>
                        <a:t>R,b</a:t>
                      </a:r>
                      <a:endParaRPr lang="zh-CN" altLang="en-US" sz="2400"/>
                    </a:p>
                  </a:txBody>
                  <a:tcPr anchor="b" anchorCtr="0"/>
                </a:tc>
                <a:tc>
                  <a:txBody>
                    <a:bodyPr/>
                    <a:p>
                      <a:pPr>
                        <a:buNone/>
                      </a:pPr>
                      <a:r>
                        <a:rPr lang="en-US" altLang="zh-CN" sz="2400">
                          <a:solidFill>
                            <a:srgbClr val="FF0000"/>
                          </a:solidFill>
                          <a:sym typeface="+mn-ea"/>
                        </a:rPr>
                        <a:t>R,d</a:t>
                      </a:r>
                      <a:endParaRPr lang="en-US" altLang="zh-CN" sz="2400">
                        <a:solidFill>
                          <a:srgbClr val="FF0000"/>
                        </a:solidFill>
                        <a:sym typeface="+mn-ea"/>
                      </a:endParaRPr>
                    </a:p>
                    <a:p>
                      <a:pPr>
                        <a:buNone/>
                      </a:pPr>
                      <a:r>
                        <a:rPr lang="en-US" altLang="zh-CN" sz="2400">
                          <a:sym typeface="+mn-ea"/>
                        </a:rPr>
                        <a:t>R,b</a:t>
                      </a:r>
                      <a:endParaRPr lang="zh-CN" altLang="en-US" sz="2400"/>
                    </a:p>
                  </a:txBody>
                  <a:tcPr anchor="b" anchorCtr="0"/>
                </a:tc>
                <a:tc>
                  <a:txBody>
                    <a:bodyPr/>
                    <a:p>
                      <a:pPr>
                        <a:buNone/>
                      </a:pPr>
                      <a:r>
                        <a:rPr lang="en-US" altLang="zh-CN" sz="2400">
                          <a:solidFill>
                            <a:srgbClr val="FF0000"/>
                          </a:solidFill>
                        </a:rPr>
                        <a:t>Q,d</a:t>
                      </a:r>
                      <a:endParaRPr lang="en-US" altLang="zh-CN" sz="2400">
                        <a:solidFill>
                          <a:srgbClr val="FF0000"/>
                        </a:solidFill>
                      </a:endParaRPr>
                    </a:p>
                    <a:p>
                      <a:pPr>
                        <a:buNone/>
                      </a:pPr>
                      <a:r>
                        <a:rPr lang="en-US" altLang="zh-CN" sz="2400"/>
                        <a:t>S,d</a:t>
                      </a:r>
                      <a:endParaRPr lang="en-US" altLang="zh-CN" sz="2400"/>
                    </a:p>
                    <a:p>
                      <a:pPr>
                        <a:buNone/>
                      </a:pPr>
                      <a:r>
                        <a:rPr lang="en-US" altLang="zh-CN" sz="2400"/>
                        <a:t>R,b</a:t>
                      </a:r>
                      <a:endParaRPr lang="en-US" altLang="zh-CN" sz="2400"/>
                    </a:p>
                  </a:txBody>
                  <a:tcPr anchor="b" anchorCtr="0"/>
                </a:tc>
              </a:tr>
              <a:tr h="457200">
                <a:tc>
                  <a:txBody>
                    <a:bodyPr/>
                    <a:p>
                      <a:pPr>
                        <a:buNone/>
                      </a:pPr>
                      <a:r>
                        <a:rPr lang="en-US" altLang="zh-CN" sz="2400"/>
                        <a:t>P</a:t>
                      </a:r>
                      <a:endParaRPr lang="en-US" altLang="zh-CN" sz="2400"/>
                    </a:p>
                  </a:txBody>
                  <a:tcPr/>
                </a:tc>
                <a:tc>
                  <a:txBody>
                    <a:bodyPr/>
                    <a:p>
                      <a:pPr>
                        <a:buNone/>
                      </a:pPr>
                      <a:r>
                        <a:rPr lang="en-US" altLang="zh-CN" sz="2400">
                          <a:sym typeface="+mn-ea"/>
                        </a:rPr>
                        <a:t>a,b</a:t>
                      </a:r>
                      <a:endParaRPr lang="en-US" altLang="zh-CN" sz="2400"/>
                    </a:p>
                  </a:txBody>
                  <a:tcPr/>
                </a:tc>
                <a:tc>
                  <a:txBody>
                    <a:bodyPr/>
                    <a:p>
                      <a:pPr>
                        <a:buNone/>
                      </a:pPr>
                      <a:r>
                        <a:rPr lang="en-US" altLang="zh-CN" sz="2400">
                          <a:sym typeface="+mn-ea"/>
                        </a:rPr>
                        <a:t>a,b,</a:t>
                      </a:r>
                      <a:r>
                        <a:rPr lang="en-US" altLang="zh-CN" sz="2400">
                          <a:solidFill>
                            <a:srgbClr val="FF0000"/>
                          </a:solidFill>
                          <a:sym typeface="+mn-ea"/>
                        </a:rPr>
                        <a:t>c</a:t>
                      </a:r>
                      <a:endParaRPr lang="en-US" altLang="zh-CN" sz="2400">
                        <a:solidFill>
                          <a:srgbClr val="FF0000"/>
                        </a:solidFill>
                        <a:sym typeface="+mn-ea"/>
                      </a:endParaRPr>
                    </a:p>
                  </a:txBody>
                  <a:tcPr/>
                </a:tc>
                <a:tc>
                  <a:txBody>
                    <a:bodyPr/>
                    <a:p>
                      <a:pPr>
                        <a:buNone/>
                      </a:pPr>
                      <a:r>
                        <a:rPr lang="en-US" altLang="zh-CN" sz="2400">
                          <a:sym typeface="+mn-ea"/>
                        </a:rPr>
                        <a:t>a,b,c</a:t>
                      </a:r>
                      <a:endParaRPr lang="en-US" altLang="zh-CN" sz="2400">
                        <a:solidFill>
                          <a:srgbClr val="FF0000"/>
                        </a:solidFill>
                        <a:sym typeface="+mn-ea"/>
                      </a:endParaRPr>
                    </a:p>
                  </a:txBody>
                  <a:tcPr/>
                </a:tc>
                <a:tc>
                  <a:txBody>
                    <a:bodyPr/>
                    <a:p>
                      <a:pPr>
                        <a:buNone/>
                      </a:pPr>
                      <a:r>
                        <a:rPr lang="en-US" altLang="zh-CN" sz="2400"/>
                        <a:t>a,b,c</a:t>
                      </a:r>
                      <a:endParaRPr lang="en-US" altLang="zh-CN" sz="2400"/>
                    </a:p>
                  </a:txBody>
                  <a:tcPr/>
                </a:tc>
              </a:tr>
              <a:tr h="457200">
                <a:tc>
                  <a:txBody>
                    <a:bodyPr/>
                    <a:p>
                      <a:pPr>
                        <a:buNone/>
                      </a:pPr>
                      <a:r>
                        <a:rPr lang="en-US" altLang="zh-CN" sz="2400"/>
                        <a:t>Q</a:t>
                      </a:r>
                      <a:endParaRPr lang="en-US" altLang="zh-CN" sz="2400"/>
                    </a:p>
                  </a:txBody>
                  <a:tcPr/>
                </a:tc>
                <a:tc>
                  <a:txBody>
                    <a:bodyPr/>
                    <a:p>
                      <a:pPr>
                        <a:buNone/>
                      </a:pPr>
                      <a:r>
                        <a:rPr lang="en-US" altLang="zh-CN" sz="2400">
                          <a:sym typeface="+mn-ea"/>
                        </a:rPr>
                        <a:t>b</a:t>
                      </a:r>
                      <a:endParaRPr lang="en-US" altLang="zh-CN" sz="2400"/>
                    </a:p>
                  </a:txBody>
                  <a:tcPr/>
                </a:tc>
                <a:tc>
                  <a:txBody>
                    <a:bodyPr/>
                    <a:p>
                      <a:pPr>
                        <a:buNone/>
                      </a:pPr>
                      <a:r>
                        <a:rPr lang="en-US" altLang="zh-CN" sz="2400">
                          <a:sym typeface="+mn-ea"/>
                        </a:rPr>
                        <a:t>b</a:t>
                      </a:r>
                      <a:endParaRPr lang="zh-CN" altLang="en-US" sz="2400"/>
                    </a:p>
                  </a:txBody>
                  <a:tcPr/>
                </a:tc>
                <a:tc>
                  <a:txBody>
                    <a:bodyPr/>
                    <a:p>
                      <a:pPr>
                        <a:buNone/>
                      </a:pPr>
                      <a:r>
                        <a:rPr lang="en-US" altLang="zh-CN" sz="2400">
                          <a:sym typeface="+mn-ea"/>
                        </a:rPr>
                        <a:t>b</a:t>
                      </a:r>
                      <a:endParaRPr lang="zh-CN" altLang="en-US" sz="2400"/>
                    </a:p>
                  </a:txBody>
                  <a:tcPr/>
                </a:tc>
                <a:tc>
                  <a:txBody>
                    <a:bodyPr/>
                    <a:p>
                      <a:pPr>
                        <a:buNone/>
                      </a:pPr>
                      <a:r>
                        <a:rPr lang="en-US" altLang="zh-CN" sz="2400"/>
                        <a:t>b,</a:t>
                      </a:r>
                      <a:r>
                        <a:rPr lang="en-US" altLang="zh-CN" sz="2400">
                          <a:solidFill>
                            <a:srgbClr val="FF0000"/>
                          </a:solidFill>
                        </a:rPr>
                        <a:t>d</a:t>
                      </a:r>
                      <a:endParaRPr lang="en-US" altLang="zh-CN" sz="2400">
                        <a:solidFill>
                          <a:srgbClr val="FF0000"/>
                        </a:solidFill>
                      </a:endParaRPr>
                    </a:p>
                  </a:txBody>
                  <a:tcPr/>
                </a:tc>
              </a:tr>
              <a:tr h="457200">
                <a:tc>
                  <a:txBody>
                    <a:bodyPr/>
                    <a:p>
                      <a:pPr>
                        <a:buNone/>
                      </a:pPr>
                      <a:r>
                        <a:rPr lang="en-US" altLang="zh-CN" sz="2400"/>
                        <a:t>S</a:t>
                      </a:r>
                      <a:endParaRPr lang="en-US" altLang="zh-CN" sz="2400"/>
                    </a:p>
                  </a:txBody>
                  <a:tcPr/>
                </a:tc>
                <a:tc>
                  <a:txBody>
                    <a:bodyPr/>
                    <a:p>
                      <a:pPr>
                        <a:buNone/>
                      </a:pPr>
                      <a:r>
                        <a:rPr lang="en-US" altLang="zh-CN" sz="2400">
                          <a:solidFill>
                            <a:srgbClr val="FF0000"/>
                          </a:solidFill>
                          <a:sym typeface="+mn-ea"/>
                        </a:rPr>
                        <a:t>c</a:t>
                      </a:r>
                      <a:endParaRPr lang="en-US" altLang="zh-CN" sz="2400">
                        <a:solidFill>
                          <a:srgbClr val="FF0000"/>
                        </a:solidFill>
                        <a:sym typeface="+mn-ea"/>
                      </a:endParaRPr>
                    </a:p>
                  </a:txBody>
                  <a:tcPr/>
                </a:tc>
                <a:tc>
                  <a:txBody>
                    <a:bodyPr/>
                    <a:p>
                      <a:pPr>
                        <a:buNone/>
                      </a:pPr>
                      <a:r>
                        <a:rPr lang="en-US" altLang="zh-CN" sz="2400">
                          <a:sym typeface="+mn-ea"/>
                        </a:rPr>
                        <a:t>c</a:t>
                      </a:r>
                      <a:endParaRPr lang="zh-CN" altLang="en-US" sz="2400"/>
                    </a:p>
                  </a:txBody>
                  <a:tcPr/>
                </a:tc>
                <a:tc>
                  <a:txBody>
                    <a:bodyPr/>
                    <a:p>
                      <a:pPr>
                        <a:buNone/>
                      </a:pPr>
                      <a:r>
                        <a:rPr lang="en-US" altLang="zh-CN" sz="2400">
                          <a:sym typeface="+mn-ea"/>
                        </a:rPr>
                        <a:t>c</a:t>
                      </a:r>
                      <a:endParaRPr lang="zh-CN" altLang="en-US" sz="2400"/>
                    </a:p>
                  </a:txBody>
                  <a:tcPr/>
                </a:tc>
                <a:tc>
                  <a:txBody>
                    <a:bodyPr/>
                    <a:p>
                      <a:pPr>
                        <a:buNone/>
                      </a:pPr>
                      <a:r>
                        <a:rPr lang="en-US" altLang="zh-CN" sz="2400"/>
                        <a:t>c</a:t>
                      </a:r>
                      <a:endParaRPr lang="en-US" altLang="zh-CN" sz="2400"/>
                    </a:p>
                  </a:txBody>
                  <a:tcPr/>
                </a:tc>
              </a:tr>
              <a:tr h="457200">
                <a:tc>
                  <a:txBody>
                    <a:bodyPr/>
                    <a:p>
                      <a:pPr>
                        <a:buNone/>
                      </a:pPr>
                      <a:r>
                        <a:rPr lang="en-US" altLang="zh-CN" sz="2400"/>
                        <a:t>R</a:t>
                      </a:r>
                      <a:endParaRPr lang="en-US" altLang="zh-CN" sz="2400"/>
                    </a:p>
                  </a:txBody>
                  <a:tcPr/>
                </a:tc>
                <a:tc>
                  <a:txBody>
                    <a:bodyPr/>
                    <a:p>
                      <a:pPr>
                        <a:buNone/>
                      </a:pPr>
                      <a:endParaRPr lang="en-US" altLang="zh-CN" sz="2400"/>
                    </a:p>
                  </a:txBody>
                  <a:tcPr/>
                </a:tc>
                <a:tc>
                  <a:txBody>
                    <a:bodyPr/>
                    <a:p>
                      <a:pPr>
                        <a:buNone/>
                      </a:pPr>
                      <a:endParaRPr lang="en-US" altLang="zh-CN" sz="2400"/>
                    </a:p>
                  </a:txBody>
                  <a:tcPr/>
                </a:tc>
                <a:tc>
                  <a:txBody>
                    <a:bodyPr/>
                    <a:p>
                      <a:pPr>
                        <a:buNone/>
                      </a:pPr>
                      <a:r>
                        <a:rPr lang="en-US" altLang="zh-CN" sz="2400">
                          <a:solidFill>
                            <a:srgbClr val="FF0000"/>
                          </a:solidFill>
                        </a:rPr>
                        <a:t>d</a:t>
                      </a:r>
                      <a:endParaRPr lang="en-US" altLang="zh-CN" sz="2400">
                        <a:solidFill>
                          <a:srgbClr val="FF0000"/>
                        </a:solidFill>
                      </a:endParaRPr>
                    </a:p>
                  </a:txBody>
                  <a:tcPr/>
                </a:tc>
                <a:tc>
                  <a:txBody>
                    <a:bodyPr/>
                    <a:p>
                      <a:pPr>
                        <a:buNone/>
                      </a:pPr>
                      <a:r>
                        <a:rPr lang="en-US" altLang="zh-CN" sz="2400"/>
                        <a:t>d</a:t>
                      </a:r>
                      <a:endParaRPr lang="en-US" altLang="zh-CN" sz="2400"/>
                    </a:p>
                  </a:txBody>
                  <a:tcPr/>
                </a:tc>
              </a:tr>
            </a:tbl>
          </a:graphicData>
        </a:graphic>
      </p:graphicFrame>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7" name="Title 1"/>
          <p:cNvSpPr>
            <a:spLocks noGrp="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Operator precedence analysis</a:t>
            </a:r>
            <a:endParaRPr lang="zh-CN" altLang="en-US" kern="1200" dirty="0">
              <a:latin typeface="+mj-lt"/>
              <a:ea typeface="宋体" panose="02010600030101010101" pitchFamily="2" charset="-122"/>
              <a:cs typeface="+mj-cs"/>
            </a:endParaRPr>
          </a:p>
        </p:txBody>
      </p:sp>
      <p:sp>
        <p:nvSpPr>
          <p:cNvPr id="3" name="Content Placeholder 2"/>
          <p:cNvSpPr>
            <a:spLocks noGrp="1"/>
          </p:cNvSpPr>
          <p:nvPr>
            <p:ph sz="quarter" idx="1"/>
          </p:nvPr>
        </p:nvSpPr>
        <p:spPr>
          <a:xfrm>
            <a:off x="457200" y="1219200"/>
            <a:ext cx="8229600" cy="1007745"/>
          </a:xfrm>
        </p:spPr>
        <p:txBody>
          <a:bodyPr vert="horz" wrap="square" lIns="91440" tIns="45720" rIns="91440" bIns="45720" numCol="1" anchor="t" anchorCtr="0" compatLnSpc="1"/>
          <a:lstStyle/>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构造集合</a:t>
            </a:r>
            <a:r>
              <a:rPr kumimoji="0" lang="en-US" altLang="zh-CN"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FIRSTVT(P)</a:t>
            </a:r>
            <a:r>
              <a:rPr kumimoji="0" lang="zh-CN" altLang="en-US"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的算法：</a:t>
            </a:r>
            <a:endParaRPr kumimoji="0" lang="zh-CN" altLang="en-US" sz="26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rPr>
              <a:t>计算</a:t>
            </a:r>
            <a:r>
              <a:rPr kumimoji="0" lang="en-US" altLang="zh-CN" sz="2600" b="0" i="0" u="none" strike="noStrike" kern="1200" cap="none" spc="0" normalizeH="0" baseline="0" noProof="0" dirty="0">
                <a:ln>
                  <a:noFill/>
                </a:ln>
                <a:solidFill>
                  <a:schemeClr val="tx1"/>
                </a:solidFill>
                <a:effectLst/>
                <a:uLnTx/>
                <a:uFillTx/>
                <a:latin typeface="+mj-lt"/>
                <a:ea typeface="楷体_GB2312" pitchFamily="49" charset="-122"/>
                <a:cs typeface="+mn-cs"/>
              </a:rPr>
              <a:t>Firstvt</a:t>
            </a:r>
            <a:r>
              <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rPr>
              <a:t>的传播</a:t>
            </a:r>
            <a:endPar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65539" name="Date Placeholder 3"/>
          <p:cNvSpPr>
            <a:spLocks noGrp="1"/>
          </p:cNvSpPr>
          <p:nvPr>
            <p:ph type="dt" sz="half" idx="10"/>
          </p:nvPr>
        </p:nvSpPr>
        <p:spPr>
          <a:noFill/>
          <a:ln>
            <a:noFill/>
          </a:ln>
        </p:spPr>
        <p:txBody>
          <a:bodyPr anchor="t"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a:fld id="{BB962C8B-B14F-4D97-AF65-F5344CB8AC3E}" type="datetime1">
              <a:rPr lang="zh-TW" altLang="en-US" sz="1400" dirty="0">
                <a:solidFill>
                  <a:schemeClr val="tx2"/>
                </a:solidFill>
              </a:rPr>
            </a:fld>
            <a:endParaRPr lang="zh-TW" altLang="en-US" sz="1400" dirty="0">
              <a:solidFill>
                <a:schemeClr val="tx2"/>
              </a:solidFill>
            </a:endParaRPr>
          </a:p>
        </p:txBody>
      </p:sp>
      <p:sp>
        <p:nvSpPr>
          <p:cNvPr id="65540" name="Slide Number Placeholder 4"/>
          <p:cNvSpPr>
            <a:spLocks noGrp="1"/>
          </p:cNvSpPr>
          <p:nvPr>
            <p:ph type="sldNum" sz="quarter" idx="12"/>
          </p:nvPr>
        </p:nvSpPr>
        <p:spPr>
          <a:noFill/>
          <a:ln>
            <a:noFill/>
          </a:ln>
        </p:spPr>
        <p:txBody>
          <a:bodyPr anchor="t"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a:fld id="{9A0DB2DC-4C9A-4742-B13C-FB6460FD3503}" type="slidenum">
              <a:rPr lang="zh-TW" altLang="en-US" sz="1400" dirty="0">
                <a:solidFill>
                  <a:schemeClr val="tx2"/>
                </a:solidFill>
              </a:rPr>
            </a:fld>
            <a:endParaRPr lang="zh-TW" altLang="en-US" sz="1400" dirty="0">
              <a:solidFill>
                <a:schemeClr val="tx2"/>
              </a:solidFill>
            </a:endParaRPr>
          </a:p>
        </p:txBody>
      </p:sp>
      <mc:AlternateContent xmlns:mc="http://schemas.openxmlformats.org/markup-compatibility/2006">
        <mc:Choice xmlns:a14="http://schemas.microsoft.com/office/drawing/2010/main" Requires="a14">
          <p:sp>
            <p:nvSpPr>
              <p:cNvPr id="11" name="文本框 10"/>
              <p:cNvSpPr txBox="1"/>
              <p:nvPr/>
            </p:nvSpPr>
            <p:spPr>
              <a:xfrm>
                <a:off x="899795" y="2348865"/>
                <a:ext cx="1441450" cy="1568450"/>
              </a:xfrm>
              <a:prstGeom prst="rect">
                <a:avLst/>
              </a:prstGeom>
              <a:noFill/>
            </p:spPr>
            <p:txBody>
              <a:bodyPr wrap="none" rtlCol="0">
                <a:spAutoFit/>
              </a:bodyPr>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𝑃</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𝑄𝑎</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𝑆</m:t>
                      </m:r>
                    </m:oMath>
                  </m:oMathPara>
                </a14:m>
                <a:endParaRPr lang="en-US" altLang="zh-CN" i="1">
                  <a:latin typeface="Cambria Math" panose="02040503050406030204" charset="0"/>
                  <a:cs typeface="Cambria Math" panose="02040503050406030204" charset="0"/>
                </a:endParaRPr>
              </a:p>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𝑄</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𝑅𝑏</m:t>
                      </m:r>
                    </m:oMath>
                  </m:oMathPara>
                </a14:m>
                <a:endParaRPr lang="en-US" altLang="zh-CN" i="1">
                  <a:latin typeface="Cambria Math" panose="02040503050406030204" charset="0"/>
                  <a:cs typeface="Cambria Math" panose="02040503050406030204" charset="0"/>
                </a:endParaRPr>
              </a:p>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𝑆</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𝑅𝑐</m:t>
                      </m:r>
                    </m:oMath>
                  </m:oMathPara>
                </a14:m>
                <a:endParaRPr lang="en-US" altLang="zh-CN" i="1">
                  <a:latin typeface="Cambria Math" panose="02040503050406030204" charset="0"/>
                  <a:cs typeface="Cambria Math" panose="02040503050406030204" charset="0"/>
                </a:endParaRPr>
              </a:p>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𝑅</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𝑑</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𝑏</m:t>
                      </m:r>
                    </m:oMath>
                  </m:oMathPara>
                </a14:m>
                <a:endParaRPr lang="zh-CN" altLang="en-US"/>
              </a:p>
            </p:txBody>
          </p:sp>
        </mc:Choice>
        <mc:Fallback>
          <p:sp>
            <p:nvSpPr>
              <p:cNvPr id="11" name="文本框 10"/>
              <p:cNvSpPr txBox="1">
                <a:spLocks noRot="1" noChangeAspect="1" noMove="1" noResize="1" noEditPoints="1" noAdjustHandles="1" noChangeArrowheads="1" noChangeShapeType="1" noTextEdit="1"/>
              </p:cNvSpPr>
              <p:nvPr/>
            </p:nvSpPr>
            <p:spPr>
              <a:xfrm>
                <a:off x="899795" y="2348865"/>
                <a:ext cx="1441450" cy="1568450"/>
              </a:xfrm>
              <a:prstGeom prst="rect">
                <a:avLst/>
              </a:prstGeom>
              <a:blipFill rotWithShape="1">
                <a:blip r:embed="rId1"/>
                <a:stretch>
                  <a:fillRect/>
                </a:stretch>
              </a:blipFill>
            </p:spPr>
            <p:txBody>
              <a:bodyPr/>
              <a:lstStyle/>
              <a:p>
                <a:r>
                  <a:rPr lang="zh-CN" altLang="en-US">
                    <a:noFill/>
                  </a:rPr>
                  <a:t> </a:t>
                </a:r>
              </a:p>
            </p:txBody>
          </p:sp>
        </mc:Fallback>
      </mc:AlternateContent>
      <p:grpSp>
        <p:nvGrpSpPr>
          <p:cNvPr id="23" name="组合 22"/>
          <p:cNvGrpSpPr/>
          <p:nvPr/>
        </p:nvGrpSpPr>
        <p:grpSpPr>
          <a:xfrm>
            <a:off x="755650" y="4045585"/>
            <a:ext cx="2853055" cy="2182495"/>
            <a:chOff x="7427" y="3751"/>
            <a:chExt cx="4493" cy="3437"/>
          </a:xfrm>
        </p:grpSpPr>
        <p:sp>
          <p:nvSpPr>
            <p:cNvPr id="2" name="椭圆 1"/>
            <p:cNvSpPr/>
            <p:nvPr/>
          </p:nvSpPr>
          <p:spPr>
            <a:xfrm>
              <a:off x="7427" y="4623"/>
              <a:ext cx="864" cy="864"/>
            </a:xfrm>
            <a:prstGeom prst="ellipse">
              <a:avLst/>
            </a:prstGeom>
            <a:noFill/>
            <a:ln w="12700">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P</a:t>
              </a:r>
              <a:endParaRPr lang="en-US" altLang="zh-CN">
                <a:solidFill>
                  <a:schemeClr val="tx1"/>
                </a:solidFill>
              </a:endParaRPr>
            </a:p>
          </p:txBody>
        </p:sp>
        <p:sp>
          <p:nvSpPr>
            <p:cNvPr id="4" name="椭圆 3"/>
            <p:cNvSpPr/>
            <p:nvPr/>
          </p:nvSpPr>
          <p:spPr>
            <a:xfrm>
              <a:off x="9241" y="4623"/>
              <a:ext cx="864" cy="864"/>
            </a:xfrm>
            <a:prstGeom prst="ellipse">
              <a:avLst/>
            </a:prstGeom>
            <a:noFill/>
            <a:ln w="12700">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Q</a:t>
              </a:r>
              <a:endParaRPr lang="en-US" altLang="zh-CN">
                <a:solidFill>
                  <a:schemeClr val="tx1"/>
                </a:solidFill>
              </a:endParaRPr>
            </a:p>
          </p:txBody>
        </p:sp>
        <p:sp>
          <p:nvSpPr>
            <p:cNvPr id="5" name="椭圆 4"/>
            <p:cNvSpPr/>
            <p:nvPr/>
          </p:nvSpPr>
          <p:spPr>
            <a:xfrm>
              <a:off x="11056" y="4623"/>
              <a:ext cx="864" cy="864"/>
            </a:xfrm>
            <a:prstGeom prst="ellipse">
              <a:avLst/>
            </a:prstGeom>
            <a:noFill/>
            <a:ln w="12700">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R</a:t>
              </a:r>
              <a:endParaRPr lang="en-US" altLang="zh-CN">
                <a:solidFill>
                  <a:schemeClr val="tx1"/>
                </a:solidFill>
              </a:endParaRPr>
            </a:p>
          </p:txBody>
        </p:sp>
        <p:sp>
          <p:nvSpPr>
            <p:cNvPr id="6" name="椭圆 5"/>
            <p:cNvSpPr/>
            <p:nvPr/>
          </p:nvSpPr>
          <p:spPr>
            <a:xfrm>
              <a:off x="9241" y="6324"/>
              <a:ext cx="864" cy="864"/>
            </a:xfrm>
            <a:prstGeom prst="ellipse">
              <a:avLst/>
            </a:prstGeom>
            <a:noFill/>
            <a:ln w="12700">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S</a:t>
              </a:r>
              <a:endParaRPr lang="en-US" altLang="zh-CN">
                <a:solidFill>
                  <a:schemeClr val="tx1"/>
                </a:solidFill>
              </a:endParaRPr>
            </a:p>
          </p:txBody>
        </p:sp>
        <p:cxnSp>
          <p:nvCxnSpPr>
            <p:cNvPr id="7" name="直接箭头连接符 6"/>
            <p:cNvCxnSpPr>
              <a:stCxn id="2" idx="6"/>
              <a:endCxn id="4" idx="2"/>
            </p:cNvCxnSpPr>
            <p:nvPr/>
          </p:nvCxnSpPr>
          <p:spPr>
            <a:xfrm>
              <a:off x="8291" y="5055"/>
              <a:ext cx="950" cy="0"/>
            </a:xfrm>
            <a:prstGeom prst="straightConnector1">
              <a:avLst/>
            </a:prstGeom>
            <a:ln w="12700">
              <a:headEnd type="none"/>
              <a:tailEnd type="arrow" w="med" len="med"/>
            </a:ln>
          </p:spPr>
          <p:style>
            <a:lnRef idx="1">
              <a:schemeClr val="dk1"/>
            </a:lnRef>
            <a:fillRef idx="0">
              <a:schemeClr val="dk1"/>
            </a:fillRef>
            <a:effectRef idx="0">
              <a:schemeClr val="dk1"/>
            </a:effectRef>
            <a:fontRef idx="minor">
              <a:schemeClr val="tx1"/>
            </a:fontRef>
          </p:style>
        </p:cxnSp>
        <p:cxnSp>
          <p:nvCxnSpPr>
            <p:cNvPr id="8" name="直接箭头连接符 7"/>
            <p:cNvCxnSpPr>
              <a:stCxn id="4" idx="6"/>
              <a:endCxn id="5" idx="2"/>
            </p:cNvCxnSpPr>
            <p:nvPr/>
          </p:nvCxnSpPr>
          <p:spPr>
            <a:xfrm>
              <a:off x="10105" y="5055"/>
              <a:ext cx="951" cy="0"/>
            </a:xfrm>
            <a:prstGeom prst="straightConnector1">
              <a:avLst/>
            </a:prstGeom>
            <a:ln w="12700">
              <a:headEnd type="none"/>
              <a:tailEnd type="arrow" w="med" len="med"/>
            </a:ln>
          </p:spPr>
          <p:style>
            <a:lnRef idx="1">
              <a:schemeClr val="dk1"/>
            </a:lnRef>
            <a:fillRef idx="0">
              <a:schemeClr val="dk1"/>
            </a:fillRef>
            <a:effectRef idx="0">
              <a:schemeClr val="dk1"/>
            </a:effectRef>
            <a:fontRef idx="minor">
              <a:schemeClr val="tx1"/>
            </a:fontRef>
          </p:style>
        </p:cxnSp>
        <p:cxnSp>
          <p:nvCxnSpPr>
            <p:cNvPr id="9" name="直接箭头连接符 8"/>
            <p:cNvCxnSpPr>
              <a:stCxn id="2" idx="5"/>
              <a:endCxn id="6" idx="1"/>
            </p:cNvCxnSpPr>
            <p:nvPr/>
          </p:nvCxnSpPr>
          <p:spPr>
            <a:xfrm>
              <a:off x="8164" y="5360"/>
              <a:ext cx="1204" cy="1091"/>
            </a:xfrm>
            <a:prstGeom prst="straightConnector1">
              <a:avLst/>
            </a:prstGeom>
            <a:ln w="12700">
              <a:headEnd type="none"/>
              <a:tailEnd type="arrow" w="med" len="med"/>
            </a:ln>
          </p:spPr>
          <p:style>
            <a:lnRef idx="1">
              <a:schemeClr val="dk1"/>
            </a:lnRef>
            <a:fillRef idx="0">
              <a:schemeClr val="dk1"/>
            </a:fillRef>
            <a:effectRef idx="0">
              <a:schemeClr val="dk1"/>
            </a:effectRef>
            <a:fontRef idx="minor">
              <a:schemeClr val="tx1"/>
            </a:fontRef>
          </p:style>
        </p:cxnSp>
        <p:cxnSp>
          <p:nvCxnSpPr>
            <p:cNvPr id="10" name="直接箭头连接符 9"/>
            <p:cNvCxnSpPr>
              <a:stCxn id="6" idx="7"/>
              <a:endCxn id="5" idx="3"/>
            </p:cNvCxnSpPr>
            <p:nvPr/>
          </p:nvCxnSpPr>
          <p:spPr>
            <a:xfrm flipV="1">
              <a:off x="9978" y="5360"/>
              <a:ext cx="1205" cy="1091"/>
            </a:xfrm>
            <a:prstGeom prst="straightConnector1">
              <a:avLst/>
            </a:prstGeom>
            <a:ln w="12700">
              <a:headEnd type="none"/>
              <a:tailEnd type="arrow" w="med" len="med"/>
            </a:ln>
          </p:spPr>
          <p:style>
            <a:lnRef idx="1">
              <a:schemeClr val="dk1"/>
            </a:lnRef>
            <a:fillRef idx="0">
              <a:schemeClr val="dk1"/>
            </a:fillRef>
            <a:effectRef idx="0">
              <a:schemeClr val="dk1"/>
            </a:effectRef>
            <a:fontRef idx="minor">
              <a:schemeClr val="tx1"/>
            </a:fontRef>
          </p:style>
        </p:cxnSp>
        <p:sp>
          <p:nvSpPr>
            <p:cNvPr id="13" name="文本框 12"/>
            <p:cNvSpPr txBox="1"/>
            <p:nvPr/>
          </p:nvSpPr>
          <p:spPr>
            <a:xfrm>
              <a:off x="7472" y="3751"/>
              <a:ext cx="4421" cy="725"/>
            </a:xfrm>
            <a:prstGeom prst="rect">
              <a:avLst/>
            </a:prstGeom>
            <a:noFill/>
          </p:spPr>
          <p:txBody>
            <a:bodyPr wrap="none" rtlCol="0">
              <a:spAutoFit/>
            </a:bodyPr>
            <a:p>
              <a:r>
                <a:rPr lang="zh-CN" altLang="en-US"/>
                <a:t>非终结符</a:t>
              </a:r>
              <a:r>
                <a:rPr lang="en-US" altLang="zh-CN"/>
                <a:t>Firstvt</a:t>
              </a:r>
              <a:r>
                <a:rPr lang="zh-CN" altLang="en-US">
                  <a:ea typeface="宋体" panose="02010600030101010101" pitchFamily="2" charset="-122"/>
                </a:rPr>
                <a:t>关系</a:t>
              </a:r>
              <a:endParaRPr lang="zh-CN" altLang="en-US">
                <a:ea typeface="宋体" panose="02010600030101010101" pitchFamily="2" charset="-122"/>
              </a:endParaRPr>
            </a:p>
          </p:txBody>
        </p:sp>
      </p:grpSp>
      <p:graphicFrame>
        <p:nvGraphicFramePr>
          <p:cNvPr id="14" name="表格 13"/>
          <p:cNvGraphicFramePr/>
          <p:nvPr>
            <p:custDataLst>
              <p:tags r:id="rId2"/>
            </p:custDataLst>
          </p:nvPr>
        </p:nvGraphicFramePr>
        <p:xfrm>
          <a:off x="3835400" y="2128520"/>
          <a:ext cx="4727575" cy="3686175"/>
        </p:xfrm>
        <a:graphic>
          <a:graphicData uri="http://schemas.openxmlformats.org/drawingml/2006/table">
            <a:tbl>
              <a:tblPr>
                <a:tableStyleId>{616DA210-FB5B-4158-B5E0-FEB733F419BA}</a:tableStyleId>
              </a:tblPr>
              <a:tblGrid>
                <a:gridCol w="692770"/>
                <a:gridCol w="1008697"/>
                <a:gridCol w="1008697"/>
                <a:gridCol w="1008697"/>
                <a:gridCol w="1008697"/>
              </a:tblGrid>
              <a:tr h="1857375">
                <a:tc>
                  <a:txBody>
                    <a:bodyPr/>
                    <a:p>
                      <a:pPr>
                        <a:buNone/>
                      </a:pPr>
                      <a:r>
                        <a:rPr lang="en-US" altLang="zh-CN" sz="2400"/>
                        <a:t>Stack</a:t>
                      </a:r>
                      <a:endParaRPr lang="en-US" altLang="zh-CN" sz="2400"/>
                    </a:p>
                  </a:txBody>
                  <a:tcPr anchor="ctr" anchorCtr="0"/>
                </a:tc>
                <a:tc>
                  <a:txBody>
                    <a:bodyPr/>
                    <a:p>
                      <a:pPr>
                        <a:buNone/>
                      </a:pPr>
                      <a:r>
                        <a:rPr lang="en-US" altLang="zh-CN" sz="2400">
                          <a:solidFill>
                            <a:srgbClr val="FF0000"/>
                          </a:solidFill>
                          <a:sym typeface="+mn-ea"/>
                        </a:rPr>
                        <a:t>Q,d</a:t>
                      </a:r>
                      <a:endParaRPr lang="en-US" altLang="zh-CN" sz="2400">
                        <a:solidFill>
                          <a:srgbClr val="FF0000"/>
                        </a:solidFill>
                      </a:endParaRPr>
                    </a:p>
                    <a:p>
                      <a:pPr>
                        <a:buNone/>
                      </a:pPr>
                      <a:r>
                        <a:rPr lang="en-US" altLang="zh-CN" sz="2400">
                          <a:sym typeface="+mn-ea"/>
                        </a:rPr>
                        <a:t>S,d</a:t>
                      </a:r>
                      <a:endParaRPr lang="en-US" altLang="zh-CN" sz="2400"/>
                    </a:p>
                    <a:p>
                      <a:pPr>
                        <a:buNone/>
                      </a:pPr>
                      <a:r>
                        <a:rPr lang="en-US" altLang="zh-CN" sz="2400">
                          <a:sym typeface="+mn-ea"/>
                        </a:rPr>
                        <a:t>R,b</a:t>
                      </a:r>
                      <a:endParaRPr lang="en-US" altLang="zh-CN" sz="2400"/>
                    </a:p>
                  </a:txBody>
                  <a:tcPr anchor="b" anchorCtr="0"/>
                </a:tc>
                <a:tc>
                  <a:txBody>
                    <a:bodyPr/>
                    <a:p>
                      <a:pPr>
                        <a:buNone/>
                      </a:pPr>
                      <a:r>
                        <a:rPr lang="en-US" altLang="zh-CN" sz="2400">
                          <a:solidFill>
                            <a:srgbClr val="FF0000"/>
                          </a:solidFill>
                          <a:sym typeface="+mn-ea"/>
                        </a:rPr>
                        <a:t>P,d</a:t>
                      </a:r>
                      <a:endParaRPr lang="en-US" altLang="zh-CN" sz="2400">
                        <a:solidFill>
                          <a:srgbClr val="FF0000"/>
                        </a:solidFill>
                      </a:endParaRPr>
                    </a:p>
                    <a:p>
                      <a:pPr>
                        <a:buNone/>
                      </a:pPr>
                      <a:r>
                        <a:rPr lang="en-US" altLang="zh-CN" sz="2400">
                          <a:sym typeface="+mn-ea"/>
                        </a:rPr>
                        <a:t>S,d</a:t>
                      </a:r>
                      <a:endParaRPr lang="en-US" altLang="zh-CN" sz="2400">
                        <a:sym typeface="+mn-ea"/>
                      </a:endParaRPr>
                    </a:p>
                    <a:p>
                      <a:pPr>
                        <a:buNone/>
                      </a:pPr>
                      <a:r>
                        <a:rPr lang="en-US" altLang="zh-CN" sz="2400">
                          <a:sym typeface="+mn-ea"/>
                        </a:rPr>
                        <a:t>R,b</a:t>
                      </a:r>
                      <a:endParaRPr lang="zh-CN" altLang="en-US" sz="2400"/>
                    </a:p>
                  </a:txBody>
                  <a:tcPr anchor="b" anchorCtr="0"/>
                </a:tc>
                <a:tc>
                  <a:txBody>
                    <a:bodyPr/>
                    <a:p>
                      <a:pPr>
                        <a:buNone/>
                      </a:pPr>
                      <a:r>
                        <a:rPr lang="en-US" altLang="zh-CN" sz="2400">
                          <a:solidFill>
                            <a:srgbClr val="FF0000"/>
                          </a:solidFill>
                          <a:sym typeface="+mn-ea"/>
                        </a:rPr>
                        <a:t>S,d</a:t>
                      </a:r>
                      <a:endParaRPr lang="en-US" altLang="zh-CN" sz="2400">
                        <a:solidFill>
                          <a:srgbClr val="FF0000"/>
                        </a:solidFill>
                        <a:sym typeface="+mn-ea"/>
                      </a:endParaRPr>
                    </a:p>
                    <a:p>
                      <a:pPr>
                        <a:buNone/>
                      </a:pPr>
                      <a:r>
                        <a:rPr lang="en-US" altLang="zh-CN" sz="2400">
                          <a:sym typeface="+mn-ea"/>
                        </a:rPr>
                        <a:t>R,b</a:t>
                      </a:r>
                      <a:endParaRPr lang="zh-CN" altLang="en-US" sz="2400"/>
                    </a:p>
                  </a:txBody>
                  <a:tcPr anchor="b" anchorCtr="0"/>
                </a:tc>
                <a:tc>
                  <a:txBody>
                    <a:bodyPr/>
                    <a:p>
                      <a:pPr>
                        <a:buNone/>
                      </a:pPr>
                      <a:r>
                        <a:rPr lang="en-US" altLang="zh-CN" sz="2400">
                          <a:solidFill>
                            <a:srgbClr val="FF0000"/>
                          </a:solidFill>
                        </a:rPr>
                        <a:t>R,b</a:t>
                      </a:r>
                      <a:endParaRPr lang="en-US" altLang="zh-CN" sz="2400">
                        <a:solidFill>
                          <a:srgbClr val="FF0000"/>
                        </a:solidFill>
                      </a:endParaRPr>
                    </a:p>
                  </a:txBody>
                  <a:tcPr anchor="b" anchorCtr="0"/>
                </a:tc>
              </a:tr>
              <a:tr h="457200">
                <a:tc>
                  <a:txBody>
                    <a:bodyPr/>
                    <a:p>
                      <a:pPr>
                        <a:buNone/>
                      </a:pPr>
                      <a:r>
                        <a:rPr lang="en-US" altLang="zh-CN" sz="2400"/>
                        <a:t>P</a:t>
                      </a:r>
                      <a:endParaRPr lang="en-US" altLang="zh-CN" sz="2400"/>
                    </a:p>
                  </a:txBody>
                  <a:tcPr/>
                </a:tc>
                <a:tc>
                  <a:txBody>
                    <a:bodyPr/>
                    <a:p>
                      <a:pPr>
                        <a:buNone/>
                      </a:pPr>
                      <a:r>
                        <a:rPr lang="en-US" altLang="zh-CN" sz="2400">
                          <a:sym typeface="+mn-ea"/>
                        </a:rPr>
                        <a:t>a,b,c</a:t>
                      </a:r>
                      <a:endParaRPr lang="en-US" altLang="zh-CN" sz="2400"/>
                    </a:p>
                  </a:txBody>
                  <a:tcPr/>
                </a:tc>
                <a:tc>
                  <a:txBody>
                    <a:bodyPr/>
                    <a:p>
                      <a:pPr>
                        <a:buNone/>
                      </a:pPr>
                      <a:r>
                        <a:rPr lang="en-US" altLang="zh-CN" sz="2400">
                          <a:sym typeface="+mn-ea"/>
                        </a:rPr>
                        <a:t>a,b,c,</a:t>
                      </a:r>
                      <a:r>
                        <a:rPr lang="en-US" altLang="zh-CN" sz="2400">
                          <a:solidFill>
                            <a:srgbClr val="FF0000"/>
                          </a:solidFill>
                          <a:sym typeface="+mn-ea"/>
                        </a:rPr>
                        <a:t>d</a:t>
                      </a:r>
                      <a:endParaRPr lang="en-US" altLang="zh-CN" sz="2400">
                        <a:solidFill>
                          <a:srgbClr val="FF0000"/>
                        </a:solidFill>
                        <a:sym typeface="+mn-ea"/>
                      </a:endParaRPr>
                    </a:p>
                  </a:txBody>
                  <a:tcPr/>
                </a:tc>
                <a:tc>
                  <a:txBody>
                    <a:bodyPr/>
                    <a:p>
                      <a:pPr>
                        <a:buNone/>
                      </a:pPr>
                      <a:r>
                        <a:rPr lang="en-US" altLang="zh-CN" sz="2400">
                          <a:sym typeface="+mn-ea"/>
                        </a:rPr>
                        <a:t>a,b,c,d</a:t>
                      </a:r>
                      <a:endParaRPr lang="en-US" altLang="zh-CN" sz="2400">
                        <a:solidFill>
                          <a:srgbClr val="FF0000"/>
                        </a:solidFill>
                        <a:sym typeface="+mn-ea"/>
                      </a:endParaRPr>
                    </a:p>
                  </a:txBody>
                  <a:tcPr/>
                </a:tc>
                <a:tc>
                  <a:txBody>
                    <a:bodyPr/>
                    <a:p>
                      <a:pPr>
                        <a:buNone/>
                      </a:pPr>
                      <a:r>
                        <a:rPr lang="en-US" altLang="zh-CN" sz="2400"/>
                        <a:t>a,b,c,d</a:t>
                      </a:r>
                      <a:endParaRPr lang="en-US" altLang="zh-CN" sz="2400"/>
                    </a:p>
                  </a:txBody>
                  <a:tcPr/>
                </a:tc>
              </a:tr>
              <a:tr h="457200">
                <a:tc>
                  <a:txBody>
                    <a:bodyPr/>
                    <a:p>
                      <a:pPr>
                        <a:buNone/>
                      </a:pPr>
                      <a:r>
                        <a:rPr lang="en-US" altLang="zh-CN" sz="2400"/>
                        <a:t>Q</a:t>
                      </a:r>
                      <a:endParaRPr lang="en-US" altLang="zh-CN" sz="2400"/>
                    </a:p>
                  </a:txBody>
                  <a:tcPr/>
                </a:tc>
                <a:tc>
                  <a:txBody>
                    <a:bodyPr/>
                    <a:p>
                      <a:pPr>
                        <a:buNone/>
                      </a:pPr>
                      <a:r>
                        <a:rPr lang="en-US" altLang="zh-CN" sz="2400">
                          <a:sym typeface="+mn-ea"/>
                        </a:rPr>
                        <a:t>b,</a:t>
                      </a:r>
                      <a:r>
                        <a:rPr lang="en-US" altLang="zh-CN" sz="2400">
                          <a:solidFill>
                            <a:srgbClr val="FF0000"/>
                          </a:solidFill>
                          <a:sym typeface="+mn-ea"/>
                        </a:rPr>
                        <a:t>d</a:t>
                      </a:r>
                      <a:endParaRPr lang="en-US" altLang="zh-CN" sz="2400">
                        <a:solidFill>
                          <a:srgbClr val="FF0000"/>
                        </a:solidFill>
                        <a:sym typeface="+mn-ea"/>
                      </a:endParaRPr>
                    </a:p>
                  </a:txBody>
                  <a:tcPr/>
                </a:tc>
                <a:tc>
                  <a:txBody>
                    <a:bodyPr/>
                    <a:p>
                      <a:pPr>
                        <a:buNone/>
                      </a:pPr>
                      <a:r>
                        <a:rPr lang="en-US" altLang="zh-CN" sz="2400">
                          <a:sym typeface="+mn-ea"/>
                        </a:rPr>
                        <a:t>b,d</a:t>
                      </a:r>
                      <a:endParaRPr lang="zh-CN" altLang="en-US" sz="2400"/>
                    </a:p>
                  </a:txBody>
                  <a:tcPr/>
                </a:tc>
                <a:tc>
                  <a:txBody>
                    <a:bodyPr/>
                    <a:p>
                      <a:pPr>
                        <a:buNone/>
                      </a:pPr>
                      <a:r>
                        <a:rPr lang="en-US" altLang="zh-CN" sz="2400">
                          <a:sym typeface="+mn-ea"/>
                        </a:rPr>
                        <a:t>b,d</a:t>
                      </a:r>
                      <a:endParaRPr lang="zh-CN" altLang="en-US" sz="2400"/>
                    </a:p>
                  </a:txBody>
                  <a:tcPr/>
                </a:tc>
                <a:tc>
                  <a:txBody>
                    <a:bodyPr/>
                    <a:p>
                      <a:pPr>
                        <a:buNone/>
                      </a:pPr>
                      <a:r>
                        <a:rPr lang="en-US" altLang="zh-CN" sz="2400"/>
                        <a:t>b,d</a:t>
                      </a:r>
                      <a:endParaRPr lang="en-US" altLang="zh-CN" sz="2400">
                        <a:solidFill>
                          <a:srgbClr val="FF0000"/>
                        </a:solidFill>
                      </a:endParaRPr>
                    </a:p>
                  </a:txBody>
                  <a:tcPr/>
                </a:tc>
              </a:tr>
              <a:tr h="457200">
                <a:tc>
                  <a:txBody>
                    <a:bodyPr/>
                    <a:p>
                      <a:pPr>
                        <a:buNone/>
                      </a:pPr>
                      <a:r>
                        <a:rPr lang="en-US" altLang="zh-CN" sz="2400"/>
                        <a:t>S</a:t>
                      </a:r>
                      <a:endParaRPr lang="en-US" altLang="zh-CN" sz="2400"/>
                    </a:p>
                  </a:txBody>
                  <a:tcPr/>
                </a:tc>
                <a:tc>
                  <a:txBody>
                    <a:bodyPr/>
                    <a:p>
                      <a:pPr>
                        <a:buNone/>
                      </a:pPr>
                      <a:r>
                        <a:rPr lang="en-US" altLang="zh-CN" sz="2400">
                          <a:sym typeface="+mn-ea"/>
                        </a:rPr>
                        <a:t>c</a:t>
                      </a:r>
                      <a:endParaRPr lang="en-US" altLang="zh-CN" sz="2400"/>
                    </a:p>
                  </a:txBody>
                  <a:tcPr/>
                </a:tc>
                <a:tc>
                  <a:txBody>
                    <a:bodyPr/>
                    <a:p>
                      <a:pPr>
                        <a:buNone/>
                      </a:pPr>
                      <a:r>
                        <a:rPr lang="en-US" altLang="zh-CN" sz="2400">
                          <a:sym typeface="+mn-ea"/>
                        </a:rPr>
                        <a:t>c</a:t>
                      </a:r>
                      <a:endParaRPr lang="zh-CN" altLang="en-US" sz="2400"/>
                    </a:p>
                  </a:txBody>
                  <a:tcPr/>
                </a:tc>
                <a:tc>
                  <a:txBody>
                    <a:bodyPr/>
                    <a:p>
                      <a:pPr>
                        <a:buNone/>
                      </a:pPr>
                      <a:r>
                        <a:rPr lang="en-US" altLang="zh-CN" sz="2400">
                          <a:sym typeface="+mn-ea"/>
                        </a:rPr>
                        <a:t>c,</a:t>
                      </a:r>
                      <a:r>
                        <a:rPr lang="en-US" altLang="zh-CN" sz="2400">
                          <a:solidFill>
                            <a:srgbClr val="FF0000"/>
                          </a:solidFill>
                          <a:sym typeface="+mn-ea"/>
                        </a:rPr>
                        <a:t>d</a:t>
                      </a:r>
                      <a:endParaRPr lang="en-US" altLang="zh-CN" sz="2400">
                        <a:solidFill>
                          <a:srgbClr val="FF0000"/>
                        </a:solidFill>
                        <a:sym typeface="+mn-ea"/>
                      </a:endParaRPr>
                    </a:p>
                  </a:txBody>
                  <a:tcPr/>
                </a:tc>
                <a:tc>
                  <a:txBody>
                    <a:bodyPr/>
                    <a:p>
                      <a:pPr>
                        <a:buNone/>
                      </a:pPr>
                      <a:r>
                        <a:rPr lang="en-US" altLang="zh-CN" sz="2400"/>
                        <a:t>c,d</a:t>
                      </a:r>
                      <a:endParaRPr lang="en-US" altLang="zh-CN" sz="2400"/>
                    </a:p>
                  </a:txBody>
                  <a:tcPr/>
                </a:tc>
              </a:tr>
              <a:tr h="457200">
                <a:tc>
                  <a:txBody>
                    <a:bodyPr/>
                    <a:p>
                      <a:pPr>
                        <a:buNone/>
                      </a:pPr>
                      <a:r>
                        <a:rPr lang="en-US" altLang="zh-CN" sz="2400"/>
                        <a:t>R</a:t>
                      </a:r>
                      <a:endParaRPr lang="en-US" altLang="zh-CN" sz="2400"/>
                    </a:p>
                  </a:txBody>
                  <a:tcPr/>
                </a:tc>
                <a:tc>
                  <a:txBody>
                    <a:bodyPr/>
                    <a:p>
                      <a:pPr>
                        <a:buNone/>
                      </a:pPr>
                      <a:r>
                        <a:rPr lang="en-US" altLang="zh-CN" sz="2400"/>
                        <a:t>d</a:t>
                      </a:r>
                      <a:endParaRPr lang="en-US" altLang="zh-CN" sz="2400"/>
                    </a:p>
                  </a:txBody>
                  <a:tcPr/>
                </a:tc>
                <a:tc>
                  <a:txBody>
                    <a:bodyPr/>
                    <a:p>
                      <a:pPr>
                        <a:buNone/>
                      </a:pPr>
                      <a:r>
                        <a:rPr lang="en-US" altLang="zh-CN" sz="2400"/>
                        <a:t>d</a:t>
                      </a:r>
                      <a:endParaRPr lang="en-US" altLang="zh-CN" sz="2400"/>
                    </a:p>
                  </a:txBody>
                  <a:tcPr/>
                </a:tc>
                <a:tc>
                  <a:txBody>
                    <a:bodyPr/>
                    <a:p>
                      <a:pPr>
                        <a:buNone/>
                      </a:pPr>
                      <a:r>
                        <a:rPr lang="en-US" altLang="zh-CN" sz="2400"/>
                        <a:t>d</a:t>
                      </a:r>
                      <a:endParaRPr lang="en-US" altLang="zh-CN" sz="2400"/>
                    </a:p>
                  </a:txBody>
                  <a:tcPr/>
                </a:tc>
                <a:tc>
                  <a:txBody>
                    <a:bodyPr/>
                    <a:p>
                      <a:pPr>
                        <a:buNone/>
                      </a:pPr>
                      <a:r>
                        <a:rPr lang="en-US" altLang="zh-CN" sz="2400">
                          <a:solidFill>
                            <a:srgbClr val="FF0000"/>
                          </a:solidFill>
                        </a:rPr>
                        <a:t>b</a:t>
                      </a:r>
                      <a:r>
                        <a:rPr lang="en-US" altLang="zh-CN" sz="2400"/>
                        <a:t>,d</a:t>
                      </a:r>
                      <a:endParaRPr lang="en-US" altLang="zh-CN" sz="2400"/>
                    </a:p>
                  </a:txBody>
                  <a:tcPr/>
                </a:tc>
              </a:tr>
            </a:tbl>
          </a:graphicData>
        </a:graphic>
      </p:graphicFrame>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7" name="Title 1"/>
          <p:cNvSpPr>
            <a:spLocks noGrp="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Operator precedence analysis</a:t>
            </a:r>
            <a:endParaRPr lang="zh-CN" altLang="en-US" kern="1200" dirty="0">
              <a:latin typeface="+mj-lt"/>
              <a:ea typeface="宋体" panose="02010600030101010101" pitchFamily="2" charset="-122"/>
              <a:cs typeface="+mj-cs"/>
            </a:endParaRPr>
          </a:p>
        </p:txBody>
      </p:sp>
      <p:sp>
        <p:nvSpPr>
          <p:cNvPr id="3" name="Content Placeholder 2"/>
          <p:cNvSpPr>
            <a:spLocks noGrp="1"/>
          </p:cNvSpPr>
          <p:nvPr>
            <p:ph sz="quarter" idx="1"/>
          </p:nvPr>
        </p:nvSpPr>
        <p:spPr>
          <a:xfrm>
            <a:off x="457200" y="1219200"/>
            <a:ext cx="8229600" cy="1007745"/>
          </a:xfrm>
        </p:spPr>
        <p:txBody>
          <a:bodyPr vert="horz" wrap="square" lIns="91440" tIns="45720" rIns="91440" bIns="45720" numCol="1" anchor="t" anchorCtr="0" compatLnSpc="1"/>
          <a:lstStyle/>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构造集合</a:t>
            </a:r>
            <a:r>
              <a:rPr kumimoji="0" lang="en-US" altLang="zh-CN"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FIRSTVT(P)</a:t>
            </a:r>
            <a:r>
              <a:rPr kumimoji="0" lang="zh-CN" altLang="en-US"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的算法：</a:t>
            </a:r>
            <a:endParaRPr kumimoji="0" lang="zh-CN" altLang="en-US" sz="26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rPr>
              <a:t>计算</a:t>
            </a:r>
            <a:r>
              <a:rPr kumimoji="0" lang="en-US" altLang="zh-CN" sz="2600" b="0" i="0" u="none" strike="noStrike" kern="1200" cap="none" spc="0" normalizeH="0" baseline="0" noProof="0" dirty="0">
                <a:ln>
                  <a:noFill/>
                </a:ln>
                <a:solidFill>
                  <a:schemeClr val="tx1"/>
                </a:solidFill>
                <a:effectLst/>
                <a:uLnTx/>
                <a:uFillTx/>
                <a:latin typeface="+mj-lt"/>
                <a:ea typeface="楷体_GB2312" pitchFamily="49" charset="-122"/>
                <a:cs typeface="+mn-cs"/>
              </a:rPr>
              <a:t>Firstvt</a:t>
            </a:r>
            <a:r>
              <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rPr>
              <a:t>的传播</a:t>
            </a:r>
            <a:endPar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65539" name="Date Placeholder 3"/>
          <p:cNvSpPr>
            <a:spLocks noGrp="1"/>
          </p:cNvSpPr>
          <p:nvPr>
            <p:ph type="dt" sz="half" idx="10"/>
          </p:nvPr>
        </p:nvSpPr>
        <p:spPr>
          <a:noFill/>
          <a:ln>
            <a:noFill/>
          </a:ln>
        </p:spPr>
        <p:txBody>
          <a:bodyPr anchor="t"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a:fld id="{BB962C8B-B14F-4D97-AF65-F5344CB8AC3E}" type="datetime1">
              <a:rPr lang="zh-TW" altLang="en-US" sz="1400" dirty="0">
                <a:solidFill>
                  <a:schemeClr val="tx2"/>
                </a:solidFill>
              </a:rPr>
            </a:fld>
            <a:endParaRPr lang="zh-TW" altLang="en-US" sz="1400" dirty="0">
              <a:solidFill>
                <a:schemeClr val="tx2"/>
              </a:solidFill>
            </a:endParaRPr>
          </a:p>
        </p:txBody>
      </p:sp>
      <p:sp>
        <p:nvSpPr>
          <p:cNvPr id="65540" name="Slide Number Placeholder 4"/>
          <p:cNvSpPr>
            <a:spLocks noGrp="1"/>
          </p:cNvSpPr>
          <p:nvPr>
            <p:ph type="sldNum" sz="quarter" idx="12"/>
          </p:nvPr>
        </p:nvSpPr>
        <p:spPr>
          <a:noFill/>
          <a:ln>
            <a:noFill/>
          </a:ln>
        </p:spPr>
        <p:txBody>
          <a:bodyPr anchor="t"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a:fld id="{9A0DB2DC-4C9A-4742-B13C-FB6460FD3503}" type="slidenum">
              <a:rPr lang="zh-TW" altLang="en-US" sz="1400" dirty="0">
                <a:solidFill>
                  <a:schemeClr val="tx2"/>
                </a:solidFill>
              </a:rPr>
            </a:fld>
            <a:endParaRPr lang="zh-TW" altLang="en-US" sz="1400" dirty="0">
              <a:solidFill>
                <a:schemeClr val="tx2"/>
              </a:solidFill>
            </a:endParaRPr>
          </a:p>
        </p:txBody>
      </p:sp>
      <mc:AlternateContent xmlns:mc="http://schemas.openxmlformats.org/markup-compatibility/2006">
        <mc:Choice xmlns:a14="http://schemas.microsoft.com/office/drawing/2010/main" Requires="a14">
          <p:sp>
            <p:nvSpPr>
              <p:cNvPr id="11" name="文本框 10"/>
              <p:cNvSpPr txBox="1"/>
              <p:nvPr/>
            </p:nvSpPr>
            <p:spPr>
              <a:xfrm>
                <a:off x="899795" y="2348865"/>
                <a:ext cx="1441450" cy="1568450"/>
              </a:xfrm>
              <a:prstGeom prst="rect">
                <a:avLst/>
              </a:prstGeom>
              <a:noFill/>
            </p:spPr>
            <p:txBody>
              <a:bodyPr wrap="none" rtlCol="0">
                <a:spAutoFit/>
              </a:bodyPr>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𝑃</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𝑄𝑎</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𝑆</m:t>
                      </m:r>
                    </m:oMath>
                  </m:oMathPara>
                </a14:m>
                <a:endParaRPr lang="en-US" altLang="zh-CN" i="1">
                  <a:latin typeface="Cambria Math" panose="02040503050406030204" charset="0"/>
                  <a:cs typeface="Cambria Math" panose="02040503050406030204" charset="0"/>
                </a:endParaRPr>
              </a:p>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𝑄</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𝑅𝑏</m:t>
                      </m:r>
                    </m:oMath>
                  </m:oMathPara>
                </a14:m>
                <a:endParaRPr lang="en-US" altLang="zh-CN" i="1">
                  <a:latin typeface="Cambria Math" panose="02040503050406030204" charset="0"/>
                  <a:cs typeface="Cambria Math" panose="02040503050406030204" charset="0"/>
                </a:endParaRPr>
              </a:p>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𝑆</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𝑅𝑐</m:t>
                      </m:r>
                    </m:oMath>
                  </m:oMathPara>
                </a14:m>
                <a:endParaRPr lang="en-US" altLang="zh-CN" i="1">
                  <a:latin typeface="Cambria Math" panose="02040503050406030204" charset="0"/>
                  <a:cs typeface="Cambria Math" panose="02040503050406030204" charset="0"/>
                </a:endParaRPr>
              </a:p>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𝑅</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𝑑</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𝑏</m:t>
                      </m:r>
                    </m:oMath>
                  </m:oMathPara>
                </a14:m>
                <a:endParaRPr lang="zh-CN" altLang="en-US"/>
              </a:p>
            </p:txBody>
          </p:sp>
        </mc:Choice>
        <mc:Fallback>
          <p:sp>
            <p:nvSpPr>
              <p:cNvPr id="11" name="文本框 10"/>
              <p:cNvSpPr txBox="1">
                <a:spLocks noRot="1" noChangeAspect="1" noMove="1" noResize="1" noEditPoints="1" noAdjustHandles="1" noChangeArrowheads="1" noChangeShapeType="1" noTextEdit="1"/>
              </p:cNvSpPr>
              <p:nvPr/>
            </p:nvSpPr>
            <p:spPr>
              <a:xfrm>
                <a:off x="899795" y="2348865"/>
                <a:ext cx="1441450" cy="1568450"/>
              </a:xfrm>
              <a:prstGeom prst="rect">
                <a:avLst/>
              </a:prstGeom>
              <a:blipFill rotWithShape="1">
                <a:blip r:embed="rId1"/>
                <a:stretch>
                  <a:fillRect/>
                </a:stretch>
              </a:blipFill>
            </p:spPr>
            <p:txBody>
              <a:bodyPr/>
              <a:lstStyle/>
              <a:p>
                <a:r>
                  <a:rPr lang="zh-CN" altLang="en-US">
                    <a:noFill/>
                  </a:rPr>
                  <a:t> </a:t>
                </a:r>
              </a:p>
            </p:txBody>
          </p:sp>
        </mc:Fallback>
      </mc:AlternateContent>
      <p:grpSp>
        <p:nvGrpSpPr>
          <p:cNvPr id="23" name="组合 22"/>
          <p:cNvGrpSpPr/>
          <p:nvPr/>
        </p:nvGrpSpPr>
        <p:grpSpPr>
          <a:xfrm>
            <a:off x="755650" y="4045585"/>
            <a:ext cx="2853055" cy="2182495"/>
            <a:chOff x="7427" y="3751"/>
            <a:chExt cx="4493" cy="3437"/>
          </a:xfrm>
        </p:grpSpPr>
        <p:sp>
          <p:nvSpPr>
            <p:cNvPr id="2" name="椭圆 1"/>
            <p:cNvSpPr/>
            <p:nvPr/>
          </p:nvSpPr>
          <p:spPr>
            <a:xfrm>
              <a:off x="7427" y="4623"/>
              <a:ext cx="864" cy="864"/>
            </a:xfrm>
            <a:prstGeom prst="ellipse">
              <a:avLst/>
            </a:prstGeom>
            <a:noFill/>
            <a:ln w="12700">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P</a:t>
              </a:r>
              <a:endParaRPr lang="en-US" altLang="zh-CN">
                <a:solidFill>
                  <a:schemeClr val="tx1"/>
                </a:solidFill>
              </a:endParaRPr>
            </a:p>
          </p:txBody>
        </p:sp>
        <p:sp>
          <p:nvSpPr>
            <p:cNvPr id="4" name="椭圆 3"/>
            <p:cNvSpPr/>
            <p:nvPr/>
          </p:nvSpPr>
          <p:spPr>
            <a:xfrm>
              <a:off x="9241" y="4623"/>
              <a:ext cx="864" cy="864"/>
            </a:xfrm>
            <a:prstGeom prst="ellipse">
              <a:avLst/>
            </a:prstGeom>
            <a:noFill/>
            <a:ln w="12700">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Q</a:t>
              </a:r>
              <a:endParaRPr lang="en-US" altLang="zh-CN">
                <a:solidFill>
                  <a:schemeClr val="tx1"/>
                </a:solidFill>
              </a:endParaRPr>
            </a:p>
          </p:txBody>
        </p:sp>
        <p:sp>
          <p:nvSpPr>
            <p:cNvPr id="5" name="椭圆 4"/>
            <p:cNvSpPr/>
            <p:nvPr/>
          </p:nvSpPr>
          <p:spPr>
            <a:xfrm>
              <a:off x="11056" y="4623"/>
              <a:ext cx="864" cy="864"/>
            </a:xfrm>
            <a:prstGeom prst="ellipse">
              <a:avLst/>
            </a:prstGeom>
            <a:noFill/>
            <a:ln w="12700">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R</a:t>
              </a:r>
              <a:endParaRPr lang="en-US" altLang="zh-CN">
                <a:solidFill>
                  <a:schemeClr val="tx1"/>
                </a:solidFill>
              </a:endParaRPr>
            </a:p>
          </p:txBody>
        </p:sp>
        <p:sp>
          <p:nvSpPr>
            <p:cNvPr id="6" name="椭圆 5"/>
            <p:cNvSpPr/>
            <p:nvPr/>
          </p:nvSpPr>
          <p:spPr>
            <a:xfrm>
              <a:off x="9241" y="6324"/>
              <a:ext cx="864" cy="864"/>
            </a:xfrm>
            <a:prstGeom prst="ellipse">
              <a:avLst/>
            </a:prstGeom>
            <a:noFill/>
            <a:ln w="12700">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S</a:t>
              </a:r>
              <a:endParaRPr lang="en-US" altLang="zh-CN">
                <a:solidFill>
                  <a:schemeClr val="tx1"/>
                </a:solidFill>
              </a:endParaRPr>
            </a:p>
          </p:txBody>
        </p:sp>
        <p:cxnSp>
          <p:nvCxnSpPr>
            <p:cNvPr id="7" name="直接箭头连接符 6"/>
            <p:cNvCxnSpPr>
              <a:stCxn id="2" idx="6"/>
              <a:endCxn id="4" idx="2"/>
            </p:cNvCxnSpPr>
            <p:nvPr/>
          </p:nvCxnSpPr>
          <p:spPr>
            <a:xfrm>
              <a:off x="8291" y="5055"/>
              <a:ext cx="950" cy="0"/>
            </a:xfrm>
            <a:prstGeom prst="straightConnector1">
              <a:avLst/>
            </a:prstGeom>
            <a:ln w="12700">
              <a:headEnd type="none"/>
              <a:tailEnd type="arrow" w="med" len="med"/>
            </a:ln>
          </p:spPr>
          <p:style>
            <a:lnRef idx="1">
              <a:schemeClr val="dk1"/>
            </a:lnRef>
            <a:fillRef idx="0">
              <a:schemeClr val="dk1"/>
            </a:fillRef>
            <a:effectRef idx="0">
              <a:schemeClr val="dk1"/>
            </a:effectRef>
            <a:fontRef idx="minor">
              <a:schemeClr val="tx1"/>
            </a:fontRef>
          </p:style>
        </p:cxnSp>
        <p:cxnSp>
          <p:nvCxnSpPr>
            <p:cNvPr id="8" name="直接箭头连接符 7"/>
            <p:cNvCxnSpPr>
              <a:stCxn id="4" idx="6"/>
              <a:endCxn id="5" idx="2"/>
            </p:cNvCxnSpPr>
            <p:nvPr/>
          </p:nvCxnSpPr>
          <p:spPr>
            <a:xfrm>
              <a:off x="10105" y="5055"/>
              <a:ext cx="951" cy="0"/>
            </a:xfrm>
            <a:prstGeom prst="straightConnector1">
              <a:avLst/>
            </a:prstGeom>
            <a:ln w="12700">
              <a:headEnd type="none"/>
              <a:tailEnd type="arrow" w="med" len="med"/>
            </a:ln>
          </p:spPr>
          <p:style>
            <a:lnRef idx="1">
              <a:schemeClr val="dk1"/>
            </a:lnRef>
            <a:fillRef idx="0">
              <a:schemeClr val="dk1"/>
            </a:fillRef>
            <a:effectRef idx="0">
              <a:schemeClr val="dk1"/>
            </a:effectRef>
            <a:fontRef idx="minor">
              <a:schemeClr val="tx1"/>
            </a:fontRef>
          </p:style>
        </p:cxnSp>
        <p:cxnSp>
          <p:nvCxnSpPr>
            <p:cNvPr id="9" name="直接箭头连接符 8"/>
            <p:cNvCxnSpPr>
              <a:stCxn id="2" idx="5"/>
              <a:endCxn id="6" idx="1"/>
            </p:cNvCxnSpPr>
            <p:nvPr/>
          </p:nvCxnSpPr>
          <p:spPr>
            <a:xfrm>
              <a:off x="8164" y="5360"/>
              <a:ext cx="1204" cy="1091"/>
            </a:xfrm>
            <a:prstGeom prst="straightConnector1">
              <a:avLst/>
            </a:prstGeom>
            <a:ln w="12700">
              <a:headEnd type="none"/>
              <a:tailEnd type="arrow" w="med" len="med"/>
            </a:ln>
          </p:spPr>
          <p:style>
            <a:lnRef idx="1">
              <a:schemeClr val="dk1"/>
            </a:lnRef>
            <a:fillRef idx="0">
              <a:schemeClr val="dk1"/>
            </a:fillRef>
            <a:effectRef idx="0">
              <a:schemeClr val="dk1"/>
            </a:effectRef>
            <a:fontRef idx="minor">
              <a:schemeClr val="tx1"/>
            </a:fontRef>
          </p:style>
        </p:cxnSp>
        <p:cxnSp>
          <p:nvCxnSpPr>
            <p:cNvPr id="10" name="直接箭头连接符 9"/>
            <p:cNvCxnSpPr>
              <a:stCxn id="6" idx="7"/>
              <a:endCxn id="5" idx="3"/>
            </p:cNvCxnSpPr>
            <p:nvPr/>
          </p:nvCxnSpPr>
          <p:spPr>
            <a:xfrm flipV="1">
              <a:off x="9978" y="5360"/>
              <a:ext cx="1205" cy="1091"/>
            </a:xfrm>
            <a:prstGeom prst="straightConnector1">
              <a:avLst/>
            </a:prstGeom>
            <a:ln w="12700">
              <a:headEnd type="none"/>
              <a:tailEnd type="arrow" w="med" len="med"/>
            </a:ln>
          </p:spPr>
          <p:style>
            <a:lnRef idx="1">
              <a:schemeClr val="dk1"/>
            </a:lnRef>
            <a:fillRef idx="0">
              <a:schemeClr val="dk1"/>
            </a:fillRef>
            <a:effectRef idx="0">
              <a:schemeClr val="dk1"/>
            </a:effectRef>
            <a:fontRef idx="minor">
              <a:schemeClr val="tx1"/>
            </a:fontRef>
          </p:style>
        </p:cxnSp>
        <p:sp>
          <p:nvSpPr>
            <p:cNvPr id="13" name="文本框 12"/>
            <p:cNvSpPr txBox="1"/>
            <p:nvPr/>
          </p:nvSpPr>
          <p:spPr>
            <a:xfrm>
              <a:off x="7472" y="3751"/>
              <a:ext cx="4421" cy="725"/>
            </a:xfrm>
            <a:prstGeom prst="rect">
              <a:avLst/>
            </a:prstGeom>
            <a:noFill/>
          </p:spPr>
          <p:txBody>
            <a:bodyPr wrap="none" rtlCol="0">
              <a:spAutoFit/>
            </a:bodyPr>
            <a:p>
              <a:r>
                <a:rPr lang="zh-CN" altLang="en-US"/>
                <a:t>非终结符</a:t>
              </a:r>
              <a:r>
                <a:rPr lang="en-US" altLang="zh-CN"/>
                <a:t>Firstvt</a:t>
              </a:r>
              <a:r>
                <a:rPr lang="zh-CN" altLang="en-US">
                  <a:ea typeface="宋体" panose="02010600030101010101" pitchFamily="2" charset="-122"/>
                </a:rPr>
                <a:t>关系</a:t>
              </a:r>
              <a:endParaRPr lang="zh-CN" altLang="en-US">
                <a:ea typeface="宋体" panose="02010600030101010101" pitchFamily="2" charset="-122"/>
              </a:endParaRPr>
            </a:p>
          </p:txBody>
        </p:sp>
      </p:grpSp>
      <p:graphicFrame>
        <p:nvGraphicFramePr>
          <p:cNvPr id="14" name="表格 13"/>
          <p:cNvGraphicFramePr/>
          <p:nvPr>
            <p:custDataLst>
              <p:tags r:id="rId2"/>
            </p:custDataLst>
          </p:nvPr>
        </p:nvGraphicFramePr>
        <p:xfrm>
          <a:off x="3835400" y="2128520"/>
          <a:ext cx="4727575" cy="3686175"/>
        </p:xfrm>
        <a:graphic>
          <a:graphicData uri="http://schemas.openxmlformats.org/drawingml/2006/table">
            <a:tbl>
              <a:tblPr>
                <a:tableStyleId>{616DA210-FB5B-4158-B5E0-FEB733F419BA}</a:tableStyleId>
              </a:tblPr>
              <a:tblGrid>
                <a:gridCol w="692770"/>
                <a:gridCol w="1008697"/>
                <a:gridCol w="1008697"/>
                <a:gridCol w="1008697"/>
                <a:gridCol w="1008697"/>
              </a:tblGrid>
              <a:tr h="1857375">
                <a:tc>
                  <a:txBody>
                    <a:bodyPr/>
                    <a:p>
                      <a:pPr>
                        <a:buNone/>
                      </a:pPr>
                      <a:r>
                        <a:rPr lang="en-US" altLang="zh-CN" sz="2400"/>
                        <a:t>Stack</a:t>
                      </a:r>
                      <a:endParaRPr lang="en-US" altLang="zh-CN" sz="2400"/>
                    </a:p>
                  </a:txBody>
                  <a:tcPr anchor="ctr" anchorCtr="0"/>
                </a:tc>
                <a:tc>
                  <a:txBody>
                    <a:bodyPr/>
                    <a:p>
                      <a:pPr>
                        <a:buNone/>
                      </a:pPr>
                      <a:r>
                        <a:rPr lang="en-US" altLang="zh-CN" sz="2400">
                          <a:solidFill>
                            <a:srgbClr val="FF0000"/>
                          </a:solidFill>
                          <a:sym typeface="+mn-ea"/>
                        </a:rPr>
                        <a:t>R,b</a:t>
                      </a:r>
                      <a:endParaRPr lang="en-US" altLang="zh-CN" sz="2400"/>
                    </a:p>
                  </a:txBody>
                  <a:tcPr anchor="b" anchorCtr="0"/>
                </a:tc>
                <a:tc>
                  <a:txBody>
                    <a:bodyPr/>
                    <a:p>
                      <a:pPr>
                        <a:buNone/>
                      </a:pPr>
                      <a:r>
                        <a:rPr lang="en-US" altLang="zh-CN" sz="2400">
                          <a:solidFill>
                            <a:srgbClr val="FF0000"/>
                          </a:solidFill>
                          <a:sym typeface="+mn-ea"/>
                        </a:rPr>
                        <a:t>S,b</a:t>
                      </a:r>
                      <a:endParaRPr lang="en-US" altLang="zh-CN" sz="2400">
                        <a:solidFill>
                          <a:srgbClr val="FF0000"/>
                        </a:solidFill>
                        <a:sym typeface="+mn-ea"/>
                      </a:endParaRPr>
                    </a:p>
                    <a:p>
                      <a:pPr>
                        <a:buNone/>
                      </a:pPr>
                      <a:r>
                        <a:rPr lang="en-US" altLang="zh-CN" sz="2400">
                          <a:sym typeface="+mn-ea"/>
                        </a:rPr>
                        <a:t>Q,b</a:t>
                      </a:r>
                      <a:endParaRPr lang="zh-CN" altLang="en-US" sz="2400"/>
                    </a:p>
                  </a:txBody>
                  <a:tcPr anchor="b" anchorCtr="0"/>
                </a:tc>
                <a:tc>
                  <a:txBody>
                    <a:bodyPr/>
                    <a:p>
                      <a:pPr>
                        <a:buNone/>
                      </a:pPr>
                      <a:r>
                        <a:rPr lang="en-US" altLang="zh-CN" sz="2400">
                          <a:solidFill>
                            <a:srgbClr val="FF0000"/>
                          </a:solidFill>
                        </a:rPr>
                        <a:t>Q,b</a:t>
                      </a:r>
                      <a:endParaRPr lang="en-US" altLang="zh-CN" sz="2400">
                        <a:solidFill>
                          <a:srgbClr val="FF0000"/>
                        </a:solidFill>
                      </a:endParaRPr>
                    </a:p>
                  </a:txBody>
                  <a:tcPr anchor="b" anchorCtr="0"/>
                </a:tc>
                <a:tc>
                  <a:txBody>
                    <a:bodyPr/>
                    <a:p>
                      <a:pPr>
                        <a:buNone/>
                      </a:pPr>
                      <a:endParaRPr lang="en-US" altLang="zh-CN" sz="2400">
                        <a:solidFill>
                          <a:srgbClr val="FF0000"/>
                        </a:solidFill>
                      </a:endParaRPr>
                    </a:p>
                  </a:txBody>
                  <a:tcPr anchor="b" anchorCtr="0"/>
                </a:tc>
              </a:tr>
              <a:tr h="457200">
                <a:tc>
                  <a:txBody>
                    <a:bodyPr/>
                    <a:p>
                      <a:pPr>
                        <a:buNone/>
                      </a:pPr>
                      <a:r>
                        <a:rPr lang="en-US" altLang="zh-CN" sz="2400"/>
                        <a:t>P</a:t>
                      </a:r>
                      <a:endParaRPr lang="en-US" altLang="zh-CN" sz="2400"/>
                    </a:p>
                  </a:txBody>
                  <a:tcPr/>
                </a:tc>
                <a:tc>
                  <a:txBody>
                    <a:bodyPr/>
                    <a:p>
                      <a:pPr>
                        <a:buNone/>
                      </a:pPr>
                      <a:r>
                        <a:rPr lang="en-US" altLang="zh-CN" sz="2400">
                          <a:sym typeface="+mn-ea"/>
                        </a:rPr>
                        <a:t>a,b,c,d</a:t>
                      </a:r>
                      <a:endParaRPr lang="en-US" altLang="zh-CN" sz="2400"/>
                    </a:p>
                  </a:txBody>
                  <a:tcPr/>
                </a:tc>
                <a:tc>
                  <a:txBody>
                    <a:bodyPr/>
                    <a:p>
                      <a:pPr>
                        <a:buNone/>
                      </a:pPr>
                      <a:r>
                        <a:rPr lang="en-US" altLang="zh-CN" sz="2400">
                          <a:sym typeface="+mn-ea"/>
                        </a:rPr>
                        <a:t>a,b,c,d</a:t>
                      </a:r>
                      <a:endParaRPr lang="en-US" altLang="zh-CN" sz="2400">
                        <a:solidFill>
                          <a:srgbClr val="FF0000"/>
                        </a:solidFill>
                        <a:sym typeface="+mn-ea"/>
                      </a:endParaRPr>
                    </a:p>
                  </a:txBody>
                  <a:tcPr/>
                </a:tc>
                <a:tc>
                  <a:txBody>
                    <a:bodyPr/>
                    <a:p>
                      <a:pPr>
                        <a:buNone/>
                      </a:pPr>
                      <a:r>
                        <a:rPr lang="en-US" altLang="zh-CN" sz="2400">
                          <a:sym typeface="+mn-ea"/>
                        </a:rPr>
                        <a:t>a,b,c,d</a:t>
                      </a:r>
                      <a:endParaRPr lang="en-US" altLang="zh-CN" sz="2400">
                        <a:solidFill>
                          <a:srgbClr val="FF0000"/>
                        </a:solidFill>
                        <a:sym typeface="+mn-ea"/>
                      </a:endParaRPr>
                    </a:p>
                  </a:txBody>
                  <a:tcPr/>
                </a:tc>
                <a:tc>
                  <a:txBody>
                    <a:bodyPr/>
                    <a:p>
                      <a:pPr>
                        <a:buNone/>
                      </a:pPr>
                      <a:r>
                        <a:rPr lang="en-US" altLang="zh-CN" sz="2400"/>
                        <a:t>a,b,c,d</a:t>
                      </a:r>
                      <a:endParaRPr lang="en-US" altLang="zh-CN" sz="2400"/>
                    </a:p>
                  </a:txBody>
                  <a:tcPr/>
                </a:tc>
              </a:tr>
              <a:tr h="457200">
                <a:tc>
                  <a:txBody>
                    <a:bodyPr/>
                    <a:p>
                      <a:pPr>
                        <a:buNone/>
                      </a:pPr>
                      <a:r>
                        <a:rPr lang="en-US" altLang="zh-CN" sz="2400"/>
                        <a:t>Q</a:t>
                      </a:r>
                      <a:endParaRPr lang="en-US" altLang="zh-CN" sz="2400"/>
                    </a:p>
                  </a:txBody>
                  <a:tcPr/>
                </a:tc>
                <a:tc>
                  <a:txBody>
                    <a:bodyPr/>
                    <a:p>
                      <a:pPr>
                        <a:buNone/>
                      </a:pPr>
                      <a:r>
                        <a:rPr lang="en-US" altLang="zh-CN" sz="2400">
                          <a:sym typeface="+mn-ea"/>
                        </a:rPr>
                        <a:t>b,d</a:t>
                      </a:r>
                      <a:endParaRPr lang="en-US" altLang="zh-CN" sz="2400"/>
                    </a:p>
                  </a:txBody>
                  <a:tcPr/>
                </a:tc>
                <a:tc>
                  <a:txBody>
                    <a:bodyPr/>
                    <a:p>
                      <a:pPr>
                        <a:buNone/>
                      </a:pPr>
                      <a:r>
                        <a:rPr lang="en-US" altLang="zh-CN" sz="2400">
                          <a:sym typeface="+mn-ea"/>
                        </a:rPr>
                        <a:t>b,d</a:t>
                      </a:r>
                      <a:endParaRPr lang="zh-CN" altLang="en-US" sz="2400"/>
                    </a:p>
                  </a:txBody>
                  <a:tcPr/>
                </a:tc>
                <a:tc>
                  <a:txBody>
                    <a:bodyPr/>
                    <a:p>
                      <a:pPr>
                        <a:buNone/>
                      </a:pPr>
                      <a:r>
                        <a:rPr lang="en-US" altLang="zh-CN" sz="2400"/>
                        <a:t>b,d</a:t>
                      </a:r>
                      <a:endParaRPr lang="en-US" altLang="zh-CN" sz="2400"/>
                    </a:p>
                  </a:txBody>
                  <a:tcPr/>
                </a:tc>
                <a:tc>
                  <a:txBody>
                    <a:bodyPr/>
                    <a:p>
                      <a:pPr>
                        <a:buNone/>
                      </a:pPr>
                      <a:r>
                        <a:rPr lang="en-US" altLang="zh-CN" sz="2400">
                          <a:sym typeface="+mn-ea"/>
                        </a:rPr>
                        <a:t>b,d</a:t>
                      </a:r>
                      <a:endParaRPr lang="en-US" altLang="zh-CN" sz="2400">
                        <a:solidFill>
                          <a:srgbClr val="FF0000"/>
                        </a:solidFill>
                      </a:endParaRPr>
                    </a:p>
                  </a:txBody>
                  <a:tcPr/>
                </a:tc>
              </a:tr>
              <a:tr h="457200">
                <a:tc>
                  <a:txBody>
                    <a:bodyPr/>
                    <a:p>
                      <a:pPr>
                        <a:buNone/>
                      </a:pPr>
                      <a:r>
                        <a:rPr lang="en-US" altLang="zh-CN" sz="2400"/>
                        <a:t>S</a:t>
                      </a:r>
                      <a:endParaRPr lang="en-US" altLang="zh-CN" sz="2400"/>
                    </a:p>
                  </a:txBody>
                  <a:tcPr/>
                </a:tc>
                <a:tc>
                  <a:txBody>
                    <a:bodyPr/>
                    <a:p>
                      <a:pPr>
                        <a:buNone/>
                      </a:pPr>
                      <a:r>
                        <a:rPr lang="en-US" altLang="zh-CN" sz="2400">
                          <a:sym typeface="+mn-ea"/>
                        </a:rPr>
                        <a:t>c,d</a:t>
                      </a:r>
                      <a:endParaRPr lang="en-US" altLang="zh-CN" sz="2400"/>
                    </a:p>
                  </a:txBody>
                  <a:tcPr/>
                </a:tc>
                <a:tc>
                  <a:txBody>
                    <a:bodyPr/>
                    <a:p>
                      <a:pPr>
                        <a:buNone/>
                      </a:pPr>
                      <a:r>
                        <a:rPr lang="en-US" altLang="zh-CN" sz="2400">
                          <a:solidFill>
                            <a:srgbClr val="FF0000"/>
                          </a:solidFill>
                          <a:sym typeface="+mn-ea"/>
                        </a:rPr>
                        <a:t>b</a:t>
                      </a:r>
                      <a:r>
                        <a:rPr lang="en-US" altLang="zh-CN" sz="2400">
                          <a:sym typeface="+mn-ea"/>
                        </a:rPr>
                        <a:t>,c,d</a:t>
                      </a:r>
                      <a:endParaRPr lang="zh-CN" altLang="en-US" sz="2400"/>
                    </a:p>
                  </a:txBody>
                  <a:tcPr/>
                </a:tc>
                <a:tc>
                  <a:txBody>
                    <a:bodyPr/>
                    <a:p>
                      <a:pPr>
                        <a:buNone/>
                      </a:pPr>
                      <a:r>
                        <a:rPr lang="en-US" altLang="zh-CN" sz="2400"/>
                        <a:t>b,c,d</a:t>
                      </a:r>
                      <a:endParaRPr lang="en-US" altLang="zh-CN" sz="2400"/>
                    </a:p>
                  </a:txBody>
                  <a:tcPr/>
                </a:tc>
                <a:tc>
                  <a:txBody>
                    <a:bodyPr/>
                    <a:p>
                      <a:pPr>
                        <a:buNone/>
                      </a:pPr>
                      <a:r>
                        <a:rPr lang="en-US" altLang="zh-CN" sz="2400"/>
                        <a:t>b,c,d</a:t>
                      </a:r>
                      <a:endParaRPr lang="en-US" altLang="zh-CN" sz="2400"/>
                    </a:p>
                  </a:txBody>
                  <a:tcPr/>
                </a:tc>
              </a:tr>
              <a:tr h="457200">
                <a:tc>
                  <a:txBody>
                    <a:bodyPr/>
                    <a:p>
                      <a:pPr>
                        <a:buNone/>
                      </a:pPr>
                      <a:r>
                        <a:rPr lang="en-US" altLang="zh-CN" sz="2400"/>
                        <a:t>R</a:t>
                      </a:r>
                      <a:endParaRPr lang="en-US" altLang="zh-CN" sz="2400"/>
                    </a:p>
                  </a:txBody>
                  <a:tcPr/>
                </a:tc>
                <a:tc>
                  <a:txBody>
                    <a:bodyPr/>
                    <a:p>
                      <a:pPr>
                        <a:buNone/>
                      </a:pPr>
                      <a:r>
                        <a:rPr lang="en-US" altLang="zh-CN" sz="2400">
                          <a:solidFill>
                            <a:srgbClr val="FF0000"/>
                          </a:solidFill>
                        </a:rPr>
                        <a:t>b</a:t>
                      </a:r>
                      <a:r>
                        <a:rPr lang="en-US" altLang="zh-CN" sz="2400"/>
                        <a:t>,d</a:t>
                      </a:r>
                      <a:endParaRPr lang="en-US" altLang="zh-CN" sz="2400"/>
                    </a:p>
                  </a:txBody>
                  <a:tcPr/>
                </a:tc>
                <a:tc>
                  <a:txBody>
                    <a:bodyPr/>
                    <a:p>
                      <a:pPr>
                        <a:buNone/>
                      </a:pPr>
                      <a:r>
                        <a:rPr lang="en-US" altLang="zh-CN" sz="2400"/>
                        <a:t>b,d</a:t>
                      </a:r>
                      <a:endParaRPr lang="en-US" altLang="zh-CN" sz="2400"/>
                    </a:p>
                  </a:txBody>
                  <a:tcPr/>
                </a:tc>
                <a:tc>
                  <a:txBody>
                    <a:bodyPr/>
                    <a:p>
                      <a:pPr>
                        <a:buNone/>
                      </a:pPr>
                      <a:r>
                        <a:rPr lang="en-US" altLang="zh-CN" sz="2400"/>
                        <a:t>b,d</a:t>
                      </a:r>
                      <a:endParaRPr lang="en-US" altLang="zh-CN" sz="2400"/>
                    </a:p>
                  </a:txBody>
                  <a:tcPr/>
                </a:tc>
                <a:tc>
                  <a:txBody>
                    <a:bodyPr/>
                    <a:p>
                      <a:pPr>
                        <a:buNone/>
                      </a:pPr>
                      <a:r>
                        <a:rPr lang="en-US" altLang="zh-CN" sz="2400"/>
                        <a:t>b,d</a:t>
                      </a:r>
                      <a:endParaRPr lang="en-US" altLang="zh-CN" sz="2400"/>
                    </a:p>
                  </a:txBody>
                  <a:tcPr/>
                </a:tc>
              </a:tr>
            </a:tbl>
          </a:graphicData>
        </a:graphic>
      </p:graphicFrame>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7" name="Title 1"/>
          <p:cNvSpPr>
            <a:spLocks noGrp="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Operator precedence analysis</a:t>
            </a:r>
            <a:endParaRPr lang="zh-CN" altLang="en-US" kern="1200" dirty="0">
              <a:latin typeface="+mj-lt"/>
              <a:ea typeface="宋体" panose="02010600030101010101" pitchFamily="2" charset="-122"/>
              <a:cs typeface="+mj-cs"/>
            </a:endParaRPr>
          </a:p>
        </p:txBody>
      </p:sp>
      <p:sp>
        <p:nvSpPr>
          <p:cNvPr id="3" name="Content Placeholder 2"/>
          <p:cNvSpPr>
            <a:spLocks noGrp="1"/>
          </p:cNvSpPr>
          <p:nvPr>
            <p:ph sz="quarter" idx="1"/>
          </p:nvPr>
        </p:nvSpPr>
        <p:spPr>
          <a:xfrm>
            <a:off x="457200" y="1219200"/>
            <a:ext cx="8229600" cy="1007745"/>
          </a:xfrm>
        </p:spPr>
        <p:txBody>
          <a:bodyPr vert="horz" wrap="square" lIns="91440" tIns="45720" rIns="91440" bIns="45720" numCol="1" anchor="t" anchorCtr="0" compatLnSpc="1"/>
          <a:lstStyle/>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构造集合</a:t>
            </a:r>
            <a:r>
              <a:rPr kumimoji="0" lang="en-US" altLang="zh-CN"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FIRSTVT(P)</a:t>
            </a:r>
            <a:r>
              <a:rPr kumimoji="0" lang="zh-CN" altLang="en-US"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的算法：</a:t>
            </a:r>
            <a:r>
              <a:rPr kumimoji="0" lang="en-US" altLang="zh-CN"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Alter</a:t>
            </a:r>
            <a:endParaRPr kumimoji="0" lang="zh-CN" altLang="en-US" sz="26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rPr>
              <a:t>计算</a:t>
            </a:r>
            <a:r>
              <a:rPr kumimoji="0" lang="en-US" altLang="zh-CN" sz="2600" b="0" i="0" u="none" strike="noStrike" kern="1200" cap="none" spc="0" normalizeH="0" baseline="0" noProof="0" dirty="0">
                <a:ln>
                  <a:noFill/>
                </a:ln>
                <a:solidFill>
                  <a:schemeClr val="tx1"/>
                </a:solidFill>
                <a:effectLst/>
                <a:uLnTx/>
                <a:uFillTx/>
                <a:latin typeface="+mj-lt"/>
                <a:ea typeface="楷体_GB2312" pitchFamily="49" charset="-122"/>
                <a:cs typeface="+mn-cs"/>
              </a:rPr>
              <a:t>Firstvt</a:t>
            </a:r>
            <a:r>
              <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rPr>
              <a:t>的传播</a:t>
            </a:r>
            <a:endPar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65539" name="Date Placeholder 3"/>
          <p:cNvSpPr>
            <a:spLocks noGrp="1"/>
          </p:cNvSpPr>
          <p:nvPr>
            <p:ph type="dt" sz="half" idx="10"/>
          </p:nvPr>
        </p:nvSpPr>
        <p:spPr>
          <a:noFill/>
          <a:ln>
            <a:noFill/>
          </a:ln>
        </p:spPr>
        <p:txBody>
          <a:bodyPr anchor="t"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a:fld id="{BB962C8B-B14F-4D97-AF65-F5344CB8AC3E}" type="datetime1">
              <a:rPr lang="zh-TW" altLang="en-US" sz="1400" dirty="0">
                <a:solidFill>
                  <a:schemeClr val="tx2"/>
                </a:solidFill>
              </a:rPr>
            </a:fld>
            <a:endParaRPr lang="zh-TW" altLang="en-US" sz="1400" dirty="0">
              <a:solidFill>
                <a:schemeClr val="tx2"/>
              </a:solidFill>
            </a:endParaRPr>
          </a:p>
        </p:txBody>
      </p:sp>
      <p:sp>
        <p:nvSpPr>
          <p:cNvPr id="65540" name="Slide Number Placeholder 4"/>
          <p:cNvSpPr>
            <a:spLocks noGrp="1"/>
          </p:cNvSpPr>
          <p:nvPr>
            <p:ph type="sldNum" sz="quarter" idx="12"/>
          </p:nvPr>
        </p:nvSpPr>
        <p:spPr>
          <a:noFill/>
          <a:ln>
            <a:noFill/>
          </a:ln>
        </p:spPr>
        <p:txBody>
          <a:bodyPr anchor="t"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a:fld id="{9A0DB2DC-4C9A-4742-B13C-FB6460FD3503}" type="slidenum">
              <a:rPr lang="zh-TW" altLang="en-US" sz="1400" dirty="0">
                <a:solidFill>
                  <a:schemeClr val="tx2"/>
                </a:solidFill>
              </a:rPr>
            </a:fld>
            <a:endParaRPr lang="zh-TW" altLang="en-US" sz="1400" dirty="0">
              <a:solidFill>
                <a:schemeClr val="tx2"/>
              </a:solidFill>
            </a:endParaRPr>
          </a:p>
        </p:txBody>
      </p:sp>
      <mc:AlternateContent xmlns:mc="http://schemas.openxmlformats.org/markup-compatibility/2006">
        <mc:Choice xmlns:a14="http://schemas.microsoft.com/office/drawing/2010/main" Requires="a14">
          <p:sp>
            <p:nvSpPr>
              <p:cNvPr id="11" name="文本框 10"/>
              <p:cNvSpPr txBox="1"/>
              <p:nvPr/>
            </p:nvSpPr>
            <p:spPr>
              <a:xfrm>
                <a:off x="899795" y="2348865"/>
                <a:ext cx="1441450" cy="1568450"/>
              </a:xfrm>
              <a:prstGeom prst="rect">
                <a:avLst/>
              </a:prstGeom>
              <a:noFill/>
            </p:spPr>
            <p:txBody>
              <a:bodyPr wrap="none" rtlCol="0">
                <a:spAutoFit/>
              </a:bodyPr>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𝑃</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𝑄𝑎</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𝑆</m:t>
                      </m:r>
                    </m:oMath>
                  </m:oMathPara>
                </a14:m>
                <a:endParaRPr lang="en-US" altLang="zh-CN" i="1">
                  <a:latin typeface="Cambria Math" panose="02040503050406030204" charset="0"/>
                  <a:cs typeface="Cambria Math" panose="02040503050406030204" charset="0"/>
                </a:endParaRPr>
              </a:p>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𝑄</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𝑅𝑏</m:t>
                      </m:r>
                    </m:oMath>
                  </m:oMathPara>
                </a14:m>
                <a:endParaRPr lang="en-US" altLang="zh-CN" i="1">
                  <a:latin typeface="Cambria Math" panose="02040503050406030204" charset="0"/>
                  <a:cs typeface="Cambria Math" panose="02040503050406030204" charset="0"/>
                </a:endParaRPr>
              </a:p>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𝑆</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𝑅𝑐</m:t>
                      </m:r>
                    </m:oMath>
                  </m:oMathPara>
                </a14:m>
                <a:endParaRPr lang="en-US" altLang="zh-CN" i="1">
                  <a:latin typeface="Cambria Math" panose="02040503050406030204" charset="0"/>
                  <a:cs typeface="Cambria Math" panose="02040503050406030204" charset="0"/>
                </a:endParaRPr>
              </a:p>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𝑅</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𝑑</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𝑏</m:t>
                      </m:r>
                    </m:oMath>
                  </m:oMathPara>
                </a14:m>
                <a:endParaRPr lang="zh-CN" altLang="en-US"/>
              </a:p>
            </p:txBody>
          </p:sp>
        </mc:Choice>
        <mc:Fallback>
          <p:sp>
            <p:nvSpPr>
              <p:cNvPr id="11" name="文本框 10"/>
              <p:cNvSpPr txBox="1">
                <a:spLocks noRot="1" noChangeAspect="1" noMove="1" noResize="1" noEditPoints="1" noAdjustHandles="1" noChangeArrowheads="1" noChangeShapeType="1" noTextEdit="1"/>
              </p:cNvSpPr>
              <p:nvPr/>
            </p:nvSpPr>
            <p:spPr>
              <a:xfrm>
                <a:off x="899795" y="2348865"/>
                <a:ext cx="1441450" cy="1568450"/>
              </a:xfrm>
              <a:prstGeom prst="rect">
                <a:avLst/>
              </a:prstGeom>
              <a:blipFill rotWithShape="1">
                <a:blip r:embed="rId1"/>
                <a:stretch>
                  <a:fillRect/>
                </a:stretch>
              </a:blipFill>
            </p:spPr>
            <p:txBody>
              <a:bodyPr/>
              <a:lstStyle/>
              <a:p>
                <a:r>
                  <a:rPr lang="zh-CN" altLang="en-US">
                    <a:noFill/>
                  </a:rPr>
                  <a:t> </a:t>
                </a:r>
              </a:p>
            </p:txBody>
          </p:sp>
        </mc:Fallback>
      </mc:AlternateContent>
      <p:grpSp>
        <p:nvGrpSpPr>
          <p:cNvPr id="23" name="组合 22"/>
          <p:cNvGrpSpPr/>
          <p:nvPr/>
        </p:nvGrpSpPr>
        <p:grpSpPr>
          <a:xfrm>
            <a:off x="755650" y="4045585"/>
            <a:ext cx="2853055" cy="2182495"/>
            <a:chOff x="7427" y="3751"/>
            <a:chExt cx="4493" cy="3437"/>
          </a:xfrm>
        </p:grpSpPr>
        <p:sp>
          <p:nvSpPr>
            <p:cNvPr id="2" name="椭圆 1"/>
            <p:cNvSpPr/>
            <p:nvPr/>
          </p:nvSpPr>
          <p:spPr>
            <a:xfrm>
              <a:off x="7427" y="4623"/>
              <a:ext cx="864" cy="864"/>
            </a:xfrm>
            <a:prstGeom prst="ellipse">
              <a:avLst/>
            </a:prstGeom>
            <a:noFill/>
            <a:ln w="12700">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P</a:t>
              </a:r>
              <a:endParaRPr lang="en-US" altLang="zh-CN">
                <a:solidFill>
                  <a:schemeClr val="tx1"/>
                </a:solidFill>
              </a:endParaRPr>
            </a:p>
          </p:txBody>
        </p:sp>
        <p:sp>
          <p:nvSpPr>
            <p:cNvPr id="4" name="椭圆 3"/>
            <p:cNvSpPr/>
            <p:nvPr/>
          </p:nvSpPr>
          <p:spPr>
            <a:xfrm>
              <a:off x="9241" y="4623"/>
              <a:ext cx="864" cy="864"/>
            </a:xfrm>
            <a:prstGeom prst="ellipse">
              <a:avLst/>
            </a:prstGeom>
            <a:noFill/>
            <a:ln w="12700">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Q</a:t>
              </a:r>
              <a:endParaRPr lang="en-US" altLang="zh-CN">
                <a:solidFill>
                  <a:schemeClr val="tx1"/>
                </a:solidFill>
              </a:endParaRPr>
            </a:p>
          </p:txBody>
        </p:sp>
        <p:sp>
          <p:nvSpPr>
            <p:cNvPr id="5" name="椭圆 4"/>
            <p:cNvSpPr/>
            <p:nvPr/>
          </p:nvSpPr>
          <p:spPr>
            <a:xfrm>
              <a:off x="11056" y="4623"/>
              <a:ext cx="864" cy="864"/>
            </a:xfrm>
            <a:prstGeom prst="ellipse">
              <a:avLst/>
            </a:prstGeom>
            <a:noFill/>
            <a:ln w="12700">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R</a:t>
              </a:r>
              <a:endParaRPr lang="en-US" altLang="zh-CN">
                <a:solidFill>
                  <a:schemeClr val="tx1"/>
                </a:solidFill>
              </a:endParaRPr>
            </a:p>
          </p:txBody>
        </p:sp>
        <p:sp>
          <p:nvSpPr>
            <p:cNvPr id="6" name="椭圆 5"/>
            <p:cNvSpPr/>
            <p:nvPr/>
          </p:nvSpPr>
          <p:spPr>
            <a:xfrm>
              <a:off x="9241" y="6324"/>
              <a:ext cx="864" cy="864"/>
            </a:xfrm>
            <a:prstGeom prst="ellipse">
              <a:avLst/>
            </a:prstGeom>
            <a:noFill/>
            <a:ln w="12700">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S</a:t>
              </a:r>
              <a:endParaRPr lang="en-US" altLang="zh-CN">
                <a:solidFill>
                  <a:schemeClr val="tx1"/>
                </a:solidFill>
              </a:endParaRPr>
            </a:p>
          </p:txBody>
        </p:sp>
        <p:cxnSp>
          <p:nvCxnSpPr>
            <p:cNvPr id="7" name="直接箭头连接符 6"/>
            <p:cNvCxnSpPr>
              <a:stCxn id="2" idx="6"/>
              <a:endCxn id="4" idx="2"/>
            </p:cNvCxnSpPr>
            <p:nvPr/>
          </p:nvCxnSpPr>
          <p:spPr>
            <a:xfrm>
              <a:off x="8291" y="5055"/>
              <a:ext cx="950" cy="0"/>
            </a:xfrm>
            <a:prstGeom prst="straightConnector1">
              <a:avLst/>
            </a:prstGeom>
            <a:ln w="12700">
              <a:headEnd type="none"/>
              <a:tailEnd type="arrow" w="med" len="med"/>
            </a:ln>
          </p:spPr>
          <p:style>
            <a:lnRef idx="1">
              <a:schemeClr val="dk1"/>
            </a:lnRef>
            <a:fillRef idx="0">
              <a:schemeClr val="dk1"/>
            </a:fillRef>
            <a:effectRef idx="0">
              <a:schemeClr val="dk1"/>
            </a:effectRef>
            <a:fontRef idx="minor">
              <a:schemeClr val="tx1"/>
            </a:fontRef>
          </p:style>
        </p:cxnSp>
        <p:cxnSp>
          <p:nvCxnSpPr>
            <p:cNvPr id="8" name="直接箭头连接符 7"/>
            <p:cNvCxnSpPr>
              <a:stCxn id="4" idx="6"/>
              <a:endCxn id="5" idx="2"/>
            </p:cNvCxnSpPr>
            <p:nvPr/>
          </p:nvCxnSpPr>
          <p:spPr>
            <a:xfrm>
              <a:off x="10105" y="5055"/>
              <a:ext cx="951" cy="0"/>
            </a:xfrm>
            <a:prstGeom prst="straightConnector1">
              <a:avLst/>
            </a:prstGeom>
            <a:ln w="12700">
              <a:headEnd type="none"/>
              <a:tailEnd type="arrow" w="med" len="med"/>
            </a:ln>
          </p:spPr>
          <p:style>
            <a:lnRef idx="1">
              <a:schemeClr val="dk1"/>
            </a:lnRef>
            <a:fillRef idx="0">
              <a:schemeClr val="dk1"/>
            </a:fillRef>
            <a:effectRef idx="0">
              <a:schemeClr val="dk1"/>
            </a:effectRef>
            <a:fontRef idx="minor">
              <a:schemeClr val="tx1"/>
            </a:fontRef>
          </p:style>
        </p:cxnSp>
        <p:cxnSp>
          <p:nvCxnSpPr>
            <p:cNvPr id="9" name="直接箭头连接符 8"/>
            <p:cNvCxnSpPr>
              <a:stCxn id="2" idx="5"/>
              <a:endCxn id="6" idx="1"/>
            </p:cNvCxnSpPr>
            <p:nvPr/>
          </p:nvCxnSpPr>
          <p:spPr>
            <a:xfrm>
              <a:off x="8164" y="5360"/>
              <a:ext cx="1204" cy="1091"/>
            </a:xfrm>
            <a:prstGeom prst="straightConnector1">
              <a:avLst/>
            </a:prstGeom>
            <a:ln w="12700">
              <a:headEnd type="none"/>
              <a:tailEnd type="arrow" w="med" len="med"/>
            </a:ln>
          </p:spPr>
          <p:style>
            <a:lnRef idx="1">
              <a:schemeClr val="dk1"/>
            </a:lnRef>
            <a:fillRef idx="0">
              <a:schemeClr val="dk1"/>
            </a:fillRef>
            <a:effectRef idx="0">
              <a:schemeClr val="dk1"/>
            </a:effectRef>
            <a:fontRef idx="minor">
              <a:schemeClr val="tx1"/>
            </a:fontRef>
          </p:style>
        </p:cxnSp>
        <p:cxnSp>
          <p:nvCxnSpPr>
            <p:cNvPr id="10" name="直接箭头连接符 9"/>
            <p:cNvCxnSpPr>
              <a:stCxn id="6" idx="7"/>
              <a:endCxn id="5" idx="3"/>
            </p:cNvCxnSpPr>
            <p:nvPr/>
          </p:nvCxnSpPr>
          <p:spPr>
            <a:xfrm flipV="1">
              <a:off x="9978" y="5360"/>
              <a:ext cx="1205" cy="1091"/>
            </a:xfrm>
            <a:prstGeom prst="straightConnector1">
              <a:avLst/>
            </a:prstGeom>
            <a:ln w="12700">
              <a:headEnd type="none"/>
              <a:tailEnd type="arrow" w="med" len="med"/>
            </a:ln>
          </p:spPr>
          <p:style>
            <a:lnRef idx="1">
              <a:schemeClr val="dk1"/>
            </a:lnRef>
            <a:fillRef idx="0">
              <a:schemeClr val="dk1"/>
            </a:fillRef>
            <a:effectRef idx="0">
              <a:schemeClr val="dk1"/>
            </a:effectRef>
            <a:fontRef idx="minor">
              <a:schemeClr val="tx1"/>
            </a:fontRef>
          </p:style>
        </p:cxnSp>
        <p:sp>
          <p:nvSpPr>
            <p:cNvPr id="13" name="文本框 12"/>
            <p:cNvSpPr txBox="1"/>
            <p:nvPr/>
          </p:nvSpPr>
          <p:spPr>
            <a:xfrm>
              <a:off x="7472" y="3751"/>
              <a:ext cx="4421" cy="725"/>
            </a:xfrm>
            <a:prstGeom prst="rect">
              <a:avLst/>
            </a:prstGeom>
            <a:noFill/>
          </p:spPr>
          <p:txBody>
            <a:bodyPr wrap="none" rtlCol="0">
              <a:spAutoFit/>
            </a:bodyPr>
            <a:p>
              <a:r>
                <a:rPr lang="zh-CN" altLang="en-US"/>
                <a:t>非终结符</a:t>
              </a:r>
              <a:r>
                <a:rPr lang="en-US" altLang="zh-CN"/>
                <a:t>Firstvt</a:t>
              </a:r>
              <a:r>
                <a:rPr lang="zh-CN" altLang="en-US">
                  <a:ea typeface="宋体" panose="02010600030101010101" pitchFamily="2" charset="-122"/>
                </a:rPr>
                <a:t>关系</a:t>
              </a:r>
              <a:endParaRPr lang="zh-CN" altLang="en-US">
                <a:ea typeface="宋体" panose="02010600030101010101" pitchFamily="2" charset="-122"/>
              </a:endParaRPr>
            </a:p>
          </p:txBody>
        </p:sp>
      </p:grpSp>
      <mc:AlternateContent xmlns:mc="http://schemas.openxmlformats.org/markup-compatibility/2006">
        <mc:Choice xmlns:a14="http://schemas.microsoft.com/office/drawing/2010/main" Requires="a14">
          <p:sp>
            <p:nvSpPr>
              <p:cNvPr id="12" name="文本框 11"/>
              <p:cNvSpPr txBox="1"/>
              <p:nvPr/>
            </p:nvSpPr>
            <p:spPr>
              <a:xfrm>
                <a:off x="4140200" y="1844675"/>
                <a:ext cx="1271905" cy="1938020"/>
              </a:xfrm>
              <a:prstGeom prst="rect">
                <a:avLst/>
              </a:prstGeom>
              <a:noFill/>
            </p:spPr>
            <p:txBody>
              <a:bodyPr wrap="none" rtlCol="0">
                <a:spAutoFit/>
              </a:bodyPr>
              <a:p>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𝐴</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𝐵</m:t>
                      </m:r>
                      <m:r>
                        <a:rPr lang="en-US" altLang="zh-CN" i="1">
                          <a:latin typeface="Cambria Math" panose="02040503050406030204" charset="0"/>
                          <a:cs typeface="Cambria Math" panose="02040503050406030204" charset="0"/>
                        </a:rPr>
                        <m:t>⋯</m:t>
                      </m:r>
                    </m:oMath>
                  </m:oMathPara>
                </a14:m>
                <a:endParaRPr lang="en-US" altLang="zh-CN" i="1">
                  <a:latin typeface="Cambria Math" panose="02040503050406030204" charset="0"/>
                  <a:cs typeface="Cambria Math" panose="02040503050406030204" charset="0"/>
                </a:endParaRPr>
              </a:p>
              <a:p>
                <a:r>
                  <a:rPr lang="en-US" altLang="zh-CN"/>
                  <a:t>R:P,Q,S</a:t>
                </a:r>
                <a:endParaRPr lang="en-US" altLang="zh-CN"/>
              </a:p>
              <a:p>
                <a:r>
                  <a:rPr lang="en-US" altLang="zh-CN"/>
                  <a:t>Q:P</a:t>
                </a:r>
                <a:endParaRPr lang="en-US" altLang="zh-CN"/>
              </a:p>
              <a:p>
                <a:r>
                  <a:rPr lang="en-US" altLang="zh-CN"/>
                  <a:t>S:P</a:t>
                </a:r>
                <a:endParaRPr lang="en-US" altLang="zh-CN"/>
              </a:p>
              <a:p>
                <a:r>
                  <a:rPr lang="en-US" altLang="zh-CN"/>
                  <a:t>P:None</a:t>
                </a:r>
                <a:endParaRPr lang="en-US" altLang="zh-CN"/>
              </a:p>
            </p:txBody>
          </p:sp>
        </mc:Choice>
        <mc:Fallback>
          <p:sp>
            <p:nvSpPr>
              <p:cNvPr id="12" name="文本框 11"/>
              <p:cNvSpPr txBox="1">
                <a:spLocks noRot="1" noChangeAspect="1" noMove="1" noResize="1" noEditPoints="1" noAdjustHandles="1" noChangeArrowheads="1" noChangeShapeType="1" noTextEdit="1"/>
              </p:cNvSpPr>
              <p:nvPr/>
            </p:nvSpPr>
            <p:spPr>
              <a:xfrm>
                <a:off x="4140200" y="1844675"/>
                <a:ext cx="1271905" cy="1938020"/>
              </a:xfrm>
              <a:prstGeom prst="rect">
                <a:avLst/>
              </a:prstGeom>
              <a:blipFill rotWithShape="1">
                <a:blip r:embed="rId2"/>
                <a:stretch>
                  <a:fillRect/>
                </a:stretch>
              </a:blipFill>
            </p:spPr>
            <p:txBody>
              <a:bodyPr/>
              <a:lstStyle/>
              <a:p>
                <a:r>
                  <a:rPr lang="zh-CN" altLang="en-US">
                    <a:noFill/>
                  </a:rPr>
                  <a:t> </a:t>
                </a:r>
              </a:p>
            </p:txBody>
          </p:sp>
        </mc:Fallback>
      </mc:AlternateContent>
      <p:sp>
        <p:nvSpPr>
          <p:cNvPr id="15" name="文本框 14"/>
          <p:cNvSpPr txBox="1"/>
          <p:nvPr/>
        </p:nvSpPr>
        <p:spPr>
          <a:xfrm>
            <a:off x="4483100" y="5373370"/>
            <a:ext cx="585470" cy="460375"/>
          </a:xfrm>
          <a:prstGeom prst="rect">
            <a:avLst/>
          </a:prstGeom>
          <a:noFill/>
        </p:spPr>
        <p:txBody>
          <a:bodyPr wrap="none" rtlCol="0">
            <a:spAutoFit/>
          </a:bodyPr>
          <a:p>
            <a:r>
              <a:rPr lang="en-US" altLang="zh-CN">
                <a:latin typeface="Cambria Math" panose="02040503050406030204" charset="0"/>
                <a:cs typeface="Cambria Math" panose="02040503050406030204" charset="0"/>
              </a:rPr>
              <a:t>P:a</a:t>
            </a:r>
            <a:endParaRPr lang="en-US" altLang="zh-CN"/>
          </a:p>
        </p:txBody>
      </p:sp>
      <p:sp>
        <p:nvSpPr>
          <p:cNvPr id="16" name="文本框 15"/>
          <p:cNvSpPr txBox="1"/>
          <p:nvPr/>
        </p:nvSpPr>
        <p:spPr>
          <a:xfrm>
            <a:off x="6804660" y="3500755"/>
            <a:ext cx="640080" cy="829945"/>
          </a:xfrm>
          <a:prstGeom prst="rect">
            <a:avLst/>
          </a:prstGeom>
          <a:noFill/>
        </p:spPr>
        <p:txBody>
          <a:bodyPr wrap="none" rtlCol="0">
            <a:spAutoFit/>
          </a:bodyPr>
          <a:p>
            <a:r>
              <a:rPr lang="en-US" altLang="zh-CN"/>
              <a:t>Q:b</a:t>
            </a:r>
            <a:endParaRPr lang="en-US" altLang="zh-CN"/>
          </a:p>
          <a:p>
            <a:r>
              <a:rPr lang="en-US" altLang="zh-CN"/>
              <a:t>P:b</a:t>
            </a:r>
            <a:endParaRPr lang="en-US" altLang="zh-CN"/>
          </a:p>
        </p:txBody>
      </p:sp>
      <p:sp>
        <p:nvSpPr>
          <p:cNvPr id="17" name="文本框 16"/>
          <p:cNvSpPr txBox="1"/>
          <p:nvPr/>
        </p:nvSpPr>
        <p:spPr>
          <a:xfrm>
            <a:off x="5796280" y="4437380"/>
            <a:ext cx="572135" cy="829945"/>
          </a:xfrm>
          <a:prstGeom prst="rect">
            <a:avLst/>
          </a:prstGeom>
          <a:noFill/>
        </p:spPr>
        <p:txBody>
          <a:bodyPr wrap="none" rtlCol="0">
            <a:spAutoFit/>
          </a:bodyPr>
          <a:p>
            <a:r>
              <a:rPr lang="en-US" altLang="zh-CN"/>
              <a:t>S:c</a:t>
            </a:r>
            <a:endParaRPr lang="en-US" altLang="zh-CN"/>
          </a:p>
          <a:p>
            <a:r>
              <a:rPr lang="en-US" altLang="zh-CN"/>
              <a:t>P:c</a:t>
            </a:r>
            <a:endParaRPr lang="en-US" altLang="zh-CN"/>
          </a:p>
        </p:txBody>
      </p:sp>
      <p:sp>
        <p:nvSpPr>
          <p:cNvPr id="18" name="文本框 17"/>
          <p:cNvSpPr txBox="1"/>
          <p:nvPr/>
        </p:nvSpPr>
        <p:spPr>
          <a:xfrm>
            <a:off x="6656705" y="1772920"/>
            <a:ext cx="868680" cy="1568450"/>
          </a:xfrm>
          <a:prstGeom prst="rect">
            <a:avLst/>
          </a:prstGeom>
          <a:noFill/>
        </p:spPr>
        <p:txBody>
          <a:bodyPr wrap="none" rtlCol="0">
            <a:spAutoFit/>
          </a:bodyPr>
          <a:p>
            <a:r>
              <a:rPr lang="en-US" altLang="zh-CN"/>
              <a:t>R:b,d</a:t>
            </a:r>
            <a:endParaRPr lang="en-US" altLang="zh-CN"/>
          </a:p>
          <a:p>
            <a:r>
              <a:rPr lang="en-US" altLang="zh-CN"/>
              <a:t>P:b,d</a:t>
            </a:r>
            <a:endParaRPr lang="en-US" altLang="zh-CN"/>
          </a:p>
          <a:p>
            <a:r>
              <a:rPr lang="en-US" altLang="zh-CN"/>
              <a:t>Q:b,d</a:t>
            </a:r>
            <a:endParaRPr lang="en-US" altLang="zh-CN"/>
          </a:p>
          <a:p>
            <a:r>
              <a:rPr lang="en-US" altLang="zh-CN"/>
              <a:t>S:b,d</a:t>
            </a:r>
            <a:endParaRPr lang="en-US" altLang="zh-CN"/>
          </a:p>
        </p:txBody>
      </p:sp>
      <p:grpSp>
        <p:nvGrpSpPr>
          <p:cNvPr id="28" name="组合 27"/>
          <p:cNvGrpSpPr/>
          <p:nvPr/>
        </p:nvGrpSpPr>
        <p:grpSpPr>
          <a:xfrm>
            <a:off x="4140200" y="2277110"/>
            <a:ext cx="2516505" cy="359410"/>
            <a:chOff x="6520" y="3586"/>
            <a:chExt cx="3963" cy="566"/>
          </a:xfrm>
        </p:grpSpPr>
        <p:sp>
          <p:nvSpPr>
            <p:cNvPr id="19" name="矩形 18"/>
            <p:cNvSpPr/>
            <p:nvPr/>
          </p:nvSpPr>
          <p:spPr>
            <a:xfrm>
              <a:off x="6520" y="3586"/>
              <a:ext cx="1767" cy="56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cxnSp>
          <p:nvCxnSpPr>
            <p:cNvPr id="20" name="直接箭头连接符 19"/>
            <p:cNvCxnSpPr>
              <a:stCxn id="19" idx="3"/>
              <a:endCxn id="18" idx="1"/>
            </p:cNvCxnSpPr>
            <p:nvPr/>
          </p:nvCxnSpPr>
          <p:spPr>
            <a:xfrm>
              <a:off x="8287" y="3870"/>
              <a:ext cx="2196" cy="157"/>
            </a:xfrm>
            <a:prstGeom prst="straightConnector1">
              <a:avLst/>
            </a:prstGeom>
            <a:ln w="12700">
              <a:solidFill>
                <a:srgbClr val="FF0000"/>
              </a:solidFill>
              <a:headEnd type="none"/>
              <a:tailEnd type="arrow" w="med" len="med"/>
            </a:ln>
          </p:spPr>
          <p:style>
            <a:lnRef idx="1">
              <a:schemeClr val="dk1"/>
            </a:lnRef>
            <a:fillRef idx="0">
              <a:schemeClr val="dk1"/>
            </a:fillRef>
            <a:effectRef idx="0">
              <a:schemeClr val="dk1"/>
            </a:effectRef>
            <a:fontRef idx="minor">
              <a:schemeClr val="tx1"/>
            </a:fontRef>
          </p:style>
        </p:cxnSp>
      </p:grpSp>
      <p:grpSp>
        <p:nvGrpSpPr>
          <p:cNvPr id="32" name="组合 31"/>
          <p:cNvGrpSpPr/>
          <p:nvPr/>
        </p:nvGrpSpPr>
        <p:grpSpPr>
          <a:xfrm>
            <a:off x="4140200" y="2633345"/>
            <a:ext cx="2663825" cy="1282700"/>
            <a:chOff x="6520" y="4147"/>
            <a:chExt cx="4195" cy="2020"/>
          </a:xfrm>
        </p:grpSpPr>
        <p:sp>
          <p:nvSpPr>
            <p:cNvPr id="21" name="矩形 20"/>
            <p:cNvSpPr/>
            <p:nvPr/>
          </p:nvSpPr>
          <p:spPr>
            <a:xfrm>
              <a:off x="6520" y="4147"/>
              <a:ext cx="1767" cy="56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cxnSp>
          <p:nvCxnSpPr>
            <p:cNvPr id="25" name="直接箭头连接符 24"/>
            <p:cNvCxnSpPr>
              <a:stCxn id="21" idx="3"/>
              <a:endCxn id="16" idx="1"/>
            </p:cNvCxnSpPr>
            <p:nvPr/>
          </p:nvCxnSpPr>
          <p:spPr>
            <a:xfrm>
              <a:off x="8287" y="4431"/>
              <a:ext cx="2429" cy="1736"/>
            </a:xfrm>
            <a:prstGeom prst="straightConnector1">
              <a:avLst/>
            </a:prstGeom>
            <a:ln w="12700">
              <a:solidFill>
                <a:srgbClr val="FF0000"/>
              </a:solidFill>
              <a:headEnd type="none"/>
              <a:tailEnd type="arrow" w="med" len="med"/>
            </a:ln>
          </p:spPr>
          <p:style>
            <a:lnRef idx="1">
              <a:schemeClr val="dk1"/>
            </a:lnRef>
            <a:fillRef idx="0">
              <a:schemeClr val="dk1"/>
            </a:fillRef>
            <a:effectRef idx="0">
              <a:schemeClr val="dk1"/>
            </a:effectRef>
            <a:fontRef idx="minor">
              <a:schemeClr val="tx1"/>
            </a:fontRef>
          </p:style>
        </p:cxnSp>
      </p:grpSp>
      <p:grpSp>
        <p:nvGrpSpPr>
          <p:cNvPr id="31" name="组合 30"/>
          <p:cNvGrpSpPr/>
          <p:nvPr/>
        </p:nvGrpSpPr>
        <p:grpSpPr>
          <a:xfrm>
            <a:off x="4140200" y="2981325"/>
            <a:ext cx="1942465" cy="1455420"/>
            <a:chOff x="6520" y="4695"/>
            <a:chExt cx="3059" cy="2292"/>
          </a:xfrm>
        </p:grpSpPr>
        <p:sp>
          <p:nvSpPr>
            <p:cNvPr id="22" name="矩形 21"/>
            <p:cNvSpPr/>
            <p:nvPr/>
          </p:nvSpPr>
          <p:spPr>
            <a:xfrm>
              <a:off x="6520" y="4695"/>
              <a:ext cx="1767" cy="56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cxnSp>
          <p:nvCxnSpPr>
            <p:cNvPr id="26" name="直接箭头连接符 25"/>
            <p:cNvCxnSpPr>
              <a:stCxn id="22" idx="3"/>
              <a:endCxn id="17" idx="0"/>
            </p:cNvCxnSpPr>
            <p:nvPr/>
          </p:nvCxnSpPr>
          <p:spPr>
            <a:xfrm>
              <a:off x="8287" y="4979"/>
              <a:ext cx="1292" cy="2009"/>
            </a:xfrm>
            <a:prstGeom prst="straightConnector1">
              <a:avLst/>
            </a:prstGeom>
            <a:ln w="12700">
              <a:solidFill>
                <a:srgbClr val="FF0000"/>
              </a:solidFill>
              <a:headEnd type="none"/>
              <a:tailEnd type="arrow" w="med" len="med"/>
            </a:ln>
          </p:spPr>
          <p:style>
            <a:lnRef idx="1">
              <a:schemeClr val="dk1"/>
            </a:lnRef>
            <a:fillRef idx="0">
              <a:schemeClr val="dk1"/>
            </a:fillRef>
            <a:effectRef idx="0">
              <a:schemeClr val="dk1"/>
            </a:effectRef>
            <a:fontRef idx="minor">
              <a:schemeClr val="tx1"/>
            </a:fontRef>
          </p:style>
        </p:cxnSp>
      </p:grpSp>
      <p:grpSp>
        <p:nvGrpSpPr>
          <p:cNvPr id="30" name="组合 29"/>
          <p:cNvGrpSpPr/>
          <p:nvPr/>
        </p:nvGrpSpPr>
        <p:grpSpPr>
          <a:xfrm>
            <a:off x="4140200" y="3341370"/>
            <a:ext cx="1121410" cy="2031365"/>
            <a:chOff x="6520" y="5262"/>
            <a:chExt cx="1766" cy="3199"/>
          </a:xfrm>
        </p:grpSpPr>
        <p:sp>
          <p:nvSpPr>
            <p:cNvPr id="24" name="矩形 23"/>
            <p:cNvSpPr/>
            <p:nvPr/>
          </p:nvSpPr>
          <p:spPr>
            <a:xfrm>
              <a:off x="6520" y="5262"/>
              <a:ext cx="1767" cy="56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cxnSp>
          <p:nvCxnSpPr>
            <p:cNvPr id="27" name="直接箭头连接符 26"/>
            <p:cNvCxnSpPr>
              <a:stCxn id="24" idx="2"/>
              <a:endCxn id="15" idx="0"/>
            </p:cNvCxnSpPr>
            <p:nvPr/>
          </p:nvCxnSpPr>
          <p:spPr>
            <a:xfrm>
              <a:off x="7404" y="5829"/>
              <a:ext cx="117" cy="2633"/>
            </a:xfrm>
            <a:prstGeom prst="straightConnector1">
              <a:avLst/>
            </a:prstGeom>
            <a:ln w="12700">
              <a:solidFill>
                <a:srgbClr val="FF0000"/>
              </a:solidFill>
              <a:headEnd type="none"/>
              <a:tailEnd type="arrow" w="med" len="med"/>
            </a:ln>
          </p:spPr>
          <p:style>
            <a:lnRef idx="1">
              <a:schemeClr val="dk1"/>
            </a:lnRef>
            <a:fillRef idx="0">
              <a:schemeClr val="dk1"/>
            </a:fillRef>
            <a:effectRef idx="0">
              <a:schemeClr val="dk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28"/>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32"/>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0"/>
                                          </p:stCondLst>
                                        </p:cTn>
                                        <p:tgtEl>
                                          <p:spTgt spid="31"/>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8" grpId="1"/>
      <p:bldP spid="16" grpId="0"/>
      <p:bldP spid="16" grpId="1"/>
      <p:bldP spid="17" grpId="0"/>
      <p:bldP spid="17" grpId="1"/>
      <p:bldP spid="15" grpId="0"/>
      <p:bldP spid="15" grpId="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5" name="Title 1"/>
          <p:cNvSpPr>
            <a:spLocks noGrp="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Operator precedence analysis</a:t>
            </a:r>
            <a:endParaRPr lang="zh-CN" altLang="en-US" kern="1200" dirty="0">
              <a:latin typeface="+mj-lt"/>
              <a:ea typeface="宋体" panose="02010600030101010101" pitchFamily="2" charset="-122"/>
              <a:cs typeface="+mj-cs"/>
            </a:endParaRPr>
          </a:p>
        </p:txBody>
      </p:sp>
      <p:sp>
        <p:nvSpPr>
          <p:cNvPr id="3" name="Content Placeholder 2"/>
          <p:cNvSpPr>
            <a:spLocks noGrp="1"/>
          </p:cNvSpPr>
          <p:nvPr>
            <p:ph sz="quarter" idx="1"/>
          </p:nvPr>
        </p:nvSpPr>
        <p:spPr>
          <a:xfrm>
            <a:off x="457200" y="1219200"/>
            <a:ext cx="8229600" cy="4937125"/>
          </a:xfrm>
        </p:spPr>
        <p:txBody>
          <a:bodyPr vert="horz" wrap="square" lIns="91440" tIns="45720" rIns="91440" bIns="45720" numCol="1" anchor="t" anchorCtr="0" compatLnSpc="1"/>
          <a:lstStyle/>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构造集合</a:t>
            </a:r>
            <a:r>
              <a:rPr kumimoji="0" lang="en-US" altLang="zh-CN"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LASTVT(P)</a:t>
            </a:r>
            <a:r>
              <a:rPr kumimoji="0" lang="zh-CN" altLang="en-US"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的算法：</a:t>
            </a:r>
            <a:endParaRPr kumimoji="0" lang="zh-CN" altLang="en-US" sz="26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panose="05000000000000000000" pitchFamily="2" charset="2"/>
              <a:buNone/>
              <a:defRPr/>
            </a:pPr>
            <a:r>
              <a:rPr kumimoji="0" lang="zh-CN" altLang="en-US"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   按其定义，可用下面两条规则来构造集合</a:t>
            </a:r>
            <a:endParaRPr kumimoji="0" lang="en-US" altLang="zh-CN" sz="26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panose="05000000000000000000" pitchFamily="2" charset="2"/>
              <a:buNone/>
              <a:defRPr/>
            </a:pPr>
            <a:r>
              <a:rPr kumimoji="0" lang="en-US" altLang="zh-CN" sz="2600" b="0" i="0" u="none" strike="noStrike" kern="1200" cap="none" spc="0" normalizeH="0" baseline="0" noProof="0" dirty="0">
                <a:ln>
                  <a:noFill/>
                </a:ln>
                <a:solidFill>
                  <a:schemeClr val="tx1"/>
                </a:solidFill>
                <a:effectLst/>
                <a:uLnTx/>
                <a:uFillTx/>
                <a:latin typeface="+mj-lt"/>
                <a:ea typeface="楷体_GB2312" pitchFamily="49" charset="-122"/>
                <a:cs typeface="+mn-cs"/>
              </a:rPr>
              <a:t> </a:t>
            </a:r>
            <a:r>
              <a:rPr kumimoji="0" lang="en-US" altLang="zh-CN"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  LASTVT(P)</a:t>
            </a:r>
            <a:r>
              <a:rPr kumimoji="0" lang="zh-CN" altLang="en-US"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a:t>
            </a:r>
            <a:endParaRPr kumimoji="0" lang="zh-CN" altLang="en-US" sz="26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ct val="55000"/>
              </a:spcBef>
              <a:spcAft>
                <a:spcPct val="0"/>
              </a:spcAft>
              <a:buClr>
                <a:schemeClr val="accent2"/>
              </a:buClr>
              <a:buSzPct val="76000"/>
              <a:buFont typeface="Wingdings 3" panose="05040102010807070707" pitchFamily="18" charset="2"/>
              <a:buChar char=""/>
              <a:defRPr/>
            </a:pPr>
            <a:r>
              <a:rPr kumimoji="0" lang="en-US" altLang="zh-CN" sz="2300" b="0" i="0" u="none" strike="noStrike" kern="1200" cap="none" spc="0" normalizeH="0" baseline="0" noProof="0" dirty="0" smtClean="0">
                <a:ln>
                  <a:noFill/>
                </a:ln>
                <a:solidFill>
                  <a:schemeClr val="tx2"/>
                </a:solidFill>
                <a:effectLst/>
                <a:uLnTx/>
                <a:uFillTx/>
                <a:latin typeface="+mj-lt"/>
                <a:ea typeface="楷体_GB2312" pitchFamily="49" charset="-122"/>
                <a:cs typeface="+mn-cs"/>
              </a:rPr>
              <a:t>1. </a:t>
            </a:r>
            <a:r>
              <a:rPr kumimoji="0" lang="zh-CN" altLang="en-US" sz="2300" b="0" i="0" u="none" strike="noStrike" kern="1200" cap="none" spc="0" normalizeH="0" baseline="0" noProof="0" dirty="0" smtClean="0">
                <a:ln>
                  <a:noFill/>
                </a:ln>
                <a:solidFill>
                  <a:schemeClr val="tx1"/>
                </a:solidFill>
                <a:effectLst/>
                <a:uLnTx/>
                <a:uFillTx/>
                <a:latin typeface="+mj-lt"/>
                <a:ea typeface="楷体_GB2312" pitchFamily="49" charset="-122"/>
                <a:cs typeface="+mn-cs"/>
              </a:rPr>
              <a:t>若有产生式</a:t>
            </a:r>
            <a:r>
              <a:rPr kumimoji="0" lang="en-US" altLang="zh-CN" sz="2300" b="0" i="0" u="none" strike="noStrike" kern="1200" cap="none" spc="0" normalizeH="0" baseline="0" noProof="0" dirty="0" smtClean="0">
                <a:ln>
                  <a:noFill/>
                </a:ln>
                <a:solidFill>
                  <a:srgbClr val="0000CC"/>
                </a:solidFill>
                <a:effectLst/>
                <a:uLnTx/>
                <a:uFillTx/>
                <a:latin typeface="+mj-lt"/>
                <a:ea typeface="楷体_GB2312" pitchFamily="49" charset="-122"/>
                <a:cs typeface="+mn-cs"/>
              </a:rPr>
              <a:t>P</a:t>
            </a:r>
            <a:r>
              <a:rPr kumimoji="0" lang="en-US" altLang="zh-CN" sz="2300" b="0" i="0" u="none" strike="noStrike" kern="1200" cap="none" spc="0" normalizeH="0" baseline="0" noProof="0" dirty="0">
                <a:ln>
                  <a:noFill/>
                </a:ln>
                <a:solidFill>
                  <a:srgbClr val="0000CC"/>
                </a:solidFill>
                <a:effectLst/>
                <a:uLnTx/>
                <a:uFillTx/>
                <a:latin typeface="+mj-lt"/>
                <a:ea typeface="楷体_GB2312" pitchFamily="49" charset="-122"/>
                <a:cs typeface="+mn-cs"/>
              </a:rPr>
              <a:t>→…a</a:t>
            </a:r>
            <a:r>
              <a:rPr kumimoji="0" lang="zh-CN" altLang="en-US" sz="2300" b="0" i="0" u="none" strike="noStrike" kern="1200" cap="none" spc="0" normalizeH="0" baseline="0" noProof="0" dirty="0" smtClean="0">
                <a:ln>
                  <a:noFill/>
                </a:ln>
                <a:solidFill>
                  <a:schemeClr val="tx1"/>
                </a:solidFill>
                <a:effectLst/>
                <a:uLnTx/>
                <a:uFillTx/>
                <a:latin typeface="+mj-lt"/>
                <a:ea typeface="楷体_GB2312" pitchFamily="49" charset="-122"/>
                <a:cs typeface="+mn-cs"/>
              </a:rPr>
              <a:t>或</a:t>
            </a:r>
            <a:r>
              <a:rPr kumimoji="0" lang="en-US" altLang="zh-CN" sz="2300" b="0" i="0" u="none" strike="noStrike" kern="1200" cap="none" spc="0" normalizeH="0" baseline="0" noProof="0" dirty="0" smtClean="0">
                <a:ln>
                  <a:noFill/>
                </a:ln>
                <a:solidFill>
                  <a:srgbClr val="0000CC"/>
                </a:solidFill>
                <a:effectLst/>
                <a:uLnTx/>
                <a:uFillTx/>
                <a:latin typeface="+mj-lt"/>
                <a:ea typeface="楷体_GB2312" pitchFamily="49" charset="-122"/>
                <a:cs typeface="+mn-cs"/>
              </a:rPr>
              <a:t>P</a:t>
            </a:r>
            <a:r>
              <a:rPr kumimoji="0" lang="en-US" altLang="zh-CN" sz="2300" b="0" i="0" u="none" strike="noStrike" kern="1200" cap="none" spc="0" normalizeH="0" baseline="0" noProof="0" dirty="0">
                <a:ln>
                  <a:noFill/>
                </a:ln>
                <a:solidFill>
                  <a:srgbClr val="0000CC"/>
                </a:solidFill>
                <a:effectLst/>
                <a:uLnTx/>
                <a:uFillTx/>
                <a:latin typeface="+mj-lt"/>
                <a:ea typeface="楷体_GB2312" pitchFamily="49" charset="-122"/>
                <a:cs typeface="+mn-cs"/>
              </a:rPr>
              <a:t>→…</a:t>
            </a:r>
            <a:r>
              <a:rPr kumimoji="0" lang="en-US" altLang="zh-CN" sz="2300" b="0" i="0" u="none" strike="noStrike" kern="1200" cap="none" spc="0" normalizeH="0" baseline="0" noProof="0" dirty="0" err="1">
                <a:ln>
                  <a:noFill/>
                </a:ln>
                <a:solidFill>
                  <a:srgbClr val="0000CC"/>
                </a:solidFill>
                <a:effectLst/>
                <a:uLnTx/>
                <a:uFillTx/>
                <a:latin typeface="+mj-lt"/>
                <a:ea typeface="楷体_GB2312" pitchFamily="49" charset="-122"/>
                <a:cs typeface="+mn-cs"/>
              </a:rPr>
              <a:t>aQ</a:t>
            </a:r>
            <a:r>
              <a:rPr kumimoji="0" lang="zh-CN" altLang="en-US" sz="2300" b="0" i="0" u="none" strike="noStrike" kern="1200" cap="none" spc="0" normalizeH="0" baseline="0" noProof="0" dirty="0" smtClean="0">
                <a:ln>
                  <a:noFill/>
                </a:ln>
                <a:solidFill>
                  <a:schemeClr val="tx1"/>
                </a:solidFill>
                <a:effectLst/>
                <a:uLnTx/>
                <a:uFillTx/>
                <a:latin typeface="+mj-lt"/>
                <a:ea typeface="楷体_GB2312" pitchFamily="49" charset="-122"/>
                <a:cs typeface="+mn-cs"/>
              </a:rPr>
              <a:t>，则</a:t>
            </a:r>
            <a:r>
              <a:rPr kumimoji="0" lang="en-US" altLang="zh-CN" sz="2300" b="0" i="0" u="none" strike="noStrike" kern="1200" cap="none" spc="0" normalizeH="0" baseline="0" noProof="0" dirty="0" err="1" smtClean="0">
                <a:ln>
                  <a:noFill/>
                </a:ln>
                <a:solidFill>
                  <a:srgbClr val="0000CC"/>
                </a:solidFill>
                <a:effectLst/>
                <a:uLnTx/>
                <a:uFillTx/>
                <a:latin typeface="+mj-lt"/>
                <a:ea typeface="楷体_GB2312" pitchFamily="49" charset="-122"/>
                <a:cs typeface="+mn-cs"/>
              </a:rPr>
              <a:t>a</a:t>
            </a:r>
            <a:r>
              <a:rPr kumimoji="0" lang="en-US" altLang="zh-CN" sz="2300" b="0" i="0" u="none" strike="noStrike" kern="1200" cap="none" spc="0" normalizeH="0" baseline="0" noProof="0" dirty="0" err="1" smtClean="0">
                <a:ln>
                  <a:noFill/>
                </a:ln>
                <a:solidFill>
                  <a:srgbClr val="0000CC"/>
                </a:solidFill>
                <a:effectLst/>
                <a:uLnTx/>
                <a:uFillTx/>
                <a:latin typeface="+mj-lt"/>
                <a:ea typeface="楷体_GB2312" pitchFamily="49" charset="-122"/>
                <a:cs typeface="+mn-cs"/>
                <a:sym typeface="Symbol" panose="05050102010706020507" pitchFamily="18" charset="2"/>
              </a:rPr>
              <a:t></a:t>
            </a:r>
            <a:r>
              <a:rPr kumimoji="0" lang="en-US" altLang="zh-CN" sz="2300" b="0" i="0" u="none" strike="noStrike" kern="1200" cap="none" spc="0" normalizeH="0" baseline="0" noProof="0" dirty="0" err="1" smtClean="0">
                <a:ln>
                  <a:noFill/>
                </a:ln>
                <a:solidFill>
                  <a:srgbClr val="0000CC"/>
                </a:solidFill>
                <a:effectLst/>
                <a:uLnTx/>
                <a:uFillTx/>
                <a:latin typeface="+mj-lt"/>
                <a:ea typeface="楷体_GB2312" pitchFamily="49" charset="-122"/>
                <a:cs typeface="+mn-cs"/>
              </a:rPr>
              <a:t>LASTVT</a:t>
            </a:r>
            <a:r>
              <a:rPr kumimoji="0" lang="en-US" altLang="zh-CN" sz="2300" b="0" i="0" u="none" strike="noStrike" kern="1200" cap="none" spc="0" normalizeH="0" baseline="0" noProof="0" dirty="0" smtClean="0">
                <a:ln>
                  <a:noFill/>
                </a:ln>
                <a:solidFill>
                  <a:srgbClr val="0000CC"/>
                </a:solidFill>
                <a:effectLst/>
                <a:uLnTx/>
                <a:uFillTx/>
                <a:latin typeface="+mj-lt"/>
                <a:ea typeface="楷体_GB2312" pitchFamily="49" charset="-122"/>
                <a:cs typeface="+mn-cs"/>
              </a:rPr>
              <a:t>(P)</a:t>
            </a:r>
            <a:r>
              <a:rPr kumimoji="0" lang="zh-CN" altLang="en-US" sz="2300" b="0" i="0" u="none" strike="noStrike" kern="1200" cap="none" spc="0" normalizeH="0" baseline="0" noProof="0" dirty="0" smtClean="0">
                <a:ln>
                  <a:noFill/>
                </a:ln>
                <a:solidFill>
                  <a:schemeClr val="tx2"/>
                </a:solidFill>
                <a:effectLst/>
                <a:uLnTx/>
                <a:uFillTx/>
                <a:latin typeface="+mj-lt"/>
                <a:ea typeface="楷体_GB2312" pitchFamily="49" charset="-122"/>
                <a:cs typeface="+mn-cs"/>
              </a:rPr>
              <a:t>；</a:t>
            </a:r>
            <a:endParaRPr kumimoji="0" lang="zh-CN" altLang="en-US" sz="2300" b="0" i="0" u="none" strike="noStrike" kern="1200" cap="none" spc="0" normalizeH="0" baseline="0" noProof="0" dirty="0" smtClean="0">
              <a:ln>
                <a:noFill/>
              </a:ln>
              <a:solidFill>
                <a:schemeClr val="tx2"/>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ct val="55000"/>
              </a:spcBef>
              <a:spcAft>
                <a:spcPct val="0"/>
              </a:spcAft>
              <a:buClr>
                <a:schemeClr val="accent2"/>
              </a:buClr>
              <a:buSzPct val="76000"/>
              <a:buFont typeface="Wingdings 3" panose="05040102010807070707" pitchFamily="18" charset="2"/>
              <a:buChar char=""/>
              <a:defRPr/>
            </a:pPr>
            <a:r>
              <a:rPr kumimoji="0" lang="en-US" altLang="zh-CN" sz="2300" b="0" i="0" u="none" strike="noStrike" kern="1200" cap="none" spc="0" normalizeH="0" baseline="0" noProof="0" dirty="0" smtClean="0">
                <a:ln>
                  <a:noFill/>
                </a:ln>
                <a:solidFill>
                  <a:schemeClr val="tx2"/>
                </a:solidFill>
                <a:effectLst/>
                <a:uLnTx/>
                <a:uFillTx/>
                <a:latin typeface="+mj-lt"/>
                <a:ea typeface="楷体_GB2312" pitchFamily="49" charset="-122"/>
                <a:cs typeface="+mn-cs"/>
              </a:rPr>
              <a:t>2. </a:t>
            </a:r>
            <a:r>
              <a:rPr kumimoji="0" lang="zh-CN" altLang="en-US" sz="2300" b="0" i="0" u="none" strike="noStrike" kern="1200" cap="none" spc="0" normalizeH="0" baseline="0" noProof="0" dirty="0" smtClean="0">
                <a:ln>
                  <a:noFill/>
                </a:ln>
                <a:solidFill>
                  <a:schemeClr val="tx1"/>
                </a:solidFill>
                <a:effectLst/>
                <a:uLnTx/>
                <a:uFillTx/>
                <a:latin typeface="+mj-lt"/>
                <a:ea typeface="楷体_GB2312" pitchFamily="49" charset="-122"/>
                <a:cs typeface="+mn-cs"/>
              </a:rPr>
              <a:t>若</a:t>
            </a:r>
            <a:r>
              <a:rPr kumimoji="0" lang="en-US" altLang="zh-CN" sz="2300" b="0" i="0" u="none" strike="noStrike" kern="1200" cap="none" spc="0" normalizeH="0" baseline="0" noProof="0" dirty="0" err="1" smtClean="0">
                <a:ln>
                  <a:noFill/>
                </a:ln>
                <a:solidFill>
                  <a:srgbClr val="0000CC"/>
                </a:solidFill>
                <a:effectLst/>
                <a:uLnTx/>
                <a:uFillTx/>
                <a:latin typeface="+mj-lt"/>
                <a:ea typeface="楷体_GB2312" pitchFamily="49" charset="-122"/>
                <a:cs typeface="+mn-cs"/>
              </a:rPr>
              <a:t>a</a:t>
            </a:r>
            <a:r>
              <a:rPr kumimoji="0" lang="en-US" altLang="zh-CN" sz="2300" b="0" i="0" u="none" strike="noStrike" kern="1200" cap="none" spc="0" normalizeH="0" baseline="0" noProof="0" dirty="0" err="1" smtClean="0">
                <a:ln>
                  <a:noFill/>
                </a:ln>
                <a:solidFill>
                  <a:srgbClr val="0000CC"/>
                </a:solidFill>
                <a:effectLst/>
                <a:uLnTx/>
                <a:uFillTx/>
                <a:latin typeface="+mj-lt"/>
                <a:ea typeface="楷体_GB2312" pitchFamily="49" charset="-122"/>
                <a:cs typeface="+mn-cs"/>
                <a:sym typeface="Symbol" panose="05050102010706020507" pitchFamily="18" charset="2"/>
              </a:rPr>
              <a:t></a:t>
            </a:r>
            <a:r>
              <a:rPr kumimoji="0" lang="en-US" altLang="zh-CN" sz="2300" b="0" i="0" u="none" strike="noStrike" kern="1200" cap="none" spc="0" normalizeH="0" baseline="0" noProof="0" dirty="0" err="1" smtClean="0">
                <a:ln>
                  <a:noFill/>
                </a:ln>
                <a:solidFill>
                  <a:srgbClr val="0000CC"/>
                </a:solidFill>
                <a:effectLst/>
                <a:uLnTx/>
                <a:uFillTx/>
                <a:latin typeface="+mj-lt"/>
                <a:ea typeface="楷体_GB2312" pitchFamily="49" charset="-122"/>
                <a:cs typeface="+mn-cs"/>
              </a:rPr>
              <a:t>LASTVT</a:t>
            </a:r>
            <a:r>
              <a:rPr kumimoji="0" lang="en-US" altLang="zh-CN" sz="2300" b="0" i="0" u="none" strike="noStrike" kern="1200" cap="none" spc="0" normalizeH="0" baseline="0" noProof="0" dirty="0" smtClean="0">
                <a:ln>
                  <a:noFill/>
                </a:ln>
                <a:solidFill>
                  <a:srgbClr val="0000CC"/>
                </a:solidFill>
                <a:effectLst/>
                <a:uLnTx/>
                <a:uFillTx/>
                <a:latin typeface="+mj-lt"/>
                <a:ea typeface="楷体_GB2312" pitchFamily="49" charset="-122"/>
                <a:cs typeface="+mn-cs"/>
              </a:rPr>
              <a:t>(Q)</a:t>
            </a:r>
            <a:r>
              <a:rPr kumimoji="0" lang="zh-CN" altLang="en-US" sz="2300" b="0" i="0" u="none" strike="noStrike" kern="1200" cap="none" spc="0" normalizeH="0" baseline="0" noProof="0" dirty="0" smtClean="0">
                <a:ln>
                  <a:noFill/>
                </a:ln>
                <a:solidFill>
                  <a:schemeClr val="tx1"/>
                </a:solidFill>
                <a:effectLst/>
                <a:uLnTx/>
                <a:uFillTx/>
                <a:latin typeface="+mj-lt"/>
                <a:ea typeface="楷体_GB2312" pitchFamily="49" charset="-122"/>
                <a:cs typeface="+mn-cs"/>
              </a:rPr>
              <a:t>，且有产生式</a:t>
            </a:r>
            <a:r>
              <a:rPr kumimoji="0" lang="en-US" altLang="zh-CN" sz="2300" b="0" i="0" u="none" strike="noStrike" kern="1200" cap="none" spc="0" normalizeH="0" baseline="0" noProof="0" dirty="0" smtClean="0">
                <a:ln>
                  <a:noFill/>
                </a:ln>
                <a:solidFill>
                  <a:srgbClr val="0000CC"/>
                </a:solidFill>
                <a:effectLst/>
                <a:uLnTx/>
                <a:uFillTx/>
                <a:latin typeface="+mj-lt"/>
                <a:ea typeface="楷体_GB2312" pitchFamily="49" charset="-122"/>
                <a:cs typeface="+mn-cs"/>
              </a:rPr>
              <a:t>P→</a:t>
            </a:r>
            <a:r>
              <a:rPr kumimoji="0" lang="en-US" altLang="zh-CN" sz="2000" b="0" i="0" u="none" strike="noStrike" kern="1200" cap="none" spc="0" normalizeH="0" baseline="0" noProof="0" dirty="0">
                <a:ln>
                  <a:noFill/>
                </a:ln>
                <a:solidFill>
                  <a:srgbClr val="0000CC"/>
                </a:solidFill>
                <a:effectLst/>
                <a:uLnTx/>
                <a:uFillTx/>
                <a:latin typeface="+mn-lt"/>
                <a:ea typeface="楷体_GB2312" pitchFamily="49" charset="-122"/>
                <a:cs typeface="+mn-cs"/>
              </a:rPr>
              <a:t> </a:t>
            </a:r>
            <a:r>
              <a:rPr kumimoji="0" lang="en-US" altLang="zh-CN" sz="2000" b="0" i="0" u="none" strike="noStrike" kern="1200" cap="none" spc="0" normalizeH="0" baseline="0" noProof="0" dirty="0">
                <a:ln>
                  <a:noFill/>
                </a:ln>
                <a:solidFill>
                  <a:srgbClr val="0000CC"/>
                </a:solidFill>
                <a:effectLst/>
                <a:uLnTx/>
                <a:uFillTx/>
                <a:latin typeface="+mj-lt"/>
                <a:ea typeface="楷体_GB2312" pitchFamily="49" charset="-122"/>
                <a:cs typeface="+mn-cs"/>
              </a:rPr>
              <a:t>… </a:t>
            </a:r>
            <a:r>
              <a:rPr kumimoji="0" lang="en-US" altLang="zh-CN" sz="2300" b="0" i="0" u="none" strike="noStrike" kern="1200" cap="none" spc="0" normalizeH="0" baseline="0" noProof="0" dirty="0" smtClean="0">
                <a:ln>
                  <a:noFill/>
                </a:ln>
                <a:solidFill>
                  <a:srgbClr val="0000CC"/>
                </a:solidFill>
                <a:effectLst/>
                <a:uLnTx/>
                <a:uFillTx/>
                <a:latin typeface="+mj-lt"/>
                <a:ea typeface="楷体_GB2312" pitchFamily="49" charset="-122"/>
                <a:cs typeface="+mn-cs"/>
              </a:rPr>
              <a:t>Q</a:t>
            </a:r>
            <a:r>
              <a:rPr kumimoji="0" lang="zh-CN" altLang="en-US" sz="2300" b="0" i="0" u="none" strike="noStrike" kern="1200" cap="none" spc="0" normalizeH="0" baseline="0" noProof="0" dirty="0" smtClean="0">
                <a:ln>
                  <a:noFill/>
                </a:ln>
                <a:solidFill>
                  <a:schemeClr val="tx1"/>
                </a:solidFill>
                <a:effectLst/>
                <a:uLnTx/>
                <a:uFillTx/>
                <a:latin typeface="+mj-lt"/>
                <a:ea typeface="楷体_GB2312" pitchFamily="49" charset="-122"/>
                <a:cs typeface="+mn-cs"/>
              </a:rPr>
              <a:t>，则</a:t>
            </a:r>
            <a:r>
              <a:rPr kumimoji="0" lang="en-US" altLang="zh-CN" sz="2300" b="0" i="0" u="none" strike="noStrike" kern="1200" cap="none" spc="0" normalizeH="0" baseline="0" noProof="0" dirty="0" err="1" smtClean="0">
                <a:ln>
                  <a:noFill/>
                </a:ln>
                <a:solidFill>
                  <a:srgbClr val="0000CC"/>
                </a:solidFill>
                <a:effectLst/>
                <a:uLnTx/>
                <a:uFillTx/>
                <a:latin typeface="+mj-lt"/>
                <a:ea typeface="楷体_GB2312" pitchFamily="49" charset="-122"/>
                <a:cs typeface="+mn-cs"/>
              </a:rPr>
              <a:t>a</a:t>
            </a:r>
            <a:r>
              <a:rPr kumimoji="0" lang="en-US" altLang="zh-CN" sz="2300" b="0" i="0" u="none" strike="noStrike" kern="1200" cap="none" spc="0" normalizeH="0" baseline="0" noProof="0" dirty="0" err="1" smtClean="0">
                <a:ln>
                  <a:noFill/>
                </a:ln>
                <a:solidFill>
                  <a:srgbClr val="0000CC"/>
                </a:solidFill>
                <a:effectLst/>
                <a:uLnTx/>
                <a:uFillTx/>
                <a:latin typeface="+mj-lt"/>
                <a:ea typeface="楷体_GB2312" pitchFamily="49" charset="-122"/>
                <a:cs typeface="+mn-cs"/>
                <a:sym typeface="Symbol" panose="05050102010706020507" pitchFamily="18" charset="2"/>
              </a:rPr>
              <a:t></a:t>
            </a:r>
            <a:r>
              <a:rPr kumimoji="0" lang="en-US" altLang="zh-CN" sz="2300" b="0" i="0" u="none" strike="noStrike" kern="1200" cap="none" spc="0" normalizeH="0" baseline="0" noProof="0" dirty="0" err="1" smtClean="0">
                <a:ln>
                  <a:noFill/>
                </a:ln>
                <a:solidFill>
                  <a:srgbClr val="0000CC"/>
                </a:solidFill>
                <a:effectLst/>
                <a:uLnTx/>
                <a:uFillTx/>
                <a:latin typeface="+mj-lt"/>
                <a:ea typeface="楷体_GB2312" pitchFamily="49" charset="-122"/>
                <a:cs typeface="+mn-cs"/>
              </a:rPr>
              <a:t>LASTVT</a:t>
            </a:r>
            <a:r>
              <a:rPr kumimoji="0" lang="en-US" altLang="zh-CN" sz="2300" b="0" i="0" u="none" strike="noStrike" kern="1200" cap="none" spc="0" normalizeH="0" baseline="0" noProof="0" dirty="0" smtClean="0">
                <a:ln>
                  <a:noFill/>
                </a:ln>
                <a:solidFill>
                  <a:srgbClr val="0000CC"/>
                </a:solidFill>
                <a:effectLst/>
                <a:uLnTx/>
                <a:uFillTx/>
                <a:latin typeface="+mj-lt"/>
                <a:ea typeface="楷体_GB2312" pitchFamily="49" charset="-122"/>
                <a:cs typeface="+mn-cs"/>
              </a:rPr>
              <a:t>(P)</a:t>
            </a:r>
            <a:r>
              <a:rPr kumimoji="0" lang="zh-CN" altLang="en-US" sz="2300" b="0" i="0" u="none" strike="noStrike" kern="1200" cap="none" spc="0" normalizeH="0" baseline="0" noProof="0" dirty="0" smtClean="0">
                <a:ln>
                  <a:noFill/>
                </a:ln>
                <a:solidFill>
                  <a:schemeClr val="tx2"/>
                </a:solidFill>
                <a:effectLst/>
                <a:uLnTx/>
                <a:uFillTx/>
                <a:latin typeface="+mj-lt"/>
                <a:ea typeface="楷体_GB2312" pitchFamily="49" charset="-122"/>
                <a:cs typeface="+mn-cs"/>
              </a:rPr>
              <a:t>。</a:t>
            </a:r>
            <a:endParaRPr kumimoji="0" lang="zh-CN" altLang="en-US" sz="2300" b="0" i="0" u="none" strike="noStrike" kern="1200" cap="none" spc="0" normalizeH="0" baseline="0" noProof="0" dirty="0" smtClean="0">
              <a:ln>
                <a:noFill/>
              </a:ln>
              <a:solidFill>
                <a:schemeClr val="tx2"/>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en-US" altLang="zh-CN" sz="26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67587" name="Date Placeholder 3"/>
          <p:cNvSpPr>
            <a:spLocks noGrp="1"/>
          </p:cNvSpPr>
          <p:nvPr>
            <p:ph type="dt" sz="half" idx="10"/>
          </p:nvPr>
        </p:nvSpPr>
        <p:spPr>
          <a:noFill/>
          <a:ln>
            <a:noFill/>
          </a:ln>
        </p:spPr>
        <p:txBody>
          <a:bodyPr anchor="t"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a:fld id="{BB962C8B-B14F-4D97-AF65-F5344CB8AC3E}" type="datetime1">
              <a:rPr lang="zh-TW" altLang="en-US" sz="1400" dirty="0">
                <a:solidFill>
                  <a:schemeClr val="tx2"/>
                </a:solidFill>
              </a:rPr>
            </a:fld>
            <a:endParaRPr lang="zh-TW" altLang="en-US" sz="1400" dirty="0">
              <a:solidFill>
                <a:schemeClr val="tx2"/>
              </a:solidFill>
            </a:endParaRPr>
          </a:p>
        </p:txBody>
      </p:sp>
      <p:sp>
        <p:nvSpPr>
          <p:cNvPr id="67588" name="Slide Number Placeholder 4"/>
          <p:cNvSpPr>
            <a:spLocks noGrp="1"/>
          </p:cNvSpPr>
          <p:nvPr>
            <p:ph type="sldNum" sz="quarter" idx="12"/>
          </p:nvPr>
        </p:nvSpPr>
        <p:spPr>
          <a:noFill/>
          <a:ln>
            <a:noFill/>
          </a:ln>
        </p:spPr>
        <p:txBody>
          <a:bodyPr anchor="t"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a:fld id="{9A0DB2DC-4C9A-4742-B13C-FB6460FD3503}" type="slidenum">
              <a:rPr lang="zh-TW" altLang="en-US" sz="1400" dirty="0">
                <a:solidFill>
                  <a:schemeClr val="tx2"/>
                </a:solidFill>
              </a:rPr>
            </a:fld>
            <a:endParaRPr lang="zh-TW" altLang="en-US" sz="1400" dirty="0">
              <a:solidFill>
                <a:schemeClr val="tx2"/>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3" name="Title 1"/>
          <p:cNvSpPr>
            <a:spLocks noGrp="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Operator precedence analysis</a:t>
            </a:r>
            <a:endParaRPr lang="zh-CN" altLang="en-US" kern="1200" dirty="0">
              <a:latin typeface="+mj-lt"/>
              <a:ea typeface="宋体" panose="02010600030101010101" pitchFamily="2" charset="-122"/>
              <a:cs typeface="+mj-cs"/>
            </a:endParaRPr>
          </a:p>
        </p:txBody>
      </p:sp>
      <mc:AlternateContent xmlns:mc="http://schemas.openxmlformats.org/markup-compatibility/2006">
        <mc:Choice xmlns:a14="http://schemas.microsoft.com/office/drawing/2010/main" Requires="a14">
          <p:sp>
            <p:nvSpPr>
              <p:cNvPr id="3" name="Content Placeholder 2"/>
              <p:cNvSpPr>
                <a:spLocks noGrp="1"/>
              </p:cNvSpPr>
              <p:nvPr>
                <p:ph sz="quarter" idx="1"/>
              </p:nvPr>
            </p:nvSpPr>
            <p:spPr>
              <a:xfrm>
                <a:off x="457200" y="1219200"/>
                <a:ext cx="8229600" cy="4937125"/>
              </a:xfrm>
            </p:spPr>
            <p:txBody>
              <a:bodyPr vert="horz" wrap="square" lIns="91440" tIns="45720" rIns="91440" bIns="45720" numCol="1" anchor="t" anchorCtr="0" compatLnSpc="1"/>
              <a:lstStyle/>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1"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有了这两个集合之后，就可以通过检查每个产生式的候选式确定满足关系≮和≯的所有终结符对</a:t>
                </a:r>
                <a:endParaRPr kumimoji="1"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1" lang="en-US" altLang="zh-CN" sz="28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1"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如：假定有个产生式的一个候选形为              </a:t>
                </a:r>
                <a:endParaRPr kumimoji="1"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panose="05000000000000000000" pitchFamily="2" charset="2"/>
                  <a:buNone/>
                  <a:defRPr/>
                </a:pPr>
                <a:r>
                  <a:rPr kumimoji="1" lang="zh-CN" altLang="en-US" sz="2800" b="0" i="0" u="none" strike="noStrike" kern="1200" cap="none" spc="0" normalizeH="0" baseline="0" noProof="0" dirty="0" smtClean="0">
                    <a:ln>
                      <a:noFill/>
                    </a:ln>
                    <a:solidFill>
                      <a:srgbClr val="0000CC"/>
                    </a:solidFill>
                    <a:effectLst/>
                    <a:uLnTx/>
                    <a:uFillTx/>
                    <a:latin typeface="+mj-lt"/>
                    <a:ea typeface="楷体_GB2312" pitchFamily="49" charset="-122"/>
                    <a:cs typeface="+mn-cs"/>
                  </a:rPr>
                  <a:t>                      </a:t>
                </a:r>
                <a:r>
                  <a:rPr kumimoji="1" lang="en-US" altLang="zh-CN" sz="2800" b="0" i="0" u="none" strike="noStrike" kern="1200" cap="none" spc="0" normalizeH="0" baseline="0" noProof="0" dirty="0" smtClean="0">
                    <a:ln>
                      <a:noFill/>
                    </a:ln>
                    <a:solidFill>
                      <a:srgbClr val="0000CC"/>
                    </a:solidFill>
                    <a:effectLst/>
                    <a:uLnTx/>
                    <a:uFillTx/>
                    <a:latin typeface="+mj-lt"/>
                    <a:ea typeface="楷体_GB2312" pitchFamily="49" charset="-122"/>
                    <a:cs typeface="+mn-cs"/>
                  </a:rPr>
                  <a:t>…</a:t>
                </a:r>
                <a:r>
                  <a:rPr kumimoji="1" lang="en-US" altLang="zh-CN" sz="2800" b="0" i="0" u="none" strike="noStrike" kern="1200" cap="none" spc="0" normalizeH="0" baseline="0" noProof="0" dirty="0" err="1" smtClean="0">
                    <a:ln>
                      <a:noFill/>
                    </a:ln>
                    <a:solidFill>
                      <a:srgbClr val="0000CC"/>
                    </a:solidFill>
                    <a:effectLst/>
                    <a:uLnTx/>
                    <a:uFillTx/>
                    <a:latin typeface="+mj-lt"/>
                    <a:ea typeface="楷体_GB2312" pitchFamily="49" charset="-122"/>
                    <a:cs typeface="+mn-cs"/>
                  </a:rPr>
                  <a:t>aP</a:t>
                </a:r>
                <a:r>
                  <a:rPr kumimoji="1" lang="en-US" altLang="zh-CN" sz="2800" b="0" i="0" u="none" strike="noStrike" kern="1200" cap="none" spc="0" normalizeH="0" baseline="0" noProof="0" dirty="0" smtClean="0">
                    <a:ln>
                      <a:noFill/>
                    </a:ln>
                    <a:solidFill>
                      <a:srgbClr val="0000CC"/>
                    </a:solidFill>
                    <a:effectLst/>
                    <a:uLnTx/>
                    <a:uFillTx/>
                    <a:latin typeface="+mj-lt"/>
                    <a:ea typeface="楷体_GB2312" pitchFamily="49" charset="-122"/>
                    <a:cs typeface="+mn-cs"/>
                  </a:rPr>
                  <a:t>…</a:t>
                </a:r>
                <a:endParaRPr kumimoji="1" lang="en-US" altLang="zh-CN" sz="2800" b="0" i="0" u="none" strike="noStrike" kern="1200" cap="none" spc="0" normalizeH="0" baseline="0" noProof="0" dirty="0" smtClean="0">
                  <a:ln>
                    <a:noFill/>
                  </a:ln>
                  <a:solidFill>
                    <a:srgbClr val="0000CC"/>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panose="05000000000000000000" pitchFamily="2" charset="2"/>
                  <a:buNone/>
                  <a:defRPr/>
                </a:pPr>
                <a:r>
                  <a:rPr kumimoji="1" lang="en-US" altLang="zh-CN"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   </a:t>
                </a:r>
                <a:r>
                  <a:rPr kumimoji="1"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那么，对任何</a:t>
                </a:r>
                <a:r>
                  <a:rPr kumimoji="1" lang="en-US" altLang="zh-CN" sz="2800" b="0" i="0" u="none" strike="noStrike" kern="1200" cap="none" spc="0" normalizeH="0" baseline="0" noProof="0" dirty="0" err="1" smtClean="0">
                    <a:ln>
                      <a:noFill/>
                    </a:ln>
                    <a:solidFill>
                      <a:srgbClr val="0000CC"/>
                    </a:solidFill>
                    <a:effectLst/>
                    <a:uLnTx/>
                    <a:uFillTx/>
                    <a:latin typeface="+mj-lt"/>
                    <a:ea typeface="楷体_GB2312" pitchFamily="49" charset="-122"/>
                    <a:cs typeface="+mn-cs"/>
                  </a:rPr>
                  <a:t>b</a:t>
                </a:r>
                <a:r>
                  <a:rPr kumimoji="1" lang="en-US" altLang="zh-CN" sz="2800" b="0" i="0" u="none" strike="noStrike" kern="1200" cap="none" spc="0" normalizeH="0" baseline="0" noProof="0" dirty="0" err="1" smtClean="0">
                    <a:ln>
                      <a:noFill/>
                    </a:ln>
                    <a:solidFill>
                      <a:srgbClr val="0000CC"/>
                    </a:solidFill>
                    <a:effectLst/>
                    <a:uLnTx/>
                    <a:uFillTx/>
                    <a:latin typeface="+mj-lt"/>
                    <a:ea typeface="楷体_GB2312" pitchFamily="49" charset="-122"/>
                    <a:cs typeface="+mn-cs"/>
                    <a:sym typeface="Symbol" panose="05050102010706020507" pitchFamily="18" charset="2"/>
                  </a:rPr>
                  <a:t></a:t>
                </a:r>
                <a:r>
                  <a:rPr kumimoji="1" lang="en-US" altLang="zh-CN" sz="2800" b="0" i="0" u="none" strike="noStrike" kern="1200" cap="none" spc="0" normalizeH="0" baseline="0" noProof="0" dirty="0" err="1" smtClean="0">
                    <a:ln>
                      <a:noFill/>
                    </a:ln>
                    <a:solidFill>
                      <a:srgbClr val="0000CC"/>
                    </a:solidFill>
                    <a:effectLst/>
                    <a:uLnTx/>
                    <a:uFillTx/>
                    <a:latin typeface="+mj-lt"/>
                    <a:ea typeface="楷体_GB2312" pitchFamily="49" charset="-122"/>
                    <a:cs typeface="+mn-cs"/>
                  </a:rPr>
                  <a:t>FIRSTVT</a:t>
                </a:r>
                <a:r>
                  <a:rPr kumimoji="1" lang="en-US" altLang="zh-CN" sz="2800" b="0" i="0" u="none" strike="noStrike" kern="1200" cap="none" spc="0" normalizeH="0" baseline="0" noProof="0" dirty="0" smtClean="0">
                    <a:ln>
                      <a:noFill/>
                    </a:ln>
                    <a:solidFill>
                      <a:srgbClr val="0000CC"/>
                    </a:solidFill>
                    <a:effectLst/>
                    <a:uLnTx/>
                    <a:uFillTx/>
                    <a:latin typeface="+mj-lt"/>
                    <a:ea typeface="楷体_GB2312" pitchFamily="49" charset="-122"/>
                    <a:cs typeface="+mn-cs"/>
                  </a:rPr>
                  <a:t>(P)</a:t>
                </a:r>
                <a:r>
                  <a:rPr kumimoji="1"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，有 </a:t>
                </a:r>
                <a:r>
                  <a:rPr kumimoji="1" lang="en-US" altLang="zh-CN" sz="2800" b="0" i="0" u="none" strike="noStrike" kern="1200" cap="none" spc="0" normalizeH="0" baseline="0" noProof="0" dirty="0" smtClean="0">
                    <a:ln>
                      <a:noFill/>
                    </a:ln>
                    <a:solidFill>
                      <a:srgbClr val="0000CC"/>
                    </a:solidFill>
                    <a:effectLst/>
                    <a:uLnTx/>
                    <a:uFillTx/>
                    <a:latin typeface="+mj-lt"/>
                    <a:ea typeface="楷体_GB2312" pitchFamily="49" charset="-122"/>
                    <a:cs typeface="+mn-cs"/>
                  </a:rPr>
                  <a:t>a </a:t>
                </a:r>
                <a14:m>
                  <m:oMath xmlns:m="http://schemas.openxmlformats.org/officeDocument/2006/math">
                    <m:r>
                      <a:rPr kumimoji="1" lang="en-US" altLang="zh-CN" sz="2800" i="1" u="none" strike="noStrike" kern="1200" cap="none" spc="0" normalizeH="0" baseline="0" noProof="0" dirty="0">
                        <a:ln>
                          <a:noFill/>
                        </a:ln>
                        <a:solidFill>
                          <a:srgbClr val="0000FF"/>
                        </a:solidFill>
                        <a:effectLst/>
                        <a:uLnTx/>
                        <a:uFillTx/>
                        <a:latin typeface="Cambria Math" panose="02040503050406030204" charset="0"/>
                        <a:ea typeface="楷体_GB2312" pitchFamily="49" charset="-122"/>
                        <a:cs typeface="Cambria Math" panose="02040503050406030204" charset="0"/>
                      </a:rPr>
                      <m:t>⋖</m:t>
                    </m:r>
                  </m:oMath>
                </a14:m>
                <a:r>
                  <a:rPr kumimoji="1" lang="en-US" altLang="zh-CN" sz="2800" b="0" i="0" u="none" strike="noStrike" kern="1200" cap="none" spc="0" normalizeH="0" baseline="0" noProof="0" dirty="0" smtClean="0">
                    <a:ln>
                      <a:noFill/>
                    </a:ln>
                    <a:solidFill>
                      <a:srgbClr val="0000CC"/>
                    </a:solidFill>
                    <a:effectLst/>
                    <a:uLnTx/>
                    <a:uFillTx/>
                    <a:latin typeface="+mj-lt"/>
                    <a:ea typeface="楷体_GB2312" pitchFamily="49" charset="-122"/>
                    <a:cs typeface="+mn-cs"/>
                  </a:rPr>
                  <a:t> b</a:t>
                </a:r>
                <a:r>
                  <a:rPr kumimoji="1"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a:t>
                </a:r>
                <a:endParaRPr kumimoji="1"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1"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假定有个产生式的一个候选形为</a:t>
                </a:r>
                <a:endParaRPr kumimoji="1"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panose="05000000000000000000" pitchFamily="2" charset="2"/>
                  <a:buNone/>
                  <a:defRPr/>
                </a:pPr>
                <a:r>
                  <a:rPr kumimoji="1"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                     </a:t>
                </a:r>
                <a:r>
                  <a:rPr kumimoji="1" lang="en-US" altLang="zh-CN" sz="2800" b="0" i="0" u="none" strike="noStrike" kern="1200" cap="none" spc="0" normalizeH="0" baseline="0" noProof="0" dirty="0" smtClean="0">
                    <a:ln>
                      <a:noFill/>
                    </a:ln>
                    <a:solidFill>
                      <a:srgbClr val="0000CC"/>
                    </a:solidFill>
                    <a:effectLst/>
                    <a:uLnTx/>
                    <a:uFillTx/>
                    <a:latin typeface="+mj-lt"/>
                    <a:ea typeface="楷体_GB2312" pitchFamily="49" charset="-122"/>
                    <a:cs typeface="+mn-cs"/>
                  </a:rPr>
                  <a:t>…</a:t>
                </a:r>
                <a:r>
                  <a:rPr kumimoji="1" lang="en-US" altLang="zh-CN" sz="2800" b="0" i="0" u="none" strike="noStrike" kern="1200" cap="none" spc="0" normalizeH="0" baseline="0" noProof="0" dirty="0" err="1" smtClean="0">
                    <a:ln>
                      <a:noFill/>
                    </a:ln>
                    <a:solidFill>
                      <a:srgbClr val="0000CC"/>
                    </a:solidFill>
                    <a:effectLst/>
                    <a:uLnTx/>
                    <a:uFillTx/>
                    <a:latin typeface="+mj-lt"/>
                    <a:ea typeface="楷体_GB2312" pitchFamily="49" charset="-122"/>
                    <a:cs typeface="+mn-cs"/>
                  </a:rPr>
                  <a:t>Pb</a:t>
                </a:r>
                <a:r>
                  <a:rPr kumimoji="1" lang="en-US" altLang="zh-CN" sz="2800" b="0" i="0" u="none" strike="noStrike" kern="1200" cap="none" spc="0" normalizeH="0" baseline="0" noProof="0" dirty="0" smtClean="0">
                    <a:ln>
                      <a:noFill/>
                    </a:ln>
                    <a:solidFill>
                      <a:srgbClr val="0000CC"/>
                    </a:solidFill>
                    <a:effectLst/>
                    <a:uLnTx/>
                    <a:uFillTx/>
                    <a:latin typeface="+mj-lt"/>
                    <a:ea typeface="楷体_GB2312" pitchFamily="49" charset="-122"/>
                    <a:cs typeface="+mn-cs"/>
                  </a:rPr>
                  <a:t>…</a:t>
                </a:r>
                <a:endParaRPr kumimoji="1" lang="en-US" altLang="zh-CN" sz="2800" b="0" i="0" u="none" strike="noStrike" kern="1200" cap="none" spc="0" normalizeH="0" baseline="0" noProof="0" dirty="0" smtClean="0">
                  <a:ln>
                    <a:noFill/>
                  </a:ln>
                  <a:solidFill>
                    <a:srgbClr val="0000CC"/>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panose="05000000000000000000" pitchFamily="2" charset="2"/>
                  <a:buNone/>
                  <a:defRPr/>
                </a:pPr>
                <a:r>
                  <a:rPr kumimoji="1" lang="en-US" altLang="zh-CN"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   </a:t>
                </a:r>
                <a:r>
                  <a:rPr kumimoji="1"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那么，对任何</a:t>
                </a:r>
                <a:r>
                  <a:rPr kumimoji="1" lang="en-US" altLang="zh-CN" sz="2800" b="0" i="0" u="none" strike="noStrike" kern="1200" cap="none" spc="0" normalizeH="0" baseline="0" noProof="0" dirty="0" err="1" smtClean="0">
                    <a:ln>
                      <a:noFill/>
                    </a:ln>
                    <a:solidFill>
                      <a:srgbClr val="0000CC"/>
                    </a:solidFill>
                    <a:effectLst/>
                    <a:uLnTx/>
                    <a:uFillTx/>
                    <a:latin typeface="+mj-lt"/>
                    <a:ea typeface="楷体_GB2312" pitchFamily="49" charset="-122"/>
                    <a:cs typeface="+mn-cs"/>
                  </a:rPr>
                  <a:t>a</a:t>
                </a:r>
                <a:r>
                  <a:rPr kumimoji="1" lang="en-US" altLang="zh-CN" sz="2800" b="0" i="0" u="none" strike="noStrike" kern="1200" cap="none" spc="0" normalizeH="0" baseline="0" noProof="0" dirty="0" err="1" smtClean="0">
                    <a:ln>
                      <a:noFill/>
                    </a:ln>
                    <a:solidFill>
                      <a:srgbClr val="0000CC"/>
                    </a:solidFill>
                    <a:effectLst/>
                    <a:uLnTx/>
                    <a:uFillTx/>
                    <a:latin typeface="+mj-lt"/>
                    <a:ea typeface="楷体_GB2312" pitchFamily="49" charset="-122"/>
                    <a:cs typeface="+mn-cs"/>
                    <a:sym typeface="Symbol" panose="05050102010706020507" pitchFamily="18" charset="2"/>
                  </a:rPr>
                  <a:t></a:t>
                </a:r>
                <a:r>
                  <a:rPr kumimoji="1" lang="en-US" altLang="zh-CN" sz="2800" b="0" i="0" u="none" strike="noStrike" kern="1200" cap="none" spc="0" normalizeH="0" baseline="0" noProof="0" dirty="0" err="1" smtClean="0">
                    <a:ln>
                      <a:noFill/>
                    </a:ln>
                    <a:solidFill>
                      <a:srgbClr val="0000CC"/>
                    </a:solidFill>
                    <a:effectLst/>
                    <a:uLnTx/>
                    <a:uFillTx/>
                    <a:latin typeface="+mj-lt"/>
                    <a:ea typeface="楷体_GB2312" pitchFamily="49" charset="-122"/>
                    <a:cs typeface="+mn-cs"/>
                  </a:rPr>
                  <a:t>LASTVT</a:t>
                </a:r>
                <a:r>
                  <a:rPr kumimoji="1" lang="en-US" altLang="zh-CN" sz="2800" b="0" i="0" u="none" strike="noStrike" kern="1200" cap="none" spc="0" normalizeH="0" baseline="0" noProof="0" dirty="0" smtClean="0">
                    <a:ln>
                      <a:noFill/>
                    </a:ln>
                    <a:solidFill>
                      <a:srgbClr val="0000CC"/>
                    </a:solidFill>
                    <a:effectLst/>
                    <a:uLnTx/>
                    <a:uFillTx/>
                    <a:latin typeface="+mj-lt"/>
                    <a:ea typeface="楷体_GB2312" pitchFamily="49" charset="-122"/>
                    <a:cs typeface="+mn-cs"/>
                  </a:rPr>
                  <a:t>(P)</a:t>
                </a:r>
                <a:r>
                  <a:rPr kumimoji="1"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，有 </a:t>
                </a:r>
                <a:r>
                  <a:rPr kumimoji="1" lang="en-US" altLang="zh-CN" sz="2800" b="0" i="0" u="none" strike="noStrike" kern="1200" cap="none" spc="0" normalizeH="0" baseline="0" noProof="0" dirty="0" smtClean="0">
                    <a:ln>
                      <a:noFill/>
                    </a:ln>
                    <a:solidFill>
                      <a:srgbClr val="0000CC"/>
                    </a:solidFill>
                    <a:effectLst/>
                    <a:uLnTx/>
                    <a:uFillTx/>
                    <a:latin typeface="+mj-lt"/>
                    <a:ea typeface="楷体_GB2312" pitchFamily="49" charset="-122"/>
                    <a:cs typeface="+mn-cs"/>
                  </a:rPr>
                  <a:t>a </a:t>
                </a:r>
                <a14:m>
                  <m:oMath xmlns:m="http://schemas.openxmlformats.org/officeDocument/2006/math">
                    <m:r>
                      <a:rPr kumimoji="1" lang="en-US" altLang="zh-CN" sz="2800" i="1" u="none" strike="noStrike" kern="1200" cap="none" spc="0" normalizeH="0" baseline="0" noProof="0" dirty="0">
                        <a:ln>
                          <a:noFill/>
                        </a:ln>
                        <a:solidFill>
                          <a:srgbClr val="0000FF"/>
                        </a:solidFill>
                        <a:effectLst/>
                        <a:uLnTx/>
                        <a:uFillTx/>
                        <a:latin typeface="Cambria Math" panose="02040503050406030204" charset="0"/>
                        <a:ea typeface="MS Mincho" charset="0"/>
                        <a:cs typeface="Cambria Math" panose="02040503050406030204" charset="0"/>
                      </a:rPr>
                      <m:t>⋗</m:t>
                    </m:r>
                  </m:oMath>
                </a14:m>
                <a:r>
                  <a:rPr kumimoji="1" lang="en-US" altLang="zh-CN" sz="2800" b="0" i="0" u="none" strike="noStrike" kern="1200" cap="none" spc="0" normalizeH="0" baseline="0" noProof="0" dirty="0" smtClean="0">
                    <a:ln>
                      <a:noFill/>
                    </a:ln>
                    <a:solidFill>
                      <a:srgbClr val="0000CC"/>
                    </a:solidFill>
                    <a:effectLst/>
                    <a:uLnTx/>
                    <a:uFillTx/>
                    <a:latin typeface="+mj-lt"/>
                    <a:ea typeface="楷体_GB2312" pitchFamily="49" charset="-122"/>
                    <a:cs typeface="+mn-cs"/>
                  </a:rPr>
                  <a:t> b</a:t>
                </a:r>
                <a:r>
                  <a:rPr kumimoji="1"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a:t>
                </a:r>
                <a:endParaRPr kumimoji="1"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mc:Choice>
        <mc:Fallback>
          <p:sp>
            <p:nvSpPr>
              <p:cNvPr id="3" name="Content Placeholder 2"/>
              <p:cNvSpPr>
                <a:spLocks noRot="1" noChangeAspect="1" noMove="1" noResize="1" noEditPoints="1" noAdjustHandles="1" noChangeArrowheads="1" noChangeShapeType="1" noTextEdit="1"/>
              </p:cNvSpPr>
              <p:nvPr>
                <p:ph sz="quarter" idx="1"/>
              </p:nvPr>
            </p:nvSpPr>
            <p:spPr>
              <a:xfrm>
                <a:off x="457200" y="1219200"/>
                <a:ext cx="8229600" cy="4937125"/>
              </a:xfrm>
              <a:blipFill rotWithShape="1">
                <a:blip r:embed="rId1"/>
                <a:stretch>
                  <a:fillRect/>
                </a:stretch>
              </a:blipFill>
            </p:spPr>
            <p:txBody>
              <a:bodyPr/>
              <a:lstStyle/>
              <a:p>
                <a:r>
                  <a:rPr lang="zh-CN" altLang="en-US">
                    <a:noFill/>
                  </a:rPr>
                  <a:t> </a:t>
                </a:r>
              </a:p>
            </p:txBody>
          </p:sp>
        </mc:Fallback>
      </mc:AlternateContent>
      <p:sp>
        <p:nvSpPr>
          <p:cNvPr id="69635" name="Date Placeholder 3"/>
          <p:cNvSpPr>
            <a:spLocks noGrp="1"/>
          </p:cNvSpPr>
          <p:nvPr>
            <p:ph type="dt" sz="half" idx="10"/>
          </p:nvPr>
        </p:nvSpPr>
        <p:spPr>
          <a:noFill/>
          <a:ln>
            <a:noFill/>
          </a:ln>
        </p:spPr>
        <p:txBody>
          <a:bodyPr anchor="t"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a:fld id="{BB962C8B-B14F-4D97-AF65-F5344CB8AC3E}" type="datetime1">
              <a:rPr lang="zh-TW" altLang="en-US" sz="1400" dirty="0">
                <a:solidFill>
                  <a:schemeClr val="tx2"/>
                </a:solidFill>
              </a:rPr>
            </a:fld>
            <a:endParaRPr lang="zh-TW" altLang="en-US" sz="1400" dirty="0">
              <a:solidFill>
                <a:schemeClr val="tx2"/>
              </a:solidFill>
            </a:endParaRPr>
          </a:p>
        </p:txBody>
      </p:sp>
      <p:sp>
        <p:nvSpPr>
          <p:cNvPr id="69636" name="Slide Number Placeholder 4"/>
          <p:cNvSpPr>
            <a:spLocks noGrp="1"/>
          </p:cNvSpPr>
          <p:nvPr>
            <p:ph type="sldNum" sz="quarter" idx="12"/>
          </p:nvPr>
        </p:nvSpPr>
        <p:spPr>
          <a:noFill/>
          <a:ln>
            <a:noFill/>
          </a:ln>
        </p:spPr>
        <p:txBody>
          <a:bodyPr anchor="t"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a:fld id="{9A0DB2DC-4C9A-4742-B13C-FB6460FD3503}" type="slidenum">
              <a:rPr lang="zh-TW" altLang="en-US" sz="1400" dirty="0">
                <a:solidFill>
                  <a:schemeClr val="tx2"/>
                </a:solidFill>
              </a:rPr>
            </a:fld>
            <a:endParaRPr lang="zh-TW" altLang="en-US" sz="1400" dirty="0">
              <a:solidFill>
                <a:schemeClr val="tx2"/>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7" name="Title 1"/>
          <p:cNvSpPr>
            <a:spLocks noGrp="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Operator precedence analysis</a:t>
            </a:r>
            <a:endParaRPr lang="zh-CN" altLang="en-US" kern="1200" dirty="0">
              <a:latin typeface="+mj-lt"/>
              <a:ea typeface="宋体" panose="02010600030101010101" pitchFamily="2" charset="-122"/>
              <a:cs typeface="+mj-cs"/>
            </a:endParaRPr>
          </a:p>
        </p:txBody>
      </p:sp>
      <mc:AlternateContent xmlns:mc="http://schemas.openxmlformats.org/markup-compatibility/2006">
        <mc:Choice xmlns:a14="http://schemas.microsoft.com/office/drawing/2010/main" Requires="a14">
          <p:sp>
            <p:nvSpPr>
              <p:cNvPr id="3" name="Content Placeholder 2"/>
              <p:cNvSpPr>
                <a:spLocks noGrp="1"/>
              </p:cNvSpPr>
              <p:nvPr>
                <p:ph sz="quarter" idx="1"/>
              </p:nvPr>
            </p:nvSpPr>
            <p:spPr>
              <a:xfrm>
                <a:off x="457200" y="1219200"/>
                <a:ext cx="8229600" cy="4937125"/>
              </a:xfrm>
            </p:spPr>
            <p:txBody>
              <a:bodyPr vert="horz" wrap="square" lIns="91440" tIns="45720" rIns="91440" bIns="45720" numCol="1" anchor="t" anchorCtr="0" compatLnSpc="1"/>
              <a:lstStyle/>
              <a:p>
                <a:pPr marL="273050" marR="0" lvl="0" indent="-273050" algn="l" defTabSz="914400" rtl="0" eaLnBrk="0" fontAlgn="base" latinLnBrk="0" hangingPunct="0">
                  <a:lnSpc>
                    <a:spcPct val="90000"/>
                  </a:lnSpc>
                  <a:spcBef>
                    <a:spcPct val="50000"/>
                  </a:spcBef>
                  <a:spcAft>
                    <a:spcPct val="0"/>
                  </a:spcAft>
                  <a:buClr>
                    <a:schemeClr val="accent1"/>
                  </a:buClr>
                  <a:buSzPct val="76000"/>
                  <a:buFont typeface="Wingdings 3" panose="05040102010807070707" pitchFamily="18" charset="2"/>
                  <a:buChar char=""/>
                  <a:defRPr/>
                </a:pP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使用每个非终结符</a:t>
                </a:r>
                <a:r>
                  <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P</a:t>
                </a: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的</a:t>
                </a:r>
                <a:r>
                  <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FIRSTVT(P)</a:t>
                </a: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和</a:t>
                </a:r>
                <a:r>
                  <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LASTVT(P)</a:t>
                </a: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，就能够构造文法</a:t>
                </a:r>
                <a:r>
                  <a:rPr kumimoji="0" lang="en-US" altLang="zh-CN"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G</a:t>
                </a: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的优先表。</a:t>
                </a:r>
                <a:r>
                  <a:rPr kumimoji="0" lang="zh-CN" altLang="en-US" sz="2400" b="0" i="0" u="none" strike="noStrike" kern="1200" cap="none" spc="0" normalizeH="0" baseline="0" noProof="0" dirty="0" smtClean="0">
                    <a:ln>
                      <a:noFill/>
                    </a:ln>
                    <a:solidFill>
                      <a:schemeClr val="tx2"/>
                    </a:solidFill>
                    <a:effectLst/>
                    <a:uLnTx/>
                    <a:uFillTx/>
                    <a:latin typeface="+mj-lt"/>
                    <a:ea typeface="楷体_GB2312" pitchFamily="49" charset="-122"/>
                    <a:cs typeface="+mn-cs"/>
                  </a:rPr>
                  <a:t>构造优先表的算法</a:t>
                </a: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是：</a:t>
                </a:r>
                <a:endPar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90000"/>
                  </a:lnSpc>
                  <a:spcBef>
                    <a:spcPct val="10000"/>
                  </a:spcBef>
                  <a:spcAft>
                    <a:spcPct val="0"/>
                  </a:spcAft>
                  <a:buClr>
                    <a:schemeClr val="accent2"/>
                  </a:buClr>
                  <a:buSzPct val="76000"/>
                  <a:buFont typeface="Wingdings 3" panose="05040102010807070707" pitchFamily="18" charset="2"/>
                  <a:buChar char=""/>
                  <a:defRPr/>
                </a:pPr>
                <a:r>
                  <a:rPr kumimoji="0" lang="en-US" altLang="zh-CN" sz="2100" b="0" i="0" u="none" strike="noStrike" kern="1200" cap="none" spc="0" normalizeH="0" baseline="0" noProof="0" dirty="0" smtClean="0">
                    <a:ln>
                      <a:noFill/>
                    </a:ln>
                    <a:solidFill>
                      <a:schemeClr val="tx2"/>
                    </a:solidFill>
                    <a:effectLst/>
                    <a:uLnTx/>
                    <a:uFillTx/>
                    <a:latin typeface="+mj-lt"/>
                    <a:ea typeface="楷体_GB2312" pitchFamily="49" charset="-122"/>
                    <a:cs typeface="+mn-cs"/>
                  </a:rPr>
                  <a:t>FOR  </a:t>
                </a:r>
                <a:r>
                  <a:rPr kumimoji="0" lang="zh-CN" altLang="en-US" sz="2100" b="0" i="0" u="none" strike="noStrike" kern="1200" cap="none" spc="0" normalizeH="0" baseline="0" noProof="0" dirty="0" smtClean="0">
                    <a:ln>
                      <a:noFill/>
                    </a:ln>
                    <a:solidFill>
                      <a:schemeClr val="tx2"/>
                    </a:solidFill>
                    <a:effectLst/>
                    <a:uLnTx/>
                    <a:uFillTx/>
                    <a:latin typeface="+mj-lt"/>
                    <a:ea typeface="楷体_GB2312" pitchFamily="49" charset="-122"/>
                    <a:cs typeface="+mn-cs"/>
                  </a:rPr>
                  <a:t>每条产生式</a:t>
                </a:r>
                <a:r>
                  <a:rPr kumimoji="0" lang="en-US" altLang="zh-CN" sz="2100" b="0" i="0" u="none" strike="noStrike" kern="1200" cap="none" spc="0" normalizeH="0" baseline="0" noProof="0" dirty="0" smtClean="0">
                    <a:ln>
                      <a:noFill/>
                    </a:ln>
                    <a:solidFill>
                      <a:srgbClr val="0000CC"/>
                    </a:solidFill>
                    <a:effectLst/>
                    <a:uLnTx/>
                    <a:uFillTx/>
                    <a:latin typeface="+mj-lt"/>
                    <a:ea typeface="楷体_GB2312" pitchFamily="49" charset="-122"/>
                    <a:cs typeface="+mn-cs"/>
                  </a:rPr>
                  <a:t>P→X</a:t>
                </a:r>
                <a:r>
                  <a:rPr kumimoji="0" lang="en-US" altLang="zh-CN" sz="2100" b="0" i="0" u="none" strike="noStrike" kern="1200" cap="none" spc="0" normalizeH="0" baseline="-25000" noProof="0" dirty="0" smtClean="0">
                    <a:ln>
                      <a:noFill/>
                    </a:ln>
                    <a:solidFill>
                      <a:srgbClr val="0000CC"/>
                    </a:solidFill>
                    <a:effectLst/>
                    <a:uLnTx/>
                    <a:uFillTx/>
                    <a:latin typeface="+mj-lt"/>
                    <a:ea typeface="楷体_GB2312" pitchFamily="49" charset="-122"/>
                    <a:cs typeface="+mn-cs"/>
                  </a:rPr>
                  <a:t>1</a:t>
                </a:r>
                <a:r>
                  <a:rPr kumimoji="0" lang="en-US" altLang="zh-CN" sz="2100" b="0" i="0" u="none" strike="noStrike" kern="1200" cap="none" spc="0" normalizeH="0" baseline="0" noProof="0" dirty="0" smtClean="0">
                    <a:ln>
                      <a:noFill/>
                    </a:ln>
                    <a:solidFill>
                      <a:srgbClr val="0000CC"/>
                    </a:solidFill>
                    <a:effectLst/>
                    <a:uLnTx/>
                    <a:uFillTx/>
                    <a:latin typeface="+mj-lt"/>
                    <a:ea typeface="楷体_GB2312" pitchFamily="49" charset="-122"/>
                    <a:cs typeface="+mn-cs"/>
                  </a:rPr>
                  <a:t>X</a:t>
                </a:r>
                <a:r>
                  <a:rPr kumimoji="0" lang="en-US" altLang="zh-CN" sz="2100" b="0" i="0" u="none" strike="noStrike" kern="1200" cap="none" spc="0" normalizeH="0" baseline="-25000" noProof="0" dirty="0" smtClean="0">
                    <a:ln>
                      <a:noFill/>
                    </a:ln>
                    <a:solidFill>
                      <a:srgbClr val="0000CC"/>
                    </a:solidFill>
                    <a:effectLst/>
                    <a:uLnTx/>
                    <a:uFillTx/>
                    <a:latin typeface="+mj-lt"/>
                    <a:ea typeface="楷体_GB2312" pitchFamily="49" charset="-122"/>
                    <a:cs typeface="+mn-cs"/>
                  </a:rPr>
                  <a:t>2</a:t>
                </a:r>
                <a:r>
                  <a:rPr kumimoji="0" lang="en-US" altLang="zh-CN" sz="2100" b="0" i="0" u="none" strike="noStrike" kern="1200" cap="none" spc="0" normalizeH="0" baseline="0" noProof="0" dirty="0" smtClean="0">
                    <a:ln>
                      <a:noFill/>
                    </a:ln>
                    <a:solidFill>
                      <a:srgbClr val="0000CC"/>
                    </a:solidFill>
                    <a:effectLst/>
                    <a:uLnTx/>
                    <a:uFillTx/>
                    <a:latin typeface="+mj-lt"/>
                    <a:ea typeface="楷体_GB2312" pitchFamily="49" charset="-122"/>
                    <a:cs typeface="+mn-cs"/>
                  </a:rPr>
                  <a:t>…</a:t>
                </a:r>
                <a:r>
                  <a:rPr kumimoji="0" lang="en-US" altLang="zh-CN" sz="2100" b="0" i="0" u="none" strike="noStrike" kern="1200" cap="none" spc="0" normalizeH="0" baseline="0" noProof="0" dirty="0" err="1" smtClean="0">
                    <a:ln>
                      <a:noFill/>
                    </a:ln>
                    <a:solidFill>
                      <a:srgbClr val="0000CC"/>
                    </a:solidFill>
                    <a:effectLst/>
                    <a:uLnTx/>
                    <a:uFillTx/>
                    <a:latin typeface="+mj-lt"/>
                    <a:ea typeface="楷体_GB2312" pitchFamily="49" charset="-122"/>
                    <a:cs typeface="+mn-cs"/>
                  </a:rPr>
                  <a:t>X</a:t>
                </a:r>
                <a:r>
                  <a:rPr kumimoji="0" lang="en-US" altLang="zh-CN" sz="2100" b="0" i="0" u="none" strike="noStrike" kern="1200" cap="none" spc="0" normalizeH="0" baseline="-25000" noProof="0" dirty="0" err="1" smtClean="0">
                    <a:ln>
                      <a:noFill/>
                    </a:ln>
                    <a:solidFill>
                      <a:srgbClr val="0000CC"/>
                    </a:solidFill>
                    <a:effectLst/>
                    <a:uLnTx/>
                    <a:uFillTx/>
                    <a:latin typeface="+mj-lt"/>
                    <a:ea typeface="楷体_GB2312" pitchFamily="49" charset="-122"/>
                    <a:cs typeface="+mn-cs"/>
                  </a:rPr>
                  <a:t>n</a:t>
                </a:r>
                <a:r>
                  <a:rPr kumimoji="0" lang="en-US" altLang="zh-CN" sz="2100" b="0" i="0" u="none" strike="noStrike" kern="1200" cap="none" spc="0" normalizeH="0" baseline="0" noProof="0" dirty="0" smtClean="0">
                    <a:ln>
                      <a:noFill/>
                    </a:ln>
                    <a:solidFill>
                      <a:schemeClr val="tx2"/>
                    </a:solidFill>
                    <a:effectLst/>
                    <a:uLnTx/>
                    <a:uFillTx/>
                    <a:latin typeface="+mj-lt"/>
                    <a:ea typeface="楷体_GB2312" pitchFamily="49" charset="-122"/>
                    <a:cs typeface="+mn-cs"/>
                  </a:rPr>
                  <a:t>  DO</a:t>
                </a:r>
                <a:endParaRPr kumimoji="0" lang="en-US" altLang="zh-CN" sz="2100" b="0" i="0" u="none" strike="noStrike" kern="1200" cap="none" spc="0" normalizeH="0" baseline="0" noProof="0" dirty="0" smtClean="0">
                  <a:ln>
                    <a:noFill/>
                  </a:ln>
                  <a:solidFill>
                    <a:schemeClr val="tx2"/>
                  </a:solidFill>
                  <a:effectLst/>
                  <a:uLnTx/>
                  <a:uFillTx/>
                  <a:latin typeface="+mj-lt"/>
                  <a:ea typeface="楷体_GB2312" pitchFamily="49" charset="-122"/>
                  <a:cs typeface="+mn-cs"/>
                </a:endParaRPr>
              </a:p>
              <a:p>
                <a:pPr marL="548005" marR="0" lvl="1" indent="-273050" algn="l" defTabSz="914400" rtl="0" eaLnBrk="0" fontAlgn="base" latinLnBrk="0" hangingPunct="0">
                  <a:lnSpc>
                    <a:spcPct val="90000"/>
                  </a:lnSpc>
                  <a:spcBef>
                    <a:spcPct val="10000"/>
                  </a:spcBef>
                  <a:spcAft>
                    <a:spcPct val="0"/>
                  </a:spcAft>
                  <a:buClr>
                    <a:schemeClr val="accent2"/>
                  </a:buClr>
                  <a:buSzPct val="76000"/>
                  <a:buFont typeface="Wingdings" panose="05000000000000000000" pitchFamily="2" charset="2"/>
                  <a:buNone/>
                  <a:defRPr/>
                </a:pPr>
                <a:r>
                  <a:rPr kumimoji="0" lang="en-US" altLang="zh-CN" sz="2100" b="0" i="0" u="none" strike="noStrike" kern="1200" cap="none" spc="0" normalizeH="0" baseline="0" noProof="0" dirty="0" smtClean="0">
                    <a:ln>
                      <a:noFill/>
                    </a:ln>
                    <a:solidFill>
                      <a:schemeClr val="tx2"/>
                    </a:solidFill>
                    <a:effectLst/>
                    <a:uLnTx/>
                    <a:uFillTx/>
                    <a:latin typeface="+mj-lt"/>
                    <a:ea typeface="楷体_GB2312" pitchFamily="49" charset="-122"/>
                    <a:cs typeface="+mn-cs"/>
                  </a:rPr>
                  <a:t>	    FOR  i:=1  TO  n-1 DO</a:t>
                </a:r>
                <a:endParaRPr kumimoji="0" lang="en-US" altLang="zh-CN" sz="2100" b="0" i="0" u="none" strike="noStrike" kern="1200" cap="none" spc="0" normalizeH="0" baseline="0" noProof="0" dirty="0" smtClean="0">
                  <a:ln>
                    <a:noFill/>
                  </a:ln>
                  <a:solidFill>
                    <a:schemeClr val="tx2"/>
                  </a:solidFill>
                  <a:effectLst/>
                  <a:uLnTx/>
                  <a:uFillTx/>
                  <a:latin typeface="+mj-lt"/>
                  <a:ea typeface="楷体_GB2312" pitchFamily="49" charset="-122"/>
                  <a:cs typeface="+mn-cs"/>
                </a:endParaRPr>
              </a:p>
              <a:p>
                <a:pPr marL="548005" marR="0" lvl="1" indent="-273050" algn="l" defTabSz="914400" rtl="0" eaLnBrk="0" fontAlgn="base" latinLnBrk="0" hangingPunct="0">
                  <a:lnSpc>
                    <a:spcPct val="90000"/>
                  </a:lnSpc>
                  <a:spcBef>
                    <a:spcPct val="10000"/>
                  </a:spcBef>
                  <a:spcAft>
                    <a:spcPct val="0"/>
                  </a:spcAft>
                  <a:buClr>
                    <a:schemeClr val="accent2"/>
                  </a:buClr>
                  <a:buSzPct val="76000"/>
                  <a:buFont typeface="Wingdings" panose="05000000000000000000" pitchFamily="2" charset="2"/>
                  <a:buNone/>
                  <a:defRPr/>
                </a:pPr>
                <a:r>
                  <a:rPr kumimoji="0" lang="en-US" altLang="zh-CN" sz="2100" b="0" i="0" u="none" strike="noStrike" kern="1200" cap="none" spc="0" normalizeH="0" baseline="0" noProof="0" dirty="0" smtClean="0">
                    <a:ln>
                      <a:noFill/>
                    </a:ln>
                    <a:solidFill>
                      <a:schemeClr val="tx2"/>
                    </a:solidFill>
                    <a:effectLst/>
                    <a:uLnTx/>
                    <a:uFillTx/>
                    <a:latin typeface="+mj-lt"/>
                    <a:ea typeface="楷体_GB2312" pitchFamily="49" charset="-122"/>
                    <a:cs typeface="+mn-cs"/>
                  </a:rPr>
                  <a:t>		  BEGIN</a:t>
                </a:r>
                <a:endParaRPr kumimoji="0" lang="en-US" altLang="zh-CN" sz="2100" b="0" i="0" u="none" strike="noStrike" kern="1200" cap="none" spc="0" normalizeH="0" baseline="0" noProof="0" dirty="0" smtClean="0">
                  <a:ln>
                    <a:noFill/>
                  </a:ln>
                  <a:solidFill>
                    <a:schemeClr val="tx2"/>
                  </a:solidFill>
                  <a:effectLst/>
                  <a:uLnTx/>
                  <a:uFillTx/>
                  <a:latin typeface="+mj-lt"/>
                  <a:ea typeface="楷体_GB2312" pitchFamily="49" charset="-122"/>
                  <a:cs typeface="+mn-cs"/>
                </a:endParaRPr>
              </a:p>
              <a:p>
                <a:pPr marL="548005" marR="0" lvl="1" indent="-273050" algn="l" defTabSz="914400" rtl="0" eaLnBrk="0" fontAlgn="base" latinLnBrk="0" hangingPunct="0">
                  <a:lnSpc>
                    <a:spcPct val="90000"/>
                  </a:lnSpc>
                  <a:spcBef>
                    <a:spcPct val="10000"/>
                  </a:spcBef>
                  <a:spcAft>
                    <a:spcPct val="0"/>
                  </a:spcAft>
                  <a:buClr>
                    <a:schemeClr val="accent2"/>
                  </a:buClr>
                  <a:buSzPct val="76000"/>
                  <a:buFont typeface="Wingdings" panose="05000000000000000000" pitchFamily="2" charset="2"/>
                  <a:buNone/>
                  <a:defRPr/>
                </a:pPr>
                <a:r>
                  <a:rPr kumimoji="0" lang="en-US" altLang="zh-CN" sz="2100" b="0" i="0" u="none" strike="noStrike" kern="1200" cap="none" spc="0" normalizeH="0" baseline="0" noProof="0" dirty="0" smtClean="0">
                    <a:ln>
                      <a:noFill/>
                    </a:ln>
                    <a:solidFill>
                      <a:schemeClr val="tx2"/>
                    </a:solidFill>
                    <a:effectLst/>
                    <a:uLnTx/>
                    <a:uFillTx/>
                    <a:latin typeface="+mj-lt"/>
                    <a:ea typeface="楷体_GB2312" pitchFamily="49" charset="-122"/>
                    <a:cs typeface="+mn-cs"/>
                  </a:rPr>
                  <a:t>		      IF  X</a:t>
                </a:r>
                <a:r>
                  <a:rPr kumimoji="0" lang="en-US" altLang="zh-CN" sz="2100" b="0" i="0" u="none" strike="noStrike" kern="1200" cap="none" spc="0" normalizeH="0" baseline="-25000" noProof="0" dirty="0" smtClean="0">
                    <a:ln>
                      <a:noFill/>
                    </a:ln>
                    <a:solidFill>
                      <a:schemeClr val="tx2"/>
                    </a:solidFill>
                    <a:effectLst/>
                    <a:uLnTx/>
                    <a:uFillTx/>
                    <a:latin typeface="+mj-lt"/>
                    <a:ea typeface="楷体_GB2312" pitchFamily="49" charset="-122"/>
                    <a:cs typeface="+mn-cs"/>
                  </a:rPr>
                  <a:t>i</a:t>
                </a:r>
                <a:r>
                  <a:rPr kumimoji="0" lang="zh-CN" altLang="en-US" sz="2100" b="0" i="0" u="none" strike="noStrike" kern="1200" cap="none" spc="0" normalizeH="0" baseline="0" noProof="0" dirty="0" smtClean="0">
                    <a:ln>
                      <a:noFill/>
                    </a:ln>
                    <a:solidFill>
                      <a:schemeClr val="tx2"/>
                    </a:solidFill>
                    <a:effectLst/>
                    <a:uLnTx/>
                    <a:uFillTx/>
                    <a:latin typeface="+mj-lt"/>
                    <a:ea typeface="楷体_GB2312" pitchFamily="49" charset="-122"/>
                    <a:cs typeface="+mn-cs"/>
                  </a:rPr>
                  <a:t>和</a:t>
                </a:r>
                <a:r>
                  <a:rPr kumimoji="0" lang="en-US" altLang="zh-CN" sz="2100" b="0" i="0" u="none" strike="noStrike" kern="1200" cap="none" spc="0" normalizeH="0" baseline="0" noProof="0" dirty="0" smtClean="0">
                    <a:ln>
                      <a:noFill/>
                    </a:ln>
                    <a:solidFill>
                      <a:schemeClr val="tx2"/>
                    </a:solidFill>
                    <a:effectLst/>
                    <a:uLnTx/>
                    <a:uFillTx/>
                    <a:latin typeface="+mj-lt"/>
                    <a:ea typeface="楷体_GB2312" pitchFamily="49" charset="-122"/>
                    <a:cs typeface="+mn-cs"/>
                  </a:rPr>
                  <a:t>X</a:t>
                </a:r>
                <a:r>
                  <a:rPr kumimoji="0" lang="en-US" altLang="zh-CN" sz="2100" b="0" i="0" u="none" strike="noStrike" kern="1200" cap="none" spc="0" normalizeH="0" baseline="-25000" noProof="0" dirty="0" smtClean="0">
                    <a:ln>
                      <a:noFill/>
                    </a:ln>
                    <a:solidFill>
                      <a:schemeClr val="tx2"/>
                    </a:solidFill>
                    <a:effectLst/>
                    <a:uLnTx/>
                    <a:uFillTx/>
                    <a:latin typeface="+mj-lt"/>
                    <a:ea typeface="楷体_GB2312" pitchFamily="49" charset="-122"/>
                    <a:cs typeface="+mn-cs"/>
                  </a:rPr>
                  <a:t>i+1</a:t>
                </a:r>
                <a:r>
                  <a:rPr kumimoji="0" lang="zh-CN" altLang="en-US" sz="2100" b="0" i="0" u="none" strike="noStrike" kern="1200" cap="none" spc="0" normalizeH="0" baseline="0" noProof="0" dirty="0" smtClean="0">
                    <a:ln>
                      <a:noFill/>
                    </a:ln>
                    <a:solidFill>
                      <a:schemeClr val="tx2"/>
                    </a:solidFill>
                    <a:effectLst/>
                    <a:uLnTx/>
                    <a:uFillTx/>
                    <a:latin typeface="+mj-lt"/>
                    <a:ea typeface="楷体_GB2312" pitchFamily="49" charset="-122"/>
                    <a:cs typeface="+mn-cs"/>
                  </a:rPr>
                  <a:t>均为终结符  </a:t>
                </a:r>
                <a:r>
                  <a:rPr kumimoji="0" lang="en-US" altLang="zh-CN" sz="2100" b="0" i="0" u="none" strike="noStrike" kern="1200" cap="none" spc="0" normalizeH="0" baseline="0" noProof="0" dirty="0" smtClean="0">
                    <a:ln>
                      <a:noFill/>
                    </a:ln>
                    <a:solidFill>
                      <a:schemeClr val="tx2"/>
                    </a:solidFill>
                    <a:effectLst/>
                    <a:uLnTx/>
                    <a:uFillTx/>
                    <a:latin typeface="+mj-lt"/>
                    <a:ea typeface="楷体_GB2312" pitchFamily="49" charset="-122"/>
                    <a:cs typeface="+mn-cs"/>
                  </a:rPr>
                  <a:t>THEN  </a:t>
                </a:r>
                <a:r>
                  <a:rPr kumimoji="0" lang="zh-CN" altLang="en-US" sz="2100" b="0" i="0" u="none" strike="noStrike" kern="1200" cap="none" spc="0" normalizeH="0" baseline="0" noProof="0" dirty="0" smtClean="0">
                    <a:ln>
                      <a:noFill/>
                    </a:ln>
                    <a:solidFill>
                      <a:schemeClr val="tx2"/>
                    </a:solidFill>
                    <a:effectLst/>
                    <a:uLnTx/>
                    <a:uFillTx/>
                    <a:latin typeface="+mj-lt"/>
                    <a:ea typeface="楷体_GB2312" pitchFamily="49" charset="-122"/>
                    <a:cs typeface="+mn-cs"/>
                  </a:rPr>
                  <a:t>置</a:t>
                </a:r>
                <a:r>
                  <a:rPr kumimoji="0" lang="en-US" altLang="zh-CN" sz="2100" b="0" i="0" u="none" strike="noStrike" kern="1200" cap="none" spc="0" normalizeH="0" baseline="0" noProof="0" dirty="0" smtClean="0">
                    <a:ln>
                      <a:noFill/>
                    </a:ln>
                    <a:solidFill>
                      <a:srgbClr val="0000CC"/>
                    </a:solidFill>
                    <a:effectLst/>
                    <a:uLnTx/>
                    <a:uFillTx/>
                    <a:latin typeface="+mj-lt"/>
                    <a:ea typeface="楷体_GB2312" pitchFamily="49" charset="-122"/>
                    <a:cs typeface="+mn-cs"/>
                  </a:rPr>
                  <a:t>X</a:t>
                </a:r>
                <a:r>
                  <a:rPr kumimoji="0" lang="en-US" altLang="zh-CN" sz="2100" b="0" i="0" u="none" strike="noStrike" kern="1200" cap="none" spc="0" normalizeH="0" baseline="-25000" noProof="0" dirty="0" smtClean="0">
                    <a:ln>
                      <a:noFill/>
                    </a:ln>
                    <a:solidFill>
                      <a:srgbClr val="0000CC"/>
                    </a:solidFill>
                    <a:effectLst/>
                    <a:uLnTx/>
                    <a:uFillTx/>
                    <a:latin typeface="+mj-lt"/>
                    <a:ea typeface="楷体_GB2312" pitchFamily="49" charset="-122"/>
                    <a:cs typeface="+mn-cs"/>
                  </a:rPr>
                  <a:t>i</a:t>
                </a:r>
                <a:r>
                  <a:rPr kumimoji="0" lang="en-US" altLang="zh-CN" sz="2100" b="0" i="0" u="none" strike="noStrike" kern="1200" cap="none" spc="0" normalizeH="0" baseline="0" noProof="0" dirty="0" smtClean="0">
                    <a:ln>
                      <a:noFill/>
                    </a:ln>
                    <a:solidFill>
                      <a:srgbClr val="0000CC"/>
                    </a:solidFill>
                    <a:effectLst/>
                    <a:uLnTx/>
                    <a:uFillTx/>
                    <a:latin typeface="+mj-lt"/>
                    <a:ea typeface="楷体_GB2312" pitchFamily="49" charset="-122"/>
                    <a:cs typeface="+mn-cs"/>
                  </a:rPr>
                  <a:t>≒X</a:t>
                </a:r>
                <a:r>
                  <a:rPr kumimoji="0" lang="en-US" altLang="zh-CN" sz="2100" b="0" i="0" u="none" strike="noStrike" kern="1200" cap="none" spc="0" normalizeH="0" baseline="-25000" noProof="0" dirty="0" smtClean="0">
                    <a:ln>
                      <a:noFill/>
                    </a:ln>
                    <a:solidFill>
                      <a:srgbClr val="0000CC"/>
                    </a:solidFill>
                    <a:effectLst/>
                    <a:uLnTx/>
                    <a:uFillTx/>
                    <a:latin typeface="+mj-lt"/>
                    <a:ea typeface="楷体_GB2312" pitchFamily="49" charset="-122"/>
                    <a:cs typeface="+mn-cs"/>
                  </a:rPr>
                  <a:t>i+1</a:t>
                </a:r>
                <a:endParaRPr kumimoji="0" lang="en-US" altLang="zh-CN" sz="2100" b="0" i="0" u="none" strike="noStrike" kern="1200" cap="none" spc="0" normalizeH="0" baseline="0" noProof="0" dirty="0" smtClean="0">
                  <a:ln>
                    <a:noFill/>
                  </a:ln>
                  <a:solidFill>
                    <a:srgbClr val="0000CC"/>
                  </a:solidFill>
                  <a:effectLst/>
                  <a:uLnTx/>
                  <a:uFillTx/>
                  <a:latin typeface="+mj-lt"/>
                  <a:ea typeface="楷体_GB2312" pitchFamily="49" charset="-122"/>
                  <a:cs typeface="+mn-cs"/>
                </a:endParaRPr>
              </a:p>
              <a:p>
                <a:pPr marL="548005" marR="0" lvl="1" indent="-273050" algn="l" defTabSz="914400" rtl="0" eaLnBrk="0" fontAlgn="base" latinLnBrk="0" hangingPunct="0">
                  <a:lnSpc>
                    <a:spcPct val="90000"/>
                  </a:lnSpc>
                  <a:spcBef>
                    <a:spcPct val="10000"/>
                  </a:spcBef>
                  <a:spcAft>
                    <a:spcPct val="0"/>
                  </a:spcAft>
                  <a:buClr>
                    <a:schemeClr val="accent2"/>
                  </a:buClr>
                  <a:buSzPct val="76000"/>
                  <a:buFont typeface="Wingdings" panose="05000000000000000000" pitchFamily="2" charset="2"/>
                  <a:buNone/>
                  <a:defRPr/>
                </a:pPr>
                <a:r>
                  <a:rPr kumimoji="0" lang="en-US" altLang="zh-CN" sz="2100" b="0" i="0" u="none" strike="noStrike" kern="1200" cap="none" spc="0" normalizeH="0" baseline="0" noProof="0" dirty="0" smtClean="0">
                    <a:ln>
                      <a:noFill/>
                    </a:ln>
                    <a:solidFill>
                      <a:schemeClr val="tx2"/>
                    </a:solidFill>
                    <a:effectLst/>
                    <a:uLnTx/>
                    <a:uFillTx/>
                    <a:latin typeface="+mj-lt"/>
                    <a:ea typeface="楷体_GB2312" pitchFamily="49" charset="-122"/>
                    <a:cs typeface="+mn-cs"/>
                  </a:rPr>
                  <a:t>		      IF  i</a:t>
                </a:r>
                <a:r>
                  <a:rPr kumimoji="0" lang="en-US" altLang="zh-CN" sz="2100" b="0" i="0" u="none" strike="noStrike" kern="1200" cap="none" spc="0" normalizeH="0" baseline="0" noProof="0" dirty="0" smtClean="0">
                    <a:ln>
                      <a:noFill/>
                    </a:ln>
                    <a:solidFill>
                      <a:schemeClr val="tx2"/>
                    </a:solidFill>
                    <a:effectLst/>
                    <a:uLnTx/>
                    <a:uFillTx/>
                    <a:latin typeface="+mj-lt"/>
                    <a:ea typeface="楷体_GB2312" pitchFamily="49" charset="-122"/>
                    <a:cs typeface="+mn-cs"/>
                    <a:sym typeface="Symbol" panose="05050102010706020507" pitchFamily="18" charset="2"/>
                  </a:rPr>
                  <a:t></a:t>
                </a:r>
                <a:r>
                  <a:rPr kumimoji="0" lang="en-US" altLang="zh-CN" sz="2100" b="0" i="0" u="none" strike="noStrike" kern="1200" cap="none" spc="0" normalizeH="0" baseline="0" noProof="0" dirty="0" smtClean="0">
                    <a:ln>
                      <a:noFill/>
                    </a:ln>
                    <a:solidFill>
                      <a:schemeClr val="tx2"/>
                    </a:solidFill>
                    <a:effectLst/>
                    <a:uLnTx/>
                    <a:uFillTx/>
                    <a:latin typeface="+mj-lt"/>
                    <a:ea typeface="楷体_GB2312" pitchFamily="49" charset="-122"/>
                    <a:cs typeface="+mn-cs"/>
                  </a:rPr>
                  <a:t>n-2</a:t>
                </a:r>
                <a:r>
                  <a:rPr kumimoji="0" lang="zh-CN" altLang="en-US" sz="2100" b="0" i="0" u="none" strike="noStrike" kern="1200" cap="none" spc="0" normalizeH="0" baseline="0" noProof="0" dirty="0" smtClean="0">
                    <a:ln>
                      <a:noFill/>
                    </a:ln>
                    <a:solidFill>
                      <a:schemeClr val="tx2"/>
                    </a:solidFill>
                    <a:effectLst/>
                    <a:uLnTx/>
                    <a:uFillTx/>
                    <a:latin typeface="+mj-lt"/>
                    <a:ea typeface="楷体_GB2312" pitchFamily="49" charset="-122"/>
                    <a:cs typeface="+mn-cs"/>
                  </a:rPr>
                  <a:t>且</a:t>
                </a:r>
                <a:r>
                  <a:rPr kumimoji="0" lang="en-US" altLang="zh-CN" sz="2100" b="0" i="0" u="none" strike="noStrike" kern="1200" cap="none" spc="0" normalizeH="0" baseline="0" noProof="0" dirty="0" smtClean="0">
                    <a:ln>
                      <a:noFill/>
                    </a:ln>
                    <a:solidFill>
                      <a:schemeClr val="tx2"/>
                    </a:solidFill>
                    <a:effectLst/>
                    <a:uLnTx/>
                    <a:uFillTx/>
                    <a:latin typeface="+mj-lt"/>
                    <a:ea typeface="楷体_GB2312" pitchFamily="49" charset="-122"/>
                    <a:cs typeface="+mn-cs"/>
                  </a:rPr>
                  <a:t>X</a:t>
                </a:r>
                <a:r>
                  <a:rPr kumimoji="0" lang="en-US" altLang="zh-CN" sz="2100" b="0" i="0" u="none" strike="noStrike" kern="1200" cap="none" spc="0" normalizeH="0" baseline="-25000" noProof="0" dirty="0" smtClean="0">
                    <a:ln>
                      <a:noFill/>
                    </a:ln>
                    <a:solidFill>
                      <a:schemeClr val="tx2"/>
                    </a:solidFill>
                    <a:effectLst/>
                    <a:uLnTx/>
                    <a:uFillTx/>
                    <a:latin typeface="+mj-lt"/>
                    <a:ea typeface="楷体_GB2312" pitchFamily="49" charset="-122"/>
                    <a:cs typeface="+mn-cs"/>
                  </a:rPr>
                  <a:t>i</a:t>
                </a:r>
                <a:r>
                  <a:rPr kumimoji="0" lang="zh-CN" altLang="en-US" sz="2100" b="0" i="0" u="none" strike="noStrike" kern="1200" cap="none" spc="0" normalizeH="0" baseline="0" noProof="0" dirty="0" smtClean="0">
                    <a:ln>
                      <a:noFill/>
                    </a:ln>
                    <a:solidFill>
                      <a:schemeClr val="tx2"/>
                    </a:solidFill>
                    <a:effectLst/>
                    <a:uLnTx/>
                    <a:uFillTx/>
                    <a:latin typeface="+mj-lt"/>
                    <a:ea typeface="楷体_GB2312" pitchFamily="49" charset="-122"/>
                    <a:cs typeface="+mn-cs"/>
                  </a:rPr>
                  <a:t>和</a:t>
                </a:r>
                <a:r>
                  <a:rPr kumimoji="0" lang="en-US" altLang="zh-CN" sz="2100" b="0" i="0" u="none" strike="noStrike" kern="1200" cap="none" spc="0" normalizeH="0" baseline="0" noProof="0" dirty="0" smtClean="0">
                    <a:ln>
                      <a:noFill/>
                    </a:ln>
                    <a:solidFill>
                      <a:schemeClr val="tx2"/>
                    </a:solidFill>
                    <a:effectLst/>
                    <a:uLnTx/>
                    <a:uFillTx/>
                    <a:latin typeface="+mj-lt"/>
                    <a:ea typeface="楷体_GB2312" pitchFamily="49" charset="-122"/>
                    <a:cs typeface="+mn-cs"/>
                  </a:rPr>
                  <a:t>X</a:t>
                </a:r>
                <a:r>
                  <a:rPr kumimoji="0" lang="en-US" altLang="zh-CN" sz="2100" b="0" i="0" u="none" strike="noStrike" kern="1200" cap="none" spc="0" normalizeH="0" baseline="-25000" noProof="0" dirty="0" smtClean="0">
                    <a:ln>
                      <a:noFill/>
                    </a:ln>
                    <a:solidFill>
                      <a:schemeClr val="tx2"/>
                    </a:solidFill>
                    <a:effectLst/>
                    <a:uLnTx/>
                    <a:uFillTx/>
                    <a:latin typeface="+mj-lt"/>
                    <a:ea typeface="楷体_GB2312" pitchFamily="49" charset="-122"/>
                    <a:cs typeface="+mn-cs"/>
                  </a:rPr>
                  <a:t>i+2</a:t>
                </a:r>
                <a:r>
                  <a:rPr kumimoji="0" lang="zh-CN" altLang="en-US" sz="2100" b="0" i="0" u="none" strike="noStrike" kern="1200" cap="none" spc="0" normalizeH="0" baseline="0" noProof="0" dirty="0" smtClean="0">
                    <a:ln>
                      <a:noFill/>
                    </a:ln>
                    <a:solidFill>
                      <a:schemeClr val="tx2"/>
                    </a:solidFill>
                    <a:effectLst/>
                    <a:uLnTx/>
                    <a:uFillTx/>
                    <a:latin typeface="+mj-lt"/>
                    <a:ea typeface="楷体_GB2312" pitchFamily="49" charset="-122"/>
                    <a:cs typeface="+mn-cs"/>
                  </a:rPr>
                  <a:t>都为终结符</a:t>
                </a:r>
                <a:endParaRPr kumimoji="0" lang="zh-CN" altLang="en-US" sz="2100" b="0" i="0" u="none" strike="noStrike" kern="1200" cap="none" spc="0" normalizeH="0" baseline="0" noProof="0" dirty="0" smtClean="0">
                  <a:ln>
                    <a:noFill/>
                  </a:ln>
                  <a:solidFill>
                    <a:schemeClr val="tx2"/>
                  </a:solidFill>
                  <a:effectLst/>
                  <a:uLnTx/>
                  <a:uFillTx/>
                  <a:latin typeface="+mj-lt"/>
                  <a:ea typeface="楷体_GB2312" pitchFamily="49" charset="-122"/>
                  <a:cs typeface="+mn-cs"/>
                </a:endParaRPr>
              </a:p>
              <a:p>
                <a:pPr marL="548005" marR="0" lvl="1" indent="-273050" algn="l" defTabSz="914400" rtl="0" eaLnBrk="0" fontAlgn="base" latinLnBrk="0" hangingPunct="0">
                  <a:lnSpc>
                    <a:spcPct val="90000"/>
                  </a:lnSpc>
                  <a:spcBef>
                    <a:spcPct val="10000"/>
                  </a:spcBef>
                  <a:spcAft>
                    <a:spcPct val="0"/>
                  </a:spcAft>
                  <a:buClr>
                    <a:schemeClr val="accent2"/>
                  </a:buClr>
                  <a:buSzPct val="76000"/>
                  <a:buFont typeface="Wingdings" panose="05000000000000000000" pitchFamily="2" charset="2"/>
                  <a:buNone/>
                  <a:defRPr/>
                </a:pPr>
                <a:r>
                  <a:rPr kumimoji="0" lang="zh-CN" altLang="en-US" sz="2100" b="0" i="0" u="none" strike="noStrike" kern="1200" cap="none" spc="0" normalizeH="0" baseline="0" noProof="0" dirty="0" smtClean="0">
                    <a:ln>
                      <a:noFill/>
                    </a:ln>
                    <a:solidFill>
                      <a:schemeClr val="tx2"/>
                    </a:solidFill>
                    <a:effectLst/>
                    <a:uLnTx/>
                    <a:uFillTx/>
                    <a:latin typeface="+mj-lt"/>
                    <a:ea typeface="楷体_GB2312" pitchFamily="49" charset="-122"/>
                    <a:cs typeface="+mn-cs"/>
                  </a:rPr>
                  <a:t>			     但</a:t>
                </a:r>
                <a:r>
                  <a:rPr kumimoji="0" lang="en-US" altLang="zh-CN" sz="2100" b="0" i="0" u="none" strike="noStrike" kern="1200" cap="none" spc="0" normalizeH="0" baseline="0" noProof="0" dirty="0" smtClean="0">
                    <a:ln>
                      <a:noFill/>
                    </a:ln>
                    <a:solidFill>
                      <a:schemeClr val="tx2"/>
                    </a:solidFill>
                    <a:effectLst/>
                    <a:uLnTx/>
                    <a:uFillTx/>
                    <a:latin typeface="+mj-lt"/>
                    <a:ea typeface="楷体_GB2312" pitchFamily="49" charset="-122"/>
                    <a:cs typeface="+mn-cs"/>
                  </a:rPr>
                  <a:t>X</a:t>
                </a:r>
                <a:r>
                  <a:rPr kumimoji="0" lang="en-US" altLang="zh-CN" sz="2100" b="0" i="0" u="none" strike="noStrike" kern="1200" cap="none" spc="0" normalizeH="0" baseline="-25000" noProof="0" dirty="0" smtClean="0">
                    <a:ln>
                      <a:noFill/>
                    </a:ln>
                    <a:solidFill>
                      <a:schemeClr val="tx2"/>
                    </a:solidFill>
                    <a:effectLst/>
                    <a:uLnTx/>
                    <a:uFillTx/>
                    <a:latin typeface="+mj-lt"/>
                    <a:ea typeface="楷体_GB2312" pitchFamily="49" charset="-122"/>
                    <a:cs typeface="+mn-cs"/>
                  </a:rPr>
                  <a:t>i+1</a:t>
                </a:r>
                <a:r>
                  <a:rPr kumimoji="0" lang="zh-CN" altLang="en-US" sz="2100" b="0" i="0" u="none" strike="noStrike" kern="1200" cap="none" spc="0" normalizeH="0" baseline="0" noProof="0" dirty="0" smtClean="0">
                    <a:ln>
                      <a:noFill/>
                    </a:ln>
                    <a:solidFill>
                      <a:schemeClr val="tx2"/>
                    </a:solidFill>
                    <a:effectLst/>
                    <a:uLnTx/>
                    <a:uFillTx/>
                    <a:latin typeface="+mj-lt"/>
                    <a:ea typeface="楷体_GB2312" pitchFamily="49" charset="-122"/>
                    <a:cs typeface="+mn-cs"/>
                  </a:rPr>
                  <a:t>为非终结符  </a:t>
                </a:r>
                <a:r>
                  <a:rPr kumimoji="0" lang="en-US" altLang="zh-CN" sz="2100" b="0" i="0" u="none" strike="noStrike" kern="1200" cap="none" spc="0" normalizeH="0" baseline="0" noProof="0" dirty="0" smtClean="0">
                    <a:ln>
                      <a:noFill/>
                    </a:ln>
                    <a:solidFill>
                      <a:schemeClr val="tx2"/>
                    </a:solidFill>
                    <a:effectLst/>
                    <a:uLnTx/>
                    <a:uFillTx/>
                    <a:latin typeface="+mj-lt"/>
                    <a:ea typeface="楷体_GB2312" pitchFamily="49" charset="-122"/>
                    <a:cs typeface="+mn-cs"/>
                  </a:rPr>
                  <a:t>THEN  </a:t>
                </a:r>
                <a:r>
                  <a:rPr kumimoji="0" lang="zh-CN" altLang="en-US" sz="2100" b="0" i="0" u="none" strike="noStrike" kern="1200" cap="none" spc="0" normalizeH="0" baseline="0" noProof="0" dirty="0" smtClean="0">
                    <a:ln>
                      <a:noFill/>
                    </a:ln>
                    <a:solidFill>
                      <a:schemeClr val="tx2"/>
                    </a:solidFill>
                    <a:effectLst/>
                    <a:uLnTx/>
                    <a:uFillTx/>
                    <a:latin typeface="+mj-lt"/>
                    <a:ea typeface="楷体_GB2312" pitchFamily="49" charset="-122"/>
                    <a:cs typeface="+mn-cs"/>
                  </a:rPr>
                  <a:t>置</a:t>
                </a:r>
                <a:r>
                  <a:rPr kumimoji="0" lang="en-US" altLang="zh-CN" sz="2100" b="0" i="0" u="none" strike="noStrike" kern="1200" cap="none" spc="0" normalizeH="0" baseline="0" noProof="0" dirty="0" smtClean="0">
                    <a:ln>
                      <a:noFill/>
                    </a:ln>
                    <a:solidFill>
                      <a:srgbClr val="0000CC"/>
                    </a:solidFill>
                    <a:effectLst/>
                    <a:uLnTx/>
                    <a:uFillTx/>
                    <a:latin typeface="+mj-lt"/>
                    <a:ea typeface="楷体_GB2312" pitchFamily="49" charset="-122"/>
                    <a:cs typeface="+mn-cs"/>
                  </a:rPr>
                  <a:t>X</a:t>
                </a:r>
                <a:r>
                  <a:rPr kumimoji="0" lang="en-US" altLang="zh-CN" sz="2100" b="0" i="0" u="none" strike="noStrike" kern="1200" cap="none" spc="0" normalizeH="0" baseline="-25000" noProof="0" dirty="0" smtClean="0">
                    <a:ln>
                      <a:noFill/>
                    </a:ln>
                    <a:solidFill>
                      <a:srgbClr val="0000CC"/>
                    </a:solidFill>
                    <a:effectLst/>
                    <a:uLnTx/>
                    <a:uFillTx/>
                    <a:latin typeface="+mj-lt"/>
                    <a:ea typeface="楷体_GB2312" pitchFamily="49" charset="-122"/>
                    <a:cs typeface="+mn-cs"/>
                  </a:rPr>
                  <a:t>i</a:t>
                </a:r>
                <a:r>
                  <a:rPr kumimoji="0" lang="en-US" altLang="zh-CN" sz="2100" b="0" i="0" u="none" strike="noStrike" kern="1200" cap="none" spc="0" normalizeH="0" baseline="0" noProof="0" dirty="0" smtClean="0">
                    <a:ln>
                      <a:noFill/>
                    </a:ln>
                    <a:solidFill>
                      <a:srgbClr val="0000CC"/>
                    </a:solidFill>
                    <a:effectLst/>
                    <a:uLnTx/>
                    <a:uFillTx/>
                    <a:latin typeface="+mj-lt"/>
                    <a:ea typeface="楷体_GB2312" pitchFamily="49" charset="-122"/>
                    <a:cs typeface="+mn-cs"/>
                  </a:rPr>
                  <a:t>≒X</a:t>
                </a:r>
                <a:r>
                  <a:rPr kumimoji="0" lang="en-US" altLang="zh-CN" sz="2100" b="0" i="0" u="none" strike="noStrike" kern="1200" cap="none" spc="0" normalizeH="0" baseline="-25000" noProof="0" dirty="0" smtClean="0">
                    <a:ln>
                      <a:noFill/>
                    </a:ln>
                    <a:solidFill>
                      <a:srgbClr val="0000CC"/>
                    </a:solidFill>
                    <a:effectLst/>
                    <a:uLnTx/>
                    <a:uFillTx/>
                    <a:latin typeface="+mj-lt"/>
                    <a:ea typeface="楷体_GB2312" pitchFamily="49" charset="-122"/>
                    <a:cs typeface="+mn-cs"/>
                  </a:rPr>
                  <a:t>i+2</a:t>
                </a:r>
                <a:r>
                  <a:rPr kumimoji="0" lang="zh-CN" altLang="en-US" sz="2100" b="0" i="0" u="none" strike="noStrike" kern="1200" cap="none" spc="0" normalizeH="0" baseline="0" noProof="0" dirty="0" smtClean="0">
                    <a:ln>
                      <a:noFill/>
                    </a:ln>
                    <a:solidFill>
                      <a:schemeClr val="tx2"/>
                    </a:solidFill>
                    <a:effectLst/>
                    <a:uLnTx/>
                    <a:uFillTx/>
                    <a:latin typeface="+mj-lt"/>
                    <a:ea typeface="楷体_GB2312" pitchFamily="49" charset="-122"/>
                    <a:cs typeface="+mn-cs"/>
                  </a:rPr>
                  <a:t>；</a:t>
                </a:r>
                <a:endParaRPr kumimoji="0" lang="zh-CN" altLang="en-US" sz="2100" b="0" i="0" u="none" strike="noStrike" kern="1200" cap="none" spc="0" normalizeH="0" baseline="0" noProof="0" dirty="0" smtClean="0">
                  <a:ln>
                    <a:noFill/>
                  </a:ln>
                  <a:solidFill>
                    <a:schemeClr val="tx2"/>
                  </a:solidFill>
                  <a:effectLst/>
                  <a:uLnTx/>
                  <a:uFillTx/>
                  <a:latin typeface="+mj-lt"/>
                  <a:ea typeface="楷体_GB2312" pitchFamily="49" charset="-122"/>
                  <a:cs typeface="+mn-cs"/>
                </a:endParaRPr>
              </a:p>
              <a:p>
                <a:pPr marL="548005" marR="0" lvl="1" indent="-273050" algn="l" defTabSz="914400" rtl="0" eaLnBrk="0" fontAlgn="base" latinLnBrk="0" hangingPunct="0">
                  <a:lnSpc>
                    <a:spcPct val="90000"/>
                  </a:lnSpc>
                  <a:spcBef>
                    <a:spcPct val="10000"/>
                  </a:spcBef>
                  <a:spcAft>
                    <a:spcPct val="0"/>
                  </a:spcAft>
                  <a:buClr>
                    <a:schemeClr val="accent2"/>
                  </a:buClr>
                  <a:buSzPct val="76000"/>
                  <a:buFont typeface="Wingdings" panose="05000000000000000000" pitchFamily="2" charset="2"/>
                  <a:buNone/>
                  <a:defRPr/>
                </a:pPr>
                <a:r>
                  <a:rPr kumimoji="0" lang="zh-CN" altLang="en-US" sz="2100" b="0" i="0" u="none" strike="noStrike" kern="1200" cap="none" spc="0" normalizeH="0" baseline="0" noProof="0" dirty="0" smtClean="0">
                    <a:ln>
                      <a:noFill/>
                    </a:ln>
                    <a:solidFill>
                      <a:schemeClr val="tx2"/>
                    </a:solidFill>
                    <a:effectLst/>
                    <a:uLnTx/>
                    <a:uFillTx/>
                    <a:latin typeface="+mj-lt"/>
                    <a:ea typeface="楷体_GB2312" pitchFamily="49" charset="-122"/>
                    <a:cs typeface="+mn-cs"/>
                  </a:rPr>
                  <a:t>		      </a:t>
                </a:r>
                <a:r>
                  <a:rPr kumimoji="0" lang="en-US" altLang="zh-CN" sz="2100" b="0" i="0" u="none" strike="noStrike" kern="1200" cap="none" spc="0" normalizeH="0" baseline="0" noProof="0" dirty="0" smtClean="0">
                    <a:ln>
                      <a:noFill/>
                    </a:ln>
                    <a:solidFill>
                      <a:schemeClr val="tx2"/>
                    </a:solidFill>
                    <a:effectLst/>
                    <a:uLnTx/>
                    <a:uFillTx/>
                    <a:latin typeface="+mj-lt"/>
                    <a:ea typeface="楷体_GB2312" pitchFamily="49" charset="-122"/>
                    <a:cs typeface="+mn-cs"/>
                  </a:rPr>
                  <a:t>IF  X</a:t>
                </a:r>
                <a:r>
                  <a:rPr kumimoji="0" lang="en-US" altLang="zh-CN" sz="2100" b="0" i="0" u="none" strike="noStrike" kern="1200" cap="none" spc="0" normalizeH="0" baseline="-25000" noProof="0" dirty="0" smtClean="0">
                    <a:ln>
                      <a:noFill/>
                    </a:ln>
                    <a:solidFill>
                      <a:schemeClr val="tx2"/>
                    </a:solidFill>
                    <a:effectLst/>
                    <a:uLnTx/>
                    <a:uFillTx/>
                    <a:latin typeface="+mj-lt"/>
                    <a:ea typeface="楷体_GB2312" pitchFamily="49" charset="-122"/>
                    <a:cs typeface="+mn-cs"/>
                  </a:rPr>
                  <a:t>i</a:t>
                </a:r>
                <a:r>
                  <a:rPr kumimoji="0" lang="zh-CN" altLang="en-US" sz="2100" b="0" i="0" u="none" strike="noStrike" kern="1200" cap="none" spc="0" normalizeH="0" baseline="0" noProof="0" dirty="0" smtClean="0">
                    <a:ln>
                      <a:noFill/>
                    </a:ln>
                    <a:solidFill>
                      <a:schemeClr val="tx2"/>
                    </a:solidFill>
                    <a:effectLst/>
                    <a:uLnTx/>
                    <a:uFillTx/>
                    <a:latin typeface="+mj-lt"/>
                    <a:ea typeface="楷体_GB2312" pitchFamily="49" charset="-122"/>
                    <a:cs typeface="+mn-cs"/>
                  </a:rPr>
                  <a:t>为终结符而</a:t>
                </a:r>
                <a:r>
                  <a:rPr kumimoji="0" lang="en-US" altLang="zh-CN" sz="2100" b="0" i="0" u="none" strike="noStrike" kern="1200" cap="none" spc="0" normalizeH="0" baseline="0" noProof="0" dirty="0" smtClean="0">
                    <a:ln>
                      <a:noFill/>
                    </a:ln>
                    <a:solidFill>
                      <a:schemeClr val="tx2"/>
                    </a:solidFill>
                    <a:effectLst/>
                    <a:uLnTx/>
                    <a:uFillTx/>
                    <a:latin typeface="+mj-lt"/>
                    <a:ea typeface="楷体_GB2312" pitchFamily="49" charset="-122"/>
                    <a:cs typeface="+mn-cs"/>
                  </a:rPr>
                  <a:t>X</a:t>
                </a:r>
                <a:r>
                  <a:rPr kumimoji="0" lang="en-US" altLang="zh-CN" sz="2100" b="0" i="0" u="none" strike="noStrike" kern="1200" cap="none" spc="0" normalizeH="0" baseline="-25000" noProof="0" dirty="0" smtClean="0">
                    <a:ln>
                      <a:noFill/>
                    </a:ln>
                    <a:solidFill>
                      <a:schemeClr val="tx2"/>
                    </a:solidFill>
                    <a:effectLst/>
                    <a:uLnTx/>
                    <a:uFillTx/>
                    <a:latin typeface="+mj-lt"/>
                    <a:ea typeface="楷体_GB2312" pitchFamily="49" charset="-122"/>
                    <a:cs typeface="+mn-cs"/>
                  </a:rPr>
                  <a:t>i+1</a:t>
                </a:r>
                <a:r>
                  <a:rPr kumimoji="0" lang="zh-CN" altLang="en-US" sz="2100" b="0" i="0" u="none" strike="noStrike" kern="1200" cap="none" spc="0" normalizeH="0" baseline="0" noProof="0" dirty="0" smtClean="0">
                    <a:ln>
                      <a:noFill/>
                    </a:ln>
                    <a:solidFill>
                      <a:schemeClr val="tx2"/>
                    </a:solidFill>
                    <a:effectLst/>
                    <a:uLnTx/>
                    <a:uFillTx/>
                    <a:latin typeface="+mj-lt"/>
                    <a:ea typeface="楷体_GB2312" pitchFamily="49" charset="-122"/>
                    <a:cs typeface="+mn-cs"/>
                  </a:rPr>
                  <a:t>为非终结符  </a:t>
                </a:r>
                <a:r>
                  <a:rPr kumimoji="0" lang="en-US" altLang="zh-CN" sz="2100" b="0" i="0" u="none" strike="noStrike" kern="1200" cap="none" spc="0" normalizeH="0" baseline="0" noProof="0" dirty="0" smtClean="0">
                    <a:ln>
                      <a:noFill/>
                    </a:ln>
                    <a:solidFill>
                      <a:schemeClr val="tx2"/>
                    </a:solidFill>
                    <a:effectLst/>
                    <a:uLnTx/>
                    <a:uFillTx/>
                    <a:latin typeface="+mj-lt"/>
                    <a:ea typeface="楷体_GB2312" pitchFamily="49" charset="-122"/>
                    <a:cs typeface="+mn-cs"/>
                  </a:rPr>
                  <a:t>THEN</a:t>
                </a:r>
                <a:endParaRPr kumimoji="0" lang="en-US" altLang="zh-CN" sz="2100" b="0" i="0" u="none" strike="noStrike" kern="1200" cap="none" spc="0" normalizeH="0" baseline="0" noProof="0" dirty="0" smtClean="0">
                  <a:ln>
                    <a:noFill/>
                  </a:ln>
                  <a:solidFill>
                    <a:schemeClr val="tx2"/>
                  </a:solidFill>
                  <a:effectLst/>
                  <a:uLnTx/>
                  <a:uFillTx/>
                  <a:latin typeface="+mj-lt"/>
                  <a:ea typeface="楷体_GB2312" pitchFamily="49" charset="-122"/>
                  <a:cs typeface="+mn-cs"/>
                </a:endParaRPr>
              </a:p>
              <a:p>
                <a:pPr marL="548005" marR="0" lvl="1" indent="-273050" algn="l" defTabSz="914400" rtl="0" eaLnBrk="0" fontAlgn="base" latinLnBrk="0" hangingPunct="0">
                  <a:lnSpc>
                    <a:spcPct val="90000"/>
                  </a:lnSpc>
                  <a:spcBef>
                    <a:spcPct val="10000"/>
                  </a:spcBef>
                  <a:spcAft>
                    <a:spcPct val="0"/>
                  </a:spcAft>
                  <a:buClr>
                    <a:schemeClr val="accent2"/>
                  </a:buClr>
                  <a:buSzPct val="76000"/>
                  <a:buFont typeface="Wingdings" panose="05000000000000000000" pitchFamily="2" charset="2"/>
                  <a:buNone/>
                  <a:defRPr/>
                </a:pPr>
                <a:r>
                  <a:rPr kumimoji="0" lang="en-US" altLang="zh-CN" sz="2100" b="0" i="0" u="none" strike="noStrike" kern="1200" cap="none" spc="0" normalizeH="0" baseline="0" noProof="0" dirty="0" smtClean="0">
                    <a:ln>
                      <a:noFill/>
                    </a:ln>
                    <a:solidFill>
                      <a:schemeClr val="tx2"/>
                    </a:solidFill>
                    <a:effectLst/>
                    <a:uLnTx/>
                    <a:uFillTx/>
                    <a:latin typeface="+mj-lt"/>
                    <a:ea typeface="楷体_GB2312" pitchFamily="49" charset="-122"/>
                    <a:cs typeface="+mn-cs"/>
                  </a:rPr>
                  <a:t>			FOR  FIRSTVT(X</a:t>
                </a:r>
                <a:r>
                  <a:rPr kumimoji="0" lang="en-US" altLang="zh-CN" sz="2100" b="0" i="0" u="none" strike="noStrike" kern="1200" cap="none" spc="0" normalizeH="0" baseline="-25000" noProof="0" dirty="0" smtClean="0">
                    <a:ln>
                      <a:noFill/>
                    </a:ln>
                    <a:solidFill>
                      <a:schemeClr val="tx2"/>
                    </a:solidFill>
                    <a:effectLst/>
                    <a:uLnTx/>
                    <a:uFillTx/>
                    <a:latin typeface="+mj-lt"/>
                    <a:ea typeface="楷体_GB2312" pitchFamily="49" charset="-122"/>
                    <a:cs typeface="+mn-cs"/>
                  </a:rPr>
                  <a:t>i+1</a:t>
                </a:r>
                <a:r>
                  <a:rPr kumimoji="0" lang="en-US" altLang="zh-CN" sz="2100" b="0" i="0" u="none" strike="noStrike" kern="1200" cap="none" spc="0" normalizeH="0" baseline="0" noProof="0" dirty="0" smtClean="0">
                    <a:ln>
                      <a:noFill/>
                    </a:ln>
                    <a:solidFill>
                      <a:schemeClr val="tx2"/>
                    </a:solidFill>
                    <a:effectLst/>
                    <a:uLnTx/>
                    <a:uFillTx/>
                    <a:latin typeface="+mj-lt"/>
                    <a:ea typeface="楷体_GB2312" pitchFamily="49" charset="-122"/>
                    <a:cs typeface="+mn-cs"/>
                  </a:rPr>
                  <a:t>)</a:t>
                </a:r>
                <a:r>
                  <a:rPr kumimoji="0" lang="zh-CN" altLang="en-US" sz="2100" b="0" i="0" u="none" strike="noStrike" kern="1200" cap="none" spc="0" normalizeH="0" baseline="0" noProof="0" dirty="0" smtClean="0">
                    <a:ln>
                      <a:noFill/>
                    </a:ln>
                    <a:solidFill>
                      <a:schemeClr val="tx2"/>
                    </a:solidFill>
                    <a:effectLst/>
                    <a:uLnTx/>
                    <a:uFillTx/>
                    <a:latin typeface="+mj-lt"/>
                    <a:ea typeface="楷体_GB2312" pitchFamily="49" charset="-122"/>
                    <a:cs typeface="+mn-cs"/>
                  </a:rPr>
                  <a:t>中的每个</a:t>
                </a:r>
                <a:r>
                  <a:rPr kumimoji="0" lang="en-US" altLang="zh-CN" sz="2100" b="0" i="0" u="none" strike="noStrike" kern="1200" cap="none" spc="0" normalizeH="0" baseline="0" noProof="0" dirty="0" smtClean="0">
                    <a:ln>
                      <a:noFill/>
                    </a:ln>
                    <a:solidFill>
                      <a:schemeClr val="tx2"/>
                    </a:solidFill>
                    <a:effectLst/>
                    <a:uLnTx/>
                    <a:uFillTx/>
                    <a:latin typeface="+mj-lt"/>
                    <a:ea typeface="楷体_GB2312" pitchFamily="49" charset="-122"/>
                    <a:cs typeface="+mn-cs"/>
                  </a:rPr>
                  <a:t>a  DO</a:t>
                </a:r>
                <a:endParaRPr kumimoji="0" lang="en-US" altLang="zh-CN" sz="2100" b="0" i="0" u="none" strike="noStrike" kern="1200" cap="none" spc="0" normalizeH="0" baseline="0" noProof="0" dirty="0" smtClean="0">
                  <a:ln>
                    <a:noFill/>
                  </a:ln>
                  <a:solidFill>
                    <a:schemeClr val="tx2"/>
                  </a:solidFill>
                  <a:effectLst/>
                  <a:uLnTx/>
                  <a:uFillTx/>
                  <a:latin typeface="+mj-lt"/>
                  <a:ea typeface="楷体_GB2312" pitchFamily="49" charset="-122"/>
                  <a:cs typeface="+mn-cs"/>
                </a:endParaRPr>
              </a:p>
              <a:p>
                <a:pPr marL="548005" marR="0" lvl="1" indent="-273050" algn="l" defTabSz="914400" rtl="0" eaLnBrk="0" fontAlgn="base" latinLnBrk="0" hangingPunct="0">
                  <a:lnSpc>
                    <a:spcPct val="90000"/>
                  </a:lnSpc>
                  <a:spcBef>
                    <a:spcPct val="10000"/>
                  </a:spcBef>
                  <a:spcAft>
                    <a:spcPct val="0"/>
                  </a:spcAft>
                  <a:buClr>
                    <a:schemeClr val="accent2"/>
                  </a:buClr>
                  <a:buSzPct val="76000"/>
                  <a:buFont typeface="Wingdings" panose="05000000000000000000" pitchFamily="2" charset="2"/>
                  <a:buNone/>
                  <a:defRPr/>
                </a:pPr>
                <a:r>
                  <a:rPr kumimoji="0" lang="en-US" altLang="zh-CN" sz="2100" b="0" i="0" u="none" strike="noStrike" kern="1200" cap="none" spc="0" normalizeH="0" baseline="0" noProof="0" dirty="0" smtClean="0">
                    <a:ln>
                      <a:noFill/>
                    </a:ln>
                    <a:solidFill>
                      <a:schemeClr val="tx2"/>
                    </a:solidFill>
                    <a:effectLst/>
                    <a:uLnTx/>
                    <a:uFillTx/>
                    <a:latin typeface="+mj-lt"/>
                    <a:ea typeface="楷体_GB2312" pitchFamily="49" charset="-122"/>
                    <a:cs typeface="+mn-cs"/>
                  </a:rPr>
                  <a:t>			         </a:t>
                </a:r>
                <a:r>
                  <a:rPr kumimoji="0" lang="zh-CN" altLang="en-US" sz="2100" b="0" i="0" u="none" strike="noStrike" kern="1200" cap="none" spc="0" normalizeH="0" baseline="0" noProof="0" dirty="0" smtClean="0">
                    <a:ln>
                      <a:noFill/>
                    </a:ln>
                    <a:solidFill>
                      <a:schemeClr val="tx2"/>
                    </a:solidFill>
                    <a:effectLst/>
                    <a:uLnTx/>
                    <a:uFillTx/>
                    <a:latin typeface="+mj-lt"/>
                    <a:ea typeface="楷体_GB2312" pitchFamily="49" charset="-122"/>
                    <a:cs typeface="+mn-cs"/>
                  </a:rPr>
                  <a:t>置 </a:t>
                </a:r>
                <a:r>
                  <a:rPr kumimoji="0" lang="en-US" altLang="zh-CN" sz="2100" b="0" i="0" u="none" strike="noStrike" kern="1200" cap="none" spc="0" normalizeH="0" baseline="0" noProof="0" dirty="0" err="1" smtClean="0">
                    <a:ln>
                      <a:noFill/>
                    </a:ln>
                    <a:solidFill>
                      <a:srgbClr val="0000CC"/>
                    </a:solidFill>
                    <a:effectLst/>
                    <a:uLnTx/>
                    <a:uFillTx/>
                    <a:latin typeface="+mj-lt"/>
                    <a:ea typeface="楷体_GB2312" pitchFamily="49" charset="-122"/>
                    <a:cs typeface="+mn-cs"/>
                  </a:rPr>
                  <a:t>X</a:t>
                </a:r>
                <a:r>
                  <a:rPr kumimoji="0" lang="en-US" altLang="zh-CN" sz="2100" b="0" i="0" u="none" strike="noStrike" kern="1200" cap="none" spc="0" normalizeH="0" baseline="-25000" noProof="0" dirty="0" err="1" smtClean="0">
                    <a:ln>
                      <a:noFill/>
                    </a:ln>
                    <a:solidFill>
                      <a:srgbClr val="0000CC"/>
                    </a:solidFill>
                    <a:effectLst/>
                    <a:uLnTx/>
                    <a:uFillTx/>
                    <a:latin typeface="+mj-lt"/>
                    <a:ea typeface="楷体_GB2312" pitchFamily="49" charset="-122"/>
                    <a:cs typeface="+mn-cs"/>
                  </a:rPr>
                  <a:t>i</a:t>
                </a:r>
                <a14:m>
                  <m:oMath xmlns:m="http://schemas.openxmlformats.org/officeDocument/2006/math">
                    <m:r>
                      <a:rPr lang="en-US" altLang="zh-CN" sz="2100" i="1">
                        <a:solidFill>
                          <a:srgbClr val="0000FF"/>
                        </a:solidFill>
                        <a:latin typeface="Cambria Math" panose="02040503050406030204" charset="0"/>
                        <a:cs typeface="Cambria Math" panose="02040503050406030204" charset="0"/>
                      </a:rPr>
                      <m:t>⋖</m:t>
                    </m:r>
                  </m:oMath>
                </a14:m>
                <a:r>
                  <a:rPr kumimoji="0" lang="en-US" altLang="zh-CN" sz="2100" b="0" i="0" u="none" strike="noStrike" kern="1200" cap="none" spc="0" normalizeH="0" baseline="0" noProof="0" dirty="0" err="1" smtClean="0">
                    <a:ln>
                      <a:noFill/>
                    </a:ln>
                    <a:solidFill>
                      <a:srgbClr val="0000CC"/>
                    </a:solidFill>
                    <a:effectLst/>
                    <a:uLnTx/>
                    <a:uFillTx/>
                    <a:latin typeface="+mj-lt"/>
                    <a:ea typeface="楷体_GB2312" pitchFamily="49" charset="-122"/>
                    <a:cs typeface="+mn-cs"/>
                  </a:rPr>
                  <a:t>a</a:t>
                </a:r>
                <a:r>
                  <a:rPr kumimoji="0" lang="zh-CN" altLang="en-US" sz="2100" b="0" i="0" u="none" strike="noStrike" kern="1200" cap="none" spc="0" normalizeH="0" baseline="0" noProof="0" dirty="0" smtClean="0">
                    <a:ln>
                      <a:noFill/>
                    </a:ln>
                    <a:solidFill>
                      <a:schemeClr val="tx2"/>
                    </a:solidFill>
                    <a:effectLst/>
                    <a:uLnTx/>
                    <a:uFillTx/>
                    <a:latin typeface="+mj-lt"/>
                    <a:ea typeface="楷体_GB2312" pitchFamily="49" charset="-122"/>
                    <a:cs typeface="+mn-cs"/>
                  </a:rPr>
                  <a:t>；</a:t>
                </a:r>
                <a:endParaRPr kumimoji="0" lang="zh-CN" altLang="en-US" sz="2100" b="0" i="0" u="none" strike="noStrike" kern="1200" cap="none" spc="0" normalizeH="0" baseline="0" noProof="0" dirty="0" smtClean="0">
                  <a:ln>
                    <a:noFill/>
                  </a:ln>
                  <a:solidFill>
                    <a:schemeClr val="tx2"/>
                  </a:solidFill>
                  <a:effectLst/>
                  <a:uLnTx/>
                  <a:uFillTx/>
                  <a:latin typeface="+mj-lt"/>
                  <a:ea typeface="楷体_GB2312" pitchFamily="49" charset="-122"/>
                  <a:cs typeface="+mn-cs"/>
                </a:endParaRPr>
              </a:p>
              <a:p>
                <a:pPr marL="548005" marR="0" lvl="1" indent="-273050" algn="l" defTabSz="914400" rtl="0" eaLnBrk="0" fontAlgn="base" latinLnBrk="0" hangingPunct="0">
                  <a:lnSpc>
                    <a:spcPct val="90000"/>
                  </a:lnSpc>
                  <a:spcBef>
                    <a:spcPct val="10000"/>
                  </a:spcBef>
                  <a:spcAft>
                    <a:spcPct val="0"/>
                  </a:spcAft>
                  <a:buClr>
                    <a:schemeClr val="accent2"/>
                  </a:buClr>
                  <a:buSzPct val="76000"/>
                  <a:buFont typeface="Wingdings" panose="05000000000000000000" pitchFamily="2" charset="2"/>
                  <a:buNone/>
                  <a:defRPr/>
                </a:pPr>
                <a:r>
                  <a:rPr kumimoji="0" lang="zh-CN" altLang="en-US" sz="2100" b="0" i="0" u="none" strike="noStrike" kern="1200" cap="none" spc="0" normalizeH="0" baseline="0" noProof="0" dirty="0" smtClean="0">
                    <a:ln>
                      <a:noFill/>
                    </a:ln>
                    <a:solidFill>
                      <a:schemeClr val="tx2"/>
                    </a:solidFill>
                    <a:effectLst/>
                    <a:uLnTx/>
                    <a:uFillTx/>
                    <a:latin typeface="+mj-lt"/>
                    <a:ea typeface="楷体_GB2312" pitchFamily="49" charset="-122"/>
                    <a:cs typeface="+mn-cs"/>
                  </a:rPr>
                  <a:t>		      </a:t>
                </a:r>
                <a:r>
                  <a:rPr kumimoji="0" lang="en-US" altLang="zh-CN" sz="2100" b="0" i="0" u="none" strike="noStrike" kern="1200" cap="none" spc="0" normalizeH="0" baseline="0" noProof="0" dirty="0" smtClean="0">
                    <a:ln>
                      <a:noFill/>
                    </a:ln>
                    <a:solidFill>
                      <a:schemeClr val="tx2"/>
                    </a:solidFill>
                    <a:effectLst/>
                    <a:uLnTx/>
                    <a:uFillTx/>
                    <a:latin typeface="+mj-lt"/>
                    <a:ea typeface="楷体_GB2312" pitchFamily="49" charset="-122"/>
                    <a:cs typeface="+mn-cs"/>
                  </a:rPr>
                  <a:t>IF  X</a:t>
                </a:r>
                <a:r>
                  <a:rPr kumimoji="0" lang="en-US" altLang="zh-CN" sz="2100" b="0" i="0" u="none" strike="noStrike" kern="1200" cap="none" spc="0" normalizeH="0" baseline="-25000" noProof="0" dirty="0" smtClean="0">
                    <a:ln>
                      <a:noFill/>
                    </a:ln>
                    <a:solidFill>
                      <a:schemeClr val="tx2"/>
                    </a:solidFill>
                    <a:effectLst/>
                    <a:uLnTx/>
                    <a:uFillTx/>
                    <a:latin typeface="+mj-lt"/>
                    <a:ea typeface="楷体_GB2312" pitchFamily="49" charset="-122"/>
                    <a:cs typeface="+mn-cs"/>
                  </a:rPr>
                  <a:t>i</a:t>
                </a:r>
                <a:r>
                  <a:rPr kumimoji="0" lang="zh-CN" altLang="en-US" sz="2100" b="0" i="0" u="none" strike="noStrike" kern="1200" cap="none" spc="0" normalizeH="0" baseline="0" noProof="0" dirty="0" smtClean="0">
                    <a:ln>
                      <a:noFill/>
                    </a:ln>
                    <a:solidFill>
                      <a:schemeClr val="tx2"/>
                    </a:solidFill>
                    <a:effectLst/>
                    <a:uLnTx/>
                    <a:uFillTx/>
                    <a:latin typeface="+mj-lt"/>
                    <a:ea typeface="楷体_GB2312" pitchFamily="49" charset="-122"/>
                    <a:cs typeface="+mn-cs"/>
                  </a:rPr>
                  <a:t>为非终结符而</a:t>
                </a:r>
                <a:r>
                  <a:rPr kumimoji="0" lang="en-US" altLang="zh-CN" sz="2100" b="0" i="0" u="none" strike="noStrike" kern="1200" cap="none" spc="0" normalizeH="0" baseline="0" noProof="0" dirty="0" smtClean="0">
                    <a:ln>
                      <a:noFill/>
                    </a:ln>
                    <a:solidFill>
                      <a:schemeClr val="tx2"/>
                    </a:solidFill>
                    <a:effectLst/>
                    <a:uLnTx/>
                    <a:uFillTx/>
                    <a:latin typeface="+mj-lt"/>
                    <a:ea typeface="楷体_GB2312" pitchFamily="49" charset="-122"/>
                    <a:cs typeface="+mn-cs"/>
                  </a:rPr>
                  <a:t>X</a:t>
                </a:r>
                <a:r>
                  <a:rPr kumimoji="0" lang="en-US" altLang="zh-CN" sz="2100" b="0" i="0" u="none" strike="noStrike" kern="1200" cap="none" spc="0" normalizeH="0" baseline="-25000" noProof="0" dirty="0" smtClean="0">
                    <a:ln>
                      <a:noFill/>
                    </a:ln>
                    <a:solidFill>
                      <a:schemeClr val="tx2"/>
                    </a:solidFill>
                    <a:effectLst/>
                    <a:uLnTx/>
                    <a:uFillTx/>
                    <a:latin typeface="+mj-lt"/>
                    <a:ea typeface="楷体_GB2312" pitchFamily="49" charset="-122"/>
                    <a:cs typeface="+mn-cs"/>
                  </a:rPr>
                  <a:t>i+1</a:t>
                </a:r>
                <a:r>
                  <a:rPr kumimoji="0" lang="zh-CN" altLang="en-US" sz="2100" b="0" i="0" u="none" strike="noStrike" kern="1200" cap="none" spc="0" normalizeH="0" baseline="0" noProof="0" dirty="0" smtClean="0">
                    <a:ln>
                      <a:noFill/>
                    </a:ln>
                    <a:solidFill>
                      <a:schemeClr val="tx2"/>
                    </a:solidFill>
                    <a:effectLst/>
                    <a:uLnTx/>
                    <a:uFillTx/>
                    <a:latin typeface="+mj-lt"/>
                    <a:ea typeface="楷体_GB2312" pitchFamily="49" charset="-122"/>
                    <a:cs typeface="+mn-cs"/>
                  </a:rPr>
                  <a:t>为终结符  </a:t>
                </a:r>
                <a:r>
                  <a:rPr kumimoji="0" lang="en-US" altLang="zh-CN" sz="2100" b="0" i="0" u="none" strike="noStrike" kern="1200" cap="none" spc="0" normalizeH="0" baseline="0" noProof="0" dirty="0" smtClean="0">
                    <a:ln>
                      <a:noFill/>
                    </a:ln>
                    <a:solidFill>
                      <a:schemeClr val="tx2"/>
                    </a:solidFill>
                    <a:effectLst/>
                    <a:uLnTx/>
                    <a:uFillTx/>
                    <a:latin typeface="+mj-lt"/>
                    <a:ea typeface="楷体_GB2312" pitchFamily="49" charset="-122"/>
                    <a:cs typeface="+mn-cs"/>
                  </a:rPr>
                  <a:t>THEN</a:t>
                </a:r>
                <a:endParaRPr kumimoji="0" lang="en-US" altLang="zh-CN" sz="2100" b="0" i="0" u="none" strike="noStrike" kern="1200" cap="none" spc="0" normalizeH="0" baseline="0" noProof="0" dirty="0" smtClean="0">
                  <a:ln>
                    <a:noFill/>
                  </a:ln>
                  <a:solidFill>
                    <a:schemeClr val="tx2"/>
                  </a:solidFill>
                  <a:effectLst/>
                  <a:uLnTx/>
                  <a:uFillTx/>
                  <a:latin typeface="+mj-lt"/>
                  <a:ea typeface="楷体_GB2312" pitchFamily="49" charset="-122"/>
                  <a:cs typeface="+mn-cs"/>
                </a:endParaRPr>
              </a:p>
              <a:p>
                <a:pPr marL="548005" marR="0" lvl="1" indent="-273050" algn="l" defTabSz="914400" rtl="0" eaLnBrk="0" fontAlgn="base" latinLnBrk="0" hangingPunct="0">
                  <a:lnSpc>
                    <a:spcPct val="90000"/>
                  </a:lnSpc>
                  <a:spcBef>
                    <a:spcPct val="10000"/>
                  </a:spcBef>
                  <a:spcAft>
                    <a:spcPct val="0"/>
                  </a:spcAft>
                  <a:buClr>
                    <a:schemeClr val="accent2"/>
                  </a:buClr>
                  <a:buSzPct val="76000"/>
                  <a:buFont typeface="Wingdings" panose="05000000000000000000" pitchFamily="2" charset="2"/>
                  <a:buNone/>
                  <a:defRPr/>
                </a:pPr>
                <a:r>
                  <a:rPr kumimoji="0" lang="en-US" altLang="zh-CN" sz="2100" b="0" i="0" u="none" strike="noStrike" kern="1200" cap="none" spc="0" normalizeH="0" baseline="0" noProof="0" dirty="0" smtClean="0">
                    <a:ln>
                      <a:noFill/>
                    </a:ln>
                    <a:solidFill>
                      <a:schemeClr val="tx2"/>
                    </a:solidFill>
                    <a:effectLst/>
                    <a:uLnTx/>
                    <a:uFillTx/>
                    <a:latin typeface="+mj-lt"/>
                    <a:ea typeface="楷体_GB2312" pitchFamily="49" charset="-122"/>
                    <a:cs typeface="+mn-cs"/>
                  </a:rPr>
                  <a:t>		            FOR  LASTVT(X</a:t>
                </a:r>
                <a:r>
                  <a:rPr kumimoji="0" lang="en-US" altLang="zh-CN" sz="2100" b="0" i="0" u="none" strike="noStrike" kern="1200" cap="none" spc="0" normalizeH="0" baseline="-25000" noProof="0" dirty="0" smtClean="0">
                    <a:ln>
                      <a:noFill/>
                    </a:ln>
                    <a:solidFill>
                      <a:schemeClr val="tx2"/>
                    </a:solidFill>
                    <a:effectLst/>
                    <a:uLnTx/>
                    <a:uFillTx/>
                    <a:latin typeface="+mj-lt"/>
                    <a:ea typeface="楷体_GB2312" pitchFamily="49" charset="-122"/>
                    <a:cs typeface="+mn-cs"/>
                  </a:rPr>
                  <a:t>i</a:t>
                </a:r>
                <a:r>
                  <a:rPr kumimoji="0" lang="en-US" altLang="zh-CN" sz="2100" b="0" i="0" u="none" strike="noStrike" kern="1200" cap="none" spc="0" normalizeH="0" baseline="0" noProof="0" dirty="0" smtClean="0">
                    <a:ln>
                      <a:noFill/>
                    </a:ln>
                    <a:solidFill>
                      <a:schemeClr val="tx2"/>
                    </a:solidFill>
                    <a:effectLst/>
                    <a:uLnTx/>
                    <a:uFillTx/>
                    <a:latin typeface="+mj-lt"/>
                    <a:ea typeface="楷体_GB2312" pitchFamily="49" charset="-122"/>
                    <a:cs typeface="+mn-cs"/>
                  </a:rPr>
                  <a:t>)</a:t>
                </a:r>
                <a:r>
                  <a:rPr kumimoji="0" lang="zh-CN" altLang="en-US" sz="2100" b="0" i="0" u="none" strike="noStrike" kern="1200" cap="none" spc="0" normalizeH="0" baseline="0" noProof="0" dirty="0" smtClean="0">
                    <a:ln>
                      <a:noFill/>
                    </a:ln>
                    <a:solidFill>
                      <a:schemeClr val="tx2"/>
                    </a:solidFill>
                    <a:effectLst/>
                    <a:uLnTx/>
                    <a:uFillTx/>
                    <a:latin typeface="+mj-lt"/>
                    <a:ea typeface="楷体_GB2312" pitchFamily="49" charset="-122"/>
                    <a:cs typeface="+mn-cs"/>
                  </a:rPr>
                  <a:t>中的每个</a:t>
                </a:r>
                <a:r>
                  <a:rPr kumimoji="0" lang="en-US" altLang="zh-CN" sz="2100" b="0" i="0" u="none" strike="noStrike" kern="1200" cap="none" spc="0" normalizeH="0" baseline="0" noProof="0" dirty="0" smtClean="0">
                    <a:ln>
                      <a:noFill/>
                    </a:ln>
                    <a:solidFill>
                      <a:schemeClr val="tx2"/>
                    </a:solidFill>
                    <a:effectLst/>
                    <a:uLnTx/>
                    <a:uFillTx/>
                    <a:latin typeface="+mj-lt"/>
                    <a:ea typeface="楷体_GB2312" pitchFamily="49" charset="-122"/>
                    <a:cs typeface="+mn-cs"/>
                  </a:rPr>
                  <a:t>a   DO</a:t>
                </a:r>
                <a:endParaRPr kumimoji="0" lang="en-US" altLang="zh-CN" sz="2100" b="0" i="0" u="none" strike="noStrike" kern="1200" cap="none" spc="0" normalizeH="0" baseline="0" noProof="0" dirty="0" smtClean="0">
                  <a:ln>
                    <a:noFill/>
                  </a:ln>
                  <a:solidFill>
                    <a:schemeClr val="tx2"/>
                  </a:solidFill>
                  <a:effectLst/>
                  <a:uLnTx/>
                  <a:uFillTx/>
                  <a:latin typeface="+mj-lt"/>
                  <a:ea typeface="楷体_GB2312" pitchFamily="49" charset="-122"/>
                  <a:cs typeface="+mn-cs"/>
                </a:endParaRPr>
              </a:p>
              <a:p>
                <a:pPr marL="548005" marR="0" lvl="1" indent="-273050" algn="l" defTabSz="914400" rtl="0" eaLnBrk="0" fontAlgn="base" latinLnBrk="0" hangingPunct="0">
                  <a:lnSpc>
                    <a:spcPct val="90000"/>
                  </a:lnSpc>
                  <a:spcBef>
                    <a:spcPct val="10000"/>
                  </a:spcBef>
                  <a:spcAft>
                    <a:spcPct val="0"/>
                  </a:spcAft>
                  <a:buClr>
                    <a:schemeClr val="accent2"/>
                  </a:buClr>
                  <a:buSzPct val="76000"/>
                  <a:buFont typeface="Wingdings" panose="05000000000000000000" pitchFamily="2" charset="2"/>
                  <a:buNone/>
                  <a:defRPr/>
                </a:pPr>
                <a:r>
                  <a:rPr kumimoji="0" lang="en-US" altLang="zh-CN" sz="2100" b="0" i="0" u="none" strike="noStrike" kern="1200" cap="none" spc="0" normalizeH="0" baseline="0" noProof="0" dirty="0" smtClean="0">
                    <a:ln>
                      <a:noFill/>
                    </a:ln>
                    <a:solidFill>
                      <a:schemeClr val="tx2"/>
                    </a:solidFill>
                    <a:effectLst/>
                    <a:uLnTx/>
                    <a:uFillTx/>
                    <a:latin typeface="+mj-lt"/>
                    <a:ea typeface="楷体_GB2312" pitchFamily="49" charset="-122"/>
                    <a:cs typeface="+mn-cs"/>
                  </a:rPr>
                  <a:t>			         </a:t>
                </a:r>
                <a:r>
                  <a:rPr kumimoji="0" lang="zh-CN" altLang="en-US" sz="2100" b="0" i="0" u="none" strike="noStrike" kern="1200" cap="none" spc="0" normalizeH="0" baseline="0" noProof="0" dirty="0" smtClean="0">
                    <a:ln>
                      <a:noFill/>
                    </a:ln>
                    <a:solidFill>
                      <a:schemeClr val="tx2"/>
                    </a:solidFill>
                    <a:effectLst/>
                    <a:uLnTx/>
                    <a:uFillTx/>
                    <a:latin typeface="+mj-lt"/>
                    <a:ea typeface="楷体_GB2312" pitchFamily="49" charset="-122"/>
                    <a:cs typeface="+mn-cs"/>
                  </a:rPr>
                  <a:t>置 </a:t>
                </a:r>
                <a:r>
                  <a:rPr kumimoji="0" lang="en-US" altLang="zh-CN" sz="2100" b="0" i="0" u="none" strike="noStrike" kern="1200" cap="none" spc="0" normalizeH="0" baseline="0" noProof="0" dirty="0" smtClean="0">
                    <a:ln>
                      <a:noFill/>
                    </a:ln>
                    <a:solidFill>
                      <a:srgbClr val="0000CC"/>
                    </a:solidFill>
                    <a:effectLst/>
                    <a:uLnTx/>
                    <a:uFillTx/>
                    <a:latin typeface="+mj-lt"/>
                    <a:ea typeface="楷体_GB2312" pitchFamily="49" charset="-122"/>
                    <a:cs typeface="+mn-cs"/>
                  </a:rPr>
                  <a:t>a</a:t>
                </a:r>
                <a14:m>
                  <m:oMath xmlns:m="http://schemas.openxmlformats.org/officeDocument/2006/math">
                    <m:r>
                      <a:rPr lang="en-US" altLang="zh-CN" sz="2100" i="1">
                        <a:solidFill>
                          <a:srgbClr val="0000FF"/>
                        </a:solidFill>
                        <a:latin typeface="Cambria Math" panose="02040503050406030204" charset="0"/>
                        <a:cs typeface="Cambria Math" panose="02040503050406030204" charset="0"/>
                      </a:rPr>
                      <m:t>⋗</m:t>
                    </m:r>
                  </m:oMath>
                </a14:m>
                <a:r>
                  <a:rPr kumimoji="0" lang="en-US" altLang="zh-CN" sz="2100" b="0" i="0" u="none" strike="noStrike" kern="1200" cap="none" spc="0" normalizeH="0" baseline="0" noProof="0" dirty="0" smtClean="0">
                    <a:ln>
                      <a:noFill/>
                    </a:ln>
                    <a:solidFill>
                      <a:srgbClr val="0000CC"/>
                    </a:solidFill>
                    <a:effectLst/>
                    <a:uLnTx/>
                    <a:uFillTx/>
                    <a:latin typeface="+mj-lt"/>
                    <a:ea typeface="楷体_GB2312" pitchFamily="49" charset="-122"/>
                    <a:cs typeface="+mn-cs"/>
                  </a:rPr>
                  <a:t>X</a:t>
                </a:r>
                <a:r>
                  <a:rPr kumimoji="0" lang="en-US" altLang="zh-CN" sz="2100" b="0" i="0" u="none" strike="noStrike" kern="1200" cap="none" spc="0" normalizeH="0" baseline="-25000" noProof="0" dirty="0" smtClean="0">
                    <a:ln>
                      <a:noFill/>
                    </a:ln>
                    <a:solidFill>
                      <a:srgbClr val="0000CC"/>
                    </a:solidFill>
                    <a:effectLst/>
                    <a:uLnTx/>
                    <a:uFillTx/>
                    <a:latin typeface="+mj-lt"/>
                    <a:ea typeface="楷体_GB2312" pitchFamily="49" charset="-122"/>
                    <a:cs typeface="+mn-cs"/>
                  </a:rPr>
                  <a:t>i+1</a:t>
                </a:r>
                <a:endParaRPr kumimoji="0" lang="en-US" altLang="zh-CN" sz="2100" b="0" i="0" u="none" strike="noStrike" kern="1200" cap="none" spc="0" normalizeH="0" baseline="0" noProof="0" dirty="0" smtClean="0">
                  <a:ln>
                    <a:noFill/>
                  </a:ln>
                  <a:solidFill>
                    <a:srgbClr val="0000CC"/>
                  </a:solidFill>
                  <a:effectLst/>
                  <a:uLnTx/>
                  <a:uFillTx/>
                  <a:latin typeface="+mj-lt"/>
                  <a:ea typeface="楷体_GB2312" pitchFamily="49" charset="-122"/>
                  <a:cs typeface="+mn-cs"/>
                </a:endParaRPr>
              </a:p>
              <a:p>
                <a:pPr marL="548005" marR="0" lvl="1" indent="-273050" algn="l" defTabSz="914400" rtl="0" eaLnBrk="0" fontAlgn="base" latinLnBrk="0" hangingPunct="0">
                  <a:lnSpc>
                    <a:spcPct val="90000"/>
                  </a:lnSpc>
                  <a:spcBef>
                    <a:spcPct val="10000"/>
                  </a:spcBef>
                  <a:spcAft>
                    <a:spcPct val="0"/>
                  </a:spcAft>
                  <a:buClr>
                    <a:schemeClr val="accent2"/>
                  </a:buClr>
                  <a:buSzPct val="76000"/>
                  <a:buFont typeface="Wingdings" panose="05000000000000000000" pitchFamily="2" charset="2"/>
                  <a:buNone/>
                  <a:defRPr/>
                </a:pPr>
                <a:r>
                  <a:rPr kumimoji="0" lang="en-US" altLang="zh-CN" sz="2100" b="0" i="0" u="none" strike="noStrike" kern="1200" cap="none" spc="0" normalizeH="0" baseline="0" noProof="0" dirty="0" smtClean="0">
                    <a:ln>
                      <a:noFill/>
                    </a:ln>
                    <a:solidFill>
                      <a:schemeClr val="tx2"/>
                    </a:solidFill>
                    <a:effectLst/>
                    <a:uLnTx/>
                    <a:uFillTx/>
                    <a:latin typeface="+mj-lt"/>
                    <a:ea typeface="楷体_GB2312" pitchFamily="49" charset="-122"/>
                    <a:cs typeface="+mn-cs"/>
                  </a:rPr>
                  <a:t>    END</a:t>
                </a:r>
                <a:endParaRPr kumimoji="0" lang="en-US" altLang="zh-CN" sz="2000" b="0" i="0" u="none" strike="noStrike" kern="1200" cap="none" spc="0" normalizeH="0" baseline="0" noProof="0" dirty="0">
                  <a:ln>
                    <a:noFill/>
                  </a:ln>
                  <a:solidFill>
                    <a:schemeClr val="tx2"/>
                  </a:solidFill>
                  <a:effectLst/>
                  <a:uLnTx/>
                  <a:uFillTx/>
                  <a:latin typeface="+mj-lt"/>
                  <a:ea typeface="楷体_GB2312" pitchFamily="49" charset="-122"/>
                  <a:cs typeface="+mn-cs"/>
                </a:endParaRPr>
              </a:p>
            </p:txBody>
          </p:sp>
        </mc:Choice>
        <mc:Fallback>
          <p:sp>
            <p:nvSpPr>
              <p:cNvPr id="3" name="Content Placeholder 2"/>
              <p:cNvSpPr>
                <a:spLocks noRot="1" noChangeAspect="1" noMove="1" noResize="1" noEditPoints="1" noAdjustHandles="1" noChangeArrowheads="1" noChangeShapeType="1" noTextEdit="1"/>
              </p:cNvSpPr>
              <p:nvPr>
                <p:ph sz="quarter" idx="1"/>
              </p:nvPr>
            </p:nvSpPr>
            <p:spPr>
              <a:xfrm>
                <a:off x="457200" y="1219200"/>
                <a:ext cx="8229600" cy="4937125"/>
              </a:xfrm>
              <a:blipFill rotWithShape="1">
                <a:blip r:embed="rId1"/>
                <a:stretch>
                  <a:fillRect/>
                </a:stretch>
              </a:blipFill>
            </p:spPr>
            <p:txBody>
              <a:bodyPr/>
              <a:lstStyle/>
              <a:p>
                <a:r>
                  <a:rPr lang="zh-CN" altLang="en-US">
                    <a:noFill/>
                  </a:rPr>
                  <a:t> </a:t>
                </a:r>
              </a:p>
            </p:txBody>
          </p:sp>
        </mc:Fallback>
      </mc:AlternateContent>
      <p:sp>
        <p:nvSpPr>
          <p:cNvPr id="70659" name="Date Placeholder 3"/>
          <p:cNvSpPr>
            <a:spLocks noGrp="1"/>
          </p:cNvSpPr>
          <p:nvPr>
            <p:ph type="dt" sz="half" idx="10"/>
          </p:nvPr>
        </p:nvSpPr>
        <p:spPr>
          <a:noFill/>
          <a:ln>
            <a:noFill/>
          </a:ln>
        </p:spPr>
        <p:txBody>
          <a:bodyPr anchor="t"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a:fld id="{BB962C8B-B14F-4D97-AF65-F5344CB8AC3E}" type="datetime1">
              <a:rPr lang="zh-TW" altLang="en-US" sz="1400" dirty="0">
                <a:solidFill>
                  <a:schemeClr val="tx2"/>
                </a:solidFill>
              </a:rPr>
            </a:fld>
            <a:endParaRPr lang="zh-TW" altLang="en-US" sz="1400" dirty="0">
              <a:solidFill>
                <a:schemeClr val="tx2"/>
              </a:solidFill>
            </a:endParaRPr>
          </a:p>
        </p:txBody>
      </p:sp>
      <p:sp>
        <p:nvSpPr>
          <p:cNvPr id="70660" name="Slide Number Placeholder 4"/>
          <p:cNvSpPr>
            <a:spLocks noGrp="1"/>
          </p:cNvSpPr>
          <p:nvPr>
            <p:ph type="sldNum" sz="quarter" idx="12"/>
          </p:nvPr>
        </p:nvSpPr>
        <p:spPr>
          <a:noFill/>
          <a:ln>
            <a:noFill/>
          </a:ln>
        </p:spPr>
        <p:txBody>
          <a:bodyPr anchor="t"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a:fld id="{9A0DB2DC-4C9A-4742-B13C-FB6460FD3503}" type="slidenum">
              <a:rPr lang="zh-TW" altLang="en-US" sz="1400" dirty="0">
                <a:solidFill>
                  <a:schemeClr val="tx2"/>
                </a:solidFill>
              </a:rPr>
            </a:fld>
            <a:endParaRPr lang="zh-TW" altLang="en-US" sz="1400" dirty="0">
              <a:solidFill>
                <a:schemeClr val="tx2"/>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1" name="Title 1"/>
          <p:cNvSpPr>
            <a:spLocks noGrp="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Operator precedence analysis</a:t>
            </a:r>
            <a:endParaRPr lang="zh-CN" altLang="en-US" kern="1200" dirty="0">
              <a:latin typeface="+mj-lt"/>
              <a:ea typeface="宋体" panose="02010600030101010101" pitchFamily="2" charset="-122"/>
              <a:cs typeface="+mj-cs"/>
            </a:endParaRPr>
          </a:p>
        </p:txBody>
      </p:sp>
      <p:sp>
        <p:nvSpPr>
          <p:cNvPr id="71682" name="Date Placeholder 3"/>
          <p:cNvSpPr>
            <a:spLocks noGrp="1"/>
          </p:cNvSpPr>
          <p:nvPr>
            <p:ph type="dt" sz="half" idx="10"/>
          </p:nvPr>
        </p:nvSpPr>
        <p:spPr>
          <a:noFill/>
          <a:ln>
            <a:noFill/>
          </a:ln>
        </p:spPr>
        <p:txBody>
          <a:bodyPr anchor="t"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a:fld id="{BB962C8B-B14F-4D97-AF65-F5344CB8AC3E}" type="datetime1">
              <a:rPr lang="zh-TW" altLang="en-US" sz="1400" dirty="0">
                <a:solidFill>
                  <a:schemeClr val="tx2"/>
                </a:solidFill>
              </a:rPr>
            </a:fld>
            <a:endParaRPr lang="zh-TW" altLang="en-US" sz="1400" dirty="0">
              <a:solidFill>
                <a:schemeClr val="tx2"/>
              </a:solidFill>
            </a:endParaRPr>
          </a:p>
        </p:txBody>
      </p:sp>
      <p:sp>
        <p:nvSpPr>
          <p:cNvPr id="71683" name="Slide Number Placeholder 4"/>
          <p:cNvSpPr>
            <a:spLocks noGrp="1"/>
          </p:cNvSpPr>
          <p:nvPr>
            <p:ph type="sldNum" sz="quarter" idx="12"/>
          </p:nvPr>
        </p:nvSpPr>
        <p:spPr>
          <a:noFill/>
          <a:ln>
            <a:noFill/>
          </a:ln>
        </p:spPr>
        <p:txBody>
          <a:bodyPr anchor="t"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a:fld id="{9A0DB2DC-4C9A-4742-B13C-FB6460FD3503}" type="slidenum">
              <a:rPr lang="zh-TW" altLang="en-US" sz="1400" dirty="0">
                <a:solidFill>
                  <a:schemeClr val="tx2"/>
                </a:solidFill>
              </a:rPr>
            </a:fld>
            <a:endParaRPr lang="zh-TW" altLang="en-US" sz="1400" dirty="0">
              <a:solidFill>
                <a:schemeClr val="tx2"/>
              </a:solidFill>
            </a:endParaRPr>
          </a:p>
        </p:txBody>
      </p:sp>
      <mc:AlternateContent xmlns:mc="http://schemas.openxmlformats.org/markup-compatibility/2006">
        <mc:Choice xmlns:a14="http://schemas.microsoft.com/office/drawing/2010/main" Requires="a14">
          <p:sp>
            <p:nvSpPr>
              <p:cNvPr id="6" name="Content Placeholder 2"/>
              <p:cNvSpPr>
                <a:spLocks noGrp="1"/>
              </p:cNvSpPr>
              <p:nvPr>
                <p:ph sz="quarter" idx="1"/>
              </p:nvPr>
            </p:nvSpPr>
            <p:spPr>
              <a:xfrm>
                <a:off x="457200" y="1219200"/>
                <a:ext cx="8229600" cy="4937125"/>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hlink"/>
                  </a:buClr>
                  <a:buSzPct val="76000"/>
                  <a:buFont typeface="Wingdings" panose="05000000000000000000" pitchFamily="2" charset="2"/>
                  <a:buChar char="§"/>
                  <a:defRPr/>
                </a:pPr>
                <a:r>
                  <a:rPr kumimoji="0" lang="zh-CN" altLang="en-US" sz="2800" b="0" i="0" u="none" strike="noStrike" kern="1200" cap="none" spc="0" normalizeH="0" baseline="0" noProof="1" smtClean="0">
                    <a:ln>
                      <a:noFill/>
                    </a:ln>
                    <a:solidFill>
                      <a:schemeClr val="tx1"/>
                    </a:solidFill>
                    <a:effectLst/>
                    <a:uLnTx/>
                    <a:uFillTx/>
                    <a:latin typeface="+mj-lt"/>
                    <a:ea typeface="楷体_GB2312" pitchFamily="49" charset="-122"/>
                    <a:cs typeface="+mn-cs"/>
                  </a:rPr>
                  <a:t>定义：令</a:t>
                </a:r>
                <a:r>
                  <a:rPr kumimoji="0" lang="en-US" altLang="zh-CN" sz="2800" b="0" i="0" u="none" strike="noStrike" kern="1200" cap="none" spc="0" normalizeH="0" baseline="0" noProof="1" smtClean="0">
                    <a:ln>
                      <a:noFill/>
                    </a:ln>
                    <a:solidFill>
                      <a:schemeClr val="tx1"/>
                    </a:solidFill>
                    <a:effectLst/>
                    <a:uLnTx/>
                    <a:uFillTx/>
                    <a:latin typeface="+mj-lt"/>
                    <a:ea typeface="楷体_GB2312" pitchFamily="49" charset="-122"/>
                    <a:cs typeface="+mn-cs"/>
                  </a:rPr>
                  <a:t>G</a:t>
                </a:r>
                <a:r>
                  <a:rPr kumimoji="0" lang="zh-CN" altLang="en-US" sz="2800" b="0" i="0" u="none" strike="noStrike" kern="1200" cap="none" spc="0" normalizeH="0" baseline="0" noProof="1" smtClean="0">
                    <a:ln>
                      <a:noFill/>
                    </a:ln>
                    <a:solidFill>
                      <a:schemeClr val="tx1"/>
                    </a:solidFill>
                    <a:effectLst/>
                    <a:uLnTx/>
                    <a:uFillTx/>
                    <a:latin typeface="+mj-lt"/>
                    <a:ea typeface="楷体_GB2312" pitchFamily="49" charset="-122"/>
                    <a:cs typeface="+mn-cs"/>
                  </a:rPr>
                  <a:t>是一个文法，</a:t>
                </a:r>
                <a:r>
                  <a:rPr kumimoji="0" lang="en-US" altLang="zh-CN" sz="2800" b="0" i="0" u="none" strike="noStrike" kern="1200" cap="none" spc="0" normalizeH="0" baseline="0" noProof="1" smtClean="0">
                    <a:ln>
                      <a:noFill/>
                    </a:ln>
                    <a:solidFill>
                      <a:schemeClr val="tx1"/>
                    </a:solidFill>
                    <a:effectLst/>
                    <a:uLnTx/>
                    <a:uFillTx/>
                    <a:latin typeface="+mj-lt"/>
                    <a:ea typeface="楷体_GB2312" pitchFamily="49" charset="-122"/>
                    <a:cs typeface="+mn-cs"/>
                  </a:rPr>
                  <a:t>S</a:t>
                </a:r>
                <a:r>
                  <a:rPr kumimoji="0" lang="zh-CN" altLang="en-US" sz="2800" b="0" i="0" u="none" strike="noStrike" kern="1200" cap="none" spc="0" normalizeH="0" baseline="0" noProof="1" smtClean="0">
                    <a:ln>
                      <a:noFill/>
                    </a:ln>
                    <a:solidFill>
                      <a:schemeClr val="tx1"/>
                    </a:solidFill>
                    <a:effectLst/>
                    <a:uLnTx/>
                    <a:uFillTx/>
                    <a:latin typeface="+mj-lt"/>
                    <a:ea typeface="楷体_GB2312" pitchFamily="49" charset="-122"/>
                    <a:cs typeface="+mn-cs"/>
                  </a:rPr>
                  <a:t>是文法的开始符号，假定</a:t>
                </a:r>
                <a:r>
                  <a:rPr kumimoji="0" lang="zh-CN" altLang="en-US" sz="2800" b="0" i="0" u="none" strike="noStrike" kern="1200" cap="none" spc="0" normalizeH="0" baseline="0" noProof="1" smtClean="0">
                    <a:ln>
                      <a:noFill/>
                    </a:ln>
                    <a:solidFill>
                      <a:srgbClr val="0000CC"/>
                    </a:solidFill>
                    <a:effectLst/>
                    <a:uLnTx/>
                    <a:uFillTx/>
                    <a:latin typeface="+mj-lt"/>
                    <a:ea typeface="楷体_GB2312" pitchFamily="49" charset="-122"/>
                    <a:cs typeface="+mn-cs"/>
                    <a:sym typeface="Symbol" panose="05050102010706020507" pitchFamily="18" charset="2"/>
                  </a:rPr>
                  <a:t></a:t>
                </a:r>
                <a:r>
                  <a:rPr kumimoji="0" lang="zh-CN" altLang="en-US" sz="2800" b="0" i="0" u="none" strike="noStrike" kern="1200" cap="none" spc="0" normalizeH="0" baseline="0" noProof="0" dirty="0" smtClean="0">
                    <a:ln>
                      <a:noFill/>
                    </a:ln>
                    <a:solidFill>
                      <a:srgbClr val="0000CC"/>
                    </a:solidFill>
                    <a:effectLst/>
                    <a:uLnTx/>
                    <a:uFillTx/>
                    <a:latin typeface="+mj-lt"/>
                    <a:ea typeface="楷体_GB2312" pitchFamily="49" charset="-122"/>
                    <a:cs typeface="+mn-cs"/>
                  </a:rPr>
                  <a:t>是文法</a:t>
                </a:r>
                <a:r>
                  <a:rPr kumimoji="0" lang="en-US" altLang="zh-CN" sz="2800" b="0" i="0" u="none" strike="noStrike" kern="1200" cap="none" spc="0" normalizeH="0" baseline="0" noProof="0" dirty="0" smtClean="0">
                    <a:ln>
                      <a:noFill/>
                    </a:ln>
                    <a:solidFill>
                      <a:srgbClr val="0000CC"/>
                    </a:solidFill>
                    <a:effectLst/>
                    <a:uLnTx/>
                    <a:uFillTx/>
                    <a:latin typeface="+mj-lt"/>
                    <a:ea typeface="楷体_GB2312" pitchFamily="49" charset="-122"/>
                    <a:cs typeface="+mn-cs"/>
                  </a:rPr>
                  <a:t>G</a:t>
                </a:r>
                <a:r>
                  <a:rPr kumimoji="0" lang="zh-CN" altLang="en-US" sz="2800" b="0" i="0" u="none" strike="noStrike" kern="1200" cap="none" spc="0" normalizeH="0" baseline="0" noProof="0" dirty="0" smtClean="0">
                    <a:ln>
                      <a:noFill/>
                    </a:ln>
                    <a:solidFill>
                      <a:srgbClr val="0000CC"/>
                    </a:solidFill>
                    <a:effectLst/>
                    <a:uLnTx/>
                    <a:uFillTx/>
                    <a:latin typeface="+mj-lt"/>
                    <a:ea typeface="楷体_GB2312" pitchFamily="49" charset="-122"/>
                    <a:cs typeface="+mn-cs"/>
                  </a:rPr>
                  <a:t>的一个句型</a:t>
                </a:r>
                <a:r>
                  <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，如果有</a:t>
                </a:r>
                <a:endPar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342900" marR="0" lvl="0" indent="-342900" algn="l" defTabSz="914400" rtl="0" eaLnBrk="0" fontAlgn="base" latinLnBrk="0" hangingPunct="0">
                  <a:lnSpc>
                    <a:spcPct val="120000"/>
                  </a:lnSpc>
                  <a:spcBef>
                    <a:spcPct val="20000"/>
                  </a:spcBef>
                  <a:spcAft>
                    <a:spcPct val="0"/>
                  </a:spcAft>
                  <a:buClr>
                    <a:schemeClr val="hlink"/>
                  </a:buClr>
                  <a:buSzPct val="76000"/>
                  <a:buFont typeface="Wingdings" panose="05000000000000000000" pitchFamily="2" charset="2"/>
                  <a:buNone/>
                  <a:defRPr/>
                </a:pPr>
                <a:r>
                  <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                         </a:t>
                </a:r>
                <a14:m>
                  <m:oMath xmlns:m="http://schemas.openxmlformats.org/officeDocument/2006/math">
                    <m:r>
                      <a:rPr kumimoji="0" lang="en-US" altLang="zh-CN" sz="2800" b="0" i="1" u="none" strike="noStrike" kern="1200" cap="none" spc="0" normalizeH="0" baseline="0" noProof="0" dirty="0" smtClean="0">
                        <a:ln>
                          <a:noFill/>
                        </a:ln>
                        <a:solidFill>
                          <a:schemeClr val="tx1"/>
                        </a:solidFill>
                        <a:effectLst/>
                        <a:uLnTx/>
                        <a:uFillTx/>
                        <a:latin typeface="Cambria Math" panose="02040503050406030204" charset="0"/>
                        <a:ea typeface="楷体_GB2312" pitchFamily="49" charset="-122"/>
                        <a:cs typeface="Cambria Math" panose="02040503050406030204" charset="0"/>
                      </a:rPr>
                      <m:t>𝑆</m:t>
                    </m:r>
                    <m:box>
                      <m:boxPr>
                        <m:noBreak m:val="on"/>
                        <m:ctrlPr>
                          <a:rPr kumimoji="0" lang="en-US" altLang="zh-CN" sz="2800" b="0" i="1" u="none" strike="noStrike" kern="1200" cap="none" spc="0" normalizeH="0" baseline="0" noProof="0" dirty="0" smtClean="0">
                            <a:ln>
                              <a:noFill/>
                            </a:ln>
                            <a:solidFill>
                              <a:schemeClr val="tx1"/>
                            </a:solidFill>
                            <a:effectLst/>
                            <a:uLnTx/>
                            <a:uFillTx/>
                            <a:latin typeface="Cambria Math" panose="02040503050406030204" charset="0"/>
                            <a:ea typeface="楷体_GB2312" pitchFamily="49" charset="-122"/>
                            <a:cs typeface="Cambria Math" panose="02040503050406030204" charset="0"/>
                          </a:rPr>
                        </m:ctrlPr>
                      </m:boxPr>
                      <m:e>
                        <m:groupChr>
                          <m:groupChrPr>
                            <m:chr m:val="⇒"/>
                            <m:vertJc m:val="bot"/>
                            <m:ctrlPr>
                              <a:rPr kumimoji="0" lang="en-US" altLang="zh-CN" sz="2800" b="0" i="1" u="none" strike="noStrike" kern="1200" cap="none" spc="0" normalizeH="0" baseline="0" noProof="0" dirty="0" smtClean="0">
                                <a:ln>
                                  <a:noFill/>
                                </a:ln>
                                <a:solidFill>
                                  <a:schemeClr val="tx1"/>
                                </a:solidFill>
                                <a:effectLst/>
                                <a:uLnTx/>
                                <a:uFillTx/>
                                <a:latin typeface="Cambria Math" panose="02040503050406030204" charset="0"/>
                                <a:ea typeface="楷体_GB2312" pitchFamily="49" charset="-122"/>
                                <a:cs typeface="Cambria Math" panose="02040503050406030204" charset="0"/>
                              </a:rPr>
                            </m:ctrlPr>
                          </m:groupChrPr>
                          <m:e>
                            <m:r>
                              <a:rPr kumimoji="0" lang="en-US" altLang="zh-CN" sz="2800" b="0" i="1" u="none" strike="noStrike" kern="1200" cap="none" spc="0" normalizeH="0" baseline="0" noProof="0" dirty="0" smtClean="0">
                                <a:ln>
                                  <a:noFill/>
                                </a:ln>
                                <a:solidFill>
                                  <a:schemeClr val="tx1"/>
                                </a:solidFill>
                                <a:effectLst/>
                                <a:uLnTx/>
                                <a:uFillTx/>
                                <a:latin typeface="Cambria Math" panose="02040503050406030204" charset="0"/>
                                <a:ea typeface="楷体_GB2312" pitchFamily="49" charset="-122"/>
                                <a:cs typeface="Cambria Math" panose="02040503050406030204" charset="0"/>
                              </a:rPr>
                              <m:t>∗</m:t>
                            </m:r>
                          </m:e>
                        </m:groupChr>
                      </m:e>
                    </m:box>
                    <m:r>
                      <a:rPr kumimoji="0" lang="en-US" altLang="zh-CN" sz="2800" i="1" u="none" strike="noStrike" kern="1200" cap="none" spc="0" normalizeH="0" baseline="0" noProof="0" dirty="0" smtClean="0">
                        <a:ln>
                          <a:noFill/>
                        </a:ln>
                        <a:solidFill>
                          <a:schemeClr val="tx1"/>
                        </a:solidFill>
                        <a:effectLst/>
                        <a:uLnTx/>
                        <a:uFillTx/>
                        <a:latin typeface="Cambria Math" panose="02040503050406030204" charset="0"/>
                        <a:ea typeface="楷体_GB2312" pitchFamily="49" charset="-122"/>
                        <a:cs typeface="Cambria Math" panose="02040503050406030204" charset="0"/>
                      </a:rPr>
                      <m:t>𝛼</m:t>
                    </m:r>
                    <m:r>
                      <a:rPr kumimoji="0" lang="en-US" altLang="zh-CN" sz="2800" i="1" u="none" strike="noStrike" kern="1200" cap="none" spc="0" normalizeH="0" baseline="0" noProof="0" dirty="0" smtClean="0">
                        <a:ln>
                          <a:noFill/>
                        </a:ln>
                        <a:solidFill>
                          <a:schemeClr val="tx1"/>
                        </a:solidFill>
                        <a:effectLst/>
                        <a:uLnTx/>
                        <a:uFillTx/>
                        <a:latin typeface="Cambria Math" panose="02040503050406030204" charset="0"/>
                        <a:ea typeface="楷体_GB2312" pitchFamily="49" charset="-122"/>
                        <a:cs typeface="Cambria Math" panose="02040503050406030204" charset="0"/>
                      </a:rPr>
                      <m:t>𝐴</m:t>
                    </m:r>
                    <m:r>
                      <a:rPr kumimoji="0" lang="en-US" altLang="zh-CN" sz="2800" i="1" u="none" strike="noStrike" kern="1200" cap="none" spc="0" normalizeH="0" baseline="0" noProof="0" dirty="0" smtClean="0">
                        <a:ln>
                          <a:noFill/>
                        </a:ln>
                        <a:solidFill>
                          <a:schemeClr val="tx1"/>
                        </a:solidFill>
                        <a:effectLst/>
                        <a:uLnTx/>
                        <a:uFillTx/>
                        <a:latin typeface="Cambria Math" panose="02040503050406030204" charset="0"/>
                        <a:ea typeface="楷体_GB2312" pitchFamily="49" charset="-122"/>
                        <a:cs typeface="Cambria Math" panose="02040503050406030204" charset="0"/>
                      </a:rPr>
                      <m:t>𝛿</m:t>
                    </m:r>
                  </m:oMath>
                </a14:m>
                <a:r>
                  <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且</a:t>
                </a:r>
                <a14:m>
                  <m:oMath xmlns:m="http://schemas.openxmlformats.org/officeDocument/2006/math">
                    <m:r>
                      <a:rPr kumimoji="0" lang="en-US" altLang="zh-CN" sz="2800" b="0" i="1" u="none" strike="noStrike" kern="1200" cap="none" spc="0" normalizeH="0" baseline="0" noProof="0" dirty="0" smtClean="0">
                        <a:ln>
                          <a:noFill/>
                        </a:ln>
                        <a:solidFill>
                          <a:schemeClr val="tx1"/>
                        </a:solidFill>
                        <a:effectLst/>
                        <a:uLnTx/>
                        <a:uFillTx/>
                        <a:latin typeface="Cambria Math" panose="02040503050406030204" charset="0"/>
                        <a:ea typeface="楷体_GB2312" pitchFamily="49" charset="-122"/>
                        <a:cs typeface="Cambria Math" panose="02040503050406030204" charset="0"/>
                      </a:rPr>
                      <m:t>𝐴</m:t>
                    </m:r>
                    <m:box>
                      <m:boxPr>
                        <m:noBreak m:val="on"/>
                        <m:ctrlPr>
                          <a:rPr kumimoji="0" lang="en-US" altLang="zh-CN" sz="2800" b="0" i="1" u="none" strike="noStrike" kern="1200" cap="none" spc="0" normalizeH="0" baseline="0" noProof="0" dirty="0" smtClean="0">
                            <a:ln>
                              <a:noFill/>
                            </a:ln>
                            <a:solidFill>
                              <a:schemeClr val="tx1"/>
                            </a:solidFill>
                            <a:effectLst/>
                            <a:uLnTx/>
                            <a:uFillTx/>
                            <a:latin typeface="Cambria Math" panose="02040503050406030204" charset="0"/>
                            <a:ea typeface="楷体_GB2312" pitchFamily="49" charset="-122"/>
                            <a:cs typeface="Cambria Math" panose="02040503050406030204" charset="0"/>
                          </a:rPr>
                        </m:ctrlPr>
                      </m:boxPr>
                      <m:e>
                        <m:groupChr>
                          <m:groupChrPr>
                            <m:chr m:val="⇒"/>
                            <m:vertJc m:val="bot"/>
                            <m:ctrlPr>
                              <a:rPr kumimoji="0" lang="en-US" altLang="zh-CN" sz="2800" b="0" i="1" u="none" strike="noStrike" kern="1200" cap="none" spc="0" normalizeH="0" baseline="0" noProof="0" dirty="0" smtClean="0">
                                <a:ln>
                                  <a:noFill/>
                                </a:ln>
                                <a:solidFill>
                                  <a:schemeClr val="tx1"/>
                                </a:solidFill>
                                <a:effectLst/>
                                <a:uLnTx/>
                                <a:uFillTx/>
                                <a:latin typeface="Cambria Math" panose="02040503050406030204" charset="0"/>
                                <a:ea typeface="楷体_GB2312" pitchFamily="49" charset="-122"/>
                                <a:cs typeface="Cambria Math" panose="02040503050406030204" charset="0"/>
                              </a:rPr>
                            </m:ctrlPr>
                          </m:groupChrPr>
                          <m:e>
                            <m:r>
                              <a:rPr kumimoji="0" lang="en-US" altLang="zh-CN" sz="2800" b="0" i="1" u="none" strike="noStrike" kern="1200" cap="none" spc="0" normalizeH="0" baseline="0" noProof="0" dirty="0" smtClean="0">
                                <a:ln>
                                  <a:noFill/>
                                </a:ln>
                                <a:solidFill>
                                  <a:schemeClr val="tx1"/>
                                </a:solidFill>
                                <a:effectLst/>
                                <a:uLnTx/>
                                <a:uFillTx/>
                                <a:latin typeface="Cambria Math" panose="02040503050406030204" charset="0"/>
                                <a:ea typeface="楷体_GB2312" pitchFamily="49" charset="-122"/>
                                <a:cs typeface="Cambria Math" panose="02040503050406030204" charset="0"/>
                              </a:rPr>
                              <m:t>+</m:t>
                            </m:r>
                          </m:e>
                        </m:groupChr>
                      </m:e>
                    </m:box>
                    <m:r>
                      <a:rPr kumimoji="0" lang="en-US" altLang="zh-CN" sz="2800" i="1" u="none" strike="noStrike" kern="1200" cap="none" spc="0" normalizeH="0" baseline="0" noProof="0" dirty="0" smtClean="0">
                        <a:ln>
                          <a:noFill/>
                        </a:ln>
                        <a:solidFill>
                          <a:schemeClr val="tx1"/>
                        </a:solidFill>
                        <a:effectLst/>
                        <a:uLnTx/>
                        <a:uFillTx/>
                        <a:latin typeface="Cambria Math" panose="02040503050406030204" charset="0"/>
                        <a:ea typeface="楷体_GB2312" pitchFamily="49" charset="-122"/>
                        <a:cs typeface="Cambria Math" panose="02040503050406030204" charset="0"/>
                      </a:rPr>
                      <m:t>𝛽</m:t>
                    </m:r>
                  </m:oMath>
                </a14:m>
                <a:endParaRPr kumimoji="0" lang="en-US" altLang="zh-CN" sz="28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ct val="50000"/>
                  </a:spcBef>
                  <a:spcAft>
                    <a:spcPct val="0"/>
                  </a:spcAft>
                  <a:buClr>
                    <a:schemeClr val="accent1"/>
                  </a:buClr>
                  <a:buSzPct val="76000"/>
                  <a:buFont typeface="Wingdings 3" panose="05040102010807070707" pitchFamily="18" charset="2"/>
                  <a:buChar char=""/>
                  <a:defRPr/>
                </a:pPr>
                <a:r>
                  <a:rPr kumimoji="1"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则</a:t>
                </a:r>
                <a:r>
                  <a:rPr kumimoji="1" lang="zh-CN" altLang="en-US" sz="2800" b="0" i="0" u="none" strike="noStrike" kern="1200" cap="none" spc="0" normalizeH="0" baseline="0" noProof="1" smtClean="0">
                    <a:ln>
                      <a:noFill/>
                    </a:ln>
                    <a:solidFill>
                      <a:srgbClr val="0000CC"/>
                    </a:solidFill>
                    <a:effectLst/>
                    <a:uLnTx/>
                    <a:uFillTx/>
                    <a:latin typeface="+mj-lt"/>
                    <a:ea typeface="楷体_GB2312" pitchFamily="49" charset="-122"/>
                    <a:cs typeface="+mn-cs"/>
                    <a:sym typeface="Symbol" panose="05050102010706020507" pitchFamily="18" charset="2"/>
                  </a:rPr>
                  <a:t></a:t>
                </a:r>
                <a:r>
                  <a:rPr kumimoji="1" lang="zh-CN" altLang="en-US" sz="2800" b="0" i="0" u="none" strike="noStrike" kern="1200" cap="none" spc="0" normalizeH="0" baseline="0" noProof="0" dirty="0" smtClean="0">
                    <a:ln>
                      <a:noFill/>
                    </a:ln>
                    <a:solidFill>
                      <a:srgbClr val="0000CC"/>
                    </a:solidFill>
                    <a:effectLst/>
                    <a:uLnTx/>
                    <a:uFillTx/>
                    <a:latin typeface="+mj-lt"/>
                    <a:ea typeface="楷体_GB2312" pitchFamily="49" charset="-122"/>
                    <a:cs typeface="+mn-cs"/>
                  </a:rPr>
                  <a:t>称是句型</a:t>
                </a:r>
                <a:r>
                  <a:rPr kumimoji="1" lang="zh-CN" altLang="en-US" sz="2800" b="0" i="0" u="none" strike="noStrike" kern="1200" cap="none" spc="0" normalizeH="0" baseline="0" noProof="1" smtClean="0">
                    <a:ln>
                      <a:noFill/>
                    </a:ln>
                    <a:solidFill>
                      <a:srgbClr val="0000CC"/>
                    </a:solidFill>
                    <a:effectLst/>
                    <a:uLnTx/>
                    <a:uFillTx/>
                    <a:latin typeface="+mj-lt"/>
                    <a:ea typeface="楷体_GB2312" pitchFamily="49" charset="-122"/>
                    <a:cs typeface="+mn-cs"/>
                    <a:sym typeface="Symbol" panose="05050102010706020507" pitchFamily="18" charset="2"/>
                  </a:rPr>
                  <a:t></a:t>
                </a:r>
                <a:r>
                  <a:rPr kumimoji="1" lang="zh-CN" altLang="en-US" sz="2800" b="0" i="0" u="none" strike="noStrike" kern="1200" cap="none" spc="0" normalizeH="0" baseline="0" noProof="0" dirty="0" smtClean="0">
                    <a:ln>
                      <a:noFill/>
                    </a:ln>
                    <a:solidFill>
                      <a:srgbClr val="0000CC"/>
                    </a:solidFill>
                    <a:effectLst/>
                    <a:uLnTx/>
                    <a:uFillTx/>
                    <a:latin typeface="+mj-lt"/>
                    <a:ea typeface="楷体_GB2312" pitchFamily="49" charset="-122"/>
                    <a:cs typeface="+mn-cs"/>
                  </a:rPr>
                  <a:t>相对于非终结符</a:t>
                </a:r>
                <a:r>
                  <a:rPr kumimoji="1" lang="en-US" altLang="zh-CN" sz="2800" b="0" i="0" u="none" strike="noStrike" kern="1200" cap="none" spc="0" normalizeH="0" baseline="0" noProof="0" dirty="0" smtClean="0">
                    <a:ln>
                      <a:noFill/>
                    </a:ln>
                    <a:solidFill>
                      <a:srgbClr val="0000CC"/>
                    </a:solidFill>
                    <a:effectLst/>
                    <a:uLnTx/>
                    <a:uFillTx/>
                    <a:latin typeface="+mj-lt"/>
                    <a:ea typeface="楷体_GB2312" pitchFamily="49" charset="-122"/>
                    <a:cs typeface="+mn-cs"/>
                  </a:rPr>
                  <a:t>A</a:t>
                </a:r>
                <a:r>
                  <a:rPr kumimoji="1"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的</a:t>
                </a:r>
                <a:r>
                  <a:rPr kumimoji="1" lang="zh-CN" altLang="en-US" sz="2800" b="0" i="0" u="none" strike="noStrike" kern="1200" cap="none" spc="0" normalizeH="0" baseline="0" noProof="0" dirty="0" smtClean="0">
                    <a:ln>
                      <a:noFill/>
                    </a:ln>
                    <a:solidFill>
                      <a:schemeClr val="tx2"/>
                    </a:solidFill>
                    <a:effectLst/>
                    <a:uLnTx/>
                    <a:uFillTx/>
                    <a:latin typeface="+mj-lt"/>
                    <a:ea typeface="楷体_GB2312" pitchFamily="49" charset="-122"/>
                    <a:cs typeface="+mn-cs"/>
                  </a:rPr>
                  <a:t>短语</a:t>
                </a:r>
                <a:r>
                  <a:rPr kumimoji="1"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a:t>
                </a:r>
                <a:endParaRPr kumimoji="1"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ct val="50000"/>
                  </a:spcBef>
                  <a:spcAft>
                    <a:spcPct val="0"/>
                  </a:spcAft>
                  <a:buClr>
                    <a:schemeClr val="accent1"/>
                  </a:buClr>
                  <a:buSzPct val="76000"/>
                  <a:buFont typeface="Wingdings 3" panose="05040102010807070707" pitchFamily="18" charset="2"/>
                  <a:buChar char=""/>
                  <a:defRPr/>
                </a:pPr>
                <a:r>
                  <a:rPr kumimoji="1"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所谓</a:t>
                </a:r>
                <a:r>
                  <a:rPr kumimoji="1" lang="zh-CN" altLang="en-US" sz="2800" b="0" i="0" u="sng" strike="noStrike" kern="1200" cap="none" spc="0" normalizeH="0" baseline="0" noProof="0" dirty="0">
                    <a:ln>
                      <a:noFill/>
                    </a:ln>
                    <a:solidFill>
                      <a:srgbClr val="0000FF"/>
                    </a:solidFill>
                    <a:effectLst/>
                    <a:uLnTx/>
                    <a:uFillTx/>
                    <a:latin typeface="+mj-lt"/>
                    <a:ea typeface="楷体_GB2312" pitchFamily="49" charset="-122"/>
                    <a:cs typeface="+mn-cs"/>
                  </a:rPr>
                  <a:t>素短语</a:t>
                </a:r>
                <a:r>
                  <a:rPr kumimoji="1"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是指这样一个短语</a:t>
                </a:r>
                <a:r>
                  <a:rPr kumimoji="1"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1"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它至少含有一个终结符</a:t>
                </a:r>
                <a:r>
                  <a:rPr kumimoji="1"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1"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并且</a:t>
                </a:r>
                <a:r>
                  <a:rPr kumimoji="1"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1"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除自身之外</a:t>
                </a:r>
                <a:r>
                  <a:rPr kumimoji="1"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1"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不再含任何更小的素短</a:t>
                </a:r>
                <a:r>
                  <a:rPr kumimoji="1"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语</a:t>
                </a:r>
                <a:endParaRPr kumimoji="1"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ct val="50000"/>
                  </a:spcBef>
                  <a:spcAft>
                    <a:spcPct val="0"/>
                  </a:spcAft>
                  <a:buClr>
                    <a:schemeClr val="accent1"/>
                  </a:buClr>
                  <a:buSzPct val="76000"/>
                  <a:buFont typeface="Wingdings 3" panose="05040102010807070707" pitchFamily="18" charset="2"/>
                  <a:buChar char=""/>
                  <a:defRPr/>
                </a:pPr>
                <a:r>
                  <a:rPr kumimoji="1"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句型</a:t>
                </a:r>
                <a:r>
                  <a:rPr kumimoji="1"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最左边的那个素短语叫</a:t>
                </a:r>
                <a:r>
                  <a:rPr kumimoji="1" lang="zh-CN" altLang="en-US" sz="2800" b="0" i="0" u="sng" strike="noStrike" kern="1200" cap="none" spc="0" normalizeH="0" baseline="0" noProof="0" dirty="0">
                    <a:ln>
                      <a:noFill/>
                    </a:ln>
                    <a:solidFill>
                      <a:srgbClr val="0000FF"/>
                    </a:solidFill>
                    <a:effectLst/>
                    <a:uLnTx/>
                    <a:uFillTx/>
                    <a:latin typeface="+mj-lt"/>
                    <a:ea typeface="楷体_GB2312" pitchFamily="49" charset="-122"/>
                    <a:cs typeface="+mn-cs"/>
                  </a:rPr>
                  <a:t>最左素短语</a:t>
                </a:r>
                <a:r>
                  <a:rPr kumimoji="1"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a:t>
                </a:r>
                <a:endParaRPr kumimoji="1"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342900" marR="0" lvl="0" indent="-342900" algn="l" defTabSz="914400" rtl="0" eaLnBrk="0" fontAlgn="base" latinLnBrk="0" hangingPunct="0">
                  <a:lnSpc>
                    <a:spcPct val="120000"/>
                  </a:lnSpc>
                  <a:spcBef>
                    <a:spcPct val="20000"/>
                  </a:spcBef>
                  <a:spcAft>
                    <a:spcPct val="0"/>
                  </a:spcAft>
                  <a:buClr>
                    <a:schemeClr val="hlink"/>
                  </a:buClr>
                  <a:buSzPct val="76000"/>
                  <a:buFont typeface="Wingdings" panose="05000000000000000000" pitchFamily="2" charset="2"/>
                  <a:buNone/>
                  <a:defRPr/>
                </a:pPr>
                <a:endPar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342900" marR="0" lvl="0" indent="-342900" algn="l" defTabSz="914400" rtl="0" eaLnBrk="0" fontAlgn="base" latinLnBrk="0" hangingPunct="0">
                  <a:lnSpc>
                    <a:spcPct val="100000"/>
                  </a:lnSpc>
                  <a:spcBef>
                    <a:spcPct val="20000"/>
                  </a:spcBef>
                  <a:spcAft>
                    <a:spcPct val="0"/>
                  </a:spcAft>
                  <a:buClr>
                    <a:schemeClr val="hlink"/>
                  </a:buClr>
                  <a:buSzPct val="76000"/>
                  <a:buFont typeface="Wingdings" panose="05000000000000000000" pitchFamily="2" charset="2"/>
                  <a:buNone/>
                  <a:defRPr/>
                </a:pPr>
                <a:r>
                  <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  </a:t>
                </a:r>
                <a:endPar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mc:Choice>
        <mc:Fallback>
          <p:sp>
            <p:nvSpPr>
              <p:cNvPr id="6" name="Content Placeholder 2"/>
              <p:cNvSpPr>
                <a:spLocks noRot="1" noChangeAspect="1" noMove="1" noResize="1" noEditPoints="1" noAdjustHandles="1" noChangeArrowheads="1" noChangeShapeType="1" noTextEdit="1"/>
              </p:cNvSpPr>
              <p:nvPr>
                <p:ph sz="quarter" idx="1"/>
              </p:nvPr>
            </p:nvSpPr>
            <p:spPr>
              <a:xfrm>
                <a:off x="457200" y="1219200"/>
                <a:ext cx="8229600" cy="4937125"/>
              </a:xfrm>
              <a:blipFill rotWithShape="1">
                <a:blip r:embed="rId1"/>
                <a:stretch>
                  <a:fillRect b="-14881"/>
                </a:stretch>
              </a:blipFill>
            </p:spPr>
            <p:txBody>
              <a:bodyPr/>
              <a:lstStyle/>
              <a:p>
                <a:r>
                  <a:rPr lang="zh-CN" altLang="en-US">
                    <a:noFill/>
                  </a:rPr>
                  <a:t> </a:t>
                </a:r>
              </a:p>
            </p:txBody>
          </p:sp>
        </mc:Fallback>
      </mc:AlternateContent>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29" name="日期占位符 3"/>
          <p:cNvSpPr>
            <a:spLocks noGrp="1"/>
          </p:cNvSpPr>
          <p:nvPr>
            <p:ph type="dt" sz="half" idx="10"/>
          </p:nvPr>
        </p:nvSpPr>
        <p:spPr>
          <a:noFill/>
          <a:ln>
            <a:noFill/>
          </a:ln>
        </p:spPr>
        <p:txBody>
          <a:bodyPr anchor="t"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a:fld id="{BB962C8B-B14F-4D97-AF65-F5344CB8AC3E}" type="datetime1">
              <a:rPr lang="zh-TW" altLang="en-US" sz="1400" dirty="0">
                <a:solidFill>
                  <a:schemeClr val="tx2"/>
                </a:solidFill>
              </a:rPr>
            </a:fld>
            <a:endParaRPr lang="zh-TW" altLang="en-US" sz="1400" dirty="0">
              <a:solidFill>
                <a:schemeClr val="tx2"/>
              </a:solidFill>
            </a:endParaRPr>
          </a:p>
        </p:txBody>
      </p:sp>
      <p:sp>
        <p:nvSpPr>
          <p:cNvPr id="73730" name="灯片编号占位符 4"/>
          <p:cNvSpPr>
            <a:spLocks noGrp="1"/>
          </p:cNvSpPr>
          <p:nvPr>
            <p:ph type="sldNum" sz="quarter" idx="12"/>
          </p:nvPr>
        </p:nvSpPr>
        <p:spPr>
          <a:noFill/>
          <a:ln>
            <a:noFill/>
          </a:ln>
        </p:spPr>
        <p:txBody>
          <a:bodyPr anchor="t"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a:fld id="{9A0DB2DC-4C9A-4742-B13C-FB6460FD3503}" type="slidenum">
              <a:rPr lang="zh-TW" altLang="en-US" sz="1400" dirty="0">
                <a:solidFill>
                  <a:schemeClr val="tx2"/>
                </a:solidFill>
              </a:rPr>
            </a:fld>
            <a:endParaRPr lang="zh-TW" altLang="en-US" sz="1400" dirty="0">
              <a:solidFill>
                <a:schemeClr val="tx2"/>
              </a:solidFill>
            </a:endParaRPr>
          </a:p>
        </p:txBody>
      </p:sp>
      <p:sp>
        <p:nvSpPr>
          <p:cNvPr id="73731" name="Rectangle 3"/>
          <p:cNvSpPr txBox="1">
            <a:spLocks noRot="1"/>
          </p:cNvSpPr>
          <p:nvPr/>
        </p:nvSpPr>
        <p:spPr>
          <a:xfrm>
            <a:off x="537845" y="1456690"/>
            <a:ext cx="8153400" cy="4498975"/>
          </a:xfrm>
          <a:prstGeom prst="rect">
            <a:avLst/>
          </a:prstGeom>
          <a:noFill/>
          <a:ln w="9525">
            <a:noFill/>
          </a:ln>
        </p:spPr>
        <p:txBody>
          <a:bodyPr anchor="t" anchorCtr="0"/>
          <a:p>
            <a:pPr marL="609600" indent="-609600" eaLnBrk="0" hangingPunct="0">
              <a:lnSpc>
                <a:spcPct val="90000"/>
              </a:lnSpc>
              <a:spcBef>
                <a:spcPts val="600"/>
              </a:spcBef>
              <a:buClr>
                <a:schemeClr val="accent1"/>
              </a:buClr>
              <a:buSzPct val="76000"/>
              <a:buFont typeface="Wingdings 3" panose="05040102010807070707" pitchFamily="18" charset="2"/>
              <a:buChar char=""/>
            </a:pPr>
            <a:r>
              <a:rPr lang="zh-CN" altLang="en-US" sz="2800" dirty="0">
                <a:latin typeface="Bookman Old Style" panose="02050604050505020204" pitchFamily="18" charset="0"/>
                <a:ea typeface="宋体" panose="02010600030101010101" pitchFamily="2" charset="-122"/>
                <a:cs typeface="Bookman Old Style" panose="02050604050505020204" pitchFamily="18" charset="0"/>
              </a:rPr>
              <a:t>考虑下面的文法</a:t>
            </a:r>
            <a:r>
              <a:rPr lang="en-US" altLang="zh-CN" sz="2800" dirty="0">
                <a:latin typeface="Bookman Old Style" panose="02050604050505020204" pitchFamily="18" charset="0"/>
                <a:ea typeface="宋体" panose="02010600030101010101" pitchFamily="2" charset="-122"/>
                <a:cs typeface="Bookman Old Style" panose="02050604050505020204" pitchFamily="18" charset="0"/>
              </a:rPr>
              <a:t>G(E)</a:t>
            </a:r>
            <a:r>
              <a:rPr lang="zh-CN" altLang="en-US" sz="2800" dirty="0">
                <a:latin typeface="Bookman Old Style" panose="02050604050505020204" pitchFamily="18" charset="0"/>
                <a:ea typeface="宋体" panose="02010600030101010101" pitchFamily="2" charset="-122"/>
                <a:cs typeface="Bookman Old Style" panose="02050604050505020204" pitchFamily="18" charset="0"/>
              </a:rPr>
              <a:t>：</a:t>
            </a:r>
            <a:endParaRPr lang="zh-CN" altLang="en-US" sz="2800" dirty="0">
              <a:latin typeface="Bookman Old Style" panose="02050604050505020204" pitchFamily="18" charset="0"/>
              <a:ea typeface="宋体" panose="02010600030101010101" pitchFamily="2" charset="-122"/>
              <a:cs typeface="Bookman Old Style" panose="02050604050505020204" pitchFamily="18" charset="0"/>
            </a:endParaRPr>
          </a:p>
          <a:p>
            <a:pPr marL="990600" lvl="1" indent="-533400" eaLnBrk="0" hangingPunct="0">
              <a:lnSpc>
                <a:spcPct val="90000"/>
              </a:lnSpc>
              <a:buClr>
                <a:schemeClr val="accent2"/>
              </a:buClr>
              <a:buSzPct val="76000"/>
              <a:buFont typeface="Wingdings" panose="05000000000000000000" pitchFamily="2" charset="2"/>
            </a:pPr>
            <a:r>
              <a:rPr lang="zh-CN" altLang="en-US" dirty="0">
                <a:solidFill>
                  <a:schemeClr val="tx2"/>
                </a:solidFill>
                <a:latin typeface="Bookman Old Style" panose="02050604050505020204" pitchFamily="18" charset="0"/>
                <a:ea typeface="宋体" panose="02010600030101010101" pitchFamily="2" charset="-122"/>
                <a:cs typeface="Bookman Old Style" panose="02050604050505020204" pitchFamily="18" charset="0"/>
              </a:rPr>
              <a:t>   </a:t>
            </a:r>
            <a:r>
              <a:rPr lang="en-US" altLang="zh-CN" dirty="0">
                <a:solidFill>
                  <a:schemeClr val="tx2"/>
                </a:solidFill>
                <a:latin typeface="Bookman Old Style" panose="02050604050505020204" pitchFamily="18" charset="0"/>
                <a:ea typeface="宋体" panose="02010600030101010101" pitchFamily="2" charset="-122"/>
                <a:cs typeface="Bookman Old Style" panose="02050604050505020204" pitchFamily="18" charset="0"/>
              </a:rPr>
              <a:t>(1)</a:t>
            </a:r>
            <a:r>
              <a:rPr lang="en-US" altLang="zh-CN" dirty="0">
                <a:solidFill>
                  <a:srgbClr val="0000CC"/>
                </a:solidFill>
                <a:latin typeface="Bookman Old Style" panose="02050604050505020204" pitchFamily="18" charset="0"/>
                <a:ea typeface="宋体" panose="02010600030101010101" pitchFamily="2" charset="-122"/>
                <a:cs typeface="Bookman Old Style" panose="02050604050505020204" pitchFamily="18" charset="0"/>
              </a:rPr>
              <a:t>  E→E+T | T      </a:t>
            </a:r>
            <a:r>
              <a:rPr lang="en-US" altLang="zh-CN" dirty="0">
                <a:solidFill>
                  <a:schemeClr val="tx2"/>
                </a:solidFill>
                <a:latin typeface="Bookman Old Style" panose="02050604050505020204" pitchFamily="18" charset="0"/>
                <a:ea typeface="宋体" panose="02010600030101010101" pitchFamily="2" charset="-122"/>
                <a:cs typeface="Bookman Old Style" panose="02050604050505020204" pitchFamily="18" charset="0"/>
              </a:rPr>
              <a:t>(2)</a:t>
            </a:r>
            <a:r>
              <a:rPr lang="en-US" altLang="zh-CN" dirty="0">
                <a:solidFill>
                  <a:srgbClr val="0000CC"/>
                </a:solidFill>
                <a:latin typeface="Bookman Old Style" panose="02050604050505020204" pitchFamily="18" charset="0"/>
                <a:ea typeface="宋体" panose="02010600030101010101" pitchFamily="2" charset="-122"/>
                <a:cs typeface="Bookman Old Style" panose="02050604050505020204" pitchFamily="18" charset="0"/>
              </a:rPr>
              <a:t>  T→T*F | F</a:t>
            </a:r>
            <a:endParaRPr lang="en-US" altLang="zh-CN" dirty="0">
              <a:solidFill>
                <a:srgbClr val="0000CC"/>
              </a:solidFill>
              <a:latin typeface="Bookman Old Style" panose="02050604050505020204" pitchFamily="18" charset="0"/>
              <a:ea typeface="宋体" panose="02010600030101010101" pitchFamily="2" charset="-122"/>
              <a:cs typeface="Bookman Old Style" panose="02050604050505020204" pitchFamily="18" charset="0"/>
            </a:endParaRPr>
          </a:p>
          <a:p>
            <a:pPr marL="990600" lvl="1" indent="-533400" eaLnBrk="0" hangingPunct="0">
              <a:lnSpc>
                <a:spcPct val="90000"/>
              </a:lnSpc>
              <a:buClr>
                <a:schemeClr val="accent2"/>
              </a:buClr>
              <a:buSzPct val="76000"/>
              <a:buFont typeface="Wingdings" panose="05000000000000000000" pitchFamily="2" charset="2"/>
            </a:pPr>
            <a:r>
              <a:rPr lang="en-US" altLang="zh-CN" dirty="0">
                <a:solidFill>
                  <a:srgbClr val="0000CC"/>
                </a:solidFill>
                <a:latin typeface="Bookman Old Style" panose="02050604050505020204" pitchFamily="18" charset="0"/>
                <a:ea typeface="宋体" panose="02010600030101010101" pitchFamily="2" charset="-122"/>
                <a:cs typeface="Bookman Old Style" panose="02050604050505020204" pitchFamily="18" charset="0"/>
              </a:rPr>
              <a:t>   </a:t>
            </a:r>
            <a:r>
              <a:rPr lang="en-US" altLang="zh-CN" dirty="0">
                <a:solidFill>
                  <a:schemeClr val="tx2"/>
                </a:solidFill>
                <a:latin typeface="Bookman Old Style" panose="02050604050505020204" pitchFamily="18" charset="0"/>
                <a:ea typeface="宋体" panose="02010600030101010101" pitchFamily="2" charset="-122"/>
                <a:cs typeface="Bookman Old Style" panose="02050604050505020204" pitchFamily="18" charset="0"/>
              </a:rPr>
              <a:t>(3)</a:t>
            </a:r>
            <a:r>
              <a:rPr lang="en-US" altLang="zh-CN" dirty="0">
                <a:solidFill>
                  <a:srgbClr val="0000CC"/>
                </a:solidFill>
                <a:latin typeface="Bookman Old Style" panose="02050604050505020204" pitchFamily="18" charset="0"/>
                <a:ea typeface="宋体" panose="02010600030101010101" pitchFamily="2" charset="-122"/>
                <a:cs typeface="Bookman Old Style" panose="02050604050505020204" pitchFamily="18" charset="0"/>
              </a:rPr>
              <a:t>  F→P </a:t>
            </a:r>
            <a:r>
              <a:rPr lang="en-US" altLang="zh-CN" dirty="0">
                <a:solidFill>
                  <a:srgbClr val="0000CC"/>
                </a:solidFill>
                <a:latin typeface="Bookman Old Style" panose="02050604050505020204" pitchFamily="18" charset="0"/>
                <a:ea typeface="宋体" panose="02010600030101010101" pitchFamily="2" charset="-122"/>
                <a:cs typeface="Bookman Old Style" panose="02050604050505020204" pitchFamily="18" charset="0"/>
                <a:sym typeface="Symbol" panose="05050102010706020507" pitchFamily="18" charset="2"/>
              </a:rPr>
              <a:t></a:t>
            </a:r>
            <a:r>
              <a:rPr lang="en-US" altLang="zh-CN" dirty="0">
                <a:solidFill>
                  <a:srgbClr val="0000CC"/>
                </a:solidFill>
                <a:latin typeface="Bookman Old Style" panose="02050604050505020204" pitchFamily="18" charset="0"/>
                <a:ea typeface="宋体" panose="02010600030101010101" pitchFamily="2" charset="-122"/>
                <a:cs typeface="Bookman Old Style" panose="02050604050505020204" pitchFamily="18" charset="0"/>
              </a:rPr>
              <a:t> F | P    </a:t>
            </a:r>
            <a:r>
              <a:rPr lang="en-US" altLang="zh-CN" dirty="0">
                <a:solidFill>
                  <a:schemeClr val="tx2"/>
                </a:solidFill>
                <a:latin typeface="Bookman Old Style" panose="02050604050505020204" pitchFamily="18" charset="0"/>
                <a:ea typeface="宋体" panose="02010600030101010101" pitchFamily="2" charset="-122"/>
                <a:cs typeface="Bookman Old Style" panose="02050604050505020204" pitchFamily="18" charset="0"/>
              </a:rPr>
              <a:t>(4)</a:t>
            </a:r>
            <a:r>
              <a:rPr lang="en-US" altLang="zh-CN" dirty="0">
                <a:solidFill>
                  <a:srgbClr val="0000CC"/>
                </a:solidFill>
                <a:latin typeface="Bookman Old Style" panose="02050604050505020204" pitchFamily="18" charset="0"/>
                <a:ea typeface="宋体" panose="02010600030101010101" pitchFamily="2" charset="-122"/>
                <a:cs typeface="Bookman Old Style" panose="02050604050505020204" pitchFamily="18" charset="0"/>
              </a:rPr>
              <a:t>  P→(E) | i</a:t>
            </a:r>
            <a:endParaRPr lang="en-US" altLang="zh-CN" dirty="0">
              <a:solidFill>
                <a:srgbClr val="0000CC"/>
              </a:solidFill>
              <a:latin typeface="Bookman Old Style" panose="02050604050505020204" pitchFamily="18" charset="0"/>
              <a:ea typeface="宋体" panose="02010600030101010101" pitchFamily="2" charset="-122"/>
              <a:cs typeface="Bookman Old Style" panose="02050604050505020204" pitchFamily="18" charset="0"/>
            </a:endParaRPr>
          </a:p>
          <a:p>
            <a:pPr marL="609600" indent="-609600" eaLnBrk="0" hangingPunct="0">
              <a:lnSpc>
                <a:spcPct val="90000"/>
              </a:lnSpc>
              <a:spcBef>
                <a:spcPts val="600"/>
              </a:spcBef>
              <a:buClr>
                <a:schemeClr val="accent1"/>
              </a:buClr>
              <a:buSzPct val="76000"/>
              <a:buFont typeface="Symbol" panose="05050102010706020507" pitchFamily="18" charset="2"/>
              <a:buChar char="·"/>
            </a:pPr>
            <a:r>
              <a:rPr lang="zh-CN" altLang="en-US" dirty="0">
                <a:latin typeface="Bookman Old Style" panose="02050604050505020204" pitchFamily="18" charset="0"/>
                <a:ea typeface="宋体" panose="02010600030101010101" pitchFamily="2" charset="-122"/>
                <a:cs typeface="Bookman Old Style" panose="02050604050505020204" pitchFamily="18" charset="0"/>
              </a:rPr>
              <a:t>句型：</a:t>
            </a:r>
            <a:r>
              <a:rPr lang="en-US" altLang="zh-CN" dirty="0">
                <a:solidFill>
                  <a:srgbClr val="0000CC"/>
                </a:solidFill>
                <a:latin typeface="Bookman Old Style" panose="02050604050505020204" pitchFamily="18" charset="0"/>
                <a:ea typeface="宋体" panose="02010600030101010101" pitchFamily="2" charset="-122"/>
                <a:cs typeface="Bookman Old Style" panose="02050604050505020204" pitchFamily="18" charset="0"/>
              </a:rPr>
              <a:t>T+F*P+i</a:t>
            </a:r>
            <a:endParaRPr lang="en-US" altLang="zh-CN" dirty="0">
              <a:solidFill>
                <a:srgbClr val="0000CC"/>
              </a:solidFill>
              <a:latin typeface="Bookman Old Style" panose="02050604050505020204" pitchFamily="18" charset="0"/>
              <a:ea typeface="宋体" panose="02010600030101010101" pitchFamily="2" charset="-122"/>
              <a:cs typeface="Bookman Old Style" panose="02050604050505020204" pitchFamily="18" charset="0"/>
            </a:endParaRPr>
          </a:p>
          <a:p>
            <a:pPr marL="609600" indent="-609600" eaLnBrk="0" hangingPunct="0">
              <a:lnSpc>
                <a:spcPct val="90000"/>
              </a:lnSpc>
              <a:buClr>
                <a:schemeClr val="accent1"/>
              </a:buClr>
              <a:buSzPct val="76000"/>
              <a:buFont typeface="Symbol" panose="05050102010706020507" pitchFamily="18" charset="2"/>
              <a:buChar char="·"/>
            </a:pPr>
            <a:r>
              <a:rPr lang="zh-CN" altLang="en-US" dirty="0">
                <a:latin typeface="Bookman Old Style" panose="02050604050505020204" pitchFamily="18" charset="0"/>
                <a:ea typeface="宋体" panose="02010600030101010101" pitchFamily="2" charset="-122"/>
                <a:cs typeface="Bookman Old Style" panose="02050604050505020204" pitchFamily="18" charset="0"/>
              </a:rPr>
              <a:t>短语：</a:t>
            </a:r>
            <a:r>
              <a:rPr lang="en-US" altLang="zh-CN" dirty="0">
                <a:solidFill>
                  <a:srgbClr val="0000CC"/>
                </a:solidFill>
                <a:latin typeface="Bookman Old Style" panose="02050604050505020204" pitchFamily="18" charset="0"/>
                <a:ea typeface="宋体" panose="02010600030101010101" pitchFamily="2" charset="-122"/>
                <a:cs typeface="Bookman Old Style" panose="02050604050505020204" pitchFamily="18" charset="0"/>
              </a:rPr>
              <a:t>T+F*P+i, T, F</a:t>
            </a:r>
            <a:r>
              <a:rPr lang="zh-CN" altLang="en-US" dirty="0">
                <a:solidFill>
                  <a:srgbClr val="0000CC"/>
                </a:solidFill>
                <a:latin typeface="Bookman Old Style" panose="02050604050505020204" pitchFamily="18" charset="0"/>
                <a:ea typeface="宋体" panose="02010600030101010101" pitchFamily="2" charset="-122"/>
                <a:cs typeface="Bookman Old Style" panose="02050604050505020204" pitchFamily="18" charset="0"/>
              </a:rPr>
              <a:t>，</a:t>
            </a:r>
            <a:endParaRPr lang="zh-CN" altLang="en-US" dirty="0">
              <a:solidFill>
                <a:srgbClr val="0000CC"/>
              </a:solidFill>
              <a:latin typeface="Bookman Old Style" panose="02050604050505020204" pitchFamily="18" charset="0"/>
              <a:ea typeface="宋体" panose="02010600030101010101" pitchFamily="2" charset="-122"/>
              <a:cs typeface="Bookman Old Style" panose="02050604050505020204" pitchFamily="18" charset="0"/>
            </a:endParaRPr>
          </a:p>
          <a:p>
            <a:pPr marL="609600" indent="-609600" eaLnBrk="0" hangingPunct="0">
              <a:lnSpc>
                <a:spcPct val="90000"/>
              </a:lnSpc>
              <a:buClr>
                <a:schemeClr val="accent1"/>
              </a:buClr>
              <a:buSzPct val="76000"/>
              <a:buFont typeface="Symbol" panose="05050102010706020507" pitchFamily="18" charset="2"/>
              <a:buChar char="·"/>
            </a:pPr>
            <a:r>
              <a:rPr lang="zh-CN" altLang="en-US" dirty="0">
                <a:solidFill>
                  <a:srgbClr val="0000CC"/>
                </a:solidFill>
                <a:latin typeface="Bookman Old Style" panose="02050604050505020204" pitchFamily="18" charset="0"/>
                <a:ea typeface="宋体" panose="02010600030101010101" pitchFamily="2" charset="-122"/>
                <a:cs typeface="Bookman Old Style" panose="02050604050505020204" pitchFamily="18" charset="0"/>
              </a:rPr>
              <a:t>         </a:t>
            </a:r>
            <a:r>
              <a:rPr lang="en-US" altLang="zh-CN" dirty="0">
                <a:solidFill>
                  <a:srgbClr val="0000CC"/>
                </a:solidFill>
                <a:latin typeface="Bookman Old Style" panose="02050604050505020204" pitchFamily="18" charset="0"/>
                <a:ea typeface="宋体" panose="02010600030101010101" pitchFamily="2" charset="-122"/>
                <a:cs typeface="Bookman Old Style" panose="02050604050505020204" pitchFamily="18" charset="0"/>
              </a:rPr>
              <a:t>P, F*P, i, T+F*P</a:t>
            </a:r>
            <a:endParaRPr lang="en-US" altLang="zh-CN" dirty="0">
              <a:solidFill>
                <a:srgbClr val="0000CC"/>
              </a:solidFill>
              <a:latin typeface="Bookman Old Style" panose="02050604050505020204" pitchFamily="18" charset="0"/>
              <a:ea typeface="宋体" panose="02010600030101010101" pitchFamily="2" charset="-122"/>
              <a:cs typeface="Bookman Old Style" panose="02050604050505020204" pitchFamily="18" charset="0"/>
            </a:endParaRPr>
          </a:p>
          <a:p>
            <a:pPr marL="609600" indent="-609600" eaLnBrk="0" hangingPunct="0">
              <a:lnSpc>
                <a:spcPct val="90000"/>
              </a:lnSpc>
              <a:buClr>
                <a:schemeClr val="accent1"/>
              </a:buClr>
              <a:buSzPct val="76000"/>
              <a:buFont typeface="Symbol" panose="05050102010706020507" pitchFamily="18" charset="2"/>
              <a:buChar char="·"/>
            </a:pPr>
            <a:r>
              <a:rPr lang="zh-CN" altLang="en-US" dirty="0">
                <a:latin typeface="Bookman Old Style" panose="02050604050505020204" pitchFamily="18" charset="0"/>
                <a:ea typeface="宋体" panose="02010600030101010101" pitchFamily="2" charset="-122"/>
                <a:cs typeface="Bookman Old Style" panose="02050604050505020204" pitchFamily="18" charset="0"/>
              </a:rPr>
              <a:t>直接短语：</a:t>
            </a:r>
            <a:r>
              <a:rPr lang="en-US" altLang="zh-CN" dirty="0">
                <a:solidFill>
                  <a:srgbClr val="0000CC"/>
                </a:solidFill>
                <a:latin typeface="Bookman Old Style" panose="02050604050505020204" pitchFamily="18" charset="0"/>
                <a:ea typeface="宋体" panose="02010600030101010101" pitchFamily="2" charset="-122"/>
                <a:cs typeface="Bookman Old Style" panose="02050604050505020204" pitchFamily="18" charset="0"/>
              </a:rPr>
              <a:t>T, F, P, i</a:t>
            </a:r>
            <a:endParaRPr lang="en-US" altLang="zh-CN" dirty="0">
              <a:solidFill>
                <a:srgbClr val="0000CC"/>
              </a:solidFill>
              <a:latin typeface="Bookman Old Style" panose="02050604050505020204" pitchFamily="18" charset="0"/>
              <a:ea typeface="宋体" panose="02010600030101010101" pitchFamily="2" charset="-122"/>
              <a:cs typeface="Bookman Old Style" panose="02050604050505020204" pitchFamily="18" charset="0"/>
            </a:endParaRPr>
          </a:p>
          <a:p>
            <a:pPr marL="609600" indent="-609600" eaLnBrk="0" hangingPunct="0">
              <a:lnSpc>
                <a:spcPct val="90000"/>
              </a:lnSpc>
              <a:buClr>
                <a:schemeClr val="accent1"/>
              </a:buClr>
              <a:buSzPct val="76000"/>
              <a:buFont typeface="Symbol" panose="05050102010706020507" pitchFamily="18" charset="2"/>
              <a:buChar char="·"/>
            </a:pPr>
            <a:r>
              <a:rPr lang="zh-CN" altLang="en-US" dirty="0">
                <a:latin typeface="Bookman Old Style" panose="02050604050505020204" pitchFamily="18" charset="0"/>
                <a:ea typeface="宋体" panose="02010600030101010101" pitchFamily="2" charset="-122"/>
                <a:cs typeface="Bookman Old Style" panose="02050604050505020204" pitchFamily="18" charset="0"/>
              </a:rPr>
              <a:t>句柄：</a:t>
            </a:r>
            <a:r>
              <a:rPr lang="en-US" altLang="zh-CN" dirty="0">
                <a:solidFill>
                  <a:srgbClr val="0000CC"/>
                </a:solidFill>
                <a:latin typeface="Bookman Old Style" panose="02050604050505020204" pitchFamily="18" charset="0"/>
                <a:ea typeface="宋体" panose="02010600030101010101" pitchFamily="2" charset="-122"/>
                <a:cs typeface="Bookman Old Style" panose="02050604050505020204" pitchFamily="18" charset="0"/>
              </a:rPr>
              <a:t>T</a:t>
            </a:r>
            <a:endParaRPr lang="en-US" altLang="zh-CN" dirty="0">
              <a:solidFill>
                <a:srgbClr val="0000CC"/>
              </a:solidFill>
              <a:latin typeface="Bookman Old Style" panose="02050604050505020204" pitchFamily="18" charset="0"/>
              <a:ea typeface="宋体" panose="02010600030101010101" pitchFamily="2" charset="-122"/>
              <a:cs typeface="Bookman Old Style" panose="02050604050505020204" pitchFamily="18" charset="0"/>
            </a:endParaRPr>
          </a:p>
          <a:p>
            <a:pPr marL="609600" indent="-609600" eaLnBrk="0" hangingPunct="0">
              <a:lnSpc>
                <a:spcPct val="90000"/>
              </a:lnSpc>
              <a:buClr>
                <a:schemeClr val="accent1"/>
              </a:buClr>
              <a:buSzPct val="76000"/>
              <a:buFont typeface="Symbol" panose="05050102010706020507" pitchFamily="18" charset="2"/>
              <a:buChar char="·"/>
            </a:pPr>
            <a:r>
              <a:rPr lang="zh-CN" altLang="en-US" dirty="0">
                <a:latin typeface="Bookman Old Style" panose="02050604050505020204" pitchFamily="18" charset="0"/>
                <a:ea typeface="宋体" panose="02010600030101010101" pitchFamily="2" charset="-122"/>
                <a:cs typeface="Bookman Old Style" panose="02050604050505020204" pitchFamily="18" charset="0"/>
              </a:rPr>
              <a:t>素短语： </a:t>
            </a:r>
            <a:r>
              <a:rPr lang="en-US" altLang="zh-CN" dirty="0">
                <a:solidFill>
                  <a:srgbClr val="0000CC"/>
                </a:solidFill>
                <a:latin typeface="Bookman Old Style" panose="02050604050505020204" pitchFamily="18" charset="0"/>
                <a:ea typeface="宋体" panose="02010600030101010101" pitchFamily="2" charset="-122"/>
                <a:cs typeface="Bookman Old Style" panose="02050604050505020204" pitchFamily="18" charset="0"/>
              </a:rPr>
              <a:t>F*P,  i</a:t>
            </a:r>
            <a:endParaRPr lang="en-US" altLang="zh-CN" dirty="0">
              <a:solidFill>
                <a:srgbClr val="0000CC"/>
              </a:solidFill>
              <a:latin typeface="Bookman Old Style" panose="02050604050505020204" pitchFamily="18" charset="0"/>
              <a:ea typeface="宋体" panose="02010600030101010101" pitchFamily="2" charset="-122"/>
              <a:cs typeface="Bookman Old Style" panose="02050604050505020204" pitchFamily="18" charset="0"/>
            </a:endParaRPr>
          </a:p>
          <a:p>
            <a:pPr marL="609600" indent="-609600" eaLnBrk="0" hangingPunct="0">
              <a:lnSpc>
                <a:spcPct val="90000"/>
              </a:lnSpc>
              <a:buClr>
                <a:schemeClr val="accent1"/>
              </a:buClr>
              <a:buSzPct val="76000"/>
              <a:buFont typeface="Symbol" panose="05050102010706020507" pitchFamily="18" charset="2"/>
              <a:buChar char="·"/>
            </a:pPr>
            <a:r>
              <a:rPr lang="zh-CN" altLang="en-US" dirty="0">
                <a:latin typeface="Bookman Old Style" panose="02050604050505020204" pitchFamily="18" charset="0"/>
                <a:ea typeface="宋体" panose="02010600030101010101" pitchFamily="2" charset="-122"/>
                <a:cs typeface="Bookman Old Style" panose="02050604050505020204" pitchFamily="18" charset="0"/>
              </a:rPr>
              <a:t>最左素短语： </a:t>
            </a:r>
            <a:r>
              <a:rPr lang="en-US" altLang="zh-CN" dirty="0">
                <a:solidFill>
                  <a:srgbClr val="0000CC"/>
                </a:solidFill>
                <a:latin typeface="Bookman Old Style" panose="02050604050505020204" pitchFamily="18" charset="0"/>
                <a:ea typeface="宋体" panose="02010600030101010101" pitchFamily="2" charset="-122"/>
                <a:cs typeface="Bookman Old Style" panose="02050604050505020204" pitchFamily="18" charset="0"/>
              </a:rPr>
              <a:t>F*P</a:t>
            </a:r>
            <a:endParaRPr lang="en-US" altLang="zh-CN" dirty="0">
              <a:solidFill>
                <a:srgbClr val="0000CC"/>
              </a:solidFill>
              <a:latin typeface="Bookman Old Style" panose="02050604050505020204" pitchFamily="18" charset="0"/>
              <a:ea typeface="宋体" panose="02010600030101010101" pitchFamily="2" charset="-122"/>
              <a:cs typeface="Bookman Old Style" panose="02050604050505020204" pitchFamily="18" charset="0"/>
            </a:endParaRPr>
          </a:p>
        </p:txBody>
      </p:sp>
      <p:grpSp>
        <p:nvGrpSpPr>
          <p:cNvPr id="8" name="Group 39"/>
          <p:cNvGrpSpPr/>
          <p:nvPr/>
        </p:nvGrpSpPr>
        <p:grpSpPr>
          <a:xfrm>
            <a:off x="5029200" y="2763838"/>
            <a:ext cx="3535363" cy="3789362"/>
            <a:chOff x="3360" y="240"/>
            <a:chExt cx="2227" cy="2387"/>
          </a:xfrm>
        </p:grpSpPr>
        <p:sp>
          <p:nvSpPr>
            <p:cNvPr id="73733" name="Rectangle 40"/>
            <p:cNvSpPr/>
            <p:nvPr/>
          </p:nvSpPr>
          <p:spPr>
            <a:xfrm>
              <a:off x="4845" y="240"/>
              <a:ext cx="149" cy="269"/>
            </a:xfrm>
            <a:prstGeom prst="rect">
              <a:avLst/>
            </a:prstGeom>
            <a:noFill/>
            <a:ln w="22225">
              <a:noFill/>
            </a:ln>
          </p:spPr>
          <p:txBody>
            <a:bodyPr wrap="none" lIns="0" tIns="0" rIns="0" bIns="0" anchor="t" anchorCtr="0">
              <a:spAutoFit/>
            </a:bodyPr>
            <a:p>
              <a:r>
                <a:rPr lang="en-US" altLang="zh-CN" sz="2800" b="1" dirty="0">
                  <a:latin typeface="Times New Roman" panose="02020603050405020304" pitchFamily="18" charset="0"/>
                </a:rPr>
                <a:t>E</a:t>
              </a:r>
              <a:endParaRPr lang="en-US" altLang="zh-CN" sz="2800" b="1" dirty="0">
                <a:latin typeface="Times New Roman" panose="02020603050405020304" pitchFamily="18" charset="0"/>
              </a:endParaRPr>
            </a:p>
          </p:txBody>
        </p:sp>
        <p:sp>
          <p:nvSpPr>
            <p:cNvPr id="73734" name="Rectangle 41"/>
            <p:cNvSpPr/>
            <p:nvPr/>
          </p:nvSpPr>
          <p:spPr>
            <a:xfrm>
              <a:off x="3974" y="729"/>
              <a:ext cx="149" cy="269"/>
            </a:xfrm>
            <a:prstGeom prst="rect">
              <a:avLst/>
            </a:prstGeom>
            <a:noFill/>
            <a:ln w="22225">
              <a:noFill/>
            </a:ln>
          </p:spPr>
          <p:txBody>
            <a:bodyPr wrap="none" lIns="0" tIns="0" rIns="0" bIns="0" anchor="t" anchorCtr="0">
              <a:spAutoFit/>
            </a:bodyPr>
            <a:p>
              <a:r>
                <a:rPr lang="en-US" altLang="zh-CN" sz="2800" b="1" dirty="0">
                  <a:latin typeface="Times New Roman" panose="02020603050405020304" pitchFamily="18" charset="0"/>
                </a:rPr>
                <a:t>E</a:t>
              </a:r>
              <a:endParaRPr lang="en-US" altLang="zh-CN" sz="2800" b="1" dirty="0">
                <a:latin typeface="Times New Roman" panose="02020603050405020304" pitchFamily="18" charset="0"/>
              </a:endParaRPr>
            </a:p>
          </p:txBody>
        </p:sp>
        <p:sp>
          <p:nvSpPr>
            <p:cNvPr id="73735" name="Rectangle 42"/>
            <p:cNvSpPr/>
            <p:nvPr/>
          </p:nvSpPr>
          <p:spPr>
            <a:xfrm>
              <a:off x="5040" y="1753"/>
              <a:ext cx="137" cy="269"/>
            </a:xfrm>
            <a:prstGeom prst="rect">
              <a:avLst/>
            </a:prstGeom>
            <a:noFill/>
            <a:ln w="22225">
              <a:noFill/>
            </a:ln>
          </p:spPr>
          <p:txBody>
            <a:bodyPr wrap="none" lIns="0" tIns="0" rIns="0" bIns="0" anchor="t" anchorCtr="0">
              <a:spAutoFit/>
            </a:bodyPr>
            <a:p>
              <a:r>
                <a:rPr lang="en-US" altLang="zh-CN" sz="2800" b="1" dirty="0">
                  <a:latin typeface="Times New Roman" panose="02020603050405020304" pitchFamily="18" charset="0"/>
                </a:rPr>
                <a:t>F</a:t>
              </a:r>
              <a:endParaRPr lang="en-US" altLang="zh-CN" sz="2800" b="1" dirty="0">
                <a:latin typeface="Times New Roman" panose="02020603050405020304" pitchFamily="18" charset="0"/>
              </a:endParaRPr>
            </a:p>
          </p:txBody>
        </p:sp>
        <p:sp>
          <p:nvSpPr>
            <p:cNvPr id="73736" name="Rectangle 43"/>
            <p:cNvSpPr/>
            <p:nvPr/>
          </p:nvSpPr>
          <p:spPr>
            <a:xfrm>
              <a:off x="4875" y="718"/>
              <a:ext cx="128" cy="269"/>
            </a:xfrm>
            <a:prstGeom prst="rect">
              <a:avLst/>
            </a:prstGeom>
            <a:noFill/>
            <a:ln w="22225">
              <a:noFill/>
            </a:ln>
          </p:spPr>
          <p:txBody>
            <a:bodyPr wrap="none" lIns="0" tIns="0" rIns="0" bIns="0" anchor="t" anchorCtr="0">
              <a:spAutoFit/>
            </a:bodyPr>
            <a:p>
              <a:r>
                <a:rPr lang="en-US" altLang="zh-CN" sz="2800" b="1" dirty="0">
                  <a:latin typeface="Times New Roman" panose="02020603050405020304" pitchFamily="18" charset="0"/>
                </a:rPr>
                <a:t>+</a:t>
              </a:r>
              <a:endParaRPr lang="en-US" altLang="zh-CN" sz="2800" b="1" dirty="0">
                <a:latin typeface="Times New Roman" panose="02020603050405020304" pitchFamily="18" charset="0"/>
              </a:endParaRPr>
            </a:p>
          </p:txBody>
        </p:sp>
        <p:sp>
          <p:nvSpPr>
            <p:cNvPr id="73737" name="Rectangle 44"/>
            <p:cNvSpPr/>
            <p:nvPr/>
          </p:nvSpPr>
          <p:spPr>
            <a:xfrm>
              <a:off x="4548" y="1753"/>
              <a:ext cx="112" cy="269"/>
            </a:xfrm>
            <a:prstGeom prst="rect">
              <a:avLst/>
            </a:prstGeom>
            <a:noFill/>
            <a:ln w="22225">
              <a:noFill/>
            </a:ln>
          </p:spPr>
          <p:txBody>
            <a:bodyPr wrap="none" lIns="0" tIns="0" rIns="0" bIns="0" anchor="t" anchorCtr="0">
              <a:spAutoFit/>
            </a:bodyPr>
            <a:p>
              <a:r>
                <a:rPr lang="en-US" altLang="zh-CN" sz="2800" b="1" dirty="0">
                  <a:latin typeface="Times New Roman" panose="02020603050405020304" pitchFamily="18" charset="0"/>
                </a:rPr>
                <a:t>*</a:t>
              </a:r>
              <a:endParaRPr lang="en-US" altLang="zh-CN" sz="2800" b="1" dirty="0">
                <a:latin typeface="Times New Roman" panose="02020603050405020304" pitchFamily="18" charset="0"/>
              </a:endParaRPr>
            </a:p>
          </p:txBody>
        </p:sp>
        <p:sp>
          <p:nvSpPr>
            <p:cNvPr id="73738" name="Rectangle 45"/>
            <p:cNvSpPr/>
            <p:nvPr/>
          </p:nvSpPr>
          <p:spPr>
            <a:xfrm>
              <a:off x="5428" y="741"/>
              <a:ext cx="149" cy="269"/>
            </a:xfrm>
            <a:prstGeom prst="rect">
              <a:avLst/>
            </a:prstGeom>
            <a:noFill/>
            <a:ln w="22225">
              <a:noFill/>
            </a:ln>
          </p:spPr>
          <p:txBody>
            <a:bodyPr wrap="none" lIns="0" tIns="0" rIns="0" bIns="0" anchor="t" anchorCtr="0">
              <a:spAutoFit/>
            </a:bodyPr>
            <a:p>
              <a:r>
                <a:rPr lang="en-US" altLang="zh-CN" sz="2800" b="1" dirty="0">
                  <a:latin typeface="Times New Roman" panose="02020603050405020304" pitchFamily="18" charset="0"/>
                </a:rPr>
                <a:t>T</a:t>
              </a:r>
              <a:endParaRPr lang="en-US" altLang="zh-CN" sz="2800" b="1" dirty="0">
                <a:latin typeface="Times New Roman" panose="02020603050405020304" pitchFamily="18" charset="0"/>
              </a:endParaRPr>
            </a:p>
          </p:txBody>
        </p:sp>
        <p:sp>
          <p:nvSpPr>
            <p:cNvPr id="73739" name="Rectangle 46"/>
            <p:cNvSpPr/>
            <p:nvPr/>
          </p:nvSpPr>
          <p:spPr>
            <a:xfrm>
              <a:off x="5489" y="2358"/>
              <a:ext cx="62" cy="269"/>
            </a:xfrm>
            <a:prstGeom prst="rect">
              <a:avLst/>
            </a:prstGeom>
            <a:noFill/>
            <a:ln w="22225">
              <a:noFill/>
            </a:ln>
          </p:spPr>
          <p:txBody>
            <a:bodyPr wrap="none" lIns="0" tIns="0" rIns="0" bIns="0" anchor="t" anchorCtr="0">
              <a:spAutoFit/>
            </a:bodyPr>
            <a:p>
              <a:r>
                <a:rPr lang="en-US" altLang="zh-CN" sz="2800" b="1" dirty="0">
                  <a:latin typeface="Times New Roman" panose="02020603050405020304" pitchFamily="18" charset="0"/>
                </a:rPr>
                <a:t>i</a:t>
              </a:r>
              <a:endParaRPr lang="en-US" altLang="zh-CN" sz="2800" b="1" dirty="0">
                <a:latin typeface="Times New Roman" panose="02020603050405020304" pitchFamily="18" charset="0"/>
              </a:endParaRPr>
            </a:p>
          </p:txBody>
        </p:sp>
        <p:sp>
          <p:nvSpPr>
            <p:cNvPr id="73740" name="Rectangle 47"/>
            <p:cNvSpPr/>
            <p:nvPr/>
          </p:nvSpPr>
          <p:spPr>
            <a:xfrm>
              <a:off x="5439" y="1241"/>
              <a:ext cx="137" cy="269"/>
            </a:xfrm>
            <a:prstGeom prst="rect">
              <a:avLst/>
            </a:prstGeom>
            <a:noFill/>
            <a:ln w="22225">
              <a:noFill/>
            </a:ln>
          </p:spPr>
          <p:txBody>
            <a:bodyPr wrap="none" lIns="0" tIns="0" rIns="0" bIns="0" anchor="t" anchorCtr="0">
              <a:spAutoFit/>
            </a:bodyPr>
            <a:p>
              <a:r>
                <a:rPr lang="en-US" altLang="zh-CN" sz="2800" b="1" dirty="0">
                  <a:latin typeface="Times New Roman" panose="02020603050405020304" pitchFamily="18" charset="0"/>
                </a:rPr>
                <a:t>F</a:t>
              </a:r>
              <a:endParaRPr lang="en-US" altLang="zh-CN" sz="2800" b="1" dirty="0">
                <a:latin typeface="Times New Roman" panose="02020603050405020304" pitchFamily="18" charset="0"/>
              </a:endParaRPr>
            </a:p>
          </p:txBody>
        </p:sp>
        <p:sp>
          <p:nvSpPr>
            <p:cNvPr id="73741" name="Rectangle 48"/>
            <p:cNvSpPr/>
            <p:nvPr/>
          </p:nvSpPr>
          <p:spPr>
            <a:xfrm>
              <a:off x="4087" y="1719"/>
              <a:ext cx="149" cy="269"/>
            </a:xfrm>
            <a:prstGeom prst="rect">
              <a:avLst/>
            </a:prstGeom>
            <a:noFill/>
            <a:ln w="22225">
              <a:noFill/>
            </a:ln>
          </p:spPr>
          <p:txBody>
            <a:bodyPr wrap="none" lIns="0" tIns="0" rIns="0" bIns="0" anchor="t" anchorCtr="0">
              <a:spAutoFit/>
            </a:bodyPr>
            <a:p>
              <a:r>
                <a:rPr lang="en-US" altLang="zh-CN" sz="2800" b="1" dirty="0">
                  <a:latin typeface="Times New Roman" panose="02020603050405020304" pitchFamily="18" charset="0"/>
                </a:rPr>
                <a:t>T</a:t>
              </a:r>
              <a:endParaRPr lang="en-US" altLang="zh-CN" sz="2800" b="1" dirty="0">
                <a:latin typeface="Times New Roman" panose="02020603050405020304" pitchFamily="18" charset="0"/>
              </a:endParaRPr>
            </a:p>
          </p:txBody>
        </p:sp>
        <p:sp>
          <p:nvSpPr>
            <p:cNvPr id="73742" name="Rectangle 49"/>
            <p:cNvSpPr/>
            <p:nvPr/>
          </p:nvSpPr>
          <p:spPr>
            <a:xfrm>
              <a:off x="4097" y="2242"/>
              <a:ext cx="137" cy="269"/>
            </a:xfrm>
            <a:prstGeom prst="rect">
              <a:avLst/>
            </a:prstGeom>
            <a:noFill/>
            <a:ln w="22225">
              <a:noFill/>
            </a:ln>
          </p:spPr>
          <p:txBody>
            <a:bodyPr wrap="none" lIns="0" tIns="0" rIns="0" bIns="0" anchor="t" anchorCtr="0">
              <a:spAutoFit/>
            </a:bodyPr>
            <a:p>
              <a:r>
                <a:rPr lang="en-US" altLang="zh-CN" sz="2800" b="1" dirty="0">
                  <a:latin typeface="Times New Roman" panose="02020603050405020304" pitchFamily="18" charset="0"/>
                </a:rPr>
                <a:t>F</a:t>
              </a:r>
              <a:endParaRPr lang="en-US" altLang="zh-CN" sz="2800" b="1" dirty="0">
                <a:latin typeface="Times New Roman" panose="02020603050405020304" pitchFamily="18" charset="0"/>
              </a:endParaRPr>
            </a:p>
          </p:txBody>
        </p:sp>
        <p:sp>
          <p:nvSpPr>
            <p:cNvPr id="73743" name="Rectangle 50"/>
            <p:cNvSpPr/>
            <p:nvPr/>
          </p:nvSpPr>
          <p:spPr>
            <a:xfrm>
              <a:off x="4548" y="1207"/>
              <a:ext cx="149" cy="269"/>
            </a:xfrm>
            <a:prstGeom prst="rect">
              <a:avLst/>
            </a:prstGeom>
            <a:noFill/>
            <a:ln w="22225">
              <a:noFill/>
            </a:ln>
          </p:spPr>
          <p:txBody>
            <a:bodyPr wrap="none" lIns="0" tIns="0" rIns="0" bIns="0" anchor="t" anchorCtr="0">
              <a:spAutoFit/>
            </a:bodyPr>
            <a:p>
              <a:r>
                <a:rPr lang="en-US" altLang="zh-CN" sz="2800" b="1" dirty="0">
                  <a:latin typeface="Times New Roman" panose="02020603050405020304" pitchFamily="18" charset="0"/>
                </a:rPr>
                <a:t>T</a:t>
              </a:r>
              <a:endParaRPr lang="en-US" altLang="zh-CN" sz="2800" b="1" dirty="0">
                <a:latin typeface="Times New Roman" panose="02020603050405020304" pitchFamily="18" charset="0"/>
              </a:endParaRPr>
            </a:p>
          </p:txBody>
        </p:sp>
        <p:sp>
          <p:nvSpPr>
            <p:cNvPr id="73744" name="Rectangle 51"/>
            <p:cNvSpPr/>
            <p:nvPr/>
          </p:nvSpPr>
          <p:spPr>
            <a:xfrm>
              <a:off x="5450" y="1823"/>
              <a:ext cx="137" cy="269"/>
            </a:xfrm>
            <a:prstGeom prst="rect">
              <a:avLst/>
            </a:prstGeom>
            <a:noFill/>
            <a:ln w="22225">
              <a:noFill/>
            </a:ln>
          </p:spPr>
          <p:txBody>
            <a:bodyPr wrap="none" lIns="0" tIns="0" rIns="0" bIns="0" anchor="t" anchorCtr="0">
              <a:spAutoFit/>
            </a:bodyPr>
            <a:p>
              <a:r>
                <a:rPr lang="en-US" altLang="zh-CN" sz="2800" b="1" dirty="0">
                  <a:latin typeface="Times New Roman" panose="02020603050405020304" pitchFamily="18" charset="0"/>
                </a:rPr>
                <a:t>P</a:t>
              </a:r>
              <a:endParaRPr lang="en-US" altLang="zh-CN" sz="2800" b="1" dirty="0">
                <a:latin typeface="Times New Roman" panose="02020603050405020304" pitchFamily="18" charset="0"/>
              </a:endParaRPr>
            </a:p>
          </p:txBody>
        </p:sp>
        <p:sp>
          <p:nvSpPr>
            <p:cNvPr id="73745" name="Rectangle 52"/>
            <p:cNvSpPr/>
            <p:nvPr/>
          </p:nvSpPr>
          <p:spPr>
            <a:xfrm>
              <a:off x="4015" y="1184"/>
              <a:ext cx="128" cy="269"/>
            </a:xfrm>
            <a:prstGeom prst="rect">
              <a:avLst/>
            </a:prstGeom>
            <a:noFill/>
            <a:ln w="22225">
              <a:noFill/>
            </a:ln>
          </p:spPr>
          <p:txBody>
            <a:bodyPr wrap="none" lIns="0" tIns="0" rIns="0" bIns="0" anchor="t" anchorCtr="0">
              <a:spAutoFit/>
            </a:bodyPr>
            <a:p>
              <a:r>
                <a:rPr lang="en-US" altLang="zh-CN" sz="2800" b="1" dirty="0">
                  <a:latin typeface="Times New Roman" panose="02020603050405020304" pitchFamily="18" charset="0"/>
                </a:rPr>
                <a:t>+</a:t>
              </a:r>
              <a:endParaRPr lang="en-US" altLang="zh-CN" sz="2800" b="1" dirty="0">
                <a:latin typeface="Times New Roman" panose="02020603050405020304" pitchFamily="18" charset="0"/>
              </a:endParaRPr>
            </a:p>
          </p:txBody>
        </p:sp>
        <p:sp>
          <p:nvSpPr>
            <p:cNvPr id="73746" name="Rectangle 53"/>
            <p:cNvSpPr/>
            <p:nvPr/>
          </p:nvSpPr>
          <p:spPr>
            <a:xfrm>
              <a:off x="3360" y="1195"/>
              <a:ext cx="149" cy="269"/>
            </a:xfrm>
            <a:prstGeom prst="rect">
              <a:avLst/>
            </a:prstGeom>
            <a:noFill/>
            <a:ln w="22225">
              <a:noFill/>
            </a:ln>
          </p:spPr>
          <p:txBody>
            <a:bodyPr wrap="none" lIns="0" tIns="0" rIns="0" bIns="0" anchor="t" anchorCtr="0">
              <a:spAutoFit/>
            </a:bodyPr>
            <a:p>
              <a:r>
                <a:rPr lang="en-US" altLang="zh-CN" sz="2800" b="1" dirty="0">
                  <a:latin typeface="Times New Roman" panose="02020603050405020304" pitchFamily="18" charset="0"/>
                </a:rPr>
                <a:t>E</a:t>
              </a:r>
              <a:endParaRPr lang="en-US" altLang="zh-CN" sz="2800" b="1" dirty="0">
                <a:latin typeface="Times New Roman" panose="02020603050405020304" pitchFamily="18" charset="0"/>
              </a:endParaRPr>
            </a:p>
          </p:txBody>
        </p:sp>
        <p:sp>
          <p:nvSpPr>
            <p:cNvPr id="73747" name="Rectangle 54"/>
            <p:cNvSpPr/>
            <p:nvPr/>
          </p:nvSpPr>
          <p:spPr>
            <a:xfrm>
              <a:off x="3360" y="1671"/>
              <a:ext cx="149" cy="269"/>
            </a:xfrm>
            <a:prstGeom prst="rect">
              <a:avLst/>
            </a:prstGeom>
            <a:noFill/>
            <a:ln w="22225">
              <a:noFill/>
            </a:ln>
          </p:spPr>
          <p:txBody>
            <a:bodyPr wrap="none" lIns="0" tIns="0" rIns="0" bIns="0" anchor="t" anchorCtr="0">
              <a:spAutoFit/>
            </a:bodyPr>
            <a:p>
              <a:r>
                <a:rPr lang="en-US" altLang="zh-CN" sz="2800" b="1" dirty="0">
                  <a:latin typeface="Times New Roman" panose="02020603050405020304" pitchFamily="18" charset="0"/>
                </a:rPr>
                <a:t>T</a:t>
              </a:r>
              <a:endParaRPr lang="en-US" altLang="zh-CN" sz="2800" b="1" dirty="0">
                <a:latin typeface="Times New Roman" panose="02020603050405020304" pitchFamily="18" charset="0"/>
              </a:endParaRPr>
            </a:p>
          </p:txBody>
        </p:sp>
        <p:sp>
          <p:nvSpPr>
            <p:cNvPr id="73748" name="Rectangle 55"/>
            <p:cNvSpPr/>
            <p:nvPr/>
          </p:nvSpPr>
          <p:spPr>
            <a:xfrm>
              <a:off x="5041" y="2301"/>
              <a:ext cx="137" cy="269"/>
            </a:xfrm>
            <a:prstGeom prst="rect">
              <a:avLst/>
            </a:prstGeom>
            <a:noFill/>
            <a:ln w="22225">
              <a:noFill/>
            </a:ln>
          </p:spPr>
          <p:txBody>
            <a:bodyPr wrap="none" lIns="0" tIns="0" rIns="0" bIns="0" anchor="t" anchorCtr="0">
              <a:spAutoFit/>
            </a:bodyPr>
            <a:p>
              <a:r>
                <a:rPr lang="en-US" altLang="zh-CN" sz="2800" b="1" dirty="0">
                  <a:latin typeface="Times New Roman" panose="02020603050405020304" pitchFamily="18" charset="0"/>
                </a:rPr>
                <a:t>P</a:t>
              </a:r>
              <a:endParaRPr lang="en-US" altLang="zh-CN" sz="2800" b="1" dirty="0">
                <a:latin typeface="Times New Roman" panose="02020603050405020304" pitchFamily="18" charset="0"/>
              </a:endParaRPr>
            </a:p>
          </p:txBody>
        </p:sp>
        <p:sp>
          <p:nvSpPr>
            <p:cNvPr id="73749" name="Line 56"/>
            <p:cNvSpPr/>
            <p:nvPr/>
          </p:nvSpPr>
          <p:spPr>
            <a:xfrm flipH="1">
              <a:off x="4038" y="516"/>
              <a:ext cx="854" cy="242"/>
            </a:xfrm>
            <a:prstGeom prst="line">
              <a:avLst/>
            </a:prstGeom>
            <a:ln w="22225" cap="sq" cmpd="sng">
              <a:solidFill>
                <a:schemeClr val="tx1"/>
              </a:solidFill>
              <a:prstDash val="solid"/>
              <a:round/>
              <a:headEnd type="none" w="sm" len="sm"/>
              <a:tailEnd type="none" w="sm" len="sm"/>
            </a:ln>
          </p:spPr>
        </p:sp>
        <p:sp>
          <p:nvSpPr>
            <p:cNvPr id="73750" name="Line 57"/>
            <p:cNvSpPr/>
            <p:nvPr/>
          </p:nvSpPr>
          <p:spPr>
            <a:xfrm>
              <a:off x="4892" y="516"/>
              <a:ext cx="0" cy="242"/>
            </a:xfrm>
            <a:prstGeom prst="line">
              <a:avLst/>
            </a:prstGeom>
            <a:ln w="22225" cap="sq" cmpd="sng">
              <a:solidFill>
                <a:schemeClr val="tx1"/>
              </a:solidFill>
              <a:prstDash val="solid"/>
              <a:round/>
              <a:headEnd type="none" w="sm" len="sm"/>
              <a:tailEnd type="none" w="sm" len="sm"/>
            </a:ln>
          </p:spPr>
        </p:sp>
        <p:sp>
          <p:nvSpPr>
            <p:cNvPr id="73751" name="Line 58"/>
            <p:cNvSpPr/>
            <p:nvPr/>
          </p:nvSpPr>
          <p:spPr>
            <a:xfrm>
              <a:off x="4892" y="516"/>
              <a:ext cx="640" cy="242"/>
            </a:xfrm>
            <a:prstGeom prst="line">
              <a:avLst/>
            </a:prstGeom>
            <a:ln w="22225" cap="sq" cmpd="sng">
              <a:solidFill>
                <a:schemeClr val="tx1"/>
              </a:solidFill>
              <a:prstDash val="solid"/>
              <a:round/>
              <a:headEnd type="none" w="sm" len="sm"/>
              <a:tailEnd type="none" w="sm" len="sm"/>
            </a:ln>
          </p:spPr>
        </p:sp>
        <p:sp>
          <p:nvSpPr>
            <p:cNvPr id="73752" name="Line 59"/>
            <p:cNvSpPr/>
            <p:nvPr/>
          </p:nvSpPr>
          <p:spPr>
            <a:xfrm flipH="1">
              <a:off x="3483" y="952"/>
              <a:ext cx="555" cy="243"/>
            </a:xfrm>
            <a:prstGeom prst="line">
              <a:avLst/>
            </a:prstGeom>
            <a:ln w="22225" cap="sq" cmpd="sng">
              <a:solidFill>
                <a:schemeClr val="tx1"/>
              </a:solidFill>
              <a:prstDash val="solid"/>
              <a:round/>
              <a:headEnd type="none" w="sm" len="sm"/>
              <a:tailEnd type="none" w="sm" len="sm"/>
            </a:ln>
          </p:spPr>
        </p:sp>
        <p:sp>
          <p:nvSpPr>
            <p:cNvPr id="73753" name="Line 60"/>
            <p:cNvSpPr/>
            <p:nvPr/>
          </p:nvSpPr>
          <p:spPr>
            <a:xfrm>
              <a:off x="4038" y="952"/>
              <a:ext cx="0" cy="243"/>
            </a:xfrm>
            <a:prstGeom prst="line">
              <a:avLst/>
            </a:prstGeom>
            <a:ln w="22225" cap="sq" cmpd="sng">
              <a:solidFill>
                <a:schemeClr val="tx1"/>
              </a:solidFill>
              <a:prstDash val="solid"/>
              <a:round/>
              <a:headEnd type="none" w="sm" len="sm"/>
              <a:tailEnd type="none" w="sm" len="sm"/>
            </a:ln>
          </p:spPr>
        </p:sp>
        <p:sp>
          <p:nvSpPr>
            <p:cNvPr id="73754" name="Line 61"/>
            <p:cNvSpPr/>
            <p:nvPr/>
          </p:nvSpPr>
          <p:spPr>
            <a:xfrm>
              <a:off x="4038" y="952"/>
              <a:ext cx="512" cy="243"/>
            </a:xfrm>
            <a:prstGeom prst="line">
              <a:avLst/>
            </a:prstGeom>
            <a:ln w="22225" cap="sq" cmpd="sng">
              <a:solidFill>
                <a:schemeClr val="tx1"/>
              </a:solidFill>
              <a:prstDash val="solid"/>
              <a:round/>
              <a:headEnd type="none" w="sm" len="sm"/>
              <a:tailEnd type="none" w="sm" len="sm"/>
            </a:ln>
          </p:spPr>
        </p:sp>
        <p:sp>
          <p:nvSpPr>
            <p:cNvPr id="73755" name="Line 62"/>
            <p:cNvSpPr/>
            <p:nvPr/>
          </p:nvSpPr>
          <p:spPr>
            <a:xfrm>
              <a:off x="3440" y="1437"/>
              <a:ext cx="0" cy="243"/>
            </a:xfrm>
            <a:prstGeom prst="line">
              <a:avLst/>
            </a:prstGeom>
            <a:ln w="22225" cap="sq" cmpd="sng">
              <a:solidFill>
                <a:schemeClr val="tx1"/>
              </a:solidFill>
              <a:prstDash val="solid"/>
              <a:round/>
              <a:headEnd type="none" w="sm" len="sm"/>
              <a:tailEnd type="none" w="sm" len="sm"/>
            </a:ln>
          </p:spPr>
        </p:sp>
        <p:sp>
          <p:nvSpPr>
            <p:cNvPr id="73756" name="Line 63"/>
            <p:cNvSpPr/>
            <p:nvPr/>
          </p:nvSpPr>
          <p:spPr>
            <a:xfrm flipH="1">
              <a:off x="4166" y="1486"/>
              <a:ext cx="469" cy="242"/>
            </a:xfrm>
            <a:prstGeom prst="line">
              <a:avLst/>
            </a:prstGeom>
            <a:ln w="22225" cap="sq" cmpd="sng">
              <a:solidFill>
                <a:schemeClr val="tx1"/>
              </a:solidFill>
              <a:prstDash val="solid"/>
              <a:round/>
              <a:headEnd type="none" w="sm" len="sm"/>
              <a:tailEnd type="none" w="sm" len="sm"/>
            </a:ln>
          </p:spPr>
        </p:sp>
        <p:sp>
          <p:nvSpPr>
            <p:cNvPr id="73757" name="Line 64"/>
            <p:cNvSpPr/>
            <p:nvPr/>
          </p:nvSpPr>
          <p:spPr>
            <a:xfrm>
              <a:off x="4635" y="1486"/>
              <a:ext cx="0" cy="242"/>
            </a:xfrm>
            <a:prstGeom prst="line">
              <a:avLst/>
            </a:prstGeom>
            <a:ln w="22225" cap="sq" cmpd="sng">
              <a:solidFill>
                <a:schemeClr val="tx1"/>
              </a:solidFill>
              <a:prstDash val="solid"/>
              <a:round/>
              <a:headEnd type="none" w="sm" len="sm"/>
              <a:tailEnd type="none" w="sm" len="sm"/>
            </a:ln>
          </p:spPr>
        </p:sp>
        <p:sp>
          <p:nvSpPr>
            <p:cNvPr id="73758" name="Line 65"/>
            <p:cNvSpPr/>
            <p:nvPr/>
          </p:nvSpPr>
          <p:spPr>
            <a:xfrm>
              <a:off x="4635" y="1486"/>
              <a:ext cx="427" cy="242"/>
            </a:xfrm>
            <a:prstGeom prst="line">
              <a:avLst/>
            </a:prstGeom>
            <a:ln w="22225" cap="sq" cmpd="sng">
              <a:solidFill>
                <a:schemeClr val="tx1"/>
              </a:solidFill>
              <a:prstDash val="solid"/>
              <a:round/>
              <a:headEnd type="none" w="sm" len="sm"/>
              <a:tailEnd type="none" w="sm" len="sm"/>
            </a:ln>
          </p:spPr>
        </p:sp>
        <p:sp>
          <p:nvSpPr>
            <p:cNvPr id="73759" name="Line 66"/>
            <p:cNvSpPr/>
            <p:nvPr/>
          </p:nvSpPr>
          <p:spPr>
            <a:xfrm>
              <a:off x="4166" y="1971"/>
              <a:ext cx="0" cy="290"/>
            </a:xfrm>
            <a:prstGeom prst="line">
              <a:avLst/>
            </a:prstGeom>
            <a:ln w="22225" cap="sq" cmpd="sng">
              <a:solidFill>
                <a:schemeClr val="tx1"/>
              </a:solidFill>
              <a:prstDash val="solid"/>
              <a:round/>
              <a:headEnd type="none" w="sm" len="sm"/>
              <a:tailEnd type="none" w="sm" len="sm"/>
            </a:ln>
          </p:spPr>
        </p:sp>
        <p:sp>
          <p:nvSpPr>
            <p:cNvPr id="73760" name="Line 67"/>
            <p:cNvSpPr/>
            <p:nvPr/>
          </p:nvSpPr>
          <p:spPr>
            <a:xfrm>
              <a:off x="5105" y="2019"/>
              <a:ext cx="0" cy="291"/>
            </a:xfrm>
            <a:prstGeom prst="line">
              <a:avLst/>
            </a:prstGeom>
            <a:ln w="22225" cap="sq" cmpd="sng">
              <a:solidFill>
                <a:schemeClr val="tx1"/>
              </a:solidFill>
              <a:prstDash val="solid"/>
              <a:round/>
              <a:headEnd type="none" w="sm" len="sm"/>
              <a:tailEnd type="none" w="sm" len="sm"/>
            </a:ln>
          </p:spPr>
        </p:sp>
        <p:sp>
          <p:nvSpPr>
            <p:cNvPr id="73761" name="Line 68"/>
            <p:cNvSpPr/>
            <p:nvPr/>
          </p:nvSpPr>
          <p:spPr>
            <a:xfrm>
              <a:off x="5489" y="1049"/>
              <a:ext cx="0" cy="243"/>
            </a:xfrm>
            <a:prstGeom prst="line">
              <a:avLst/>
            </a:prstGeom>
            <a:ln w="22225" cap="sq" cmpd="sng">
              <a:solidFill>
                <a:schemeClr val="tx1"/>
              </a:solidFill>
              <a:prstDash val="solid"/>
              <a:round/>
              <a:headEnd type="none" w="sm" len="sm"/>
              <a:tailEnd type="none" w="sm" len="sm"/>
            </a:ln>
          </p:spPr>
        </p:sp>
        <p:sp>
          <p:nvSpPr>
            <p:cNvPr id="73762" name="Line 69"/>
            <p:cNvSpPr/>
            <p:nvPr/>
          </p:nvSpPr>
          <p:spPr>
            <a:xfrm>
              <a:off x="5489" y="1534"/>
              <a:ext cx="0" cy="291"/>
            </a:xfrm>
            <a:prstGeom prst="line">
              <a:avLst/>
            </a:prstGeom>
            <a:ln w="22225" cap="sq" cmpd="sng">
              <a:solidFill>
                <a:schemeClr val="tx1"/>
              </a:solidFill>
              <a:prstDash val="solid"/>
              <a:round/>
              <a:headEnd type="none" w="sm" len="sm"/>
              <a:tailEnd type="none" w="sm" len="sm"/>
            </a:ln>
          </p:spPr>
        </p:sp>
        <p:sp>
          <p:nvSpPr>
            <p:cNvPr id="73763" name="Line 70"/>
            <p:cNvSpPr/>
            <p:nvPr/>
          </p:nvSpPr>
          <p:spPr>
            <a:xfrm>
              <a:off x="5489" y="2068"/>
              <a:ext cx="0" cy="290"/>
            </a:xfrm>
            <a:prstGeom prst="line">
              <a:avLst/>
            </a:prstGeom>
            <a:ln w="22225" cap="sq" cmpd="sng">
              <a:solidFill>
                <a:schemeClr val="tx1"/>
              </a:solidFill>
              <a:prstDash val="solid"/>
              <a:round/>
              <a:headEnd type="none" w="sm" len="sm"/>
              <a:tailEnd type="none" w="sm" len="sm"/>
            </a:ln>
          </p:spPr>
        </p:sp>
      </p:grpSp>
      <p:sp>
        <p:nvSpPr>
          <p:cNvPr id="73764" name="Title 1"/>
          <p:cNvSpPr>
            <a:spLocks noGrp="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Operator precedence analysis</a:t>
            </a:r>
            <a:endParaRPr lang="zh-CN" altLang="en-US" kern="1200" dirty="0">
              <a:latin typeface="+mj-lt"/>
              <a:ea typeface="宋体" panose="02010600030101010101" pitchFamily="2" charset="-122"/>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Title 1"/>
          <p:cNvSpPr>
            <a:spLocks noGrp="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Example</a:t>
            </a:r>
            <a:endParaRPr lang="zh-CN" altLang="en-US" kern="1200" dirty="0">
              <a:latin typeface="+mj-lt"/>
              <a:ea typeface="宋体" panose="02010600030101010101" pitchFamily="2" charset="-122"/>
              <a:cs typeface="+mj-cs"/>
            </a:endParaRPr>
          </a:p>
        </p:txBody>
      </p:sp>
      <p:sp>
        <p:nvSpPr>
          <p:cNvPr id="3" name="Content Placeholder 2"/>
          <p:cNvSpPr>
            <a:spLocks noGrp="1"/>
          </p:cNvSpPr>
          <p:nvPr>
            <p:ph sz="quarter" idx="1"/>
          </p:nvPr>
        </p:nvSpPr>
        <p:spPr>
          <a:xfrm>
            <a:off x="457200" y="1219200"/>
            <a:ext cx="8229600" cy="4937125"/>
          </a:xfrm>
        </p:spPr>
        <p:txBody>
          <a:bodyPr vert="horz" wrap="square" lIns="91440" tIns="45720" rIns="91440" bIns="45720" numCol="1" anchor="t" anchorCtr="0" compatLnSpc="1"/>
          <a:lstStyle/>
          <a:p>
            <a:pPr marL="273050" marR="0" lvl="0" indent="-273050" algn="l" defTabSz="914400" rtl="0" eaLnBrk="0" fontAlgn="base" latinLnBrk="0" hangingPunct="0">
              <a:lnSpc>
                <a:spcPct val="115000"/>
              </a:lnSpc>
              <a:spcBef>
                <a:spcPct val="0"/>
              </a:spcBef>
              <a:spcAft>
                <a:spcPct val="0"/>
              </a:spcAft>
              <a:buClr>
                <a:schemeClr val="accent1"/>
              </a:buClr>
              <a:buSzPct val="76000"/>
              <a:buFont typeface="Wingdings 3" panose="05040102010807070707" pitchFamily="18" charset="2"/>
              <a:buChar char=""/>
              <a:defRPr/>
            </a:pPr>
            <a:r>
              <a:rPr kumimoji="0" lang="zh-CN" altLang="en-US" sz="2800" b="0" i="0" u="none" strike="noStrike" kern="1200" cap="none" spc="0" normalizeH="0" baseline="0" noProof="1" smtClean="0">
                <a:ln>
                  <a:noFill/>
                </a:ln>
                <a:solidFill>
                  <a:srgbClr val="00823B"/>
                </a:solidFill>
                <a:effectLst/>
                <a:uLnTx/>
                <a:uFillTx/>
                <a:latin typeface="+mj-lt"/>
                <a:ea typeface="楷体_GB2312" pitchFamily="49" charset="-122"/>
                <a:cs typeface="+mn-cs"/>
              </a:rPr>
              <a:t>例</a:t>
            </a:r>
            <a:r>
              <a:rPr kumimoji="0" lang="en-US" altLang="zh-CN" sz="2800" b="0" i="0" u="none" strike="noStrike" kern="1200" cap="none" spc="0" normalizeH="0" baseline="0" noProof="1" smtClean="0">
                <a:ln>
                  <a:noFill/>
                </a:ln>
                <a:solidFill>
                  <a:srgbClr val="00823B"/>
                </a:solidFill>
                <a:effectLst/>
                <a:uLnTx/>
                <a:uFillTx/>
                <a:latin typeface="+mj-lt"/>
                <a:ea typeface="楷体_GB2312" pitchFamily="49" charset="-122"/>
                <a:cs typeface="+mn-cs"/>
              </a:rPr>
              <a:t>2</a:t>
            </a:r>
            <a:r>
              <a:rPr kumimoji="0" lang="zh-CN" altLang="en-US" sz="2800" b="0" i="0" u="none" strike="noStrike" kern="1200" cap="none" spc="0" normalizeH="0" baseline="0" noProof="1" smtClean="0">
                <a:ln>
                  <a:noFill/>
                </a:ln>
                <a:solidFill>
                  <a:schemeClr val="tx1"/>
                </a:solidFill>
                <a:effectLst/>
                <a:uLnTx/>
                <a:uFillTx/>
                <a:latin typeface="+mj-lt"/>
                <a:ea typeface="楷体_GB2312" pitchFamily="49" charset="-122"/>
                <a:cs typeface="+mn-cs"/>
              </a:rPr>
              <a:t>：设文法</a:t>
            </a:r>
            <a:r>
              <a:rPr kumimoji="0" lang="en-US" altLang="zh-CN" sz="2800" b="0" i="0" u="none" strike="noStrike" kern="1200" cap="none" spc="0" normalizeH="0" baseline="0" noProof="1" smtClean="0">
                <a:ln>
                  <a:noFill/>
                </a:ln>
                <a:solidFill>
                  <a:schemeClr val="tx1"/>
                </a:solidFill>
                <a:effectLst/>
                <a:uLnTx/>
                <a:uFillTx/>
                <a:latin typeface="+mj-lt"/>
                <a:ea typeface="楷体_GB2312" pitchFamily="49" charset="-122"/>
                <a:cs typeface="+mn-cs"/>
              </a:rPr>
              <a:t>G</a:t>
            </a:r>
            <a:r>
              <a:rPr kumimoji="0" lang="en-US" altLang="zh-CN"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a:t>
            </a:r>
            <a:r>
              <a:rPr kumimoji="0" lang="en-US" altLang="zh-CN" sz="2800" b="0" i="0" u="none" strike="noStrike" kern="1200" cap="none" spc="0" normalizeH="0" baseline="0" noProof="1" smtClean="0">
                <a:ln>
                  <a:noFill/>
                </a:ln>
                <a:solidFill>
                  <a:schemeClr val="tx1"/>
                </a:solidFill>
                <a:effectLst/>
                <a:uLnTx/>
                <a:uFillTx/>
                <a:latin typeface="+mj-lt"/>
                <a:ea typeface="楷体_GB2312" pitchFamily="49" charset="-122"/>
                <a:cs typeface="+mn-cs"/>
              </a:rPr>
              <a:t>S</a:t>
            </a:r>
            <a:r>
              <a:rPr kumimoji="0" lang="en-US" altLang="zh-CN"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a:t>
            </a:r>
            <a:r>
              <a:rPr kumimoji="0" lang="en-US" altLang="zh-CN" sz="2800" b="0" i="0" u="none" strike="noStrike" kern="1200" cap="none" spc="0" normalizeH="0" baseline="0" noProof="1" smtClean="0">
                <a:ln>
                  <a:noFill/>
                </a:ln>
                <a:solidFill>
                  <a:schemeClr val="tx1"/>
                </a:solidFill>
                <a:effectLst/>
                <a:uLnTx/>
                <a:uFillTx/>
                <a:latin typeface="+mj-lt"/>
                <a:ea typeface="楷体_GB2312" pitchFamily="49" charset="-122"/>
                <a:cs typeface="+mn-cs"/>
              </a:rPr>
              <a:t>：</a:t>
            </a:r>
            <a:endParaRPr kumimoji="0" lang="en-US" altLang="zh-CN" sz="2800" b="0" i="0" u="none" strike="noStrike" kern="1200" cap="none" spc="0" normalizeH="0" baseline="0" noProof="1" smtClean="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115000"/>
              </a:lnSpc>
              <a:spcBef>
                <a:spcPct val="0"/>
              </a:spcBef>
              <a:spcAft>
                <a:spcPct val="0"/>
              </a:spcAft>
              <a:buClr>
                <a:schemeClr val="accent1"/>
              </a:buClr>
              <a:buSzPct val="76000"/>
              <a:buFont typeface="Wingdings" panose="05000000000000000000" pitchFamily="2" charset="2"/>
              <a:buNone/>
              <a:defRPr/>
            </a:pPr>
            <a:r>
              <a:rPr kumimoji="0" lang="en-US" altLang="zh-CN" sz="2800" b="0" i="0" u="none" strike="noStrike" kern="1200" cap="none" spc="0" normalizeH="0" baseline="0" noProof="0" dirty="0" smtClean="0">
                <a:ln>
                  <a:noFill/>
                </a:ln>
                <a:solidFill>
                  <a:srgbClr val="0000CC"/>
                </a:solidFill>
                <a:effectLst/>
                <a:uLnTx/>
                <a:uFillTx/>
                <a:latin typeface="+mj-lt"/>
                <a:ea typeface="楷体_GB2312" pitchFamily="49" charset="-122"/>
                <a:cs typeface="楷体_GB2312"/>
              </a:rPr>
              <a:t>			S </a:t>
            </a:r>
            <a:r>
              <a:rPr kumimoji="0" lang="en-US" altLang="zh-CN" sz="2800" b="0" i="0" u="none" strike="noStrike" kern="1200" cap="none" spc="0" normalizeH="0" baseline="0" noProof="0" dirty="0" smtClean="0">
                <a:ln>
                  <a:noFill/>
                </a:ln>
                <a:solidFill>
                  <a:srgbClr val="0000CC"/>
                </a:solidFill>
                <a:effectLst/>
                <a:uLnTx/>
                <a:uFillTx/>
                <a:latin typeface="+mj-lt"/>
                <a:ea typeface="楷体_GB2312" pitchFamily="49" charset="-122"/>
                <a:cs typeface="楷体_GB2312"/>
                <a:sym typeface="Symbol" panose="05050102010706020507" pitchFamily="18" charset="2"/>
              </a:rPr>
              <a:t> </a:t>
            </a:r>
            <a:r>
              <a:rPr kumimoji="0" lang="en-US" altLang="zh-CN" sz="2800" b="0" i="0" u="none" strike="noStrike" kern="1200" cap="none" spc="0" normalizeH="0" baseline="0" noProof="0" dirty="0" err="1" smtClean="0">
                <a:ln>
                  <a:noFill/>
                </a:ln>
                <a:solidFill>
                  <a:srgbClr val="0000CC"/>
                </a:solidFill>
                <a:effectLst/>
                <a:uLnTx/>
                <a:uFillTx/>
                <a:latin typeface="+mj-lt"/>
                <a:ea typeface="楷体_GB2312" pitchFamily="49" charset="-122"/>
                <a:cs typeface="楷体_GB2312"/>
                <a:sym typeface="Symbol" panose="05050102010706020507" pitchFamily="18" charset="2"/>
              </a:rPr>
              <a:t>aABe</a:t>
            </a:r>
            <a:endParaRPr kumimoji="0" lang="en-US" altLang="zh-CN" sz="2800" b="0" i="0" u="none" strike="noStrike" kern="1200" cap="none" spc="0" normalizeH="0" baseline="0" noProof="0" dirty="0" smtClean="0">
              <a:ln>
                <a:noFill/>
              </a:ln>
              <a:solidFill>
                <a:srgbClr val="0000CC"/>
              </a:solidFill>
              <a:effectLst/>
              <a:uLnTx/>
              <a:uFillTx/>
              <a:latin typeface="+mj-lt"/>
              <a:ea typeface="楷体_GB2312" pitchFamily="49" charset="-122"/>
              <a:cs typeface="楷体_GB2312"/>
              <a:sym typeface="Symbol" panose="05050102010706020507" pitchFamily="18" charset="2"/>
            </a:endParaRPr>
          </a:p>
          <a:p>
            <a:pPr marL="273050" marR="0" lvl="0" indent="-273050" algn="l" defTabSz="914400" rtl="0" eaLnBrk="0" fontAlgn="base" latinLnBrk="0" hangingPunct="0">
              <a:lnSpc>
                <a:spcPct val="115000"/>
              </a:lnSpc>
              <a:spcBef>
                <a:spcPct val="0"/>
              </a:spcBef>
              <a:spcAft>
                <a:spcPct val="0"/>
              </a:spcAft>
              <a:buClr>
                <a:schemeClr val="accent1"/>
              </a:buClr>
              <a:buSzPct val="76000"/>
              <a:buFont typeface="Wingdings" panose="05000000000000000000" pitchFamily="2" charset="2"/>
              <a:buNone/>
              <a:defRPr/>
            </a:pPr>
            <a:r>
              <a:rPr kumimoji="0" lang="en-US" altLang="zh-CN" sz="2800" b="0" i="0" u="none" strike="noStrike" kern="1200" cap="none" spc="0" normalizeH="0" baseline="0" noProof="0" dirty="0" smtClean="0">
                <a:ln>
                  <a:noFill/>
                </a:ln>
                <a:solidFill>
                  <a:schemeClr val="tx1"/>
                </a:solidFill>
                <a:effectLst/>
                <a:uLnTx/>
                <a:uFillTx/>
                <a:latin typeface="+mj-lt"/>
                <a:ea typeface="楷体_GB2312" pitchFamily="49" charset="-122"/>
                <a:cs typeface="楷体_GB2312"/>
                <a:sym typeface="Symbol" panose="05050102010706020507" pitchFamily="18" charset="2"/>
              </a:rPr>
              <a:t>			</a:t>
            </a:r>
            <a:r>
              <a:rPr kumimoji="0" lang="en-US" altLang="zh-CN" sz="2800" b="0" i="0" u="none" strike="noStrike" kern="1200" cap="none" spc="0" normalizeH="0" baseline="0" noProof="0" dirty="0" smtClean="0">
                <a:ln>
                  <a:noFill/>
                </a:ln>
                <a:solidFill>
                  <a:srgbClr val="0000CC"/>
                </a:solidFill>
                <a:effectLst/>
                <a:uLnTx/>
                <a:uFillTx/>
                <a:latin typeface="+mj-lt"/>
                <a:ea typeface="楷体_GB2312" pitchFamily="49" charset="-122"/>
                <a:cs typeface="楷体_GB2312"/>
                <a:sym typeface="Symbol" panose="05050102010706020507" pitchFamily="18" charset="2"/>
              </a:rPr>
              <a:t>A  </a:t>
            </a:r>
            <a:r>
              <a:rPr kumimoji="0" lang="en-US" altLang="zh-CN" sz="2800" b="0" i="0" u="none" strike="noStrike" kern="1200" cap="none" spc="0" normalizeH="0" baseline="0" noProof="0" dirty="0" err="1" smtClean="0">
                <a:ln>
                  <a:noFill/>
                </a:ln>
                <a:solidFill>
                  <a:srgbClr val="0000CC"/>
                </a:solidFill>
                <a:effectLst/>
                <a:uLnTx/>
                <a:uFillTx/>
                <a:latin typeface="+mj-lt"/>
                <a:ea typeface="楷体_GB2312" pitchFamily="49" charset="-122"/>
                <a:cs typeface="楷体_GB2312"/>
                <a:sym typeface="Symbol" panose="05050102010706020507" pitchFamily="18" charset="2"/>
              </a:rPr>
              <a:t>Abc|b</a:t>
            </a:r>
            <a:endParaRPr kumimoji="0" lang="en-US" altLang="zh-CN" sz="2800" b="0" i="0" u="none" strike="noStrike" kern="1200" cap="none" spc="0" normalizeH="0" baseline="0" noProof="0" dirty="0" smtClean="0">
              <a:ln>
                <a:noFill/>
              </a:ln>
              <a:solidFill>
                <a:srgbClr val="0000CC"/>
              </a:solidFill>
              <a:effectLst/>
              <a:uLnTx/>
              <a:uFillTx/>
              <a:latin typeface="+mj-lt"/>
              <a:ea typeface="楷体_GB2312" pitchFamily="49" charset="-122"/>
              <a:cs typeface="楷体_GB2312"/>
              <a:sym typeface="Symbol" panose="05050102010706020507" pitchFamily="18" charset="2"/>
            </a:endParaRPr>
          </a:p>
          <a:p>
            <a:pPr marL="273050" marR="0" lvl="0" indent="-273050" algn="l" defTabSz="914400" rtl="0" eaLnBrk="0" fontAlgn="base" latinLnBrk="0" hangingPunct="0">
              <a:lnSpc>
                <a:spcPct val="115000"/>
              </a:lnSpc>
              <a:spcBef>
                <a:spcPct val="0"/>
              </a:spcBef>
              <a:spcAft>
                <a:spcPct val="0"/>
              </a:spcAft>
              <a:buClr>
                <a:schemeClr val="accent1"/>
              </a:buClr>
              <a:buSzPct val="76000"/>
              <a:buFont typeface="Wingdings" panose="05000000000000000000" pitchFamily="2" charset="2"/>
              <a:buNone/>
              <a:defRPr/>
            </a:pPr>
            <a:r>
              <a:rPr kumimoji="0" lang="en-US" altLang="zh-CN" sz="2800" b="0" i="0" u="none" strike="noStrike" kern="1200" cap="none" spc="0" normalizeH="0" baseline="0" noProof="0" dirty="0" smtClean="0">
                <a:ln>
                  <a:noFill/>
                </a:ln>
                <a:solidFill>
                  <a:srgbClr val="0000CC"/>
                </a:solidFill>
                <a:effectLst/>
                <a:uLnTx/>
                <a:uFillTx/>
                <a:latin typeface="+mj-lt"/>
                <a:ea typeface="楷体_GB2312" pitchFamily="49" charset="-122"/>
                <a:cs typeface="楷体_GB2312"/>
                <a:sym typeface="Symbol" panose="05050102010706020507" pitchFamily="18" charset="2"/>
              </a:rPr>
              <a:t>			B  d</a:t>
            </a:r>
            <a:endParaRPr kumimoji="0" lang="en-US" altLang="zh-CN" sz="2800" b="0" i="0" u="none" strike="noStrike" kern="1200" cap="none" spc="0" normalizeH="0" baseline="0" noProof="0" dirty="0" smtClean="0">
              <a:ln>
                <a:noFill/>
              </a:ln>
              <a:solidFill>
                <a:srgbClr val="0000CC"/>
              </a:solidFill>
              <a:effectLst/>
              <a:uLnTx/>
              <a:uFillTx/>
              <a:latin typeface="+mj-lt"/>
              <a:ea typeface="楷体_GB2312" pitchFamily="49" charset="-122"/>
              <a:cs typeface="楷体_GB2312"/>
              <a:sym typeface="Symbol" panose="05050102010706020507" pitchFamily="18" charset="2"/>
            </a:endParaRPr>
          </a:p>
          <a:p>
            <a:pPr marL="273050" marR="0" lvl="0" indent="-273050" algn="l" defTabSz="914400" rtl="0" eaLnBrk="0" fontAlgn="base" latinLnBrk="0" hangingPunct="0">
              <a:lnSpc>
                <a:spcPct val="115000"/>
              </a:lnSpc>
              <a:spcBef>
                <a:spcPct val="0"/>
              </a:spcBef>
              <a:spcAft>
                <a:spcPct val="0"/>
              </a:spcAft>
              <a:buClr>
                <a:schemeClr val="accent1"/>
              </a:buClr>
              <a:buSzPct val="76000"/>
              <a:buFont typeface="Wingdings" panose="05000000000000000000" pitchFamily="2" charset="2"/>
              <a:buNone/>
              <a:defRPr/>
            </a:pPr>
            <a:endParaRPr kumimoji="0" lang="en-US" altLang="zh-CN" sz="28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115000"/>
              </a:lnSpc>
              <a:spcBef>
                <a:spcPct val="0"/>
              </a:spcBef>
              <a:spcAft>
                <a:spcPct val="0"/>
              </a:spcAft>
              <a:buClr>
                <a:schemeClr val="accent1"/>
              </a:buClr>
              <a:buSzPct val="76000"/>
              <a:buFont typeface="Wingdings" panose="05000000000000000000" pitchFamily="2" charset="2"/>
              <a:buNone/>
              <a:defRPr/>
            </a:pPr>
            <a:r>
              <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试对</a:t>
            </a:r>
            <a:r>
              <a:rPr kumimoji="0" lang="en-US" altLang="zh-CN" sz="2800" b="0" i="0" u="none" strike="noStrike" kern="1200" cap="none" spc="0" normalizeH="0" baseline="0" noProof="0" dirty="0" err="1" smtClean="0">
                <a:ln>
                  <a:noFill/>
                </a:ln>
                <a:solidFill>
                  <a:srgbClr val="0000CC"/>
                </a:solidFill>
                <a:effectLst/>
                <a:uLnTx/>
                <a:uFillTx/>
                <a:latin typeface="+mj-lt"/>
                <a:ea typeface="楷体_GB2312" pitchFamily="49" charset="-122"/>
                <a:cs typeface="楷体_GB2312"/>
              </a:rPr>
              <a:t>abbcde</a:t>
            </a:r>
            <a:r>
              <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进行“移进</a:t>
            </a:r>
            <a:r>
              <a:rPr kumimoji="0" lang="en-US" altLang="zh-CN"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a:t>
            </a:r>
            <a:r>
              <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归约”分析。</a:t>
            </a:r>
            <a:endPar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7411" name="Date Placeholder 3"/>
          <p:cNvSpPr>
            <a:spLocks noGrp="1"/>
          </p:cNvSpPr>
          <p:nvPr>
            <p:ph type="dt" sz="half" idx="10"/>
          </p:nvPr>
        </p:nvSpPr>
        <p:spPr>
          <a:noFill/>
          <a:ln>
            <a:noFill/>
          </a:ln>
        </p:spPr>
        <p:txBody>
          <a:bodyPr anchor="t"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a:fld id="{BB962C8B-B14F-4D97-AF65-F5344CB8AC3E}" type="datetime1">
              <a:rPr lang="zh-TW" altLang="en-US" sz="1400" dirty="0">
                <a:solidFill>
                  <a:schemeClr val="tx2"/>
                </a:solidFill>
              </a:rPr>
            </a:fld>
            <a:endParaRPr lang="zh-TW" altLang="en-US" sz="1400" dirty="0">
              <a:solidFill>
                <a:schemeClr val="tx2"/>
              </a:solidFill>
            </a:endParaRPr>
          </a:p>
        </p:txBody>
      </p:sp>
      <p:sp>
        <p:nvSpPr>
          <p:cNvPr id="17412" name="Slide Number Placeholder 4"/>
          <p:cNvSpPr>
            <a:spLocks noGrp="1"/>
          </p:cNvSpPr>
          <p:nvPr>
            <p:ph type="sldNum" sz="quarter" idx="12"/>
          </p:nvPr>
        </p:nvSpPr>
        <p:spPr>
          <a:noFill/>
          <a:ln>
            <a:noFill/>
          </a:ln>
        </p:spPr>
        <p:txBody>
          <a:bodyPr anchor="t"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a:fld id="{9A0DB2DC-4C9A-4742-B13C-FB6460FD3503}" type="slidenum">
              <a:rPr lang="zh-TW" altLang="en-US" sz="1400" dirty="0">
                <a:solidFill>
                  <a:schemeClr val="tx2"/>
                </a:solidFill>
              </a:rPr>
            </a:fld>
            <a:endParaRPr lang="zh-TW" altLang="en-US" sz="1400" dirty="0">
              <a:solidFill>
                <a:schemeClr val="tx2"/>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3" name="日期占位符 3"/>
          <p:cNvSpPr>
            <a:spLocks noGrp="1"/>
          </p:cNvSpPr>
          <p:nvPr>
            <p:ph type="dt" sz="half" idx="10"/>
          </p:nvPr>
        </p:nvSpPr>
        <p:spPr>
          <a:noFill/>
          <a:ln>
            <a:noFill/>
          </a:ln>
        </p:spPr>
        <p:txBody>
          <a:bodyPr anchor="t"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a:fld id="{BB962C8B-B14F-4D97-AF65-F5344CB8AC3E}" type="datetime1">
              <a:rPr lang="zh-TW" altLang="en-US" sz="1400" dirty="0">
                <a:solidFill>
                  <a:schemeClr val="tx2"/>
                </a:solidFill>
              </a:rPr>
            </a:fld>
            <a:endParaRPr lang="zh-TW" altLang="en-US" sz="1400" dirty="0">
              <a:solidFill>
                <a:schemeClr val="tx2"/>
              </a:solidFill>
            </a:endParaRPr>
          </a:p>
        </p:txBody>
      </p:sp>
      <p:sp>
        <p:nvSpPr>
          <p:cNvPr id="74754" name="灯片编号占位符 4"/>
          <p:cNvSpPr>
            <a:spLocks noGrp="1"/>
          </p:cNvSpPr>
          <p:nvPr>
            <p:ph type="sldNum" sz="quarter" idx="12"/>
          </p:nvPr>
        </p:nvSpPr>
        <p:spPr>
          <a:noFill/>
          <a:ln>
            <a:noFill/>
          </a:ln>
        </p:spPr>
        <p:txBody>
          <a:bodyPr anchor="t"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a:fld id="{9A0DB2DC-4C9A-4742-B13C-FB6460FD3503}" type="slidenum">
              <a:rPr lang="zh-TW" altLang="en-US" sz="1400" dirty="0">
                <a:solidFill>
                  <a:schemeClr val="tx2"/>
                </a:solidFill>
              </a:rPr>
            </a:fld>
            <a:endParaRPr lang="zh-TW" altLang="en-US" sz="1400" dirty="0">
              <a:solidFill>
                <a:schemeClr val="tx2"/>
              </a:solidFill>
            </a:endParaRPr>
          </a:p>
        </p:txBody>
      </p:sp>
      <mc:AlternateContent xmlns:mc="http://schemas.openxmlformats.org/markup-compatibility/2006">
        <mc:Choice xmlns:a14="http://schemas.microsoft.com/office/drawing/2010/main" Requires="a14">
          <p:sp>
            <p:nvSpPr>
              <p:cNvPr id="74755" name="Rectangle 3"/>
              <p:cNvSpPr txBox="1">
                <a:spLocks noRot="1"/>
              </p:cNvSpPr>
              <p:nvPr/>
            </p:nvSpPr>
            <p:spPr>
              <a:xfrm>
                <a:off x="609600" y="1600200"/>
                <a:ext cx="8153400" cy="4498975"/>
              </a:xfrm>
              <a:prstGeom prst="rect">
                <a:avLst/>
              </a:prstGeom>
              <a:noFill/>
              <a:ln w="9525">
                <a:noFill/>
              </a:ln>
            </p:spPr>
            <p:txBody>
              <a:bodyPr anchor="t" anchorCtr="0"/>
              <a:p>
                <a:pPr marL="273050" indent="-273050" eaLnBrk="0" hangingPunct="0">
                  <a:spcBef>
                    <a:spcPts val="600"/>
                  </a:spcBef>
                  <a:buClr>
                    <a:schemeClr val="accent1"/>
                  </a:buClr>
                  <a:buSzPct val="76000"/>
                  <a:buFont typeface="Wingdings 3" panose="05040102010807070707" pitchFamily="18" charset="2"/>
                  <a:buChar char=""/>
                </a:pPr>
                <a:r>
                  <a:rPr lang="zh-CN" altLang="en-US" sz="2800" dirty="0">
                    <a:latin typeface="Gill Sans MT" panose="020B0502020104020203" charset="0"/>
                    <a:ea typeface="华文新魏" panose="02010800040101010101" pitchFamily="2" charset="-122"/>
                  </a:rPr>
                  <a:t>算符优先文法句型</a:t>
                </a:r>
                <a:r>
                  <a:rPr lang="en-US" altLang="zh-CN" sz="2800" dirty="0">
                    <a:latin typeface="Gill Sans MT" panose="020B0502020104020203" charset="0"/>
                    <a:ea typeface="华文新魏" panose="02010800040101010101" pitchFamily="2" charset="-122"/>
                  </a:rPr>
                  <a:t>(</a:t>
                </a:r>
                <a:r>
                  <a:rPr lang="zh-CN" altLang="en-US" sz="2800" dirty="0">
                    <a:latin typeface="Gill Sans MT" panose="020B0502020104020203" charset="0"/>
                    <a:ea typeface="华文新魏" panose="02010800040101010101" pitchFamily="2" charset="-122"/>
                  </a:rPr>
                  <a:t>括在两个＃之间</a:t>
                </a:r>
                <a:r>
                  <a:rPr lang="en-US" altLang="zh-CN" sz="2800" dirty="0">
                    <a:latin typeface="Gill Sans MT" panose="020B0502020104020203" charset="0"/>
                    <a:ea typeface="华文新魏" panose="02010800040101010101" pitchFamily="2" charset="-122"/>
                  </a:rPr>
                  <a:t>)</a:t>
                </a:r>
                <a:r>
                  <a:rPr lang="zh-CN" altLang="en-US" sz="2800" dirty="0">
                    <a:latin typeface="Gill Sans MT" panose="020B0502020104020203" charset="0"/>
                    <a:ea typeface="华文新魏" panose="02010800040101010101" pitchFamily="2" charset="-122"/>
                  </a:rPr>
                  <a:t>的一般形式写成：</a:t>
                </a:r>
                <a:endParaRPr lang="zh-CN" altLang="en-US" sz="2800" dirty="0">
                  <a:latin typeface="Gill Sans MT" panose="020B0502020104020203" charset="0"/>
                  <a:ea typeface="华文新魏" panose="02010800040101010101" pitchFamily="2" charset="-122"/>
                </a:endParaRPr>
              </a:p>
              <a:p>
                <a:pPr marL="548005" lvl="1" indent="-273050" algn="ctr" eaLnBrk="0" hangingPunct="0">
                  <a:spcBef>
                    <a:spcPts val="500"/>
                  </a:spcBef>
                  <a:buClr>
                    <a:schemeClr val="accent2"/>
                  </a:buClr>
                  <a:buSzPct val="76000"/>
                  <a:buFont typeface="Wingdings" panose="05000000000000000000" pitchFamily="2" charset="2"/>
                </a:pPr>
                <a:r>
                  <a:rPr lang="zh-CN" altLang="en-US" dirty="0">
                    <a:solidFill>
                      <a:schemeClr val="tx2"/>
                    </a:solidFill>
                    <a:latin typeface="Gill Sans MT" panose="020B0502020104020203" charset="0"/>
                    <a:ea typeface="宋体" panose="02010600030101010101" pitchFamily="2" charset="-122"/>
                  </a:rPr>
                  <a:t>  </a:t>
                </a:r>
                <a:r>
                  <a:rPr lang="en-US" altLang="zh-CN" dirty="0">
                    <a:solidFill>
                      <a:srgbClr val="0000CC"/>
                    </a:solidFill>
                    <a:latin typeface="Gill Sans MT" panose="020B0502020104020203" charset="0"/>
                    <a:ea typeface="宋体" panose="02010600030101010101" pitchFamily="2" charset="-122"/>
                  </a:rPr>
                  <a:t>#N</a:t>
                </a:r>
                <a:r>
                  <a:rPr lang="en-US" altLang="zh-CN" baseline="-25000" dirty="0">
                    <a:solidFill>
                      <a:srgbClr val="0000CC"/>
                    </a:solidFill>
                    <a:latin typeface="Gill Sans MT" panose="020B0502020104020203" charset="0"/>
                    <a:ea typeface="宋体" panose="02010600030101010101" pitchFamily="2" charset="-122"/>
                  </a:rPr>
                  <a:t>1</a:t>
                </a:r>
                <a:r>
                  <a:rPr lang="en-US" altLang="zh-CN" dirty="0">
                    <a:solidFill>
                      <a:srgbClr val="0000CC"/>
                    </a:solidFill>
                    <a:latin typeface="Gill Sans MT" panose="020B0502020104020203" charset="0"/>
                    <a:ea typeface="宋体" panose="02010600030101010101" pitchFamily="2" charset="-122"/>
                  </a:rPr>
                  <a:t>a</a:t>
                </a:r>
                <a:r>
                  <a:rPr lang="en-US" altLang="zh-CN" baseline="-25000" dirty="0">
                    <a:solidFill>
                      <a:srgbClr val="0000CC"/>
                    </a:solidFill>
                    <a:latin typeface="Gill Sans MT" panose="020B0502020104020203" charset="0"/>
                    <a:ea typeface="宋体" panose="02010600030101010101" pitchFamily="2" charset="-122"/>
                  </a:rPr>
                  <a:t>1</a:t>
                </a:r>
                <a:r>
                  <a:rPr lang="en-US" altLang="zh-CN" dirty="0">
                    <a:solidFill>
                      <a:srgbClr val="0000CC"/>
                    </a:solidFill>
                    <a:latin typeface="Gill Sans MT" panose="020B0502020104020203" charset="0"/>
                    <a:ea typeface="宋体" panose="02010600030101010101" pitchFamily="2" charset="-122"/>
                  </a:rPr>
                  <a:t>N</a:t>
                </a:r>
                <a:r>
                  <a:rPr lang="en-US" altLang="zh-CN" baseline="-25000" dirty="0">
                    <a:solidFill>
                      <a:srgbClr val="0000CC"/>
                    </a:solidFill>
                    <a:latin typeface="Gill Sans MT" panose="020B0502020104020203" charset="0"/>
                    <a:ea typeface="宋体" panose="02010600030101010101" pitchFamily="2" charset="-122"/>
                  </a:rPr>
                  <a:t>2</a:t>
                </a:r>
                <a:r>
                  <a:rPr lang="en-US" altLang="zh-CN" dirty="0">
                    <a:solidFill>
                      <a:srgbClr val="0000CC"/>
                    </a:solidFill>
                    <a:latin typeface="Gill Sans MT" panose="020B0502020104020203" charset="0"/>
                    <a:ea typeface="宋体" panose="02010600030101010101" pitchFamily="2" charset="-122"/>
                  </a:rPr>
                  <a:t>a</a:t>
                </a:r>
                <a:r>
                  <a:rPr lang="en-US" altLang="zh-CN" baseline="-25000" dirty="0">
                    <a:solidFill>
                      <a:srgbClr val="0000CC"/>
                    </a:solidFill>
                    <a:latin typeface="Gill Sans MT" panose="020B0502020104020203" charset="0"/>
                    <a:ea typeface="宋体" panose="02010600030101010101" pitchFamily="2" charset="-122"/>
                  </a:rPr>
                  <a:t>2</a:t>
                </a:r>
                <a:r>
                  <a:rPr lang="en-US" altLang="zh-CN" dirty="0">
                    <a:solidFill>
                      <a:srgbClr val="0000CC"/>
                    </a:solidFill>
                    <a:latin typeface="Times New Roman" panose="02020603050405020304" pitchFamily="18" charset="0"/>
                    <a:ea typeface="宋体" panose="02010600030101010101" pitchFamily="2" charset="-122"/>
                  </a:rPr>
                  <a:t>…</a:t>
                </a:r>
                <a:r>
                  <a:rPr lang="en-US" altLang="zh-CN" dirty="0">
                    <a:solidFill>
                      <a:srgbClr val="0000CC"/>
                    </a:solidFill>
                    <a:latin typeface="Gill Sans MT" panose="020B0502020104020203" charset="0"/>
                    <a:ea typeface="宋体" panose="02010600030101010101" pitchFamily="2" charset="-122"/>
                  </a:rPr>
                  <a:t>N</a:t>
                </a:r>
                <a:r>
                  <a:rPr lang="en-US" altLang="zh-CN" baseline="-25000" dirty="0">
                    <a:solidFill>
                      <a:srgbClr val="0000CC"/>
                    </a:solidFill>
                    <a:latin typeface="Gill Sans MT" panose="020B0502020104020203" charset="0"/>
                    <a:ea typeface="宋体" panose="02010600030101010101" pitchFamily="2" charset="-122"/>
                  </a:rPr>
                  <a:t>n</a:t>
                </a:r>
                <a:r>
                  <a:rPr lang="en-US" altLang="zh-CN" dirty="0">
                    <a:solidFill>
                      <a:srgbClr val="0000CC"/>
                    </a:solidFill>
                    <a:latin typeface="Gill Sans MT" panose="020B0502020104020203" charset="0"/>
                    <a:ea typeface="宋体" panose="02010600030101010101" pitchFamily="2" charset="-122"/>
                  </a:rPr>
                  <a:t>a</a:t>
                </a:r>
                <a:r>
                  <a:rPr lang="en-US" altLang="zh-CN" baseline="-25000" dirty="0">
                    <a:solidFill>
                      <a:srgbClr val="0000CC"/>
                    </a:solidFill>
                    <a:latin typeface="Gill Sans MT" panose="020B0502020104020203" charset="0"/>
                    <a:ea typeface="宋体" panose="02010600030101010101" pitchFamily="2" charset="-122"/>
                  </a:rPr>
                  <a:t>n</a:t>
                </a:r>
                <a:r>
                  <a:rPr lang="en-US" altLang="zh-CN" dirty="0">
                    <a:solidFill>
                      <a:srgbClr val="0000CC"/>
                    </a:solidFill>
                    <a:latin typeface="Gill Sans MT" panose="020B0502020104020203" charset="0"/>
                    <a:ea typeface="宋体" panose="02010600030101010101" pitchFamily="2" charset="-122"/>
                  </a:rPr>
                  <a:t>N</a:t>
                </a:r>
                <a:r>
                  <a:rPr lang="en-US" altLang="zh-CN" baseline="-25000" dirty="0">
                    <a:solidFill>
                      <a:srgbClr val="0000CC"/>
                    </a:solidFill>
                    <a:latin typeface="Gill Sans MT" panose="020B0502020104020203" charset="0"/>
                    <a:ea typeface="宋体" panose="02010600030101010101" pitchFamily="2" charset="-122"/>
                  </a:rPr>
                  <a:t>n+1</a:t>
                </a:r>
                <a:r>
                  <a:rPr lang="en-US" altLang="zh-CN" dirty="0">
                    <a:solidFill>
                      <a:srgbClr val="0000CC"/>
                    </a:solidFill>
                    <a:latin typeface="Gill Sans MT" panose="020B0502020104020203" charset="0"/>
                    <a:ea typeface="宋体" panose="02010600030101010101" pitchFamily="2" charset="-122"/>
                  </a:rPr>
                  <a:t>#	</a:t>
                </a:r>
                <a:r>
                  <a:rPr lang="en-US" altLang="zh-CN" dirty="0">
                    <a:solidFill>
                      <a:schemeClr val="tx2"/>
                    </a:solidFill>
                    <a:latin typeface="Gill Sans MT" panose="020B0502020104020203" charset="0"/>
                    <a:ea typeface="宋体" panose="02010600030101010101" pitchFamily="2" charset="-122"/>
                  </a:rPr>
                  <a:t>		</a:t>
                </a:r>
                <a:endParaRPr lang="en-US" altLang="zh-CN" dirty="0">
                  <a:solidFill>
                    <a:schemeClr val="tx2"/>
                  </a:solidFill>
                  <a:latin typeface="Gill Sans MT" panose="020B0502020104020203" charset="0"/>
                  <a:ea typeface="宋体" panose="02010600030101010101" pitchFamily="2" charset="-122"/>
                </a:endParaRPr>
              </a:p>
              <a:p>
                <a:pPr marL="548005" lvl="1" indent="-273050" eaLnBrk="0" hangingPunct="0">
                  <a:spcBef>
                    <a:spcPts val="500"/>
                  </a:spcBef>
                  <a:buClr>
                    <a:schemeClr val="accent2"/>
                  </a:buClr>
                  <a:buSzPct val="76000"/>
                  <a:buFont typeface="Wingdings" panose="05000000000000000000" pitchFamily="2" charset="2"/>
                </a:pPr>
                <a:r>
                  <a:rPr lang="zh-CN" altLang="en-US" dirty="0">
                    <a:solidFill>
                      <a:schemeClr val="tx2"/>
                    </a:solidFill>
                    <a:latin typeface="Gill Sans MT" panose="020B0502020104020203" charset="0"/>
                    <a:ea typeface="宋体" panose="02010600030101010101" pitchFamily="2" charset="-122"/>
                  </a:rPr>
                  <a:t>其中，每个</a:t>
                </a:r>
                <a:r>
                  <a:rPr lang="en-US" altLang="zh-CN" dirty="0">
                    <a:solidFill>
                      <a:schemeClr val="tx2"/>
                    </a:solidFill>
                    <a:latin typeface="Gill Sans MT" panose="020B0502020104020203" charset="0"/>
                    <a:ea typeface="宋体" panose="02010600030101010101" pitchFamily="2" charset="-122"/>
                  </a:rPr>
                  <a:t>a</a:t>
                </a:r>
                <a:r>
                  <a:rPr lang="en-US" altLang="zh-CN" baseline="-25000" dirty="0">
                    <a:solidFill>
                      <a:schemeClr val="tx2"/>
                    </a:solidFill>
                    <a:latin typeface="Gill Sans MT" panose="020B0502020104020203" charset="0"/>
                    <a:ea typeface="宋体" panose="02010600030101010101" pitchFamily="2" charset="-122"/>
                  </a:rPr>
                  <a:t>i</a:t>
                </a:r>
                <a:r>
                  <a:rPr lang="zh-CN" altLang="en-US" dirty="0">
                    <a:solidFill>
                      <a:schemeClr val="tx2"/>
                    </a:solidFill>
                    <a:latin typeface="Gill Sans MT" panose="020B0502020104020203" charset="0"/>
                    <a:ea typeface="宋体" panose="02010600030101010101" pitchFamily="2" charset="-122"/>
                  </a:rPr>
                  <a:t>都是终结符，</a:t>
                </a:r>
                <a:r>
                  <a:rPr lang="en-US" altLang="zh-CN" dirty="0">
                    <a:solidFill>
                      <a:schemeClr val="tx2"/>
                    </a:solidFill>
                    <a:latin typeface="Gill Sans MT" panose="020B0502020104020203" charset="0"/>
                    <a:ea typeface="宋体" panose="02010600030101010101" pitchFamily="2" charset="-122"/>
                  </a:rPr>
                  <a:t>N</a:t>
                </a:r>
                <a:r>
                  <a:rPr lang="en-US" altLang="zh-CN" baseline="-25000" dirty="0">
                    <a:solidFill>
                      <a:schemeClr val="tx2"/>
                    </a:solidFill>
                    <a:latin typeface="Gill Sans MT" panose="020B0502020104020203" charset="0"/>
                    <a:ea typeface="宋体" panose="02010600030101010101" pitchFamily="2" charset="-122"/>
                  </a:rPr>
                  <a:t>i</a:t>
                </a:r>
                <a:r>
                  <a:rPr lang="zh-CN" altLang="en-US" dirty="0">
                    <a:solidFill>
                      <a:schemeClr val="tx2"/>
                    </a:solidFill>
                    <a:latin typeface="Gill Sans MT" panose="020B0502020104020203" charset="0"/>
                    <a:ea typeface="宋体" panose="02010600030101010101" pitchFamily="2" charset="-122"/>
                  </a:rPr>
                  <a:t>是可有可无的非终结符。</a:t>
                </a:r>
                <a:endParaRPr lang="zh-CN" altLang="en-US" dirty="0">
                  <a:solidFill>
                    <a:schemeClr val="tx2"/>
                  </a:solidFill>
                  <a:latin typeface="Gill Sans MT" panose="020B0502020104020203" charset="0"/>
                  <a:ea typeface="宋体" panose="02010600030101010101" pitchFamily="2" charset="-122"/>
                </a:endParaRPr>
              </a:p>
              <a:p>
                <a:pPr marL="273050" indent="-273050" eaLnBrk="0" hangingPunct="0">
                  <a:spcBef>
                    <a:spcPct val="50000"/>
                  </a:spcBef>
                  <a:buClr>
                    <a:schemeClr val="accent1"/>
                  </a:buClr>
                  <a:buSzPct val="76000"/>
                  <a:buFont typeface="Wingdings 3" panose="05040102010807070707" pitchFamily="18" charset="2"/>
                  <a:buChar char=""/>
                </a:pPr>
                <a:r>
                  <a:rPr lang="zh-CN" altLang="en-US" sz="2800" dirty="0">
                    <a:solidFill>
                      <a:schemeClr val="tx2"/>
                    </a:solidFill>
                    <a:latin typeface="Gill Sans MT" panose="020B0502020104020203" charset="0"/>
                    <a:ea typeface="华文新魏" panose="02010800040101010101" pitchFamily="2" charset="-122"/>
                  </a:rPr>
                  <a:t>定理</a:t>
                </a:r>
                <a:r>
                  <a:rPr lang="zh-CN" altLang="en-US" sz="2800" dirty="0">
                    <a:latin typeface="Gill Sans MT" panose="020B0502020104020203" charset="0"/>
                    <a:ea typeface="华文新魏" panose="02010800040101010101" pitchFamily="2" charset="-122"/>
                  </a:rPr>
                  <a:t>： 一个算符优先文法</a:t>
                </a:r>
                <a:r>
                  <a:rPr lang="en-US" altLang="zh-CN" sz="2800" dirty="0">
                    <a:latin typeface="Gill Sans MT" panose="020B0502020104020203" charset="0"/>
                    <a:ea typeface="华文新魏" panose="02010800040101010101" pitchFamily="2" charset="-122"/>
                  </a:rPr>
                  <a:t>G</a:t>
                </a:r>
                <a:r>
                  <a:rPr lang="zh-CN" altLang="en-US" sz="2800" dirty="0">
                    <a:latin typeface="Gill Sans MT" panose="020B0502020104020203" charset="0"/>
                    <a:ea typeface="华文新魏" panose="02010800040101010101" pitchFamily="2" charset="-122"/>
                  </a:rPr>
                  <a:t>的任何句型的最左素短语是满足如下条件的最左子串 </a:t>
                </a:r>
                <a:r>
                  <a:rPr lang="en-US" altLang="zh-CN" sz="2800" dirty="0">
                    <a:solidFill>
                      <a:srgbClr val="0000CC"/>
                    </a:solidFill>
                    <a:latin typeface="Gill Sans MT" panose="020B0502020104020203" charset="0"/>
                    <a:ea typeface="华文新魏" panose="02010800040101010101" pitchFamily="2" charset="-122"/>
                  </a:rPr>
                  <a:t>N</a:t>
                </a:r>
                <a:r>
                  <a:rPr lang="en-US" altLang="zh-CN" sz="2800" baseline="-25000" dirty="0">
                    <a:solidFill>
                      <a:srgbClr val="0000CC"/>
                    </a:solidFill>
                    <a:latin typeface="Gill Sans MT" panose="020B0502020104020203" charset="0"/>
                    <a:ea typeface="华文新魏" panose="02010800040101010101" pitchFamily="2" charset="-122"/>
                  </a:rPr>
                  <a:t>j</a:t>
                </a:r>
                <a:r>
                  <a:rPr lang="en-US" altLang="zh-CN" sz="2800" dirty="0">
                    <a:solidFill>
                      <a:srgbClr val="0000CC"/>
                    </a:solidFill>
                    <a:latin typeface="Gill Sans MT" panose="020B0502020104020203" charset="0"/>
                    <a:ea typeface="华文新魏" panose="02010800040101010101" pitchFamily="2" charset="-122"/>
                  </a:rPr>
                  <a:t>a</a:t>
                </a:r>
                <a:r>
                  <a:rPr lang="en-US" altLang="zh-CN" sz="2800" baseline="-25000" dirty="0">
                    <a:solidFill>
                      <a:srgbClr val="0000CC"/>
                    </a:solidFill>
                    <a:latin typeface="Gill Sans MT" panose="020B0502020104020203" charset="0"/>
                    <a:ea typeface="华文新魏" panose="02010800040101010101" pitchFamily="2" charset="-122"/>
                  </a:rPr>
                  <a:t>j</a:t>
                </a:r>
                <a:r>
                  <a:rPr lang="en-US" altLang="zh-CN" sz="2800" dirty="0">
                    <a:solidFill>
                      <a:srgbClr val="0000CC"/>
                    </a:solidFill>
                    <a:latin typeface="Times New Roman" panose="02020603050405020304" pitchFamily="18" charset="0"/>
                    <a:ea typeface="华文新魏" panose="02010800040101010101" pitchFamily="2" charset="-122"/>
                  </a:rPr>
                  <a:t>…</a:t>
                </a:r>
                <a:r>
                  <a:rPr lang="en-US" altLang="zh-CN" sz="2800" dirty="0">
                    <a:solidFill>
                      <a:srgbClr val="0000CC"/>
                    </a:solidFill>
                    <a:latin typeface="Gill Sans MT" panose="020B0502020104020203" charset="0"/>
                    <a:ea typeface="华文新魏" panose="02010800040101010101" pitchFamily="2" charset="-122"/>
                  </a:rPr>
                  <a:t>N</a:t>
                </a:r>
                <a:r>
                  <a:rPr lang="en-US" altLang="zh-CN" sz="2800" baseline="-25000" dirty="0">
                    <a:solidFill>
                      <a:srgbClr val="0000CC"/>
                    </a:solidFill>
                    <a:latin typeface="Gill Sans MT" panose="020B0502020104020203" charset="0"/>
                    <a:ea typeface="华文新魏" panose="02010800040101010101" pitchFamily="2" charset="-122"/>
                  </a:rPr>
                  <a:t>i</a:t>
                </a:r>
                <a:r>
                  <a:rPr lang="en-US" altLang="zh-CN" sz="2800" dirty="0">
                    <a:solidFill>
                      <a:srgbClr val="0000CC"/>
                    </a:solidFill>
                    <a:latin typeface="Gill Sans MT" panose="020B0502020104020203" charset="0"/>
                    <a:ea typeface="华文新魏" panose="02010800040101010101" pitchFamily="2" charset="-122"/>
                  </a:rPr>
                  <a:t>a</a:t>
                </a:r>
                <a:r>
                  <a:rPr lang="en-US" altLang="zh-CN" sz="2800" baseline="-25000" dirty="0">
                    <a:solidFill>
                      <a:srgbClr val="0000CC"/>
                    </a:solidFill>
                    <a:latin typeface="Gill Sans MT" panose="020B0502020104020203" charset="0"/>
                    <a:ea typeface="华文新魏" panose="02010800040101010101" pitchFamily="2" charset="-122"/>
                  </a:rPr>
                  <a:t>i</a:t>
                </a:r>
                <a:r>
                  <a:rPr lang="en-US" altLang="zh-CN" sz="2800" dirty="0">
                    <a:solidFill>
                      <a:srgbClr val="0000CC"/>
                    </a:solidFill>
                    <a:latin typeface="Gill Sans MT" panose="020B0502020104020203" charset="0"/>
                    <a:ea typeface="华文新魏" panose="02010800040101010101" pitchFamily="2" charset="-122"/>
                  </a:rPr>
                  <a:t>N</a:t>
                </a:r>
                <a:r>
                  <a:rPr lang="en-US" altLang="zh-CN" sz="2800" baseline="-25000" dirty="0">
                    <a:solidFill>
                      <a:srgbClr val="0000CC"/>
                    </a:solidFill>
                    <a:latin typeface="Gill Sans MT" panose="020B0502020104020203" charset="0"/>
                    <a:ea typeface="华文新魏" panose="02010800040101010101" pitchFamily="2" charset="-122"/>
                  </a:rPr>
                  <a:t>i+1</a:t>
                </a:r>
                <a:r>
                  <a:rPr lang="zh-CN" altLang="en-US" sz="2800" dirty="0">
                    <a:latin typeface="Gill Sans MT" panose="020B0502020104020203" charset="0"/>
                    <a:ea typeface="华文新魏" panose="02010800040101010101" pitchFamily="2" charset="-122"/>
                  </a:rPr>
                  <a:t>，</a:t>
                </a:r>
                <a:endParaRPr lang="zh-CN" altLang="en-US" sz="2800" dirty="0">
                  <a:latin typeface="Gill Sans MT" panose="020B0502020104020203" charset="0"/>
                  <a:ea typeface="华文新魏" panose="02010800040101010101" pitchFamily="2" charset="-122"/>
                </a:endParaRPr>
              </a:p>
              <a:p>
                <a:pPr eaLnBrk="0" hangingPunct="0">
                  <a:spcBef>
                    <a:spcPct val="50000"/>
                  </a:spcBef>
                  <a:buClr>
                    <a:schemeClr val="accent1"/>
                  </a:buClr>
                  <a:buSzPct val="76000"/>
                  <a:buFont typeface="Wingdings 3" panose="05040102010807070707" pitchFamily="18" charset="2"/>
                </a:pPr>
                <a14:m>
                  <m:oMathPara xmlns:m="http://schemas.openxmlformats.org/officeDocument/2006/math">
                    <m:oMathParaPr>
                      <m:jc m:val="centerGroup"/>
                    </m:oMathParaPr>
                    <m:oMath xmlns:m="http://schemas.openxmlformats.org/officeDocument/2006/math">
                      <m:sSub>
                        <m:sSubPr>
                          <m:ctrlPr>
                            <a:rPr lang="en-US" altLang="zh-CN" sz="2800" i="1" dirty="0">
                              <a:solidFill>
                                <a:srgbClr val="0000FF"/>
                              </a:solidFill>
                              <a:latin typeface="Cambria Math" panose="02040503050406030204" charset="0"/>
                              <a:ea typeface="华文新魏" panose="02010800040101010101" pitchFamily="2" charset="-122"/>
                              <a:cs typeface="Cambria Math" panose="02040503050406030204" charset="0"/>
                            </a:rPr>
                          </m:ctrlPr>
                        </m:sSubPr>
                        <m:e>
                          <m:r>
                            <a:rPr lang="en-US" altLang="zh-CN" sz="2800" i="1" dirty="0">
                              <a:solidFill>
                                <a:srgbClr val="0000FF"/>
                              </a:solidFill>
                              <a:latin typeface="Cambria Math" panose="02040503050406030204" charset="0"/>
                              <a:ea typeface="华文新魏" panose="02010800040101010101" pitchFamily="2" charset="-122"/>
                              <a:cs typeface="Cambria Math" panose="02040503050406030204" charset="0"/>
                            </a:rPr>
                            <m:t>𝑎</m:t>
                          </m:r>
                        </m:e>
                        <m:sub>
                          <m:r>
                            <a:rPr lang="en-US" altLang="zh-CN" sz="2800" i="1" dirty="0">
                              <a:solidFill>
                                <a:srgbClr val="0000FF"/>
                              </a:solidFill>
                              <a:latin typeface="Cambria Math" panose="02040503050406030204" charset="0"/>
                              <a:ea typeface="华文新魏" panose="02010800040101010101" pitchFamily="2" charset="-122"/>
                              <a:cs typeface="Cambria Math" panose="02040503050406030204" charset="0"/>
                            </a:rPr>
                            <m:t>𝑗</m:t>
                          </m:r>
                          <m:r>
                            <a:rPr lang="en-US" altLang="zh-CN" sz="2800" i="1" dirty="0">
                              <a:solidFill>
                                <a:srgbClr val="0000FF"/>
                              </a:solidFill>
                              <a:latin typeface="Cambria Math" panose="02040503050406030204" charset="0"/>
                              <a:ea typeface="华文新魏" panose="02010800040101010101" pitchFamily="2" charset="-122"/>
                              <a:cs typeface="Cambria Math" panose="02040503050406030204" charset="0"/>
                            </a:rPr>
                            <m:t>−</m:t>
                          </m:r>
                          <m:r>
                            <a:rPr lang="en-US" altLang="zh-CN" sz="2800" i="1" dirty="0">
                              <a:solidFill>
                                <a:srgbClr val="0000FF"/>
                              </a:solidFill>
                              <a:latin typeface="Cambria Math" panose="02040503050406030204" charset="0"/>
                              <a:ea typeface="华文新魏" panose="02010800040101010101" pitchFamily="2" charset="-122"/>
                              <a:cs typeface="Cambria Math" panose="02040503050406030204" charset="0"/>
                            </a:rPr>
                            <m:t>1</m:t>
                          </m:r>
                        </m:sub>
                      </m:sSub>
                      <m:r>
                        <a:rPr lang="en-US" altLang="zh-CN" sz="2800" i="1">
                          <a:solidFill>
                            <a:srgbClr val="0000FF"/>
                          </a:solidFill>
                          <a:latin typeface="Cambria Math" panose="02040503050406030204" charset="0"/>
                          <a:cs typeface="Cambria Math" panose="02040503050406030204" charset="0"/>
                        </a:rPr>
                        <m:t>⋖</m:t>
                      </m:r>
                      <m:sSub>
                        <m:sSubPr>
                          <m:ctrlPr>
                            <a:rPr lang="en-US" altLang="zh-CN" sz="2800" i="1">
                              <a:solidFill>
                                <a:srgbClr val="0000FF"/>
                              </a:solidFill>
                              <a:latin typeface="Cambria Math" panose="02040503050406030204" charset="0"/>
                              <a:cs typeface="Cambria Math" panose="02040503050406030204" charset="0"/>
                            </a:rPr>
                          </m:ctrlPr>
                        </m:sSubPr>
                        <m:e>
                          <m:r>
                            <a:rPr lang="en-US" altLang="zh-CN" sz="2800" i="1">
                              <a:solidFill>
                                <a:srgbClr val="0000FF"/>
                              </a:solidFill>
                              <a:latin typeface="Cambria Math" panose="02040503050406030204" charset="0"/>
                              <a:cs typeface="Cambria Math" panose="02040503050406030204" charset="0"/>
                            </a:rPr>
                            <m:t>𝑎</m:t>
                          </m:r>
                        </m:e>
                        <m:sub>
                          <m:r>
                            <a:rPr lang="en-US" altLang="zh-CN" sz="2800" i="1">
                              <a:solidFill>
                                <a:srgbClr val="0000FF"/>
                              </a:solidFill>
                              <a:latin typeface="Cambria Math" panose="02040503050406030204" charset="0"/>
                              <a:cs typeface="Cambria Math" panose="02040503050406030204" charset="0"/>
                            </a:rPr>
                            <m:t>𝑗</m:t>
                          </m:r>
                        </m:sub>
                      </m:sSub>
                      <m:r>
                        <a:rPr lang="en-US" altLang="zh-CN" sz="2800" i="1">
                          <a:solidFill>
                            <a:srgbClr val="0000FF"/>
                          </a:solidFill>
                          <a:latin typeface="Cambria Math" panose="02040503050406030204" charset="0"/>
                          <a:cs typeface="Cambria Math" panose="02040503050406030204" charset="0"/>
                        </a:rPr>
                        <m:t>≒</m:t>
                      </m:r>
                      <m:sSub>
                        <m:sSubPr>
                          <m:ctrlPr>
                            <a:rPr lang="en-US" altLang="zh-CN" sz="2800" i="1">
                              <a:solidFill>
                                <a:srgbClr val="0000FF"/>
                              </a:solidFill>
                              <a:latin typeface="Cambria Math" panose="02040503050406030204" charset="0"/>
                              <a:cs typeface="Cambria Math" panose="02040503050406030204" charset="0"/>
                            </a:rPr>
                          </m:ctrlPr>
                        </m:sSubPr>
                        <m:e>
                          <m:r>
                            <a:rPr lang="en-US" altLang="zh-CN" sz="2800" i="1">
                              <a:solidFill>
                                <a:srgbClr val="0000FF"/>
                              </a:solidFill>
                              <a:latin typeface="Cambria Math" panose="02040503050406030204" charset="0"/>
                              <a:cs typeface="Cambria Math" panose="02040503050406030204" charset="0"/>
                            </a:rPr>
                            <m:t>𝑎</m:t>
                          </m:r>
                        </m:e>
                        <m:sub>
                          <m:r>
                            <a:rPr lang="en-US" altLang="zh-CN" sz="2800" i="1">
                              <a:solidFill>
                                <a:srgbClr val="0000FF"/>
                              </a:solidFill>
                              <a:latin typeface="Cambria Math" panose="02040503050406030204" charset="0"/>
                              <a:cs typeface="Cambria Math" panose="02040503050406030204" charset="0"/>
                            </a:rPr>
                            <m:t>𝑗</m:t>
                          </m:r>
                          <m:r>
                            <a:rPr lang="en-US" altLang="zh-CN" sz="2800" i="1">
                              <a:solidFill>
                                <a:srgbClr val="0000FF"/>
                              </a:solidFill>
                              <a:latin typeface="Cambria Math" panose="02040503050406030204" charset="0"/>
                              <a:cs typeface="Cambria Math" panose="02040503050406030204" charset="0"/>
                            </a:rPr>
                            <m:t>+</m:t>
                          </m:r>
                          <m:r>
                            <a:rPr lang="en-US" altLang="zh-CN" sz="2800" i="1">
                              <a:solidFill>
                                <a:srgbClr val="0000FF"/>
                              </a:solidFill>
                              <a:latin typeface="Cambria Math" panose="02040503050406030204" charset="0"/>
                              <a:cs typeface="Cambria Math" panose="02040503050406030204" charset="0"/>
                            </a:rPr>
                            <m:t>1</m:t>
                          </m:r>
                        </m:sub>
                      </m:sSub>
                      <m:r>
                        <a:rPr lang="en-US" altLang="zh-CN" sz="2800" i="1">
                          <a:solidFill>
                            <a:srgbClr val="0000FF"/>
                          </a:solidFill>
                          <a:latin typeface="Cambria Math" panose="02040503050406030204" charset="0"/>
                          <a:cs typeface="Cambria Math" panose="02040503050406030204" charset="0"/>
                        </a:rPr>
                        <m:t>≒⋯≒</m:t>
                      </m:r>
                      <m:sSub>
                        <m:sSubPr>
                          <m:ctrlPr>
                            <a:rPr lang="en-US" altLang="zh-CN" sz="2800" i="1">
                              <a:solidFill>
                                <a:srgbClr val="0000FF"/>
                              </a:solidFill>
                              <a:latin typeface="Cambria Math" panose="02040503050406030204" charset="0"/>
                              <a:cs typeface="Cambria Math" panose="02040503050406030204" charset="0"/>
                            </a:rPr>
                          </m:ctrlPr>
                        </m:sSubPr>
                        <m:e>
                          <m:r>
                            <a:rPr lang="en-US" altLang="zh-CN" sz="2800" i="1">
                              <a:solidFill>
                                <a:srgbClr val="0000FF"/>
                              </a:solidFill>
                              <a:latin typeface="Cambria Math" panose="02040503050406030204" charset="0"/>
                              <a:cs typeface="Cambria Math" panose="02040503050406030204" charset="0"/>
                            </a:rPr>
                            <m:t>𝑎</m:t>
                          </m:r>
                        </m:e>
                        <m:sub>
                          <m:r>
                            <a:rPr lang="en-US" altLang="zh-CN" sz="2800" i="1">
                              <a:solidFill>
                                <a:srgbClr val="0000FF"/>
                              </a:solidFill>
                              <a:latin typeface="Cambria Math" panose="02040503050406030204" charset="0"/>
                              <a:cs typeface="Cambria Math" panose="02040503050406030204" charset="0"/>
                            </a:rPr>
                            <m:t>𝑖</m:t>
                          </m:r>
                        </m:sub>
                      </m:sSub>
                      <m:r>
                        <a:rPr lang="en-US" altLang="zh-CN" sz="2800" i="1">
                          <a:solidFill>
                            <a:srgbClr val="0000FF"/>
                          </a:solidFill>
                          <a:latin typeface="Cambria Math" panose="02040503050406030204" charset="0"/>
                          <a:cs typeface="Cambria Math" panose="02040503050406030204" charset="0"/>
                        </a:rPr>
                        <m:t>⋗</m:t>
                      </m:r>
                      <m:sSub>
                        <m:sSubPr>
                          <m:ctrlPr>
                            <a:rPr lang="en-US" altLang="zh-CN" sz="2800" i="1">
                              <a:solidFill>
                                <a:srgbClr val="0000FF"/>
                              </a:solidFill>
                              <a:latin typeface="Cambria Math" panose="02040503050406030204" charset="0"/>
                              <a:cs typeface="Cambria Math" panose="02040503050406030204" charset="0"/>
                            </a:rPr>
                          </m:ctrlPr>
                        </m:sSubPr>
                        <m:e>
                          <m:r>
                            <a:rPr lang="en-US" altLang="zh-CN" sz="2800" i="1">
                              <a:solidFill>
                                <a:srgbClr val="0000FF"/>
                              </a:solidFill>
                              <a:latin typeface="Cambria Math" panose="02040503050406030204" charset="0"/>
                              <a:cs typeface="Cambria Math" panose="02040503050406030204" charset="0"/>
                            </a:rPr>
                            <m:t>𝑎</m:t>
                          </m:r>
                        </m:e>
                        <m:sub>
                          <m:r>
                            <a:rPr lang="en-US" altLang="zh-CN" sz="2800" i="1">
                              <a:solidFill>
                                <a:srgbClr val="0000FF"/>
                              </a:solidFill>
                              <a:latin typeface="Cambria Math" panose="02040503050406030204" charset="0"/>
                              <a:cs typeface="Cambria Math" panose="02040503050406030204" charset="0"/>
                            </a:rPr>
                            <m:t>𝑖</m:t>
                          </m:r>
                          <m:r>
                            <a:rPr lang="en-US" altLang="zh-CN" sz="2800" i="1">
                              <a:solidFill>
                                <a:srgbClr val="0000FF"/>
                              </a:solidFill>
                              <a:latin typeface="Cambria Math" panose="02040503050406030204" charset="0"/>
                              <a:cs typeface="Cambria Math" panose="02040503050406030204" charset="0"/>
                            </a:rPr>
                            <m:t>+</m:t>
                          </m:r>
                          <m:r>
                            <a:rPr lang="en-US" altLang="zh-CN" sz="2800" i="1">
                              <a:solidFill>
                                <a:srgbClr val="0000FF"/>
                              </a:solidFill>
                              <a:latin typeface="Cambria Math" panose="02040503050406030204" charset="0"/>
                              <a:cs typeface="Cambria Math" panose="02040503050406030204" charset="0"/>
                            </a:rPr>
                            <m:t>1</m:t>
                          </m:r>
                        </m:sub>
                      </m:sSub>
                    </m:oMath>
                  </m:oMathPara>
                </a14:m>
                <a:endParaRPr lang="en-US" altLang="zh-CN" sz="2800" dirty="0">
                  <a:solidFill>
                    <a:srgbClr val="0000CC"/>
                  </a:solidFill>
                  <a:latin typeface="Gill Sans MT" panose="020B0502020104020203" charset="0"/>
                  <a:ea typeface="华文新魏" panose="02010800040101010101" pitchFamily="2" charset="-122"/>
                </a:endParaRPr>
              </a:p>
            </p:txBody>
          </p:sp>
        </mc:Choice>
        <mc:Fallback>
          <p:sp>
            <p:nvSpPr>
              <p:cNvPr id="74755" name="Rectangle 3"/>
              <p:cNvSpPr txBox="1">
                <a:spLocks noRot="1" noChangeAspect="1" noMove="1" noResize="1" noEditPoints="1" noAdjustHandles="1" noChangeArrowheads="1" noChangeShapeType="1" noTextEdit="1"/>
              </p:cNvSpPr>
              <p:nvPr/>
            </p:nvSpPr>
            <p:spPr>
              <a:xfrm>
                <a:off x="609600" y="1600200"/>
                <a:ext cx="8153400" cy="4498975"/>
              </a:xfrm>
              <a:prstGeom prst="rect">
                <a:avLst/>
              </a:prstGeom>
              <a:blipFill rotWithShape="1">
                <a:blip r:embed="rId1"/>
                <a:stretch>
                  <a:fillRect/>
                </a:stretch>
              </a:blipFill>
              <a:ln w="9525">
                <a:noFill/>
              </a:ln>
            </p:spPr>
            <p:txBody>
              <a:bodyPr/>
              <a:lstStyle/>
              <a:p>
                <a:r>
                  <a:rPr lang="zh-CN" altLang="en-US">
                    <a:noFill/>
                  </a:rPr>
                  <a:t> </a:t>
                </a:r>
              </a:p>
            </p:txBody>
          </p:sp>
        </mc:Fallback>
      </mc:AlternateContent>
      <p:sp>
        <p:nvSpPr>
          <p:cNvPr id="74756" name="Title 1"/>
          <p:cNvSpPr>
            <a:spLocks noGrp="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Operator precedence analysis</a:t>
            </a:r>
            <a:endParaRPr lang="zh-CN" altLang="en-US" kern="1200" dirty="0">
              <a:latin typeface="+mj-lt"/>
              <a:ea typeface="宋体" panose="02010600030101010101" pitchFamily="2" charset="-122"/>
              <a:cs typeface="+mj-cs"/>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7" name="Title 1"/>
          <p:cNvSpPr>
            <a:spLocks noGrp="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Example</a:t>
            </a:r>
            <a:endParaRPr lang="zh-CN" altLang="en-US" kern="1200" dirty="0">
              <a:latin typeface="+mj-lt"/>
              <a:ea typeface="宋体" panose="02010600030101010101" pitchFamily="2" charset="-122"/>
              <a:cs typeface="+mj-cs"/>
            </a:endParaRPr>
          </a:p>
        </p:txBody>
      </p:sp>
      <p:sp>
        <p:nvSpPr>
          <p:cNvPr id="3" name="Content Placeholder 2"/>
          <p:cNvSpPr>
            <a:spLocks noGrp="1"/>
          </p:cNvSpPr>
          <p:nvPr>
            <p:ph sz="quarter" idx="1"/>
          </p:nvPr>
        </p:nvSpPr>
        <p:spPr>
          <a:xfrm>
            <a:off x="457200" y="1219200"/>
            <a:ext cx="8229600" cy="4937125"/>
          </a:xfrm>
        </p:spPr>
        <p:txBody>
          <a:bodyPr vert="horz" wrap="square" lIns="91440" tIns="45720" rIns="91440" bIns="45720" numCol="1" anchor="t" anchorCtr="0" compatLnSpc="1"/>
          <a:lstStyle/>
          <a:p>
            <a:pPr marL="273050" marR="0" lvl="0" indent="-273050" algn="l" defTabSz="914400" rtl="0" eaLnBrk="0" fontAlgn="base" latinLnBrk="0" hangingPunct="0">
              <a:lnSpc>
                <a:spcPct val="90000"/>
              </a:lnSpc>
              <a:spcBef>
                <a:spcPts val="600"/>
              </a:spcBef>
              <a:spcAft>
                <a:spcPct val="0"/>
              </a:spcAft>
              <a:buClr>
                <a:schemeClr val="accent1"/>
              </a:buClr>
              <a:buSzPct val="76000"/>
              <a:buFont typeface="Wingdings 3" panose="05040102010807070707" pitchFamily="18" charset="2"/>
              <a:buChar char=""/>
              <a:defRPr/>
            </a:pPr>
            <a:r>
              <a:rPr kumimoji="0" lang="zh-CN" altLang="en-US" sz="2800" b="0" i="0" u="none" strike="noStrike" kern="1200" cap="none" spc="0" normalizeH="0" baseline="0" noProof="0" dirty="0" smtClean="0">
                <a:ln>
                  <a:noFill/>
                </a:ln>
                <a:solidFill>
                  <a:srgbClr val="00823B"/>
                </a:solidFill>
                <a:effectLst/>
                <a:uLnTx/>
                <a:uFillTx/>
                <a:latin typeface="+mj-lt"/>
                <a:ea typeface="楷体_GB2312" pitchFamily="49" charset="-122"/>
                <a:cs typeface="+mn-cs"/>
              </a:rPr>
              <a:t>例</a:t>
            </a:r>
            <a:r>
              <a:rPr kumimoji="0" lang="en-US" altLang="zh-CN" sz="2800" b="0" i="0" u="none" strike="noStrike" kern="1200" cap="none" spc="0" normalizeH="0" baseline="0" noProof="0" dirty="0" smtClean="0">
                <a:ln>
                  <a:noFill/>
                </a:ln>
                <a:solidFill>
                  <a:srgbClr val="00823B"/>
                </a:solidFill>
                <a:effectLst/>
                <a:uLnTx/>
                <a:uFillTx/>
                <a:latin typeface="+mj-lt"/>
                <a:ea typeface="楷体_GB2312" pitchFamily="49" charset="-122"/>
                <a:cs typeface="+mn-cs"/>
              </a:rPr>
              <a:t>8</a:t>
            </a:r>
            <a:r>
              <a:rPr kumimoji="0" lang="en-US" altLang="zh-CN"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a:t>
            </a: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考虑下面的文法</a:t>
            </a:r>
            <a:r>
              <a:rPr kumimoji="0" lang="en-US" altLang="zh-CN"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G[S]</a:t>
            </a: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a:t>
            </a:r>
            <a:endPar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None/>
              <a:defRPr/>
            </a:pPr>
            <a:r>
              <a:rPr kumimoji="0" lang="en-US" altLang="zh-CN" sz="2600" b="0" i="0" u="none" strike="noStrike" kern="1200" cap="none" spc="0" normalizeH="0" baseline="0" noProof="0" dirty="0" smtClean="0">
                <a:ln>
                  <a:noFill/>
                </a:ln>
                <a:solidFill>
                  <a:srgbClr val="0000CC"/>
                </a:solidFill>
                <a:effectLst/>
                <a:uLnTx/>
                <a:uFillTx/>
                <a:latin typeface="+mn-lt"/>
                <a:ea typeface="+mn-ea"/>
                <a:cs typeface="+mn-cs"/>
              </a:rPr>
              <a:t>		</a:t>
            </a:r>
            <a:endParaRPr kumimoji="0" lang="en-US" altLang="zh-CN" sz="2600" b="0" i="0" u="none" strike="noStrike" kern="1200" cap="none" spc="0" normalizeH="0" baseline="0" noProof="0" dirty="0" smtClean="0">
              <a:ln>
                <a:noFill/>
              </a:ln>
              <a:solidFill>
                <a:srgbClr val="0000CC"/>
              </a:solidFill>
              <a:effectLst/>
              <a:uLnTx/>
              <a:uFillTx/>
              <a:latin typeface="+mn-lt"/>
              <a:ea typeface="+mn-ea"/>
              <a:cs typeface="+mn-cs"/>
            </a:endParaRPr>
          </a:p>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None/>
              <a:defRPr/>
            </a:pPr>
            <a:r>
              <a:rPr kumimoji="0" lang="en-US" altLang="zh-CN" sz="2800" b="1" i="0" u="none" strike="noStrike" kern="1200" cap="none" spc="0" normalizeH="0" baseline="0" noProof="0" dirty="0">
                <a:ln>
                  <a:noFill/>
                </a:ln>
                <a:solidFill>
                  <a:srgbClr val="0000CC"/>
                </a:solidFill>
                <a:effectLst/>
                <a:uLnTx/>
                <a:uFillTx/>
                <a:latin typeface="+mj-lt"/>
                <a:ea typeface="+mn-ea"/>
                <a:cs typeface="+mn-cs"/>
              </a:rPr>
              <a:t>	</a:t>
            </a:r>
            <a:r>
              <a:rPr kumimoji="0" lang="en-US" altLang="zh-CN" sz="2800" b="1" i="0" u="none" strike="noStrike" kern="1200" cap="none" spc="0" normalizeH="0" baseline="0" noProof="0" dirty="0" smtClean="0">
                <a:ln>
                  <a:noFill/>
                </a:ln>
                <a:solidFill>
                  <a:srgbClr val="0000CC"/>
                </a:solidFill>
                <a:effectLst/>
                <a:uLnTx/>
                <a:uFillTx/>
                <a:latin typeface="+mj-lt"/>
                <a:ea typeface="+mn-ea"/>
                <a:cs typeface="+mn-cs"/>
              </a:rPr>
              <a:t>	</a:t>
            </a:r>
            <a:r>
              <a:rPr kumimoji="0" lang="en-US" altLang="zh-CN" sz="2800" b="1" i="0" u="none" strike="noStrike" kern="1200" cap="none" spc="0" normalizeH="0" baseline="0" noProof="0" dirty="0" err="1" smtClean="0">
                <a:ln>
                  <a:noFill/>
                </a:ln>
                <a:solidFill>
                  <a:srgbClr val="F78507"/>
                </a:solidFill>
                <a:effectLst/>
                <a:uLnTx/>
                <a:uFillTx/>
                <a:latin typeface="+mj-lt"/>
                <a:ea typeface="+mn-ea"/>
                <a:cs typeface="+mn-cs"/>
              </a:rPr>
              <a:t>S→a</a:t>
            </a:r>
            <a:r>
              <a:rPr kumimoji="0" lang="en-US" altLang="zh-CN" sz="2800" b="1" i="0" u="none" strike="noStrike" kern="1200" cap="none" spc="0" normalizeH="0" baseline="0" noProof="0" dirty="0" smtClean="0">
                <a:ln>
                  <a:noFill/>
                </a:ln>
                <a:solidFill>
                  <a:srgbClr val="F78507"/>
                </a:solidFill>
                <a:effectLst/>
                <a:uLnTx/>
                <a:uFillTx/>
                <a:latin typeface="+mj-lt"/>
                <a:ea typeface="+mn-ea"/>
                <a:cs typeface="+mn-cs"/>
              </a:rPr>
              <a:t>|∧|(T)  </a:t>
            </a:r>
            <a:r>
              <a:rPr kumimoji="0" lang="zh-CN" altLang="en-US" sz="2800" b="1" i="0" u="none" strike="noStrike" kern="1200" cap="none" spc="0" normalizeH="0" baseline="0" noProof="0" dirty="0" smtClean="0">
                <a:ln>
                  <a:noFill/>
                </a:ln>
                <a:solidFill>
                  <a:srgbClr val="F78507"/>
                </a:solidFill>
                <a:effectLst/>
                <a:uLnTx/>
                <a:uFillTx/>
                <a:latin typeface="+mj-lt"/>
                <a:ea typeface="+mn-ea"/>
                <a:cs typeface="+mn-cs"/>
              </a:rPr>
              <a:t>　</a:t>
            </a:r>
            <a:r>
              <a:rPr kumimoji="0" lang="en-US" altLang="zh-CN" sz="2800" b="1" i="0" u="none" strike="noStrike" kern="1200" cap="none" spc="0" normalizeH="0" baseline="0" noProof="0" dirty="0" smtClean="0">
                <a:ln>
                  <a:noFill/>
                </a:ln>
                <a:solidFill>
                  <a:srgbClr val="F78507"/>
                </a:solidFill>
                <a:effectLst/>
                <a:uLnTx/>
                <a:uFillTx/>
                <a:latin typeface="+mj-lt"/>
                <a:ea typeface="+mn-ea"/>
                <a:cs typeface="+mn-cs"/>
              </a:rPr>
              <a:t>T→T,S|S </a:t>
            </a:r>
            <a:endParaRPr kumimoji="0" lang="en-US" altLang="zh-CN" sz="2800" b="1" i="0" u="none" strike="noStrike" kern="1200" cap="none" spc="0" normalizeH="0" baseline="0" noProof="0" dirty="0" smtClean="0">
              <a:ln>
                <a:noFill/>
              </a:ln>
              <a:solidFill>
                <a:srgbClr val="F78507"/>
              </a:solidFill>
              <a:effectLst/>
              <a:uLnTx/>
              <a:uFillTx/>
              <a:latin typeface="+mj-lt"/>
              <a:ea typeface="+mn-ea"/>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panose="05000000000000000000" pitchFamily="2" charset="2"/>
              <a:buNone/>
              <a:defRPr/>
            </a:pPr>
            <a:r>
              <a:rPr kumimoji="0" lang="en-US" altLang="zh-CN"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  </a:t>
            </a:r>
            <a:endParaRPr kumimoji="0" lang="en-US" altLang="zh-CN" sz="26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panose="05000000000000000000" pitchFamily="2" charset="2"/>
              <a:buNone/>
              <a:defRPr/>
            </a:pPr>
            <a:endParaRPr kumimoji="0" lang="en-US" altLang="zh-CN" sz="2600" b="0"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panose="05000000000000000000" pitchFamily="2" charset="2"/>
              <a:buNone/>
              <a:defRPr/>
            </a:pPr>
            <a:r>
              <a:rPr kumimoji="0" lang="en-US" altLang="zh-CN"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  1. </a:t>
            </a:r>
            <a:r>
              <a:rPr kumimoji="0" lang="zh-CN" altLang="en-US"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计算文法</a:t>
            </a:r>
            <a:r>
              <a:rPr kumimoji="0" lang="en-US" altLang="zh-CN"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G</a:t>
            </a:r>
            <a:r>
              <a:rPr kumimoji="0" lang="zh-CN" altLang="en-US"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的</a:t>
            </a:r>
            <a:r>
              <a:rPr kumimoji="0" lang="en-US" altLang="zh-CN"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FIRSTVT</a:t>
            </a:r>
            <a:r>
              <a:rPr kumimoji="0" lang="zh-CN" altLang="en-US"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和</a:t>
            </a:r>
            <a:r>
              <a:rPr kumimoji="0" lang="en-US" altLang="zh-CN"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LASTVT;</a:t>
            </a:r>
            <a:endParaRPr kumimoji="0" lang="en-US" altLang="zh-CN" sz="26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panose="05000000000000000000" pitchFamily="2" charset="2"/>
              <a:buNone/>
              <a:defRPr/>
            </a:pPr>
            <a:r>
              <a:rPr kumimoji="0" lang="en-US" altLang="zh-CN"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  2. </a:t>
            </a:r>
            <a:r>
              <a:rPr kumimoji="0" lang="zh-CN" altLang="en-US"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构造优先关系表</a:t>
            </a:r>
            <a:r>
              <a:rPr kumimoji="0" lang="en-US" altLang="zh-CN"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a:t>
            </a:r>
            <a:endParaRPr kumimoji="0" lang="en-US" altLang="zh-CN" sz="26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panose="05000000000000000000" pitchFamily="2" charset="2"/>
              <a:buNone/>
              <a:defRPr/>
            </a:pPr>
            <a:r>
              <a:rPr kumimoji="0" lang="en-US" altLang="zh-CN"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  3. G</a:t>
            </a:r>
            <a:r>
              <a:rPr kumimoji="0" lang="zh-CN" altLang="en-US"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是算符优先文法吗</a:t>
            </a:r>
            <a:r>
              <a:rPr kumimoji="0" lang="en-US" altLang="zh-CN"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a:t>
            </a:r>
            <a:endParaRPr kumimoji="0" lang="en-US" altLang="zh-CN" sz="26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panose="05000000000000000000" pitchFamily="2" charset="2"/>
              <a:buNone/>
              <a:defRPr/>
            </a:pPr>
            <a:r>
              <a:rPr kumimoji="0" lang="en-US" altLang="zh-CN"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  4. </a:t>
            </a:r>
            <a:r>
              <a:rPr kumimoji="0" lang="zh-CN" altLang="en-US"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对</a:t>
            </a:r>
            <a:r>
              <a:rPr kumimoji="0" lang="en-US" altLang="zh-CN"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 (a,(a,a))#</a:t>
            </a:r>
            <a:r>
              <a:rPr kumimoji="0" lang="zh-CN" altLang="en-US"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进行归约</a:t>
            </a:r>
            <a:endParaRPr kumimoji="0" lang="en-US" altLang="zh-CN" sz="26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75779" name="Date Placeholder 3"/>
          <p:cNvSpPr>
            <a:spLocks noGrp="1"/>
          </p:cNvSpPr>
          <p:nvPr>
            <p:ph type="dt" sz="half" idx="10"/>
          </p:nvPr>
        </p:nvSpPr>
        <p:spPr>
          <a:noFill/>
          <a:ln>
            <a:noFill/>
          </a:ln>
        </p:spPr>
        <p:txBody>
          <a:bodyPr anchor="t"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a:fld id="{BB962C8B-B14F-4D97-AF65-F5344CB8AC3E}" type="datetime1">
              <a:rPr lang="zh-TW" altLang="en-US" sz="1400" dirty="0">
                <a:solidFill>
                  <a:schemeClr val="tx2"/>
                </a:solidFill>
              </a:rPr>
            </a:fld>
            <a:endParaRPr lang="zh-TW" altLang="en-US" sz="1400" dirty="0">
              <a:solidFill>
                <a:schemeClr val="tx2"/>
              </a:solidFill>
            </a:endParaRPr>
          </a:p>
        </p:txBody>
      </p:sp>
      <p:sp>
        <p:nvSpPr>
          <p:cNvPr id="75780" name="Slide Number Placeholder 4"/>
          <p:cNvSpPr>
            <a:spLocks noGrp="1"/>
          </p:cNvSpPr>
          <p:nvPr>
            <p:ph type="sldNum" sz="quarter" idx="12"/>
          </p:nvPr>
        </p:nvSpPr>
        <p:spPr>
          <a:noFill/>
          <a:ln>
            <a:noFill/>
          </a:ln>
        </p:spPr>
        <p:txBody>
          <a:bodyPr anchor="t"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a:fld id="{9A0DB2DC-4C9A-4742-B13C-FB6460FD3503}" type="slidenum">
              <a:rPr lang="zh-TW" altLang="en-US" sz="1400" dirty="0">
                <a:solidFill>
                  <a:schemeClr val="tx2"/>
                </a:solidFill>
              </a:rPr>
            </a:fld>
            <a:endParaRPr lang="zh-TW" altLang="en-US" sz="1400" dirty="0">
              <a:solidFill>
                <a:schemeClr val="tx2"/>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1" name="Title 1"/>
          <p:cNvSpPr>
            <a:spLocks noGrp="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Example</a:t>
            </a:r>
            <a:endParaRPr lang="zh-CN" altLang="en-US" kern="1200" dirty="0">
              <a:latin typeface="+mj-lt"/>
              <a:ea typeface="宋体" panose="02010600030101010101" pitchFamily="2" charset="-122"/>
              <a:cs typeface="+mj-cs"/>
            </a:endParaRPr>
          </a:p>
        </p:txBody>
      </p:sp>
      <p:sp>
        <p:nvSpPr>
          <p:cNvPr id="3" name="Content Placeholder 2"/>
          <p:cNvSpPr>
            <a:spLocks noGrp="1"/>
          </p:cNvSpPr>
          <p:nvPr>
            <p:ph sz="quarter" idx="1"/>
          </p:nvPr>
        </p:nvSpPr>
        <p:spPr>
          <a:xfrm>
            <a:off x="457200" y="1219200"/>
            <a:ext cx="8229600" cy="1021715"/>
          </a:xfrm>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None/>
              <a:defRPr/>
            </a:pPr>
            <a:r>
              <a:rPr kumimoji="0" lang="en-US" altLang="zh-CN" sz="2800" b="0" i="0" u="none" strike="noStrike" kern="1200" cap="none" spc="0" normalizeH="0" baseline="0" noProof="0" dirty="0" smtClean="0">
                <a:ln>
                  <a:noFill/>
                </a:ln>
                <a:solidFill>
                  <a:srgbClr val="0000CC"/>
                </a:solidFill>
                <a:effectLst/>
                <a:uLnTx/>
                <a:uFillTx/>
                <a:latin typeface="+mj-lt"/>
                <a:ea typeface="+mn-ea"/>
                <a:cs typeface="+mn-cs"/>
              </a:rPr>
              <a:t>      </a:t>
            </a:r>
            <a:r>
              <a:rPr kumimoji="0" lang="en-US" altLang="zh-CN" sz="2800" b="0" i="0" u="none" strike="noStrike" kern="1200" cap="none" spc="0" normalizeH="0" baseline="0" noProof="0" dirty="0" err="1" smtClean="0">
                <a:ln>
                  <a:noFill/>
                </a:ln>
                <a:solidFill>
                  <a:srgbClr val="0000CC"/>
                </a:solidFill>
                <a:effectLst/>
                <a:uLnTx/>
                <a:uFillTx/>
                <a:latin typeface="+mj-lt"/>
                <a:ea typeface="+mn-ea"/>
                <a:cs typeface="+mn-cs"/>
              </a:rPr>
              <a:t>S→a</a:t>
            </a:r>
            <a:r>
              <a:rPr kumimoji="0" lang="zh-CN" altLang="en-US" sz="2800" b="0" i="0" u="none" strike="noStrike" kern="1200" cap="none" spc="0" normalizeH="0" baseline="0" noProof="0" dirty="0" smtClean="0">
                <a:ln>
                  <a:noFill/>
                </a:ln>
                <a:solidFill>
                  <a:srgbClr val="0000CC"/>
                </a:solidFill>
                <a:effectLst/>
                <a:uLnTx/>
                <a:uFillTx/>
                <a:latin typeface="+mj-lt"/>
                <a:ea typeface="+mn-ea"/>
                <a:cs typeface="+mn-cs"/>
              </a:rPr>
              <a:t>　</a:t>
            </a:r>
            <a:r>
              <a:rPr kumimoji="0" lang="en-US" altLang="zh-CN" sz="2800" b="0" i="0" u="none" strike="noStrike" kern="1200" cap="none" spc="0" normalizeH="0" baseline="0" noProof="0" dirty="0" smtClean="0">
                <a:ln>
                  <a:noFill/>
                </a:ln>
                <a:solidFill>
                  <a:srgbClr val="0000CC"/>
                </a:solidFill>
                <a:effectLst/>
                <a:uLnTx/>
                <a:uFillTx/>
                <a:latin typeface="+mj-lt"/>
                <a:ea typeface="+mn-ea"/>
                <a:cs typeface="+mn-cs"/>
              </a:rPr>
              <a:t>S→∧</a:t>
            </a:r>
            <a:r>
              <a:rPr kumimoji="0" lang="zh-CN" altLang="en-US" sz="2800" b="0" i="0" u="none" strike="noStrike" kern="1200" cap="none" spc="0" normalizeH="0" baseline="0" noProof="0" dirty="0" smtClean="0">
                <a:ln>
                  <a:noFill/>
                </a:ln>
                <a:solidFill>
                  <a:srgbClr val="0000CC"/>
                </a:solidFill>
                <a:effectLst/>
                <a:uLnTx/>
                <a:uFillTx/>
                <a:latin typeface="+mj-lt"/>
                <a:ea typeface="+mn-ea"/>
                <a:cs typeface="+mn-cs"/>
              </a:rPr>
              <a:t>　</a:t>
            </a:r>
            <a:r>
              <a:rPr kumimoji="0" lang="en-US" altLang="zh-CN" sz="2800" b="0" i="0" u="none" strike="noStrike" kern="1200" cap="none" spc="0" normalizeH="0" baseline="0" noProof="0" dirty="0" smtClean="0">
                <a:ln>
                  <a:noFill/>
                </a:ln>
                <a:solidFill>
                  <a:srgbClr val="0000CC"/>
                </a:solidFill>
                <a:effectLst/>
                <a:uLnTx/>
                <a:uFillTx/>
                <a:latin typeface="+mj-lt"/>
                <a:ea typeface="+mn-ea"/>
                <a:cs typeface="+mn-cs"/>
              </a:rPr>
              <a:t>S→(T) </a:t>
            </a:r>
            <a:endParaRPr kumimoji="0" lang="en-US" altLang="zh-CN" sz="2800" b="0" i="0" u="none" strike="noStrike" kern="1200" cap="none" spc="0" normalizeH="0" baseline="0" noProof="0" dirty="0" smtClean="0">
              <a:ln>
                <a:noFill/>
              </a:ln>
              <a:solidFill>
                <a:srgbClr val="0000CC"/>
              </a:solidFill>
              <a:effectLst/>
              <a:uLnTx/>
              <a:uFillTx/>
              <a:latin typeface="+mj-lt"/>
              <a:ea typeface="+mn-ea"/>
              <a:cs typeface="+mn-cs"/>
            </a:endParaRPr>
          </a:p>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None/>
              <a:defRPr/>
            </a:pPr>
            <a:r>
              <a:rPr kumimoji="0" lang="en-US" altLang="zh-CN" sz="2800" b="0" i="0" u="none" strike="noStrike" kern="1200" cap="none" spc="0" normalizeH="0" baseline="0" noProof="0" dirty="0">
                <a:ln>
                  <a:noFill/>
                </a:ln>
                <a:solidFill>
                  <a:srgbClr val="0000CC"/>
                </a:solidFill>
                <a:effectLst/>
                <a:uLnTx/>
                <a:uFillTx/>
                <a:latin typeface="+mj-lt"/>
                <a:ea typeface="+mn-ea"/>
                <a:cs typeface="+mn-cs"/>
              </a:rPr>
              <a:t> </a:t>
            </a:r>
            <a:r>
              <a:rPr kumimoji="0" lang="en-US" altLang="zh-CN" sz="2800" b="0" i="0" u="none" strike="noStrike" kern="1200" cap="none" spc="0" normalizeH="0" baseline="0" noProof="0" dirty="0" smtClean="0">
                <a:ln>
                  <a:noFill/>
                </a:ln>
                <a:solidFill>
                  <a:srgbClr val="0000CC"/>
                </a:solidFill>
                <a:effectLst/>
                <a:uLnTx/>
                <a:uFillTx/>
                <a:latin typeface="+mj-lt"/>
                <a:ea typeface="+mn-ea"/>
                <a:cs typeface="+mn-cs"/>
              </a:rPr>
              <a:t>     T→T,S     </a:t>
            </a:r>
            <a:r>
              <a:rPr kumimoji="0" lang="zh-CN" altLang="en-US" sz="2800" b="0" i="0" u="none" strike="noStrike" kern="1200" cap="none" spc="0" normalizeH="0" baseline="0" noProof="0" dirty="0" smtClean="0">
                <a:ln>
                  <a:noFill/>
                </a:ln>
                <a:solidFill>
                  <a:srgbClr val="0000CC"/>
                </a:solidFill>
                <a:effectLst/>
                <a:uLnTx/>
                <a:uFillTx/>
                <a:latin typeface="+mj-lt"/>
                <a:ea typeface="+mn-ea"/>
                <a:cs typeface="+mn-cs"/>
              </a:rPr>
              <a:t>　</a:t>
            </a:r>
            <a:r>
              <a:rPr kumimoji="0" lang="en-US" altLang="zh-CN" sz="2800" b="0" i="0" u="none" strike="noStrike" kern="1200" cap="none" spc="0" normalizeH="0" baseline="0" noProof="0" dirty="0" smtClean="0">
                <a:ln>
                  <a:noFill/>
                </a:ln>
                <a:solidFill>
                  <a:srgbClr val="0000CC"/>
                </a:solidFill>
                <a:effectLst/>
                <a:uLnTx/>
                <a:uFillTx/>
                <a:latin typeface="+mj-lt"/>
                <a:ea typeface="+mn-ea"/>
                <a:cs typeface="+mn-cs"/>
              </a:rPr>
              <a:t>T→S</a:t>
            </a:r>
            <a:endParaRPr kumimoji="0" lang="zh-CN" altLang="en-US" sz="2800" b="0" i="0" u="none" strike="noStrike" kern="1200" cap="none" spc="0" normalizeH="0" baseline="0" noProof="0" dirty="0">
              <a:ln>
                <a:noFill/>
              </a:ln>
              <a:solidFill>
                <a:schemeClr val="tx1"/>
              </a:solidFill>
              <a:effectLst/>
              <a:uLnTx/>
              <a:uFillTx/>
              <a:latin typeface="+mj-lt"/>
              <a:ea typeface="+mn-ea"/>
              <a:cs typeface="+mn-cs"/>
            </a:endParaRPr>
          </a:p>
        </p:txBody>
      </p:sp>
      <p:sp>
        <p:nvSpPr>
          <p:cNvPr id="76803" name="Date Placeholder 3"/>
          <p:cNvSpPr>
            <a:spLocks noGrp="1"/>
          </p:cNvSpPr>
          <p:nvPr>
            <p:ph type="dt" sz="half" idx="10"/>
          </p:nvPr>
        </p:nvSpPr>
        <p:spPr>
          <a:noFill/>
          <a:ln>
            <a:noFill/>
          </a:ln>
        </p:spPr>
        <p:txBody>
          <a:bodyPr anchor="t"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a:fld id="{BB962C8B-B14F-4D97-AF65-F5344CB8AC3E}" type="datetime1">
              <a:rPr lang="zh-TW" altLang="en-US" sz="1400" dirty="0">
                <a:solidFill>
                  <a:schemeClr val="tx2"/>
                </a:solidFill>
              </a:rPr>
            </a:fld>
            <a:endParaRPr lang="zh-TW" altLang="en-US" sz="1400" dirty="0">
              <a:solidFill>
                <a:schemeClr val="tx2"/>
              </a:solidFill>
            </a:endParaRPr>
          </a:p>
        </p:txBody>
      </p:sp>
      <p:sp>
        <p:nvSpPr>
          <p:cNvPr id="76804" name="Slide Number Placeholder 4"/>
          <p:cNvSpPr>
            <a:spLocks noGrp="1"/>
          </p:cNvSpPr>
          <p:nvPr>
            <p:ph type="sldNum" sz="quarter" idx="12"/>
          </p:nvPr>
        </p:nvSpPr>
        <p:spPr>
          <a:noFill/>
          <a:ln>
            <a:noFill/>
          </a:ln>
        </p:spPr>
        <p:txBody>
          <a:bodyPr anchor="t"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a:fld id="{9A0DB2DC-4C9A-4742-B13C-FB6460FD3503}" type="slidenum">
              <a:rPr lang="zh-TW" altLang="en-US" sz="1400" dirty="0">
                <a:solidFill>
                  <a:schemeClr val="tx2"/>
                </a:solidFill>
              </a:rPr>
            </a:fld>
            <a:endParaRPr lang="zh-TW" altLang="en-US" sz="1400" dirty="0">
              <a:solidFill>
                <a:schemeClr val="tx2"/>
              </a:solidFill>
            </a:endParaRPr>
          </a:p>
        </p:txBody>
      </p:sp>
      <p:graphicFrame>
        <p:nvGraphicFramePr>
          <p:cNvPr id="6" name="Group 312"/>
          <p:cNvGraphicFramePr/>
          <p:nvPr/>
        </p:nvGraphicFramePr>
        <p:xfrm>
          <a:off x="1116013" y="3644900"/>
          <a:ext cx="6858000" cy="2441575"/>
        </p:xfrm>
        <a:graphic>
          <a:graphicData uri="http://schemas.openxmlformats.org/drawingml/2006/table">
            <a:tbl>
              <a:tblPr/>
              <a:tblGrid>
                <a:gridCol w="2286000"/>
                <a:gridCol w="2286000"/>
                <a:gridCol w="2286000"/>
              </a:tblGrid>
              <a:tr h="81280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zh-CN" altLang="en-US" sz="2800" b="1" i="0" u="none" strike="noStrike" cap="none" normalizeH="0" baseline="0" dirty="0" smtClean="0">
                          <a:ln>
                            <a:noFill/>
                          </a:ln>
                          <a:solidFill>
                            <a:schemeClr val="tx1"/>
                          </a:solidFill>
                          <a:effectLst/>
                          <a:latin typeface="+mj-lt"/>
                          <a:ea typeface="楷体_GB2312" pitchFamily="49" charset="-122"/>
                        </a:rPr>
                        <a:t>非终结符 </a:t>
                      </a:r>
                      <a:endParaRPr kumimoji="0" lang="zh-CN" altLang="en-US" sz="2800" b="1" i="0" u="none" strike="noStrike" cap="none" normalizeH="0" baseline="0" dirty="0" smtClean="0">
                        <a:ln>
                          <a:noFill/>
                        </a:ln>
                        <a:solidFill>
                          <a:schemeClr val="tx1"/>
                        </a:solidFill>
                        <a:effectLst/>
                        <a:latin typeface="+mj-lt"/>
                        <a:ea typeface="楷体_GB2312" pitchFamily="49" charset="-122"/>
                      </a:endParaRP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800" b="1" i="0" u="none" strike="noStrike" cap="none" normalizeH="0" baseline="0" dirty="0" smtClean="0">
                          <a:ln>
                            <a:noFill/>
                          </a:ln>
                          <a:solidFill>
                            <a:schemeClr val="tx1"/>
                          </a:solidFill>
                          <a:effectLst/>
                          <a:latin typeface="+mj-lt"/>
                          <a:ea typeface="楷体_GB2312" pitchFamily="49" charset="-122"/>
                        </a:rPr>
                        <a:t>FIRSTVT</a:t>
                      </a:r>
                      <a:r>
                        <a:rPr kumimoji="0" lang="zh-CN" altLang="en-US" sz="2800" b="1" i="0" u="none" strike="noStrike" cap="none" normalizeH="0" baseline="0" dirty="0" smtClean="0">
                          <a:ln>
                            <a:noFill/>
                          </a:ln>
                          <a:solidFill>
                            <a:schemeClr val="tx1"/>
                          </a:solidFill>
                          <a:effectLst/>
                          <a:latin typeface="+mj-lt"/>
                          <a:ea typeface="楷体_GB2312" pitchFamily="49" charset="-122"/>
                        </a:rPr>
                        <a:t>集 </a:t>
                      </a:r>
                      <a:endParaRPr kumimoji="0" lang="zh-CN" altLang="en-US" sz="2800" b="1" i="0" u="none" strike="noStrike" cap="none" normalizeH="0" baseline="0" dirty="0" smtClean="0">
                        <a:ln>
                          <a:noFill/>
                        </a:ln>
                        <a:solidFill>
                          <a:schemeClr val="tx1"/>
                        </a:solidFill>
                        <a:effectLst/>
                        <a:latin typeface="+mj-lt"/>
                        <a:ea typeface="楷体_GB2312" pitchFamily="49"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800" b="1" i="0" u="none" strike="noStrike" cap="none" normalizeH="0" baseline="0" dirty="0" smtClean="0">
                          <a:ln>
                            <a:noFill/>
                          </a:ln>
                          <a:solidFill>
                            <a:schemeClr val="tx1"/>
                          </a:solidFill>
                          <a:effectLst/>
                          <a:latin typeface="+mj-lt"/>
                          <a:ea typeface="楷体_GB2312" pitchFamily="49" charset="-122"/>
                        </a:rPr>
                        <a:t>LASTVT</a:t>
                      </a:r>
                      <a:r>
                        <a:rPr kumimoji="0" lang="zh-CN" altLang="en-US" sz="2800" b="1" i="0" u="none" strike="noStrike" cap="none" normalizeH="0" baseline="0" dirty="0" smtClean="0">
                          <a:ln>
                            <a:noFill/>
                          </a:ln>
                          <a:solidFill>
                            <a:schemeClr val="tx1"/>
                          </a:solidFill>
                          <a:effectLst/>
                          <a:latin typeface="+mj-lt"/>
                          <a:ea typeface="楷体_GB2312" pitchFamily="49" charset="-122"/>
                        </a:rPr>
                        <a:t>集 </a:t>
                      </a:r>
                      <a:endParaRPr kumimoji="0" lang="zh-CN" altLang="en-US" sz="2800" b="1" i="0" u="none" strike="noStrike" cap="none" normalizeH="0" baseline="0" dirty="0" smtClean="0">
                        <a:ln>
                          <a:noFill/>
                        </a:ln>
                        <a:solidFill>
                          <a:schemeClr val="tx1"/>
                        </a:solidFill>
                        <a:effectLst/>
                        <a:latin typeface="+mj-lt"/>
                        <a:ea typeface="楷体_GB2312" pitchFamily="49"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15975">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800" b="1" i="0" u="none" strike="noStrike" cap="none" normalizeH="0" baseline="0" dirty="0" smtClean="0">
                          <a:ln>
                            <a:noFill/>
                          </a:ln>
                          <a:solidFill>
                            <a:schemeClr val="tx1"/>
                          </a:solidFill>
                          <a:effectLst/>
                          <a:latin typeface="+mj-lt"/>
                          <a:ea typeface="楷体_GB2312" pitchFamily="49" charset="-122"/>
                        </a:rPr>
                        <a:t>S</a:t>
                      </a:r>
                      <a:endParaRPr kumimoji="0" lang="en-US" altLang="zh-CN" sz="2800" b="1" i="0" u="none" strike="noStrike" cap="none" normalizeH="0" baseline="0" dirty="0" smtClean="0">
                        <a:ln>
                          <a:noFill/>
                        </a:ln>
                        <a:solidFill>
                          <a:schemeClr val="tx1"/>
                        </a:solidFill>
                        <a:effectLst/>
                        <a:latin typeface="+mj-lt"/>
                        <a:ea typeface="楷体_GB2312" pitchFamily="49" charset="-122"/>
                      </a:endParaRP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800" b="1" i="0" u="none" strike="noStrike" cap="none" normalizeH="0" baseline="0" dirty="0" smtClean="0">
                          <a:ln>
                            <a:noFill/>
                          </a:ln>
                          <a:solidFill>
                            <a:srgbClr val="0000CC"/>
                          </a:solidFill>
                          <a:effectLst/>
                          <a:latin typeface="+mj-lt"/>
                          <a:ea typeface="楷体_GB2312" pitchFamily="49" charset="-122"/>
                        </a:rPr>
                        <a:t>{ a ∧ ( }</a:t>
                      </a:r>
                      <a:endParaRPr kumimoji="0" lang="en-US" altLang="zh-CN" sz="2800" b="1" i="0" u="none" strike="noStrike" cap="none" normalizeH="0" baseline="0" dirty="0" smtClean="0">
                        <a:ln>
                          <a:noFill/>
                        </a:ln>
                        <a:solidFill>
                          <a:srgbClr val="0000CC"/>
                        </a:solidFill>
                        <a:effectLst/>
                        <a:latin typeface="+mj-lt"/>
                        <a:ea typeface="楷体_GB2312" pitchFamily="49"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800" b="1" i="0" u="none" strike="noStrike" cap="none" normalizeH="0" baseline="0" dirty="0" smtClean="0">
                          <a:ln>
                            <a:noFill/>
                          </a:ln>
                          <a:solidFill>
                            <a:srgbClr val="0000CC"/>
                          </a:solidFill>
                          <a:effectLst/>
                          <a:latin typeface="+mj-lt"/>
                          <a:ea typeface="楷体_GB2312" pitchFamily="49" charset="-122"/>
                        </a:rPr>
                        <a:t>{ a ∧ ) }</a:t>
                      </a:r>
                      <a:endParaRPr kumimoji="0" lang="en-US" altLang="zh-CN" sz="2800" b="1" i="0" u="none" strike="noStrike" cap="none" normalizeH="0" baseline="0" dirty="0" smtClean="0">
                        <a:ln>
                          <a:noFill/>
                        </a:ln>
                        <a:solidFill>
                          <a:srgbClr val="0000CC"/>
                        </a:solidFill>
                        <a:effectLst/>
                        <a:latin typeface="+mj-lt"/>
                        <a:ea typeface="楷体_GB2312" pitchFamily="49"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1280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800" b="1" i="0" u="none" strike="noStrike" cap="none" normalizeH="0" baseline="0" dirty="0" smtClean="0">
                          <a:ln>
                            <a:noFill/>
                          </a:ln>
                          <a:solidFill>
                            <a:schemeClr val="tx1"/>
                          </a:solidFill>
                          <a:effectLst/>
                          <a:latin typeface="+mj-lt"/>
                          <a:ea typeface="楷体_GB2312" pitchFamily="49" charset="-122"/>
                        </a:rPr>
                        <a:t>T</a:t>
                      </a:r>
                      <a:endParaRPr kumimoji="0" lang="en-US" altLang="zh-CN" sz="2800" b="1" i="0" u="none" strike="noStrike" cap="none" normalizeH="0" baseline="0" dirty="0" smtClean="0">
                        <a:ln>
                          <a:noFill/>
                        </a:ln>
                        <a:solidFill>
                          <a:schemeClr val="tx1"/>
                        </a:solidFill>
                        <a:effectLst/>
                        <a:latin typeface="+mj-lt"/>
                        <a:ea typeface="楷体_GB2312" pitchFamily="49" charset="-122"/>
                      </a:endParaRP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800" b="1" i="0" u="none" strike="noStrike" cap="none" normalizeH="0" baseline="0" dirty="0" smtClean="0">
                          <a:ln>
                            <a:noFill/>
                          </a:ln>
                          <a:solidFill>
                            <a:srgbClr val="0000CC"/>
                          </a:solidFill>
                          <a:effectLst/>
                          <a:latin typeface="+mj-lt"/>
                          <a:ea typeface="楷体_GB2312" pitchFamily="49" charset="-122"/>
                        </a:rPr>
                        <a:t>{ a ∧ ( , } </a:t>
                      </a:r>
                      <a:endParaRPr kumimoji="0" lang="en-US" altLang="zh-CN" sz="2800" b="1" i="0" u="none" strike="noStrike" cap="none" normalizeH="0" baseline="0" dirty="0" smtClean="0">
                        <a:ln>
                          <a:noFill/>
                        </a:ln>
                        <a:solidFill>
                          <a:srgbClr val="0000CC"/>
                        </a:solidFill>
                        <a:effectLst/>
                        <a:latin typeface="+mj-lt"/>
                        <a:ea typeface="楷体_GB2312" pitchFamily="49"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800" b="1" i="0" u="none" strike="noStrike" cap="none" normalizeH="0" baseline="0" dirty="0" smtClean="0">
                          <a:ln>
                            <a:noFill/>
                          </a:ln>
                          <a:solidFill>
                            <a:srgbClr val="0000CC"/>
                          </a:solidFill>
                          <a:effectLst/>
                          <a:latin typeface="+mj-lt"/>
                          <a:ea typeface="楷体_GB2312" pitchFamily="49" charset="-122"/>
                        </a:rPr>
                        <a:t>{ a ∧ ) , }</a:t>
                      </a:r>
                      <a:r>
                        <a:rPr kumimoji="0" lang="en-US" altLang="zh-CN" sz="2800" b="1" i="0" u="none" strike="noStrike" cap="none" normalizeH="0" baseline="0" dirty="0" smtClean="0">
                          <a:ln>
                            <a:noFill/>
                          </a:ln>
                          <a:solidFill>
                            <a:schemeClr val="tx1"/>
                          </a:solidFill>
                          <a:effectLst/>
                          <a:latin typeface="+mj-lt"/>
                          <a:ea typeface="楷体_GB2312" pitchFamily="49" charset="-122"/>
                        </a:rPr>
                        <a:t> </a:t>
                      </a:r>
                      <a:endParaRPr kumimoji="0" lang="en-US" altLang="zh-CN" sz="2800" b="1" i="0" u="none" strike="noStrike" cap="none" normalizeH="0" baseline="0" dirty="0" smtClean="0">
                        <a:ln>
                          <a:noFill/>
                        </a:ln>
                        <a:solidFill>
                          <a:schemeClr val="tx1"/>
                        </a:solidFill>
                        <a:effectLst/>
                        <a:latin typeface="+mj-lt"/>
                        <a:ea typeface="楷体_GB2312" pitchFamily="49"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5" name="Title 1"/>
          <p:cNvSpPr>
            <a:spLocks noGrp="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Example</a:t>
            </a:r>
            <a:endParaRPr lang="zh-CN" altLang="en-US" kern="1200" dirty="0">
              <a:latin typeface="+mj-lt"/>
              <a:ea typeface="宋体" panose="02010600030101010101" pitchFamily="2" charset="-122"/>
              <a:cs typeface="+mj-cs"/>
            </a:endParaRPr>
          </a:p>
        </p:txBody>
      </p:sp>
      <p:sp>
        <p:nvSpPr>
          <p:cNvPr id="77826" name="Date Placeholder 3"/>
          <p:cNvSpPr>
            <a:spLocks noGrp="1"/>
          </p:cNvSpPr>
          <p:nvPr>
            <p:ph type="dt" sz="half" idx="10"/>
          </p:nvPr>
        </p:nvSpPr>
        <p:spPr>
          <a:noFill/>
          <a:ln>
            <a:noFill/>
          </a:ln>
        </p:spPr>
        <p:txBody>
          <a:bodyPr anchor="t"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a:fld id="{BB962C8B-B14F-4D97-AF65-F5344CB8AC3E}" type="datetime1">
              <a:rPr lang="zh-TW" altLang="en-US" sz="1400" dirty="0">
                <a:solidFill>
                  <a:schemeClr val="tx2"/>
                </a:solidFill>
              </a:rPr>
            </a:fld>
            <a:endParaRPr lang="zh-TW" altLang="en-US" sz="1400" dirty="0">
              <a:solidFill>
                <a:schemeClr val="tx2"/>
              </a:solidFill>
            </a:endParaRPr>
          </a:p>
        </p:txBody>
      </p:sp>
      <p:sp>
        <p:nvSpPr>
          <p:cNvPr id="77827" name="Slide Number Placeholder 4"/>
          <p:cNvSpPr>
            <a:spLocks noGrp="1"/>
          </p:cNvSpPr>
          <p:nvPr>
            <p:ph type="sldNum" sz="quarter" idx="12"/>
          </p:nvPr>
        </p:nvSpPr>
        <p:spPr>
          <a:noFill/>
          <a:ln>
            <a:noFill/>
          </a:ln>
        </p:spPr>
        <p:txBody>
          <a:bodyPr anchor="t"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a:fld id="{9A0DB2DC-4C9A-4742-B13C-FB6460FD3503}" type="slidenum">
              <a:rPr lang="zh-TW" altLang="en-US" sz="1400" dirty="0">
                <a:solidFill>
                  <a:schemeClr val="tx2"/>
                </a:solidFill>
              </a:rPr>
            </a:fld>
            <a:endParaRPr lang="zh-TW" altLang="en-US" sz="1400" dirty="0">
              <a:solidFill>
                <a:schemeClr val="tx2"/>
              </a:solidFill>
            </a:endParaRPr>
          </a:p>
        </p:txBody>
      </p:sp>
      <mc:AlternateContent xmlns:mc="http://schemas.openxmlformats.org/markup-compatibility/2006" xmlns:a14="http://schemas.microsoft.com/office/drawing/2010/main">
        <mc:Choice Requires="a14">
          <p:graphicFrame>
            <p:nvGraphicFramePr>
              <p:cNvPr id="6" name="Group 68"/>
              <p:cNvGraphicFramePr>
                <a:graphicFrameLocks noGrp="1"/>
              </p:cNvGraphicFramePr>
              <p:nvPr>
                <p:ph sz="half" idx="1"/>
                <p:custDataLst>
                  <p:tags r:id="rId1"/>
                </p:custDataLst>
              </p:nvPr>
            </p:nvGraphicFramePr>
            <p:xfrm>
              <a:off x="671830" y="1765935"/>
              <a:ext cx="4204970" cy="4096385"/>
            </p:xfrm>
            <a:graphic>
              <a:graphicData uri="http://schemas.openxmlformats.org/drawingml/2006/table">
                <a:tbl>
                  <a:tblPr>
                    <a:tableStyleId>{5940675A-B579-460E-94D1-54222C63F5DA}</a:tableStyleId>
                  </a:tblPr>
                  <a:tblGrid>
                    <a:gridCol w="600710"/>
                    <a:gridCol w="600710"/>
                    <a:gridCol w="600710"/>
                    <a:gridCol w="600710"/>
                    <a:gridCol w="600710"/>
                    <a:gridCol w="600710"/>
                    <a:gridCol w="600710"/>
                  </a:tblGrid>
                  <a:tr h="572135">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zh-CN" altLang="zh-CN" sz="2800" u="none" strike="noStrike" cap="none" normalizeH="0" baseline="0" dirty="0" smtClean="0">
                            <a:ln>
                              <a:noFill/>
                            </a:ln>
                            <a:effectLst/>
                          </a:endParaRPr>
                        </a:p>
                      </a:txBody>
                      <a:tcPr marT="45711" marB="45711" anchor="ctr" anchorCtr="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800" u="none" strike="noStrike" cap="none" normalizeH="0" baseline="0" dirty="0" smtClean="0">
                              <a:ln>
                                <a:noFill/>
                              </a:ln>
                              <a:effectLst/>
                            </a:rPr>
                            <a:t>a</a:t>
                          </a:r>
                          <a:endParaRPr kumimoji="0" lang="en-US" altLang="zh-CN" sz="2800" u="none" strike="noStrike" cap="none" normalizeH="0" baseline="0" dirty="0" smtClean="0">
                            <a:ln>
                              <a:noFill/>
                            </a:ln>
                            <a:effectLst/>
                          </a:endParaRPr>
                        </a:p>
                      </a:txBody>
                      <a:tcPr marT="45711" marB="45711" anchor="ctr" anchorCtr="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800" u="none" strike="noStrike" cap="none" normalizeH="0" baseline="0" dirty="0" smtClean="0">
                              <a:ln>
                                <a:noFill/>
                              </a:ln>
                              <a:effectLst/>
                            </a:rPr>
                            <a:t>∧ </a:t>
                          </a:r>
                          <a:endParaRPr kumimoji="0" lang="en-US" altLang="zh-CN" sz="2800" u="none" strike="noStrike" cap="none" normalizeH="0" baseline="0" dirty="0" smtClean="0">
                            <a:ln>
                              <a:noFill/>
                            </a:ln>
                            <a:effectLst/>
                          </a:endParaRPr>
                        </a:p>
                      </a:txBody>
                      <a:tcPr marT="45711" marB="45711" anchor="ctr" anchorCtr="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800" u="none" strike="noStrike" cap="none" normalizeH="0" baseline="0" smtClean="0">
                              <a:ln>
                                <a:noFill/>
                              </a:ln>
                              <a:effectLst/>
                            </a:rPr>
                            <a:t>(</a:t>
                          </a:r>
                          <a:endParaRPr kumimoji="0" lang="en-US" altLang="zh-CN" sz="2800" u="none" strike="noStrike" cap="none" normalizeH="0" baseline="0" smtClean="0">
                            <a:ln>
                              <a:noFill/>
                            </a:ln>
                            <a:effectLst/>
                          </a:endParaRPr>
                        </a:p>
                      </a:txBody>
                      <a:tcPr marT="45711" marB="45711" anchor="ctr" anchorCtr="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800" u="none" strike="noStrike" cap="none" normalizeH="0" baseline="0" smtClean="0">
                              <a:ln>
                                <a:noFill/>
                              </a:ln>
                              <a:effectLst/>
                            </a:rPr>
                            <a:t>)</a:t>
                          </a:r>
                          <a:endParaRPr kumimoji="0" lang="en-US" altLang="zh-CN" sz="2800" u="none" strike="noStrike" cap="none" normalizeH="0" baseline="0" smtClean="0">
                            <a:ln>
                              <a:noFill/>
                            </a:ln>
                            <a:effectLst/>
                          </a:endParaRPr>
                        </a:p>
                      </a:txBody>
                      <a:tcPr marT="45711" marB="45711" anchor="ctr" anchorCtr="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800" u="none" strike="noStrike" cap="none" normalizeH="0" baseline="0" smtClean="0">
                              <a:ln>
                                <a:noFill/>
                              </a:ln>
                              <a:effectLst/>
                            </a:rPr>
                            <a:t>,</a:t>
                          </a:r>
                          <a:endParaRPr kumimoji="0" lang="en-US" altLang="zh-CN" sz="2800" u="none" strike="noStrike" cap="none" normalizeH="0" baseline="0" smtClean="0">
                            <a:ln>
                              <a:noFill/>
                            </a:ln>
                            <a:effectLst/>
                          </a:endParaRPr>
                        </a:p>
                      </a:txBody>
                      <a:tcPr marT="45711" marB="45711" anchor="ctr" anchorCtr="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800" u="none" strike="noStrike" cap="none" normalizeH="0" baseline="0" smtClean="0">
                              <a:ln>
                                <a:noFill/>
                              </a:ln>
                              <a:effectLst/>
                            </a:rPr>
                            <a:t>#</a:t>
                          </a:r>
                          <a:endParaRPr kumimoji="0" lang="en-US" altLang="zh-CN" sz="2800" u="none" strike="noStrike" cap="none" normalizeH="0" baseline="0" smtClean="0">
                            <a:ln>
                              <a:noFill/>
                            </a:ln>
                            <a:effectLst/>
                          </a:endParaRPr>
                        </a:p>
                      </a:txBody>
                      <a:tcPr marT="45711" marB="45711" anchor="ctr" anchorCtr="0" horzOverflow="overflow"/>
                    </a:tc>
                  </a:tr>
                  <a:tr h="587375">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800" u="none" strike="noStrike" cap="none" normalizeH="0" baseline="0" dirty="0" smtClean="0">
                              <a:ln>
                                <a:noFill/>
                              </a:ln>
                              <a:effectLst/>
                            </a:rPr>
                            <a:t>a</a:t>
                          </a:r>
                          <a:endParaRPr kumimoji="0" lang="en-US" altLang="zh-CN" sz="2800" u="none" strike="noStrike" cap="none" normalizeH="0" baseline="0" dirty="0" smtClean="0">
                            <a:ln>
                              <a:noFill/>
                            </a:ln>
                            <a:effectLst/>
                          </a:endParaRPr>
                        </a:p>
                      </a:txBody>
                      <a:tcPr marT="45711" marB="45711" anchor="ctr" anchorCtr="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en-US" altLang="zh-CN" sz="2800" u="none" strike="noStrike" cap="none" normalizeH="0" baseline="0" dirty="0" smtClean="0">
                            <a:ln>
                              <a:noFill/>
                            </a:ln>
                            <a:effectLst/>
                          </a:endParaRPr>
                        </a:p>
                      </a:txBody>
                      <a:tcPr marT="45711" marB="45711" anchor="ctr" anchorCtr="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en-US" altLang="zh-CN" sz="2800" u="none" strike="noStrike" cap="none" normalizeH="0" baseline="0" dirty="0" smtClean="0">
                            <a:ln>
                              <a:noFill/>
                            </a:ln>
                            <a:effectLst/>
                          </a:endParaRPr>
                        </a:p>
                      </a:txBody>
                      <a:tcPr marT="45711" marB="45711" anchor="ctr" anchorCtr="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en-US" altLang="zh-CN" sz="2800" u="none" strike="noStrike" cap="none" normalizeH="0" baseline="0" dirty="0" smtClean="0">
                            <a:ln>
                              <a:noFill/>
                            </a:ln>
                            <a:effectLst/>
                          </a:endParaRPr>
                        </a:p>
                      </a:txBody>
                      <a:tcPr marT="45711" marB="45711" anchor="ctr" anchorCtr="0" horzOverflow="overflow"/>
                    </a:tc>
                    <a:tc>
                      <a:txBody>
                        <a:bodyPr/>
                        <a:lstStyle/>
                        <a:p>
                          <a:pPr marL="0" marR="0" lvl="0" indent="0" algn="ctr" defTabSz="914400" rtl="0" eaLnBrk="1" fontAlgn="base" latinLnBrk="0" hangingPunct="1">
                            <a:lnSpc>
                              <a:spcPct val="100000"/>
                            </a:lnSpc>
                            <a:spcBef>
                              <a:spcPct val="10000"/>
                            </a:spcBef>
                            <a:spcAft>
                              <a:spcPct val="0"/>
                            </a:spcAft>
                            <a:buClr>
                              <a:schemeClr val="hlink"/>
                            </a:buClr>
                            <a:buSzTx/>
                            <a:buFont typeface="Wingdings" panose="05000000000000000000" pitchFamily="2" charset="2"/>
                            <a:buNone/>
                          </a:pPr>
                          <a14:m>
                            <m:oMathPara xmlns:m="http://schemas.openxmlformats.org/officeDocument/2006/math">
                              <m:oMathParaPr>
                                <m:jc m:val="centerGroup"/>
                              </m:oMathParaPr>
                              <m:oMath xmlns:m="http://schemas.openxmlformats.org/officeDocument/2006/math">
                                <m:r>
                                  <a:rPr lang="en-US" altLang="zh-CN" sz="2800" i="1">
                                    <a:solidFill>
                                      <a:srgbClr val="0000FF"/>
                                    </a:solidFill>
                                    <a:latin typeface="Cambria Math" panose="02040503050406030204" charset="0"/>
                                    <a:cs typeface="Cambria Math" panose="02040503050406030204" charset="0"/>
                                  </a:rPr>
                                  <m:t>⋗</m:t>
                                </m:r>
                              </m:oMath>
                            </m:oMathPara>
                          </a14:m>
                          <a:endParaRPr kumimoji="0" lang="en-US" altLang="zh-CN" sz="2800" u="none" strike="noStrike" cap="none" normalizeH="0" baseline="0" dirty="0" smtClean="0">
                            <a:ln>
                              <a:noFill/>
                            </a:ln>
                            <a:effectLst/>
                          </a:endParaRPr>
                        </a:p>
                      </a:txBody>
                      <a:tcPr marT="45711" marB="45711" anchor="ctr" anchorCtr="0" horzOverflow="overflow"/>
                    </a:tc>
                    <a:tc>
                      <a:txBody>
                        <a:bodyPr/>
                        <a:lstStyle/>
                        <a:p>
                          <a:pPr marL="0" marR="0" lvl="0" indent="0" algn="ctr" defTabSz="914400" rtl="0" eaLnBrk="1" fontAlgn="base" latinLnBrk="0" hangingPunct="1">
                            <a:lnSpc>
                              <a:spcPct val="110000"/>
                            </a:lnSpc>
                            <a:spcBef>
                              <a:spcPct val="20000"/>
                            </a:spcBef>
                            <a:spcAft>
                              <a:spcPct val="0"/>
                            </a:spcAft>
                            <a:buClr>
                              <a:schemeClr val="hlink"/>
                            </a:buClr>
                            <a:buSzTx/>
                            <a:buFont typeface="Wingdings" panose="05000000000000000000" pitchFamily="2" charset="2"/>
                            <a:buNone/>
                          </a:pPr>
                          <a14:m>
                            <m:oMathPara xmlns:m="http://schemas.openxmlformats.org/officeDocument/2006/math">
                              <m:oMathParaPr>
                                <m:jc m:val="centerGroup"/>
                              </m:oMathParaPr>
                              <m:oMath xmlns:m="http://schemas.openxmlformats.org/officeDocument/2006/math">
                                <m:r>
                                  <a:rPr lang="en-US" altLang="zh-CN" sz="2800" i="1">
                                    <a:solidFill>
                                      <a:srgbClr val="0000FF"/>
                                    </a:solidFill>
                                    <a:latin typeface="Cambria Math" panose="02040503050406030204" charset="0"/>
                                    <a:cs typeface="Cambria Math" panose="02040503050406030204" charset="0"/>
                                  </a:rPr>
                                  <m:t>⋗</m:t>
                                </m:r>
                              </m:oMath>
                            </m:oMathPara>
                          </a14:m>
                          <a:endParaRPr kumimoji="0" lang="en-US" altLang="zh-CN" sz="2800" u="none" strike="noStrike" cap="none" normalizeH="0" baseline="0" dirty="0" smtClean="0">
                            <a:ln>
                              <a:noFill/>
                            </a:ln>
                            <a:effectLst/>
                          </a:endParaRPr>
                        </a:p>
                      </a:txBody>
                      <a:tcPr marT="45711" marB="45711" anchor="ctr" anchorCtr="0" horzOverflow="overflow"/>
                    </a:tc>
                    <a:tc>
                      <a:txBody>
                        <a:bodyPr/>
                        <a:lstStyle/>
                        <a:p>
                          <a:pPr marL="0" marR="0" lvl="0" indent="0" algn="ctr" defTabSz="914400" rtl="0" eaLnBrk="1" fontAlgn="base" latinLnBrk="0" hangingPunct="1">
                            <a:lnSpc>
                              <a:spcPct val="95000"/>
                            </a:lnSpc>
                            <a:spcBef>
                              <a:spcPct val="20000"/>
                            </a:spcBef>
                            <a:spcAft>
                              <a:spcPct val="0"/>
                            </a:spcAft>
                            <a:buClr>
                              <a:schemeClr val="hlink"/>
                            </a:buClr>
                            <a:buSzTx/>
                            <a:buFont typeface="Wingdings" panose="05000000000000000000" pitchFamily="2" charset="2"/>
                            <a:buNone/>
                          </a:pPr>
                          <a14:m>
                            <m:oMathPara xmlns:m="http://schemas.openxmlformats.org/officeDocument/2006/math">
                              <m:oMathParaPr>
                                <m:jc m:val="centerGroup"/>
                              </m:oMathParaPr>
                              <m:oMath xmlns:m="http://schemas.openxmlformats.org/officeDocument/2006/math">
                                <m:r>
                                  <a:rPr lang="en-US" altLang="zh-CN" sz="2800" i="1">
                                    <a:solidFill>
                                      <a:srgbClr val="0000FF"/>
                                    </a:solidFill>
                                    <a:latin typeface="Cambria Math" panose="02040503050406030204" charset="0"/>
                                    <a:cs typeface="Cambria Math" panose="02040503050406030204" charset="0"/>
                                  </a:rPr>
                                  <m:t>⋗</m:t>
                                </m:r>
                              </m:oMath>
                            </m:oMathPara>
                          </a14:m>
                          <a:endParaRPr kumimoji="0" lang="en-US" altLang="zh-CN" sz="2800" u="none" strike="noStrike" cap="none" normalizeH="0" baseline="0" dirty="0" smtClean="0">
                            <a:ln>
                              <a:noFill/>
                            </a:ln>
                            <a:effectLst/>
                          </a:endParaRPr>
                        </a:p>
                      </a:txBody>
                      <a:tcPr marT="45711" marB="45711" anchor="ctr" anchorCtr="0" horzOverflow="overflow"/>
                    </a:tc>
                  </a:tr>
                  <a:tr h="587375">
                    <a:tc>
                      <a:txBody>
                        <a:bodyPr/>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lang="en-US" altLang="zh-CN" sz="2800" dirty="0" smtClean="0">
                              <a:ln>
                                <a:noFill/>
                              </a:ln>
                              <a:effectLst/>
                              <a:sym typeface="+mn-ea"/>
                            </a:rPr>
                            <a:t>∧</a:t>
                          </a:r>
                          <a:endParaRPr kumimoji="0" lang="en-US" altLang="zh-CN" sz="2800" u="none" strike="noStrike" cap="none" normalizeH="0" baseline="0" dirty="0" smtClean="0">
                            <a:ln>
                              <a:noFill/>
                            </a:ln>
                            <a:effectLst/>
                          </a:endParaRPr>
                        </a:p>
                      </a:txBody>
                      <a:tcPr marT="45711" marB="45711" anchor="ctr" anchorCtr="0" horzOverflow="overflow"/>
                    </a:tc>
                    <a:tc>
                      <a:txBody>
                        <a:bodyPr/>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en-US" altLang="zh-CN" sz="2800" u="none" strike="noStrike" cap="none" normalizeH="0" baseline="0" dirty="0" smtClean="0">
                            <a:ln>
                              <a:noFill/>
                            </a:ln>
                            <a:effectLst/>
                          </a:endParaRPr>
                        </a:p>
                      </a:txBody>
                      <a:tcPr marT="45711" marB="45711" anchor="ctr" anchorCtr="0" horzOverflow="overflow"/>
                    </a:tc>
                    <a:tc>
                      <a:txBody>
                        <a:bodyPr/>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en-US" altLang="zh-CN" sz="2800" u="none" strike="noStrike" cap="none" normalizeH="0" baseline="0" dirty="0" smtClean="0">
                            <a:ln>
                              <a:noFill/>
                            </a:ln>
                            <a:effectLst/>
                          </a:endParaRPr>
                        </a:p>
                      </a:txBody>
                      <a:tcPr marT="45711" marB="45711" anchor="ctr" anchorCtr="0" horzOverflow="overflow"/>
                    </a:tc>
                    <a:tc>
                      <a:txBody>
                        <a:bodyPr/>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en-US" altLang="zh-CN" sz="2800" u="none" strike="noStrike" cap="none" normalizeH="0" baseline="0" dirty="0" smtClean="0">
                            <a:ln>
                              <a:noFill/>
                            </a:ln>
                            <a:effectLst/>
                          </a:endParaRPr>
                        </a:p>
                      </a:txBody>
                      <a:tcPr marT="45711" marB="45711" anchor="ctr" anchorCtr="0" horzOverflow="overflow"/>
                    </a:tc>
                    <a:tc>
                      <a:txBody>
                        <a:bodyPr/>
                        <a:p>
                          <a:pPr marL="0" marR="0" lvl="0" indent="0" algn="ctr" defTabSz="914400" rtl="0" eaLnBrk="1" fontAlgn="base" latinLnBrk="0" hangingPunct="1">
                            <a:lnSpc>
                              <a:spcPct val="100000"/>
                            </a:lnSpc>
                            <a:spcBef>
                              <a:spcPct val="10000"/>
                            </a:spcBef>
                            <a:spcAft>
                              <a:spcPct val="0"/>
                            </a:spcAft>
                            <a:buClr>
                              <a:schemeClr val="hlink"/>
                            </a:buClr>
                            <a:buSzTx/>
                            <a:buFont typeface="Wingdings" panose="05000000000000000000" pitchFamily="2" charset="2"/>
                            <a:buNone/>
                          </a:pPr>
                          <a14:m>
                            <m:oMathPara xmlns:m="http://schemas.openxmlformats.org/officeDocument/2006/math">
                              <m:oMathParaPr>
                                <m:jc m:val="centerGroup"/>
                              </m:oMathParaPr>
                              <m:oMath xmlns:m="http://schemas.openxmlformats.org/officeDocument/2006/math">
                                <m:r>
                                  <a:rPr lang="en-US" altLang="zh-CN" sz="2800" i="1">
                                    <a:solidFill>
                                      <a:srgbClr val="0000FF"/>
                                    </a:solidFill>
                                    <a:latin typeface="Cambria Math" panose="02040503050406030204" charset="0"/>
                                    <a:cs typeface="Cambria Math" panose="02040503050406030204" charset="0"/>
                                  </a:rPr>
                                  <m:t>⋗</m:t>
                                </m:r>
                              </m:oMath>
                            </m:oMathPara>
                          </a14:m>
                          <a:endParaRPr kumimoji="0" lang="en-US" altLang="zh-CN" sz="2800" u="none" strike="noStrike" cap="none" normalizeH="0" baseline="0" dirty="0" smtClean="0">
                            <a:ln>
                              <a:noFill/>
                            </a:ln>
                            <a:effectLst/>
                          </a:endParaRPr>
                        </a:p>
                      </a:txBody>
                      <a:tcPr marT="45711" marB="45711" anchor="ctr" anchorCtr="0" horzOverflow="overflow"/>
                    </a:tc>
                    <a:tc>
                      <a:txBody>
                        <a:bodyPr/>
                        <a:p>
                          <a:pPr marL="0" marR="0" lvl="0" indent="0" algn="ctr" defTabSz="914400" rtl="0" eaLnBrk="1" fontAlgn="base" latinLnBrk="0" hangingPunct="1">
                            <a:lnSpc>
                              <a:spcPct val="110000"/>
                            </a:lnSpc>
                            <a:spcBef>
                              <a:spcPct val="20000"/>
                            </a:spcBef>
                            <a:spcAft>
                              <a:spcPct val="0"/>
                            </a:spcAft>
                            <a:buClr>
                              <a:schemeClr val="hlink"/>
                            </a:buClr>
                            <a:buSzTx/>
                            <a:buFont typeface="Wingdings" panose="05000000000000000000" pitchFamily="2" charset="2"/>
                            <a:buNone/>
                          </a:pPr>
                          <a14:m>
                            <m:oMathPara xmlns:m="http://schemas.openxmlformats.org/officeDocument/2006/math">
                              <m:oMathParaPr>
                                <m:jc m:val="centerGroup"/>
                              </m:oMathParaPr>
                              <m:oMath xmlns:m="http://schemas.openxmlformats.org/officeDocument/2006/math">
                                <m:r>
                                  <a:rPr lang="en-US" altLang="zh-CN" sz="2800" i="1">
                                    <a:solidFill>
                                      <a:srgbClr val="0000FF"/>
                                    </a:solidFill>
                                    <a:latin typeface="Cambria Math" panose="02040503050406030204" charset="0"/>
                                    <a:cs typeface="Cambria Math" panose="02040503050406030204" charset="0"/>
                                  </a:rPr>
                                  <m:t>⋗</m:t>
                                </m:r>
                              </m:oMath>
                            </m:oMathPara>
                          </a14:m>
                          <a:endParaRPr kumimoji="0" lang="en-US" altLang="zh-CN" sz="2800" u="none" strike="noStrike" cap="none" normalizeH="0" baseline="0" dirty="0" smtClean="0">
                            <a:ln>
                              <a:noFill/>
                            </a:ln>
                            <a:effectLst/>
                          </a:endParaRPr>
                        </a:p>
                      </a:txBody>
                      <a:tcPr marT="45711" marB="45711" anchor="ctr" anchorCtr="0" horzOverflow="overflow"/>
                    </a:tc>
                    <a:tc>
                      <a:txBody>
                        <a:bodyPr/>
                        <a:p>
                          <a:pPr marL="0" marR="0" lvl="0" indent="0" algn="ctr" defTabSz="914400" rtl="0" eaLnBrk="1" fontAlgn="base" latinLnBrk="0" hangingPunct="1">
                            <a:lnSpc>
                              <a:spcPct val="95000"/>
                            </a:lnSpc>
                            <a:spcBef>
                              <a:spcPct val="20000"/>
                            </a:spcBef>
                            <a:spcAft>
                              <a:spcPct val="0"/>
                            </a:spcAft>
                            <a:buClr>
                              <a:schemeClr val="hlink"/>
                            </a:buClr>
                            <a:buSzTx/>
                            <a:buFont typeface="Wingdings" panose="05000000000000000000" pitchFamily="2" charset="2"/>
                            <a:buNone/>
                          </a:pPr>
                          <a14:m>
                            <m:oMathPara xmlns:m="http://schemas.openxmlformats.org/officeDocument/2006/math">
                              <m:oMathParaPr>
                                <m:jc m:val="centerGroup"/>
                              </m:oMathParaPr>
                              <m:oMath xmlns:m="http://schemas.openxmlformats.org/officeDocument/2006/math">
                                <m:r>
                                  <a:rPr lang="en-US" altLang="zh-CN" sz="2800" i="1">
                                    <a:solidFill>
                                      <a:srgbClr val="0000FF"/>
                                    </a:solidFill>
                                    <a:latin typeface="Cambria Math" panose="02040503050406030204" charset="0"/>
                                    <a:cs typeface="Cambria Math" panose="02040503050406030204" charset="0"/>
                                  </a:rPr>
                                  <m:t>⋗</m:t>
                                </m:r>
                              </m:oMath>
                            </m:oMathPara>
                          </a14:m>
                          <a:endParaRPr kumimoji="0" lang="en-US" altLang="zh-CN" sz="2800" u="none" strike="noStrike" cap="none" normalizeH="0" baseline="0" dirty="0" smtClean="0">
                            <a:ln>
                              <a:noFill/>
                            </a:ln>
                            <a:effectLst/>
                          </a:endParaRPr>
                        </a:p>
                      </a:txBody>
                      <a:tcPr marT="45711" marB="45711" anchor="ctr" anchorCtr="0" horzOverflow="overflow"/>
                    </a:tc>
                  </a:tr>
                  <a:tr h="587375">
                    <a:tc>
                      <a:txBody>
                        <a:bodyPr/>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800" u="none" strike="noStrike" cap="none" normalizeH="0" baseline="0" dirty="0" smtClean="0">
                              <a:ln>
                                <a:noFill/>
                              </a:ln>
                              <a:effectLst/>
                            </a:rPr>
                            <a:t>(</a:t>
                          </a:r>
                          <a:endParaRPr kumimoji="0" lang="en-US" altLang="zh-CN" sz="2800" u="none" strike="noStrike" cap="none" normalizeH="0" baseline="0" dirty="0" smtClean="0">
                            <a:ln>
                              <a:noFill/>
                            </a:ln>
                            <a:effectLst/>
                          </a:endParaRPr>
                        </a:p>
                      </a:txBody>
                      <a:tcPr marT="45711" marB="45711" anchor="ctr" anchorCtr="0" horzOverflow="overflow"/>
                    </a:tc>
                    <a:tc>
                      <a:txBody>
                        <a:bodyPr/>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14:m>
                            <m:oMathPara xmlns:m="http://schemas.openxmlformats.org/officeDocument/2006/math">
                              <m:oMathParaPr>
                                <m:jc m:val="centerGroup"/>
                              </m:oMathParaPr>
                              <m:oMath xmlns:m="http://schemas.openxmlformats.org/officeDocument/2006/math">
                                <m:r>
                                  <a:rPr lang="en-US" altLang="zh-CN" sz="2800" i="1">
                                    <a:solidFill>
                                      <a:srgbClr val="0000FF"/>
                                    </a:solidFill>
                                    <a:latin typeface="Cambria Math" panose="02040503050406030204" charset="0"/>
                                    <a:cs typeface="Cambria Math" panose="02040503050406030204" charset="0"/>
                                  </a:rPr>
                                  <m:t>⋖</m:t>
                                </m:r>
                              </m:oMath>
                            </m:oMathPara>
                          </a14:m>
                          <a:endParaRPr kumimoji="0" lang="en-US" altLang="zh-CN" sz="2800" u="none" strike="noStrike" cap="none" normalizeH="0" baseline="0" dirty="0" smtClean="0">
                            <a:ln>
                              <a:noFill/>
                            </a:ln>
                            <a:effectLst/>
                          </a:endParaRPr>
                        </a:p>
                      </a:txBody>
                      <a:tcPr marT="45711" marB="45711" anchor="ctr" anchorCtr="0" horzOverflow="overflow"/>
                    </a:tc>
                    <a:tc>
                      <a:txBody>
                        <a:bodyPr/>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14:m>
                            <m:oMathPara xmlns:m="http://schemas.openxmlformats.org/officeDocument/2006/math">
                              <m:oMathParaPr>
                                <m:jc m:val="centerGroup"/>
                              </m:oMathParaPr>
                              <m:oMath xmlns:m="http://schemas.openxmlformats.org/officeDocument/2006/math">
                                <m:r>
                                  <a:rPr lang="en-US" altLang="zh-CN" sz="2800" i="1">
                                    <a:solidFill>
                                      <a:srgbClr val="0000FF"/>
                                    </a:solidFill>
                                    <a:latin typeface="Cambria Math" panose="02040503050406030204" charset="0"/>
                                    <a:cs typeface="Cambria Math" panose="02040503050406030204" charset="0"/>
                                  </a:rPr>
                                  <m:t>⋖</m:t>
                                </m:r>
                              </m:oMath>
                            </m:oMathPara>
                          </a14:m>
                          <a:endParaRPr kumimoji="0" lang="en-US" altLang="zh-CN" sz="2800" u="none" strike="noStrike" cap="none" normalizeH="0" baseline="0" dirty="0" smtClean="0">
                            <a:ln>
                              <a:noFill/>
                            </a:ln>
                            <a:effectLst/>
                          </a:endParaRPr>
                        </a:p>
                      </a:txBody>
                      <a:tcPr marT="45711" marB="45711" anchor="ctr" anchorCtr="0" horzOverflow="overflow"/>
                    </a:tc>
                    <a:tc>
                      <a:txBody>
                        <a:bodyPr/>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14:m>
                            <m:oMathPara xmlns:m="http://schemas.openxmlformats.org/officeDocument/2006/math">
                              <m:oMathParaPr>
                                <m:jc m:val="centerGroup"/>
                              </m:oMathParaPr>
                              <m:oMath xmlns:m="http://schemas.openxmlformats.org/officeDocument/2006/math">
                                <m:r>
                                  <a:rPr lang="en-US" altLang="zh-CN" sz="2800" i="1">
                                    <a:solidFill>
                                      <a:srgbClr val="0000FF"/>
                                    </a:solidFill>
                                    <a:latin typeface="Cambria Math" panose="02040503050406030204" charset="0"/>
                                    <a:cs typeface="Cambria Math" panose="02040503050406030204" charset="0"/>
                                  </a:rPr>
                                  <m:t>⋖</m:t>
                                </m:r>
                              </m:oMath>
                            </m:oMathPara>
                          </a14:m>
                          <a:endParaRPr kumimoji="0" lang="en-US" altLang="zh-CN" sz="2800" u="none" strike="noStrike" cap="none" normalizeH="0" baseline="0" dirty="0" smtClean="0">
                            <a:ln>
                              <a:noFill/>
                            </a:ln>
                            <a:effectLst/>
                          </a:endParaRPr>
                        </a:p>
                      </a:txBody>
                      <a:tcPr marT="45711" marB="45711" anchor="ctr" anchorCtr="0" horzOverflow="overflow"/>
                    </a:tc>
                    <a:tc>
                      <a:txBody>
                        <a:bodyPr/>
                        <a:p>
                          <a:pPr marL="0" marR="0" lvl="0" indent="0" algn="ctr" defTabSz="914400" rtl="0" eaLnBrk="1" fontAlgn="base" latinLnBrk="0" hangingPunct="1">
                            <a:lnSpc>
                              <a:spcPct val="100000"/>
                            </a:lnSpc>
                            <a:spcBef>
                              <a:spcPct val="10000"/>
                            </a:spcBef>
                            <a:spcAft>
                              <a:spcPct val="0"/>
                            </a:spcAft>
                            <a:buClr>
                              <a:schemeClr val="hlink"/>
                            </a:buClr>
                            <a:buSzTx/>
                            <a:buFont typeface="Wingdings" panose="05000000000000000000" pitchFamily="2" charset="2"/>
                            <a:buNone/>
                          </a:pPr>
                          <a14:m>
                            <m:oMathPara xmlns:m="http://schemas.openxmlformats.org/officeDocument/2006/math">
                              <m:oMathParaPr>
                                <m:jc m:val="centerGroup"/>
                              </m:oMathParaPr>
                              <m:oMath xmlns:m="http://schemas.openxmlformats.org/officeDocument/2006/math">
                                <m:r>
                                  <a:rPr lang="en-US" altLang="zh-CN" sz="2800" i="1">
                                    <a:solidFill>
                                      <a:srgbClr val="0000FF"/>
                                    </a:solidFill>
                                    <a:latin typeface="Cambria Math" panose="02040503050406030204" charset="0"/>
                                    <a:cs typeface="Cambria Math" panose="02040503050406030204" charset="0"/>
                                  </a:rPr>
                                  <m:t>≒</m:t>
                                </m:r>
                              </m:oMath>
                            </m:oMathPara>
                          </a14:m>
                          <a:endParaRPr kumimoji="0" lang="en-US" altLang="zh-CN" sz="2800" u="none" strike="noStrike" cap="none" normalizeH="0" baseline="0" dirty="0" smtClean="0">
                            <a:ln>
                              <a:noFill/>
                            </a:ln>
                            <a:effectLst/>
                          </a:endParaRPr>
                        </a:p>
                      </a:txBody>
                      <a:tcPr marT="45711" marB="45711" anchor="ctr" anchorCtr="0" horzOverflow="overflow"/>
                    </a:tc>
                    <a:tc>
                      <a:txBody>
                        <a:bodyPr/>
                        <a:p>
                          <a:pPr marL="0" marR="0" lvl="0" indent="0" algn="ctr" defTabSz="914400" rtl="0" eaLnBrk="1" fontAlgn="base" latinLnBrk="0" hangingPunct="1">
                            <a:lnSpc>
                              <a:spcPct val="110000"/>
                            </a:lnSpc>
                            <a:spcBef>
                              <a:spcPct val="20000"/>
                            </a:spcBef>
                            <a:spcAft>
                              <a:spcPct val="0"/>
                            </a:spcAft>
                            <a:buClr>
                              <a:schemeClr val="hlink"/>
                            </a:buClr>
                            <a:buSzTx/>
                            <a:buFont typeface="Wingdings" panose="05000000000000000000" pitchFamily="2" charset="2"/>
                            <a:buNone/>
                          </a:pPr>
                          <a14:m>
                            <m:oMathPara xmlns:m="http://schemas.openxmlformats.org/officeDocument/2006/math">
                              <m:oMathParaPr>
                                <m:jc m:val="centerGroup"/>
                              </m:oMathParaPr>
                              <m:oMath xmlns:m="http://schemas.openxmlformats.org/officeDocument/2006/math">
                                <m:r>
                                  <a:rPr lang="en-US" altLang="zh-CN" sz="2800" i="1">
                                    <a:solidFill>
                                      <a:srgbClr val="0000FF"/>
                                    </a:solidFill>
                                    <a:latin typeface="Cambria Math" panose="02040503050406030204" charset="0"/>
                                    <a:cs typeface="Cambria Math" panose="02040503050406030204" charset="0"/>
                                  </a:rPr>
                                  <m:t>⋖</m:t>
                                </m:r>
                              </m:oMath>
                            </m:oMathPara>
                          </a14:m>
                          <a:endParaRPr kumimoji="0" lang="en-US" altLang="zh-CN" sz="2800" u="none" strike="noStrike" cap="none" normalizeH="0" baseline="0" dirty="0" smtClean="0">
                            <a:ln>
                              <a:noFill/>
                            </a:ln>
                            <a:effectLst/>
                          </a:endParaRPr>
                        </a:p>
                      </a:txBody>
                      <a:tcPr marT="45711" marB="45711" anchor="ctr" anchorCtr="0" horzOverflow="overflow"/>
                    </a:tc>
                    <a:tc>
                      <a:txBody>
                        <a:bodyPr/>
                        <a:p>
                          <a:pPr marL="0" marR="0" lvl="0" indent="0" algn="ctr" defTabSz="914400" rtl="0" eaLnBrk="1" fontAlgn="base" latinLnBrk="0" hangingPunct="1">
                            <a:lnSpc>
                              <a:spcPct val="95000"/>
                            </a:lnSpc>
                            <a:spcBef>
                              <a:spcPct val="20000"/>
                            </a:spcBef>
                            <a:spcAft>
                              <a:spcPct val="0"/>
                            </a:spcAft>
                            <a:buClr>
                              <a:schemeClr val="hlink"/>
                            </a:buClr>
                            <a:buSzTx/>
                            <a:buFont typeface="Wingdings" panose="05000000000000000000" pitchFamily="2" charset="2"/>
                            <a:buNone/>
                          </a:pPr>
                          <a:endParaRPr kumimoji="0" lang="en-US" altLang="zh-CN" sz="2800" u="none" strike="noStrike" cap="none" normalizeH="0" baseline="0" dirty="0" smtClean="0">
                            <a:ln>
                              <a:noFill/>
                            </a:ln>
                            <a:effectLst/>
                          </a:endParaRPr>
                        </a:p>
                      </a:txBody>
                      <a:tcPr marT="45711" marB="45711" anchor="ctr" anchorCtr="0" horzOverflow="overflow"/>
                    </a:tc>
                  </a:tr>
                  <a:tr h="587375">
                    <a:tc>
                      <a:txBody>
                        <a:bodyPr/>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800" u="none" strike="noStrike" cap="none" normalizeH="0" baseline="0" dirty="0" smtClean="0">
                              <a:ln>
                                <a:noFill/>
                              </a:ln>
                              <a:effectLst/>
                            </a:rPr>
                            <a:t>)</a:t>
                          </a:r>
                          <a:endParaRPr kumimoji="0" lang="en-US" altLang="zh-CN" sz="2800" u="none" strike="noStrike" cap="none" normalizeH="0" baseline="0" dirty="0" smtClean="0">
                            <a:ln>
                              <a:noFill/>
                            </a:ln>
                            <a:effectLst/>
                          </a:endParaRPr>
                        </a:p>
                      </a:txBody>
                      <a:tcPr marT="45711" marB="45711" anchor="ctr" anchorCtr="0" horzOverflow="overflow"/>
                    </a:tc>
                    <a:tc>
                      <a:txBody>
                        <a:bodyPr/>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en-US" altLang="zh-CN" sz="2800" u="none" strike="noStrike" cap="none" normalizeH="0" baseline="0" dirty="0" smtClean="0">
                            <a:ln>
                              <a:noFill/>
                            </a:ln>
                            <a:effectLst/>
                          </a:endParaRPr>
                        </a:p>
                      </a:txBody>
                      <a:tcPr marT="45711" marB="45711" anchor="ctr" anchorCtr="0" horzOverflow="overflow"/>
                    </a:tc>
                    <a:tc>
                      <a:txBody>
                        <a:bodyPr/>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en-US" altLang="zh-CN" sz="2800" u="none" strike="noStrike" cap="none" normalizeH="0" baseline="0" dirty="0" smtClean="0">
                            <a:ln>
                              <a:noFill/>
                            </a:ln>
                            <a:effectLst/>
                          </a:endParaRPr>
                        </a:p>
                      </a:txBody>
                      <a:tcPr marT="45711" marB="45711" anchor="ctr" anchorCtr="0" horzOverflow="overflow"/>
                    </a:tc>
                    <a:tc>
                      <a:txBody>
                        <a:bodyPr/>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en-US" altLang="zh-CN" sz="2800" u="none" strike="noStrike" cap="none" normalizeH="0" baseline="0" dirty="0" smtClean="0">
                            <a:ln>
                              <a:noFill/>
                            </a:ln>
                            <a:effectLst/>
                          </a:endParaRPr>
                        </a:p>
                      </a:txBody>
                      <a:tcPr marT="45711" marB="45711" anchor="ctr" anchorCtr="0" horzOverflow="overflow"/>
                    </a:tc>
                    <a:tc>
                      <a:txBody>
                        <a:bodyPr/>
                        <a:p>
                          <a:pPr marL="0" marR="0" lvl="0" indent="0" algn="ctr" defTabSz="914400" rtl="0" eaLnBrk="1" fontAlgn="base" latinLnBrk="0" hangingPunct="1">
                            <a:lnSpc>
                              <a:spcPct val="100000"/>
                            </a:lnSpc>
                            <a:spcBef>
                              <a:spcPct val="10000"/>
                            </a:spcBef>
                            <a:spcAft>
                              <a:spcPct val="0"/>
                            </a:spcAft>
                            <a:buClr>
                              <a:schemeClr val="hlink"/>
                            </a:buClr>
                            <a:buSzTx/>
                            <a:buFont typeface="Wingdings" panose="05000000000000000000" pitchFamily="2" charset="2"/>
                            <a:buNone/>
                          </a:pPr>
                          <a14:m>
                            <m:oMathPara xmlns:m="http://schemas.openxmlformats.org/officeDocument/2006/math">
                              <m:oMathParaPr>
                                <m:jc m:val="centerGroup"/>
                              </m:oMathParaPr>
                              <m:oMath xmlns:m="http://schemas.openxmlformats.org/officeDocument/2006/math">
                                <m:r>
                                  <a:rPr lang="en-US" altLang="zh-CN" sz="2800" i="1">
                                    <a:solidFill>
                                      <a:srgbClr val="0000FF"/>
                                    </a:solidFill>
                                    <a:latin typeface="Cambria Math" panose="02040503050406030204" charset="0"/>
                                    <a:cs typeface="Cambria Math" panose="02040503050406030204" charset="0"/>
                                  </a:rPr>
                                  <m:t>⋗</m:t>
                                </m:r>
                              </m:oMath>
                            </m:oMathPara>
                          </a14:m>
                          <a:endParaRPr kumimoji="0" lang="en-US" altLang="zh-CN" sz="2800" u="none" strike="noStrike" cap="none" normalizeH="0" baseline="0" dirty="0" smtClean="0">
                            <a:ln>
                              <a:noFill/>
                            </a:ln>
                            <a:effectLst/>
                          </a:endParaRPr>
                        </a:p>
                      </a:txBody>
                      <a:tcPr marT="45711" marB="45711" anchor="ctr" anchorCtr="0" horzOverflow="overflow"/>
                    </a:tc>
                    <a:tc>
                      <a:txBody>
                        <a:bodyPr/>
                        <a:p>
                          <a:pPr marL="0" marR="0" lvl="0" indent="0" algn="ctr" defTabSz="914400" rtl="0" eaLnBrk="1" fontAlgn="base" latinLnBrk="0" hangingPunct="1">
                            <a:lnSpc>
                              <a:spcPct val="110000"/>
                            </a:lnSpc>
                            <a:spcBef>
                              <a:spcPct val="20000"/>
                            </a:spcBef>
                            <a:spcAft>
                              <a:spcPct val="0"/>
                            </a:spcAft>
                            <a:buClr>
                              <a:schemeClr val="hlink"/>
                            </a:buClr>
                            <a:buSzTx/>
                            <a:buFont typeface="Wingdings" panose="05000000000000000000" pitchFamily="2" charset="2"/>
                            <a:buNone/>
                          </a:pPr>
                          <a14:m>
                            <m:oMathPara xmlns:m="http://schemas.openxmlformats.org/officeDocument/2006/math">
                              <m:oMathParaPr>
                                <m:jc m:val="centerGroup"/>
                              </m:oMathParaPr>
                              <m:oMath xmlns:m="http://schemas.openxmlformats.org/officeDocument/2006/math">
                                <m:r>
                                  <a:rPr lang="en-US" altLang="zh-CN" sz="2800" i="1">
                                    <a:solidFill>
                                      <a:srgbClr val="0000FF"/>
                                    </a:solidFill>
                                    <a:latin typeface="Cambria Math" panose="02040503050406030204" charset="0"/>
                                    <a:cs typeface="Cambria Math" panose="02040503050406030204" charset="0"/>
                                  </a:rPr>
                                  <m:t>⋗</m:t>
                                </m:r>
                              </m:oMath>
                            </m:oMathPara>
                          </a14:m>
                          <a:endParaRPr kumimoji="0" lang="en-US" altLang="zh-CN" sz="2800" u="none" strike="noStrike" cap="none" normalizeH="0" baseline="0" dirty="0" smtClean="0">
                            <a:ln>
                              <a:noFill/>
                            </a:ln>
                            <a:effectLst/>
                          </a:endParaRPr>
                        </a:p>
                      </a:txBody>
                      <a:tcPr marT="45711" marB="45711" anchor="ctr" anchorCtr="0" horzOverflow="overflow"/>
                    </a:tc>
                    <a:tc>
                      <a:txBody>
                        <a:bodyPr/>
                        <a:p>
                          <a:pPr marL="0" marR="0" lvl="0" indent="0" algn="ctr" defTabSz="914400" rtl="0" eaLnBrk="1" fontAlgn="base" latinLnBrk="0" hangingPunct="1">
                            <a:lnSpc>
                              <a:spcPct val="95000"/>
                            </a:lnSpc>
                            <a:spcBef>
                              <a:spcPct val="20000"/>
                            </a:spcBef>
                            <a:spcAft>
                              <a:spcPct val="0"/>
                            </a:spcAft>
                            <a:buClr>
                              <a:schemeClr val="hlink"/>
                            </a:buClr>
                            <a:buSzTx/>
                            <a:buFont typeface="Wingdings" panose="05000000000000000000" pitchFamily="2" charset="2"/>
                            <a:buNone/>
                          </a:pPr>
                          <a14:m>
                            <m:oMathPara xmlns:m="http://schemas.openxmlformats.org/officeDocument/2006/math">
                              <m:oMathParaPr>
                                <m:jc m:val="centerGroup"/>
                              </m:oMathParaPr>
                              <m:oMath xmlns:m="http://schemas.openxmlformats.org/officeDocument/2006/math">
                                <m:r>
                                  <a:rPr lang="en-US" altLang="zh-CN" sz="2800" i="1">
                                    <a:solidFill>
                                      <a:srgbClr val="0000FF"/>
                                    </a:solidFill>
                                    <a:latin typeface="Cambria Math" panose="02040503050406030204" charset="0"/>
                                    <a:cs typeface="Cambria Math" panose="02040503050406030204" charset="0"/>
                                  </a:rPr>
                                  <m:t>⋗</m:t>
                                </m:r>
                              </m:oMath>
                            </m:oMathPara>
                          </a14:m>
                          <a:endParaRPr kumimoji="0" lang="en-US" altLang="zh-CN" sz="2800" u="none" strike="noStrike" cap="none" normalizeH="0" baseline="0" dirty="0" smtClean="0">
                            <a:ln>
                              <a:noFill/>
                            </a:ln>
                            <a:effectLst/>
                          </a:endParaRPr>
                        </a:p>
                      </a:txBody>
                      <a:tcPr marT="45711" marB="45711" anchor="ctr" anchorCtr="0" horzOverflow="overflow"/>
                    </a:tc>
                  </a:tr>
                  <a:tr h="587375">
                    <a:tc>
                      <a:txBody>
                        <a:bodyPr/>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800" u="none" strike="noStrike" cap="none" normalizeH="0" baseline="0" dirty="0" smtClean="0">
                              <a:ln>
                                <a:noFill/>
                              </a:ln>
                              <a:effectLst/>
                            </a:rPr>
                            <a:t>,</a:t>
                          </a:r>
                          <a:endParaRPr kumimoji="0" lang="en-US" altLang="zh-CN" sz="2800" u="none" strike="noStrike" cap="none" normalizeH="0" baseline="0" dirty="0" smtClean="0">
                            <a:ln>
                              <a:noFill/>
                            </a:ln>
                            <a:effectLst/>
                          </a:endParaRPr>
                        </a:p>
                      </a:txBody>
                      <a:tcPr marT="45711" marB="45711" anchor="ctr" anchorCtr="0" horzOverflow="overflow"/>
                    </a:tc>
                    <a:tc>
                      <a:txBody>
                        <a:bodyPr/>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14:m>
                            <m:oMathPara xmlns:m="http://schemas.openxmlformats.org/officeDocument/2006/math">
                              <m:oMathParaPr>
                                <m:jc m:val="centerGroup"/>
                              </m:oMathParaPr>
                              <m:oMath xmlns:m="http://schemas.openxmlformats.org/officeDocument/2006/math">
                                <m:r>
                                  <a:rPr lang="en-US" altLang="zh-CN" sz="2800" i="1">
                                    <a:solidFill>
                                      <a:srgbClr val="0000FF"/>
                                    </a:solidFill>
                                    <a:latin typeface="Cambria Math" panose="02040503050406030204" charset="0"/>
                                    <a:cs typeface="Cambria Math" panose="02040503050406030204" charset="0"/>
                                  </a:rPr>
                                  <m:t>⋖</m:t>
                                </m:r>
                              </m:oMath>
                            </m:oMathPara>
                          </a14:m>
                          <a:endParaRPr kumimoji="0" lang="en-US" altLang="zh-CN" sz="2800" u="none" strike="noStrike" cap="none" normalizeH="0" baseline="0" dirty="0" smtClean="0">
                            <a:ln>
                              <a:noFill/>
                            </a:ln>
                            <a:effectLst/>
                          </a:endParaRPr>
                        </a:p>
                      </a:txBody>
                      <a:tcPr marT="45711" marB="45711" anchor="ctr" anchorCtr="0" horzOverflow="overflow"/>
                    </a:tc>
                    <a:tc>
                      <a:txBody>
                        <a:bodyPr/>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14:m>
                            <m:oMathPara xmlns:m="http://schemas.openxmlformats.org/officeDocument/2006/math">
                              <m:oMathParaPr>
                                <m:jc m:val="centerGroup"/>
                              </m:oMathParaPr>
                              <m:oMath xmlns:m="http://schemas.openxmlformats.org/officeDocument/2006/math">
                                <m:r>
                                  <a:rPr lang="en-US" altLang="zh-CN" sz="2800" i="1">
                                    <a:solidFill>
                                      <a:srgbClr val="0000FF"/>
                                    </a:solidFill>
                                    <a:latin typeface="Cambria Math" panose="02040503050406030204" charset="0"/>
                                    <a:cs typeface="Cambria Math" panose="02040503050406030204" charset="0"/>
                                  </a:rPr>
                                  <m:t>⋖</m:t>
                                </m:r>
                              </m:oMath>
                            </m:oMathPara>
                          </a14:m>
                          <a:endParaRPr kumimoji="0" lang="en-US" altLang="zh-CN" sz="2800" u="none" strike="noStrike" cap="none" normalizeH="0" baseline="0" dirty="0" smtClean="0">
                            <a:ln>
                              <a:noFill/>
                            </a:ln>
                            <a:effectLst/>
                          </a:endParaRPr>
                        </a:p>
                      </a:txBody>
                      <a:tcPr marT="45711" marB="45711" anchor="ctr" anchorCtr="0" horzOverflow="overflow"/>
                    </a:tc>
                    <a:tc>
                      <a:txBody>
                        <a:bodyPr/>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14:m>
                            <m:oMathPara xmlns:m="http://schemas.openxmlformats.org/officeDocument/2006/math">
                              <m:oMathParaPr>
                                <m:jc m:val="centerGroup"/>
                              </m:oMathParaPr>
                              <m:oMath xmlns:m="http://schemas.openxmlformats.org/officeDocument/2006/math">
                                <m:r>
                                  <a:rPr lang="en-US" altLang="zh-CN" sz="2800" i="1">
                                    <a:solidFill>
                                      <a:srgbClr val="0000FF"/>
                                    </a:solidFill>
                                    <a:latin typeface="Cambria Math" panose="02040503050406030204" charset="0"/>
                                    <a:cs typeface="Cambria Math" panose="02040503050406030204" charset="0"/>
                                  </a:rPr>
                                  <m:t>⋖</m:t>
                                </m:r>
                              </m:oMath>
                            </m:oMathPara>
                          </a14:m>
                          <a:endParaRPr kumimoji="0" lang="en-US" altLang="zh-CN" sz="2800" u="none" strike="noStrike" cap="none" normalizeH="0" baseline="0" dirty="0" smtClean="0">
                            <a:ln>
                              <a:noFill/>
                            </a:ln>
                            <a:effectLst/>
                          </a:endParaRPr>
                        </a:p>
                      </a:txBody>
                      <a:tcPr marT="45711" marB="45711" anchor="ctr" anchorCtr="0" horzOverflow="overflow"/>
                    </a:tc>
                    <a:tc>
                      <a:txBody>
                        <a:bodyPr/>
                        <a:p>
                          <a:pPr marL="0" marR="0" lvl="0" indent="0" algn="ctr" defTabSz="914400" rtl="0" eaLnBrk="1" fontAlgn="base" latinLnBrk="0" hangingPunct="1">
                            <a:lnSpc>
                              <a:spcPct val="100000"/>
                            </a:lnSpc>
                            <a:spcBef>
                              <a:spcPct val="10000"/>
                            </a:spcBef>
                            <a:spcAft>
                              <a:spcPct val="0"/>
                            </a:spcAft>
                            <a:buClr>
                              <a:schemeClr val="hlink"/>
                            </a:buClr>
                            <a:buSzTx/>
                            <a:buFont typeface="Wingdings" panose="05000000000000000000" pitchFamily="2" charset="2"/>
                            <a:buNone/>
                          </a:pPr>
                          <a14:m>
                            <m:oMathPara xmlns:m="http://schemas.openxmlformats.org/officeDocument/2006/math">
                              <m:oMathParaPr>
                                <m:jc m:val="centerGroup"/>
                              </m:oMathParaPr>
                              <m:oMath xmlns:m="http://schemas.openxmlformats.org/officeDocument/2006/math">
                                <m:r>
                                  <a:rPr lang="en-US" altLang="zh-CN" sz="2800" i="1">
                                    <a:solidFill>
                                      <a:srgbClr val="0000FF"/>
                                    </a:solidFill>
                                    <a:latin typeface="Cambria Math" panose="02040503050406030204" charset="0"/>
                                    <a:cs typeface="Cambria Math" panose="02040503050406030204" charset="0"/>
                                  </a:rPr>
                                  <m:t>⋗</m:t>
                                </m:r>
                              </m:oMath>
                            </m:oMathPara>
                          </a14:m>
                          <a:endParaRPr kumimoji="0" lang="en-US" altLang="zh-CN" sz="2800" u="none" strike="noStrike" cap="none" normalizeH="0" baseline="0" dirty="0" smtClean="0">
                            <a:ln>
                              <a:noFill/>
                            </a:ln>
                            <a:effectLst/>
                          </a:endParaRPr>
                        </a:p>
                      </a:txBody>
                      <a:tcPr marT="45711" marB="45711" anchor="ctr" anchorCtr="0" horzOverflow="overflow"/>
                    </a:tc>
                    <a:tc>
                      <a:txBody>
                        <a:bodyPr/>
                        <a:p>
                          <a:pPr marL="0" marR="0" lvl="0" indent="0" algn="ctr" defTabSz="914400" rtl="0" eaLnBrk="1" fontAlgn="base" latinLnBrk="0" hangingPunct="1">
                            <a:lnSpc>
                              <a:spcPct val="110000"/>
                            </a:lnSpc>
                            <a:spcBef>
                              <a:spcPct val="20000"/>
                            </a:spcBef>
                            <a:spcAft>
                              <a:spcPct val="0"/>
                            </a:spcAft>
                            <a:buClr>
                              <a:schemeClr val="hlink"/>
                            </a:buClr>
                            <a:buSzTx/>
                            <a:buFont typeface="Wingdings" panose="05000000000000000000" pitchFamily="2" charset="2"/>
                            <a:buNone/>
                          </a:pPr>
                          <a14:m>
                            <m:oMathPara xmlns:m="http://schemas.openxmlformats.org/officeDocument/2006/math">
                              <m:oMathParaPr>
                                <m:jc m:val="centerGroup"/>
                              </m:oMathParaPr>
                              <m:oMath xmlns:m="http://schemas.openxmlformats.org/officeDocument/2006/math">
                                <m:r>
                                  <a:rPr lang="en-US" altLang="zh-CN" sz="2800" i="1">
                                    <a:solidFill>
                                      <a:srgbClr val="0000FF"/>
                                    </a:solidFill>
                                    <a:latin typeface="Cambria Math" panose="02040503050406030204" charset="0"/>
                                    <a:cs typeface="Cambria Math" panose="02040503050406030204" charset="0"/>
                                  </a:rPr>
                                  <m:t>⋗</m:t>
                                </m:r>
                              </m:oMath>
                            </m:oMathPara>
                          </a14:m>
                          <a:endParaRPr kumimoji="0" lang="en-US" altLang="zh-CN" sz="2800" u="none" strike="noStrike" cap="none" normalizeH="0" baseline="0" dirty="0" smtClean="0">
                            <a:ln>
                              <a:noFill/>
                            </a:ln>
                            <a:effectLst/>
                          </a:endParaRPr>
                        </a:p>
                      </a:txBody>
                      <a:tcPr marT="45711" marB="45711" anchor="ctr" anchorCtr="0" horzOverflow="overflow"/>
                    </a:tc>
                    <a:tc>
                      <a:txBody>
                        <a:bodyPr/>
                        <a:p>
                          <a:pPr marL="0" marR="0" lvl="0" indent="0" algn="ctr" defTabSz="914400" rtl="0" eaLnBrk="1" fontAlgn="base" latinLnBrk="0" hangingPunct="1">
                            <a:lnSpc>
                              <a:spcPct val="95000"/>
                            </a:lnSpc>
                            <a:spcBef>
                              <a:spcPct val="20000"/>
                            </a:spcBef>
                            <a:spcAft>
                              <a:spcPct val="0"/>
                            </a:spcAft>
                            <a:buClr>
                              <a:schemeClr val="hlink"/>
                            </a:buClr>
                            <a:buSzTx/>
                            <a:buFont typeface="Wingdings" panose="05000000000000000000" pitchFamily="2" charset="2"/>
                            <a:buNone/>
                          </a:pPr>
                          <a:endParaRPr kumimoji="0" lang="en-US" altLang="zh-CN" sz="2800" u="none" strike="noStrike" cap="none" normalizeH="0" baseline="0" dirty="0" smtClean="0">
                            <a:ln>
                              <a:noFill/>
                            </a:ln>
                            <a:effectLst/>
                          </a:endParaRPr>
                        </a:p>
                      </a:txBody>
                      <a:tcPr marT="45711" marB="45711" anchor="ctr" anchorCtr="0" horzOverflow="overflow"/>
                    </a:tc>
                  </a:tr>
                  <a:tr h="587375">
                    <a:tc>
                      <a:txBody>
                        <a:bodyPr/>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800" u="none" strike="noStrike" cap="none" normalizeH="0" baseline="0" dirty="0" smtClean="0">
                              <a:ln>
                                <a:noFill/>
                              </a:ln>
                              <a:effectLst/>
                            </a:rPr>
                            <a:t>#</a:t>
                          </a:r>
                          <a:endParaRPr kumimoji="0" lang="en-US" altLang="zh-CN" sz="2800" u="none" strike="noStrike" cap="none" normalizeH="0" baseline="0" dirty="0" smtClean="0">
                            <a:ln>
                              <a:noFill/>
                            </a:ln>
                            <a:effectLst/>
                          </a:endParaRPr>
                        </a:p>
                      </a:txBody>
                      <a:tcPr marT="45711" marB="45711" anchor="ctr" anchorCtr="0" horzOverflow="overflow"/>
                    </a:tc>
                    <a:tc>
                      <a:txBody>
                        <a:bodyPr/>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14:m>
                            <m:oMathPara xmlns:m="http://schemas.openxmlformats.org/officeDocument/2006/math">
                              <m:oMathParaPr>
                                <m:jc m:val="centerGroup"/>
                              </m:oMathParaPr>
                              <m:oMath xmlns:m="http://schemas.openxmlformats.org/officeDocument/2006/math">
                                <m:r>
                                  <a:rPr lang="en-US" altLang="zh-CN" sz="2800" i="1">
                                    <a:solidFill>
                                      <a:srgbClr val="0000FF"/>
                                    </a:solidFill>
                                    <a:latin typeface="Cambria Math" panose="02040503050406030204" charset="0"/>
                                    <a:cs typeface="Cambria Math" panose="02040503050406030204" charset="0"/>
                                  </a:rPr>
                                  <m:t>⋖</m:t>
                                </m:r>
                              </m:oMath>
                            </m:oMathPara>
                          </a14:m>
                          <a:endParaRPr kumimoji="0" lang="en-US" altLang="zh-CN" sz="2800" u="none" strike="noStrike" cap="none" normalizeH="0" baseline="0" dirty="0" smtClean="0">
                            <a:ln>
                              <a:noFill/>
                            </a:ln>
                            <a:effectLst/>
                          </a:endParaRPr>
                        </a:p>
                      </a:txBody>
                      <a:tcPr marT="45711" marB="45711" anchor="ctr" anchorCtr="0" horzOverflow="overflow"/>
                    </a:tc>
                    <a:tc>
                      <a:txBody>
                        <a:bodyPr/>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14:m>
                            <m:oMathPara xmlns:m="http://schemas.openxmlformats.org/officeDocument/2006/math">
                              <m:oMathParaPr>
                                <m:jc m:val="centerGroup"/>
                              </m:oMathParaPr>
                              <m:oMath xmlns:m="http://schemas.openxmlformats.org/officeDocument/2006/math">
                                <m:r>
                                  <a:rPr lang="en-US" altLang="zh-CN" sz="2800" i="1">
                                    <a:solidFill>
                                      <a:srgbClr val="0000FF"/>
                                    </a:solidFill>
                                    <a:latin typeface="Cambria Math" panose="02040503050406030204" charset="0"/>
                                    <a:cs typeface="Cambria Math" panose="02040503050406030204" charset="0"/>
                                  </a:rPr>
                                  <m:t>⋖</m:t>
                                </m:r>
                              </m:oMath>
                            </m:oMathPara>
                          </a14:m>
                          <a:endParaRPr kumimoji="0" lang="en-US" altLang="zh-CN" sz="2800" u="none" strike="noStrike" cap="none" normalizeH="0" baseline="0" dirty="0" smtClean="0">
                            <a:ln>
                              <a:noFill/>
                            </a:ln>
                            <a:effectLst/>
                          </a:endParaRPr>
                        </a:p>
                      </a:txBody>
                      <a:tcPr marT="45711" marB="45711" anchor="ctr" anchorCtr="0" horzOverflow="overflow"/>
                    </a:tc>
                    <a:tc>
                      <a:txBody>
                        <a:bodyPr/>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14:m>
                            <m:oMathPara xmlns:m="http://schemas.openxmlformats.org/officeDocument/2006/math">
                              <m:oMathParaPr>
                                <m:jc m:val="centerGroup"/>
                              </m:oMathParaPr>
                              <m:oMath xmlns:m="http://schemas.openxmlformats.org/officeDocument/2006/math">
                                <m:r>
                                  <a:rPr lang="en-US" altLang="zh-CN" sz="2800" i="1">
                                    <a:solidFill>
                                      <a:srgbClr val="0000FF"/>
                                    </a:solidFill>
                                    <a:latin typeface="Cambria Math" panose="02040503050406030204" charset="0"/>
                                    <a:cs typeface="Cambria Math" panose="02040503050406030204" charset="0"/>
                                  </a:rPr>
                                  <m:t>⋖</m:t>
                                </m:r>
                              </m:oMath>
                            </m:oMathPara>
                          </a14:m>
                          <a:endParaRPr kumimoji="0" lang="en-US" altLang="zh-CN" sz="2800" u="none" strike="noStrike" cap="none" normalizeH="0" baseline="0" dirty="0" smtClean="0">
                            <a:ln>
                              <a:noFill/>
                            </a:ln>
                            <a:effectLst/>
                          </a:endParaRPr>
                        </a:p>
                      </a:txBody>
                      <a:tcPr marT="45711" marB="45711" anchor="ctr" anchorCtr="0" horzOverflow="overflow"/>
                    </a:tc>
                    <a:tc>
                      <a:txBody>
                        <a:bodyPr/>
                        <a:p>
                          <a:pPr marL="0" marR="0" lvl="0" indent="0" algn="ctr" defTabSz="914400" rtl="0" eaLnBrk="1" fontAlgn="base" latinLnBrk="0" hangingPunct="1">
                            <a:lnSpc>
                              <a:spcPct val="100000"/>
                            </a:lnSpc>
                            <a:spcBef>
                              <a:spcPct val="10000"/>
                            </a:spcBef>
                            <a:spcAft>
                              <a:spcPct val="0"/>
                            </a:spcAft>
                            <a:buClr>
                              <a:schemeClr val="hlink"/>
                            </a:buClr>
                            <a:buSzTx/>
                            <a:buFont typeface="Wingdings" panose="05000000000000000000" pitchFamily="2" charset="2"/>
                            <a:buNone/>
                          </a:pPr>
                          <a:endParaRPr kumimoji="0" lang="en-US" altLang="zh-CN" sz="2800" u="none" strike="noStrike" cap="none" normalizeH="0" baseline="0" dirty="0" smtClean="0">
                            <a:ln>
                              <a:noFill/>
                            </a:ln>
                            <a:effectLst/>
                          </a:endParaRPr>
                        </a:p>
                      </a:txBody>
                      <a:tcPr marT="45711" marB="45711" anchor="ctr" anchorCtr="0" horzOverflow="overflow"/>
                    </a:tc>
                    <a:tc>
                      <a:txBody>
                        <a:bodyPr/>
                        <a:p>
                          <a:pPr marL="0" marR="0" lvl="0" indent="0" algn="ctr" defTabSz="914400" rtl="0" eaLnBrk="1" fontAlgn="base" latinLnBrk="0" hangingPunct="1">
                            <a:lnSpc>
                              <a:spcPct val="110000"/>
                            </a:lnSpc>
                            <a:spcBef>
                              <a:spcPct val="20000"/>
                            </a:spcBef>
                            <a:spcAft>
                              <a:spcPct val="0"/>
                            </a:spcAft>
                            <a:buClr>
                              <a:schemeClr val="hlink"/>
                            </a:buClr>
                            <a:buSzTx/>
                            <a:buFont typeface="Wingdings" panose="05000000000000000000" pitchFamily="2" charset="2"/>
                            <a:buNone/>
                          </a:pPr>
                          <a:endParaRPr kumimoji="0" lang="en-US" altLang="zh-CN" sz="2800" u="none" strike="noStrike" cap="none" normalizeH="0" baseline="0" dirty="0" smtClean="0">
                            <a:ln>
                              <a:noFill/>
                            </a:ln>
                            <a:effectLst/>
                          </a:endParaRPr>
                        </a:p>
                      </a:txBody>
                      <a:tcPr marT="45711" marB="45711" anchor="ctr" anchorCtr="0" horzOverflow="overflow"/>
                    </a:tc>
                    <a:tc>
                      <a:txBody>
                        <a:bodyPr/>
                        <a:p>
                          <a:pPr marL="0" marR="0" lvl="0" indent="0" algn="ctr" defTabSz="914400" rtl="0" eaLnBrk="1" fontAlgn="base" latinLnBrk="0" hangingPunct="1">
                            <a:lnSpc>
                              <a:spcPct val="95000"/>
                            </a:lnSpc>
                            <a:spcBef>
                              <a:spcPct val="20000"/>
                            </a:spcBef>
                            <a:spcAft>
                              <a:spcPct val="0"/>
                            </a:spcAft>
                            <a:buClr>
                              <a:schemeClr val="hlink"/>
                            </a:buClr>
                            <a:buSzTx/>
                            <a:buFont typeface="Wingdings" panose="05000000000000000000" pitchFamily="2" charset="2"/>
                            <a:buNone/>
                          </a:pPr>
                          <a14:m>
                            <m:oMathPara xmlns:m="http://schemas.openxmlformats.org/officeDocument/2006/math">
                              <m:oMathParaPr>
                                <m:jc m:val="centerGroup"/>
                              </m:oMathParaPr>
                              <m:oMath xmlns:m="http://schemas.openxmlformats.org/officeDocument/2006/math">
                                <m:r>
                                  <a:rPr lang="en-US" altLang="zh-CN" sz="2800" i="1">
                                    <a:solidFill>
                                      <a:srgbClr val="0000FF"/>
                                    </a:solidFill>
                                    <a:latin typeface="Cambria Math" panose="02040503050406030204" charset="0"/>
                                    <a:cs typeface="Cambria Math" panose="02040503050406030204" charset="0"/>
                                  </a:rPr>
                                  <m:t>≒</m:t>
                                </m:r>
                              </m:oMath>
                            </m:oMathPara>
                          </a14:m>
                          <a:endParaRPr kumimoji="0" lang="en-US" altLang="zh-CN" sz="2800" u="none" strike="noStrike" cap="none" normalizeH="0" baseline="0" dirty="0" smtClean="0">
                            <a:ln>
                              <a:noFill/>
                            </a:ln>
                            <a:effectLst/>
                          </a:endParaRPr>
                        </a:p>
                      </a:txBody>
                      <a:tcPr marT="45711" marB="45711" anchor="ctr" anchorCtr="0" horzOverflow="overflow"/>
                    </a:tc>
                  </a:tr>
                </a:tbl>
              </a:graphicData>
            </a:graphic>
          </p:graphicFrame>
        </mc:Choice>
        <mc:Fallback xmlns="">
          <p:graphicFrame>
            <p:nvGraphicFramePr>
              <p:cNvPr id="6" name="Group 68"/>
              <p:cNvGraphicFramePr>
                <a:graphicFrameLocks noGrp="1"/>
              </p:cNvGraphicFramePr>
              <p:nvPr>
                <p:ph sz="half" idx="1"/>
                <p:custDataLst>
                  <p:tags r:id="rId2"/>
                </p:custDataLst>
              </p:nvPr>
            </p:nvGraphicFramePr>
            <p:xfrm>
              <a:off x="671830" y="1765935"/>
              <a:ext cx="4204970" cy="4096385"/>
            </p:xfrm>
            <a:graphic>
              <a:graphicData uri="http://schemas.openxmlformats.org/drawingml/2006/table">
                <a:tbl>
                  <a:tblPr>
                    <a:tableStyleId>{5940675A-B579-460E-94D1-54222C63F5DA}</a:tableStyleId>
                  </a:tblPr>
                  <a:tblGrid>
                    <a:gridCol w="600710"/>
                    <a:gridCol w="600710"/>
                    <a:gridCol w="600710"/>
                    <a:gridCol w="600710"/>
                    <a:gridCol w="600710"/>
                    <a:gridCol w="600710"/>
                    <a:gridCol w="600710"/>
                  </a:tblGrid>
                  <a:tr h="572135">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zh-CN" altLang="zh-CN" sz="2800" u="none" strike="noStrike" cap="none" normalizeH="0" baseline="0" dirty="0" smtClean="0">
                            <a:ln>
                              <a:noFill/>
                            </a:ln>
                            <a:effectLst/>
                          </a:endParaRPr>
                        </a:p>
                      </a:txBody>
                      <a:tcPr marT="45711" marB="45711" anchor="ctr" anchorCtr="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800" u="none" strike="noStrike" cap="none" normalizeH="0" baseline="0" dirty="0" smtClean="0">
                              <a:ln>
                                <a:noFill/>
                              </a:ln>
                              <a:effectLst/>
                            </a:rPr>
                            <a:t>a</a:t>
                          </a:r>
                          <a:endParaRPr kumimoji="0" lang="en-US" altLang="zh-CN" sz="2800" u="none" strike="noStrike" cap="none" normalizeH="0" baseline="0" dirty="0" smtClean="0">
                            <a:ln>
                              <a:noFill/>
                            </a:ln>
                            <a:effectLst/>
                          </a:endParaRPr>
                        </a:p>
                      </a:txBody>
                      <a:tcPr marT="45711" marB="45711" anchor="ctr" anchorCtr="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800" u="none" strike="noStrike" cap="none" normalizeH="0" baseline="0" dirty="0" smtClean="0">
                              <a:ln>
                                <a:noFill/>
                              </a:ln>
                              <a:effectLst/>
                            </a:rPr>
                            <a:t>∧ </a:t>
                          </a:r>
                          <a:endParaRPr kumimoji="0" lang="en-US" altLang="zh-CN" sz="2800" u="none" strike="noStrike" cap="none" normalizeH="0" baseline="0" dirty="0" smtClean="0">
                            <a:ln>
                              <a:noFill/>
                            </a:ln>
                            <a:effectLst/>
                          </a:endParaRPr>
                        </a:p>
                      </a:txBody>
                      <a:tcPr marT="45711" marB="45711" anchor="ctr" anchorCtr="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800" u="none" strike="noStrike" cap="none" normalizeH="0" baseline="0" smtClean="0">
                              <a:ln>
                                <a:noFill/>
                              </a:ln>
                              <a:effectLst/>
                            </a:rPr>
                            <a:t>(</a:t>
                          </a:r>
                          <a:endParaRPr kumimoji="0" lang="en-US" altLang="zh-CN" sz="2800" u="none" strike="noStrike" cap="none" normalizeH="0" baseline="0" smtClean="0">
                            <a:ln>
                              <a:noFill/>
                            </a:ln>
                            <a:effectLst/>
                          </a:endParaRPr>
                        </a:p>
                      </a:txBody>
                      <a:tcPr marT="45711" marB="45711" anchor="ctr" anchorCtr="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800" u="none" strike="noStrike" cap="none" normalizeH="0" baseline="0" smtClean="0">
                              <a:ln>
                                <a:noFill/>
                              </a:ln>
                              <a:effectLst/>
                            </a:rPr>
                            <a:t>)</a:t>
                          </a:r>
                          <a:endParaRPr kumimoji="0" lang="en-US" altLang="zh-CN" sz="2800" u="none" strike="noStrike" cap="none" normalizeH="0" baseline="0" smtClean="0">
                            <a:ln>
                              <a:noFill/>
                            </a:ln>
                            <a:effectLst/>
                          </a:endParaRPr>
                        </a:p>
                      </a:txBody>
                      <a:tcPr marT="45711" marB="45711" anchor="ctr" anchorCtr="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800" u="none" strike="noStrike" cap="none" normalizeH="0" baseline="0" smtClean="0">
                              <a:ln>
                                <a:noFill/>
                              </a:ln>
                              <a:effectLst/>
                            </a:rPr>
                            <a:t>,</a:t>
                          </a:r>
                          <a:endParaRPr kumimoji="0" lang="en-US" altLang="zh-CN" sz="2800" u="none" strike="noStrike" cap="none" normalizeH="0" baseline="0" smtClean="0">
                            <a:ln>
                              <a:noFill/>
                            </a:ln>
                            <a:effectLst/>
                          </a:endParaRPr>
                        </a:p>
                      </a:txBody>
                      <a:tcPr marT="45711" marB="45711" anchor="ctr" anchorCtr="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800" u="none" strike="noStrike" cap="none" normalizeH="0" baseline="0" smtClean="0">
                              <a:ln>
                                <a:noFill/>
                              </a:ln>
                              <a:effectLst/>
                            </a:rPr>
                            <a:t>#</a:t>
                          </a:r>
                          <a:endParaRPr kumimoji="0" lang="en-US" altLang="zh-CN" sz="2800" u="none" strike="noStrike" cap="none" normalizeH="0" baseline="0" smtClean="0">
                            <a:ln>
                              <a:noFill/>
                            </a:ln>
                            <a:effectLst/>
                          </a:endParaRPr>
                        </a:p>
                      </a:txBody>
                      <a:tcPr marT="45711" marB="45711" anchor="ctr" anchorCtr="0" horzOverflow="overflow"/>
                    </a:tc>
                  </a:tr>
                  <a:tr h="587375">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800" u="none" strike="noStrike" cap="none" normalizeH="0" baseline="0" dirty="0" smtClean="0">
                              <a:ln>
                                <a:noFill/>
                              </a:ln>
                              <a:effectLst/>
                            </a:rPr>
                            <a:t>a</a:t>
                          </a:r>
                          <a:endParaRPr kumimoji="0" lang="en-US" altLang="zh-CN" sz="2800" u="none" strike="noStrike" cap="none" normalizeH="0" baseline="0" dirty="0" smtClean="0">
                            <a:ln>
                              <a:noFill/>
                            </a:ln>
                            <a:effectLst/>
                          </a:endParaRPr>
                        </a:p>
                      </a:txBody>
                      <a:tcPr marT="45711" marB="45711" anchor="ctr" anchorCtr="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en-US" altLang="zh-CN" sz="2800" u="none" strike="noStrike" cap="none" normalizeH="0" baseline="0" dirty="0" smtClean="0">
                            <a:ln>
                              <a:noFill/>
                            </a:ln>
                            <a:effectLst/>
                          </a:endParaRPr>
                        </a:p>
                      </a:txBody>
                      <a:tcPr marT="45711" marB="45711" anchor="ctr" anchorCtr="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en-US" altLang="zh-CN" sz="2800" u="none" strike="noStrike" cap="none" normalizeH="0" baseline="0" dirty="0" smtClean="0">
                            <a:ln>
                              <a:noFill/>
                            </a:ln>
                            <a:effectLst/>
                          </a:endParaRPr>
                        </a:p>
                      </a:txBody>
                      <a:tcPr marT="45711" marB="45711" anchor="ctr" anchorCtr="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en-US" altLang="zh-CN" sz="2800" u="none" strike="noStrike" cap="none" normalizeH="0" baseline="0" dirty="0" smtClean="0">
                            <a:ln>
                              <a:noFill/>
                            </a:ln>
                            <a:effectLst/>
                          </a:endParaRPr>
                        </a:p>
                      </a:txBody>
                      <a:tcPr marT="45711" marB="45711" anchor="ctr" anchorCtr="0" horzOverflow="overflow"/>
                    </a:tc>
                    <a:tc>
                      <a:txBody>
                        <a:bodyPr/>
                        <a:lstStyle/>
                        <a:p>
                          <a:endParaRPr lang="zh-CN"/>
                        </a:p>
                      </a:txBody>
                      <a:tcPr marT="45711" marB="45711" anchor="ctr" anchorCtr="0" horzOverflow="overflow">
                        <a:blipFill>
                          <a:blip r:embed="rId3"/>
                        </a:blipFill>
                      </a:tcPr>
                    </a:tc>
                    <a:tc>
                      <a:txBody>
                        <a:bodyPr/>
                        <a:lstStyle/>
                        <a:p>
                          <a:endParaRPr lang="zh-CN"/>
                        </a:p>
                      </a:txBody>
                      <a:tcPr marT="45711" marB="45711" anchor="ctr" anchorCtr="0" horzOverflow="overflow">
                        <a:blipFill>
                          <a:blip r:embed="rId3"/>
                        </a:blipFill>
                      </a:tcPr>
                    </a:tc>
                    <a:tc>
                      <a:txBody>
                        <a:bodyPr/>
                        <a:lstStyle/>
                        <a:p>
                          <a:endParaRPr lang="zh-CN"/>
                        </a:p>
                      </a:txBody>
                      <a:tcPr marT="45711" marB="45711" anchor="ctr" anchorCtr="0" horzOverflow="overflow">
                        <a:blipFill>
                          <a:blip r:embed="rId3"/>
                        </a:blipFill>
                      </a:tcPr>
                    </a:tc>
                  </a:tr>
                  <a:tr h="587375">
                    <a:tc>
                      <a:txBody>
                        <a:bodyPr/>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lang="en-US" altLang="zh-CN" sz="2800" dirty="0" smtClean="0">
                              <a:ln>
                                <a:noFill/>
                              </a:ln>
                              <a:effectLst/>
                              <a:sym typeface="+mn-ea"/>
                            </a:rPr>
                            <a:t>∧</a:t>
                          </a:r>
                          <a:endParaRPr kumimoji="0" lang="en-US" altLang="zh-CN" sz="2800" u="none" strike="noStrike" cap="none" normalizeH="0" baseline="0" dirty="0" smtClean="0">
                            <a:ln>
                              <a:noFill/>
                            </a:ln>
                            <a:effectLst/>
                          </a:endParaRPr>
                        </a:p>
                      </a:txBody>
                      <a:tcPr marT="45711" marB="45711" anchor="ctr" anchorCtr="0" horzOverflow="overflow"/>
                    </a:tc>
                    <a:tc>
                      <a:txBody>
                        <a:bodyPr/>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en-US" altLang="zh-CN" sz="2800" u="none" strike="noStrike" cap="none" normalizeH="0" baseline="0" dirty="0" smtClean="0">
                            <a:ln>
                              <a:noFill/>
                            </a:ln>
                            <a:effectLst/>
                          </a:endParaRPr>
                        </a:p>
                      </a:txBody>
                      <a:tcPr marT="45711" marB="45711" anchor="ctr" anchorCtr="0" horzOverflow="overflow"/>
                    </a:tc>
                    <a:tc>
                      <a:txBody>
                        <a:bodyPr/>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en-US" altLang="zh-CN" sz="2800" u="none" strike="noStrike" cap="none" normalizeH="0" baseline="0" dirty="0" smtClean="0">
                            <a:ln>
                              <a:noFill/>
                            </a:ln>
                            <a:effectLst/>
                          </a:endParaRPr>
                        </a:p>
                      </a:txBody>
                      <a:tcPr marT="45711" marB="45711" anchor="ctr" anchorCtr="0" horzOverflow="overflow"/>
                    </a:tc>
                    <a:tc>
                      <a:txBody>
                        <a:bodyPr/>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en-US" altLang="zh-CN" sz="2800" u="none" strike="noStrike" cap="none" normalizeH="0" baseline="0" dirty="0" smtClean="0">
                            <a:ln>
                              <a:noFill/>
                            </a:ln>
                            <a:effectLst/>
                          </a:endParaRPr>
                        </a:p>
                      </a:txBody>
                      <a:tcPr marT="45711" marB="45711" anchor="ctr" anchorCtr="0" horzOverflow="overflow"/>
                    </a:tc>
                    <a:tc>
                      <a:txBody>
                        <a:bodyPr/>
                        <a:lstStyle/>
                        <a:p>
                          <a:endParaRPr lang="zh-CN"/>
                        </a:p>
                      </a:txBody>
                      <a:tcPr marT="45711" marB="45711" anchor="ctr" anchorCtr="0" horzOverflow="overflow">
                        <a:blipFill>
                          <a:blip r:embed="rId3"/>
                        </a:blipFill>
                      </a:tcPr>
                    </a:tc>
                    <a:tc>
                      <a:txBody>
                        <a:bodyPr/>
                        <a:lstStyle/>
                        <a:p>
                          <a:endParaRPr lang="zh-CN"/>
                        </a:p>
                      </a:txBody>
                      <a:tcPr marT="45711" marB="45711" anchor="ctr" anchorCtr="0" horzOverflow="overflow">
                        <a:blipFill>
                          <a:blip r:embed="rId3"/>
                        </a:blipFill>
                      </a:tcPr>
                    </a:tc>
                    <a:tc>
                      <a:txBody>
                        <a:bodyPr/>
                        <a:lstStyle/>
                        <a:p>
                          <a:endParaRPr lang="zh-CN"/>
                        </a:p>
                      </a:txBody>
                      <a:tcPr marT="45711" marB="45711" anchor="ctr" anchorCtr="0" horzOverflow="overflow">
                        <a:blipFill>
                          <a:blip r:embed="rId3"/>
                        </a:blipFill>
                      </a:tcPr>
                    </a:tc>
                  </a:tr>
                  <a:tr h="587375">
                    <a:tc>
                      <a:txBody>
                        <a:bodyPr/>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800" u="none" strike="noStrike" cap="none" normalizeH="0" baseline="0" dirty="0" smtClean="0">
                              <a:ln>
                                <a:noFill/>
                              </a:ln>
                              <a:effectLst/>
                            </a:rPr>
                            <a:t>(</a:t>
                          </a:r>
                          <a:endParaRPr kumimoji="0" lang="en-US" altLang="zh-CN" sz="2800" u="none" strike="noStrike" cap="none" normalizeH="0" baseline="0" dirty="0" smtClean="0">
                            <a:ln>
                              <a:noFill/>
                            </a:ln>
                            <a:effectLst/>
                          </a:endParaRPr>
                        </a:p>
                      </a:txBody>
                      <a:tcPr marT="45711" marB="45711" anchor="ctr" anchorCtr="0" horzOverflow="overflow"/>
                    </a:tc>
                    <a:tc>
                      <a:txBody>
                        <a:bodyPr/>
                        <a:lstStyle/>
                        <a:p>
                          <a:endParaRPr lang="zh-CN"/>
                        </a:p>
                      </a:txBody>
                      <a:tcPr marT="45711" marB="45711" anchor="ctr" anchorCtr="0" horzOverflow="overflow">
                        <a:blipFill>
                          <a:blip r:embed="rId3"/>
                        </a:blipFill>
                      </a:tcPr>
                    </a:tc>
                    <a:tc>
                      <a:txBody>
                        <a:bodyPr/>
                        <a:lstStyle/>
                        <a:p>
                          <a:endParaRPr lang="zh-CN"/>
                        </a:p>
                      </a:txBody>
                      <a:tcPr marT="45711" marB="45711" anchor="ctr" anchorCtr="0" horzOverflow="overflow">
                        <a:blipFill>
                          <a:blip r:embed="rId3"/>
                        </a:blipFill>
                      </a:tcPr>
                    </a:tc>
                    <a:tc>
                      <a:txBody>
                        <a:bodyPr/>
                        <a:lstStyle/>
                        <a:p>
                          <a:endParaRPr lang="zh-CN"/>
                        </a:p>
                      </a:txBody>
                      <a:tcPr marT="45711" marB="45711" anchor="ctr" anchorCtr="0" horzOverflow="overflow">
                        <a:blipFill>
                          <a:blip r:embed="rId3"/>
                        </a:blipFill>
                      </a:tcPr>
                    </a:tc>
                    <a:tc>
                      <a:txBody>
                        <a:bodyPr/>
                        <a:lstStyle/>
                        <a:p>
                          <a:endParaRPr lang="zh-CN"/>
                        </a:p>
                      </a:txBody>
                      <a:tcPr marT="45711" marB="45711" anchor="ctr" anchorCtr="0" horzOverflow="overflow">
                        <a:blipFill>
                          <a:blip r:embed="rId3"/>
                        </a:blipFill>
                      </a:tcPr>
                    </a:tc>
                    <a:tc>
                      <a:txBody>
                        <a:bodyPr/>
                        <a:lstStyle/>
                        <a:p>
                          <a:endParaRPr lang="zh-CN"/>
                        </a:p>
                      </a:txBody>
                      <a:tcPr marT="45711" marB="45711" anchor="ctr" anchorCtr="0" horzOverflow="overflow">
                        <a:blipFill>
                          <a:blip r:embed="rId3"/>
                        </a:blipFill>
                      </a:tcPr>
                    </a:tc>
                    <a:tc>
                      <a:txBody>
                        <a:bodyPr/>
                        <a:p>
                          <a:pPr marL="0" marR="0" lvl="0" indent="0" algn="ctr" defTabSz="914400" rtl="0" eaLnBrk="1" fontAlgn="base" latinLnBrk="0" hangingPunct="1">
                            <a:lnSpc>
                              <a:spcPct val="95000"/>
                            </a:lnSpc>
                            <a:spcBef>
                              <a:spcPct val="20000"/>
                            </a:spcBef>
                            <a:spcAft>
                              <a:spcPct val="0"/>
                            </a:spcAft>
                            <a:buClr>
                              <a:schemeClr val="hlink"/>
                            </a:buClr>
                            <a:buSzTx/>
                            <a:buFont typeface="Wingdings" panose="05000000000000000000" pitchFamily="2" charset="2"/>
                            <a:buNone/>
                          </a:pPr>
                          <a:endParaRPr kumimoji="0" lang="en-US" altLang="zh-CN" sz="2800" u="none" strike="noStrike" cap="none" normalizeH="0" baseline="0" dirty="0" smtClean="0">
                            <a:ln>
                              <a:noFill/>
                            </a:ln>
                            <a:effectLst/>
                          </a:endParaRPr>
                        </a:p>
                      </a:txBody>
                      <a:tcPr marT="45711" marB="45711" anchor="ctr" anchorCtr="0" horzOverflow="overflow"/>
                    </a:tc>
                  </a:tr>
                  <a:tr h="587375">
                    <a:tc>
                      <a:txBody>
                        <a:bodyPr/>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800" u="none" strike="noStrike" cap="none" normalizeH="0" baseline="0" dirty="0" smtClean="0">
                              <a:ln>
                                <a:noFill/>
                              </a:ln>
                              <a:effectLst/>
                            </a:rPr>
                            <a:t>)</a:t>
                          </a:r>
                          <a:endParaRPr kumimoji="0" lang="en-US" altLang="zh-CN" sz="2800" u="none" strike="noStrike" cap="none" normalizeH="0" baseline="0" dirty="0" smtClean="0">
                            <a:ln>
                              <a:noFill/>
                            </a:ln>
                            <a:effectLst/>
                          </a:endParaRPr>
                        </a:p>
                      </a:txBody>
                      <a:tcPr marT="45711" marB="45711" anchor="ctr" anchorCtr="0" horzOverflow="overflow"/>
                    </a:tc>
                    <a:tc>
                      <a:txBody>
                        <a:bodyPr/>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en-US" altLang="zh-CN" sz="2800" u="none" strike="noStrike" cap="none" normalizeH="0" baseline="0" dirty="0" smtClean="0">
                            <a:ln>
                              <a:noFill/>
                            </a:ln>
                            <a:effectLst/>
                          </a:endParaRPr>
                        </a:p>
                      </a:txBody>
                      <a:tcPr marT="45711" marB="45711" anchor="ctr" anchorCtr="0" horzOverflow="overflow"/>
                    </a:tc>
                    <a:tc>
                      <a:txBody>
                        <a:bodyPr/>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en-US" altLang="zh-CN" sz="2800" u="none" strike="noStrike" cap="none" normalizeH="0" baseline="0" dirty="0" smtClean="0">
                            <a:ln>
                              <a:noFill/>
                            </a:ln>
                            <a:effectLst/>
                          </a:endParaRPr>
                        </a:p>
                      </a:txBody>
                      <a:tcPr marT="45711" marB="45711" anchor="ctr" anchorCtr="0" horzOverflow="overflow"/>
                    </a:tc>
                    <a:tc>
                      <a:txBody>
                        <a:bodyPr/>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en-US" altLang="zh-CN" sz="2800" u="none" strike="noStrike" cap="none" normalizeH="0" baseline="0" dirty="0" smtClean="0">
                            <a:ln>
                              <a:noFill/>
                            </a:ln>
                            <a:effectLst/>
                          </a:endParaRPr>
                        </a:p>
                      </a:txBody>
                      <a:tcPr marT="45711" marB="45711" anchor="ctr" anchorCtr="0" horzOverflow="overflow"/>
                    </a:tc>
                    <a:tc>
                      <a:txBody>
                        <a:bodyPr/>
                        <a:lstStyle/>
                        <a:p>
                          <a:endParaRPr lang="zh-CN"/>
                        </a:p>
                      </a:txBody>
                      <a:tcPr marT="45711" marB="45711" anchor="ctr" anchorCtr="0" horzOverflow="overflow">
                        <a:blipFill>
                          <a:blip r:embed="rId3"/>
                        </a:blipFill>
                      </a:tcPr>
                    </a:tc>
                    <a:tc>
                      <a:txBody>
                        <a:bodyPr/>
                        <a:lstStyle/>
                        <a:p>
                          <a:endParaRPr lang="zh-CN"/>
                        </a:p>
                      </a:txBody>
                      <a:tcPr marT="45711" marB="45711" anchor="ctr" anchorCtr="0" horzOverflow="overflow">
                        <a:blipFill>
                          <a:blip r:embed="rId3"/>
                        </a:blipFill>
                      </a:tcPr>
                    </a:tc>
                    <a:tc>
                      <a:txBody>
                        <a:bodyPr/>
                        <a:lstStyle/>
                        <a:p>
                          <a:endParaRPr lang="zh-CN"/>
                        </a:p>
                      </a:txBody>
                      <a:tcPr marT="45711" marB="45711" anchor="ctr" anchorCtr="0" horzOverflow="overflow">
                        <a:blipFill>
                          <a:blip r:embed="rId3"/>
                        </a:blipFill>
                      </a:tcPr>
                    </a:tc>
                  </a:tr>
                  <a:tr h="587375">
                    <a:tc>
                      <a:txBody>
                        <a:bodyPr/>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800" u="none" strike="noStrike" cap="none" normalizeH="0" baseline="0" dirty="0" smtClean="0">
                              <a:ln>
                                <a:noFill/>
                              </a:ln>
                              <a:effectLst/>
                            </a:rPr>
                            <a:t>,</a:t>
                          </a:r>
                          <a:endParaRPr kumimoji="0" lang="en-US" altLang="zh-CN" sz="2800" u="none" strike="noStrike" cap="none" normalizeH="0" baseline="0" dirty="0" smtClean="0">
                            <a:ln>
                              <a:noFill/>
                            </a:ln>
                            <a:effectLst/>
                          </a:endParaRPr>
                        </a:p>
                      </a:txBody>
                      <a:tcPr marT="45711" marB="45711" anchor="ctr" anchorCtr="0" horzOverflow="overflow"/>
                    </a:tc>
                    <a:tc>
                      <a:txBody>
                        <a:bodyPr/>
                        <a:lstStyle/>
                        <a:p>
                          <a:endParaRPr lang="zh-CN"/>
                        </a:p>
                      </a:txBody>
                      <a:tcPr marT="45711" marB="45711" anchor="ctr" anchorCtr="0" horzOverflow="overflow">
                        <a:blipFill>
                          <a:blip r:embed="rId3"/>
                        </a:blipFill>
                      </a:tcPr>
                    </a:tc>
                    <a:tc>
                      <a:txBody>
                        <a:bodyPr/>
                        <a:lstStyle/>
                        <a:p>
                          <a:endParaRPr lang="zh-CN"/>
                        </a:p>
                      </a:txBody>
                      <a:tcPr marT="45711" marB="45711" anchor="ctr" anchorCtr="0" horzOverflow="overflow">
                        <a:blipFill>
                          <a:blip r:embed="rId3"/>
                        </a:blipFill>
                      </a:tcPr>
                    </a:tc>
                    <a:tc>
                      <a:txBody>
                        <a:bodyPr/>
                        <a:lstStyle/>
                        <a:p>
                          <a:endParaRPr lang="zh-CN"/>
                        </a:p>
                      </a:txBody>
                      <a:tcPr marT="45711" marB="45711" anchor="ctr" anchorCtr="0" horzOverflow="overflow">
                        <a:blipFill>
                          <a:blip r:embed="rId3"/>
                        </a:blipFill>
                      </a:tcPr>
                    </a:tc>
                    <a:tc>
                      <a:txBody>
                        <a:bodyPr/>
                        <a:lstStyle/>
                        <a:p>
                          <a:endParaRPr lang="zh-CN"/>
                        </a:p>
                      </a:txBody>
                      <a:tcPr marT="45711" marB="45711" anchor="ctr" anchorCtr="0" horzOverflow="overflow">
                        <a:blipFill>
                          <a:blip r:embed="rId3"/>
                        </a:blipFill>
                      </a:tcPr>
                    </a:tc>
                    <a:tc>
                      <a:txBody>
                        <a:bodyPr/>
                        <a:lstStyle/>
                        <a:p>
                          <a:endParaRPr lang="zh-CN"/>
                        </a:p>
                      </a:txBody>
                      <a:tcPr marT="45711" marB="45711" anchor="ctr" anchorCtr="0" horzOverflow="overflow">
                        <a:blipFill>
                          <a:blip r:embed="rId3"/>
                        </a:blipFill>
                      </a:tcPr>
                    </a:tc>
                    <a:tc>
                      <a:txBody>
                        <a:bodyPr/>
                        <a:p>
                          <a:pPr marL="0" marR="0" lvl="0" indent="0" algn="ctr" defTabSz="914400" rtl="0" eaLnBrk="1" fontAlgn="base" latinLnBrk="0" hangingPunct="1">
                            <a:lnSpc>
                              <a:spcPct val="95000"/>
                            </a:lnSpc>
                            <a:spcBef>
                              <a:spcPct val="20000"/>
                            </a:spcBef>
                            <a:spcAft>
                              <a:spcPct val="0"/>
                            </a:spcAft>
                            <a:buClr>
                              <a:schemeClr val="hlink"/>
                            </a:buClr>
                            <a:buSzTx/>
                            <a:buFont typeface="Wingdings" panose="05000000000000000000" pitchFamily="2" charset="2"/>
                            <a:buNone/>
                          </a:pPr>
                          <a:endParaRPr kumimoji="0" lang="en-US" altLang="zh-CN" sz="2800" u="none" strike="noStrike" cap="none" normalizeH="0" baseline="0" dirty="0" smtClean="0">
                            <a:ln>
                              <a:noFill/>
                            </a:ln>
                            <a:effectLst/>
                          </a:endParaRPr>
                        </a:p>
                      </a:txBody>
                      <a:tcPr marT="45711" marB="45711" anchor="ctr" anchorCtr="0" horzOverflow="overflow"/>
                    </a:tc>
                  </a:tr>
                  <a:tr h="587375">
                    <a:tc>
                      <a:txBody>
                        <a:bodyPr/>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800" u="none" strike="noStrike" cap="none" normalizeH="0" baseline="0" dirty="0" smtClean="0">
                              <a:ln>
                                <a:noFill/>
                              </a:ln>
                              <a:effectLst/>
                            </a:rPr>
                            <a:t>#</a:t>
                          </a:r>
                          <a:endParaRPr kumimoji="0" lang="en-US" altLang="zh-CN" sz="2800" u="none" strike="noStrike" cap="none" normalizeH="0" baseline="0" dirty="0" smtClean="0">
                            <a:ln>
                              <a:noFill/>
                            </a:ln>
                            <a:effectLst/>
                          </a:endParaRPr>
                        </a:p>
                      </a:txBody>
                      <a:tcPr marT="45711" marB="45711" anchor="ctr" anchorCtr="0" horzOverflow="overflow"/>
                    </a:tc>
                    <a:tc>
                      <a:txBody>
                        <a:bodyPr/>
                        <a:lstStyle/>
                        <a:p>
                          <a:endParaRPr lang="zh-CN"/>
                        </a:p>
                      </a:txBody>
                      <a:tcPr marT="45711" marB="45711" anchor="ctr" anchorCtr="0" horzOverflow="overflow">
                        <a:blipFill>
                          <a:blip r:embed="rId3"/>
                        </a:blipFill>
                      </a:tcPr>
                    </a:tc>
                    <a:tc>
                      <a:txBody>
                        <a:bodyPr/>
                        <a:lstStyle/>
                        <a:p>
                          <a:endParaRPr lang="zh-CN"/>
                        </a:p>
                      </a:txBody>
                      <a:tcPr marT="45711" marB="45711" anchor="ctr" anchorCtr="0" horzOverflow="overflow">
                        <a:blipFill>
                          <a:blip r:embed="rId3"/>
                        </a:blipFill>
                      </a:tcPr>
                    </a:tc>
                    <a:tc>
                      <a:txBody>
                        <a:bodyPr/>
                        <a:lstStyle/>
                        <a:p>
                          <a:endParaRPr lang="zh-CN"/>
                        </a:p>
                      </a:txBody>
                      <a:tcPr marT="45711" marB="45711" anchor="ctr" anchorCtr="0" horzOverflow="overflow">
                        <a:blipFill>
                          <a:blip r:embed="rId3"/>
                        </a:blipFill>
                      </a:tcPr>
                    </a:tc>
                    <a:tc>
                      <a:txBody>
                        <a:bodyPr/>
                        <a:p>
                          <a:pPr marL="0" marR="0" lvl="0" indent="0" algn="ctr" defTabSz="914400" rtl="0" eaLnBrk="1" fontAlgn="base" latinLnBrk="0" hangingPunct="1">
                            <a:lnSpc>
                              <a:spcPct val="100000"/>
                            </a:lnSpc>
                            <a:spcBef>
                              <a:spcPct val="10000"/>
                            </a:spcBef>
                            <a:spcAft>
                              <a:spcPct val="0"/>
                            </a:spcAft>
                            <a:buClr>
                              <a:schemeClr val="hlink"/>
                            </a:buClr>
                            <a:buSzTx/>
                            <a:buFont typeface="Wingdings" panose="05000000000000000000" pitchFamily="2" charset="2"/>
                            <a:buNone/>
                          </a:pPr>
                          <a:endParaRPr kumimoji="0" lang="en-US" altLang="zh-CN" sz="2800" u="none" strike="noStrike" cap="none" normalizeH="0" baseline="0" dirty="0" smtClean="0">
                            <a:ln>
                              <a:noFill/>
                            </a:ln>
                            <a:effectLst/>
                          </a:endParaRPr>
                        </a:p>
                      </a:txBody>
                      <a:tcPr marT="45711" marB="45711" anchor="ctr" anchorCtr="0" horzOverflow="overflow"/>
                    </a:tc>
                    <a:tc>
                      <a:txBody>
                        <a:bodyPr/>
                        <a:p>
                          <a:pPr marL="0" marR="0" lvl="0" indent="0" algn="ctr" defTabSz="914400" rtl="0" eaLnBrk="1" fontAlgn="base" latinLnBrk="0" hangingPunct="1">
                            <a:lnSpc>
                              <a:spcPct val="110000"/>
                            </a:lnSpc>
                            <a:spcBef>
                              <a:spcPct val="20000"/>
                            </a:spcBef>
                            <a:spcAft>
                              <a:spcPct val="0"/>
                            </a:spcAft>
                            <a:buClr>
                              <a:schemeClr val="hlink"/>
                            </a:buClr>
                            <a:buSzTx/>
                            <a:buFont typeface="Wingdings" panose="05000000000000000000" pitchFamily="2" charset="2"/>
                            <a:buNone/>
                          </a:pPr>
                          <a:endParaRPr kumimoji="0" lang="en-US" altLang="zh-CN" sz="2800" u="none" strike="noStrike" cap="none" normalizeH="0" baseline="0" dirty="0" smtClean="0">
                            <a:ln>
                              <a:noFill/>
                            </a:ln>
                            <a:effectLst/>
                          </a:endParaRPr>
                        </a:p>
                      </a:txBody>
                      <a:tcPr marT="45711" marB="45711" anchor="ctr" anchorCtr="0" horzOverflow="overflow"/>
                    </a:tc>
                    <a:tc>
                      <a:txBody>
                        <a:bodyPr/>
                        <a:lstStyle/>
                        <a:p>
                          <a:endParaRPr lang="zh-CN"/>
                        </a:p>
                      </a:txBody>
                      <a:tcPr marT="45711" marB="45711" anchor="ctr" anchorCtr="0" horzOverflow="overflow">
                        <a:blipFill>
                          <a:blip r:embed="rId3"/>
                        </a:blipFill>
                      </a:tcPr>
                    </a:tc>
                  </a:tr>
                </a:tbl>
              </a:graphicData>
            </a:graphic>
          </p:graphicFrame>
        </mc:Fallback>
      </mc:AlternateContent>
      <p:sp>
        <p:nvSpPr>
          <p:cNvPr id="2" name="文本框 1"/>
          <p:cNvSpPr txBox="1"/>
          <p:nvPr/>
        </p:nvSpPr>
        <p:spPr>
          <a:xfrm>
            <a:off x="5820410" y="1301750"/>
            <a:ext cx="2285365" cy="521970"/>
          </a:xfrm>
          <a:prstGeom prst="rect">
            <a:avLst/>
          </a:prstGeom>
          <a:noFill/>
        </p:spPr>
        <p:txBody>
          <a:bodyPr wrap="none" rtlCol="0">
            <a:spAutoFit/>
          </a:bodyPr>
          <a:p>
            <a:r>
              <a:rPr lang="en-US" altLang="zh-CN" sz="2800"/>
              <a:t>( </a:t>
            </a:r>
            <a:r>
              <a:rPr lang="en-US" altLang="zh-CN" sz="2800">
                <a:solidFill>
                  <a:srgbClr val="FF0000"/>
                </a:solidFill>
              </a:rPr>
              <a:t>a</a:t>
            </a:r>
            <a:r>
              <a:rPr lang="en-US" altLang="zh-CN" sz="2800"/>
              <a:t> , ( a , a ) ) #</a:t>
            </a:r>
            <a:endParaRPr lang="en-US" altLang="zh-CN" sz="2800"/>
          </a:p>
        </p:txBody>
      </p:sp>
      <p:sp>
        <p:nvSpPr>
          <p:cNvPr id="3" name="文本框 2"/>
          <p:cNvSpPr txBox="1"/>
          <p:nvPr/>
        </p:nvSpPr>
        <p:spPr>
          <a:xfrm>
            <a:off x="5868035" y="1883410"/>
            <a:ext cx="2324735" cy="521970"/>
          </a:xfrm>
          <a:prstGeom prst="rect">
            <a:avLst/>
          </a:prstGeom>
          <a:noFill/>
        </p:spPr>
        <p:txBody>
          <a:bodyPr wrap="none" rtlCol="0">
            <a:spAutoFit/>
          </a:bodyPr>
          <a:p>
            <a:r>
              <a:rPr lang="en-US" altLang="zh-CN" sz="2800"/>
              <a:t>( </a:t>
            </a:r>
            <a:r>
              <a:rPr lang="en-US" altLang="zh-CN" sz="2800">
                <a:solidFill>
                  <a:srgbClr val="FF0000"/>
                </a:solidFill>
              </a:rPr>
              <a:t>S</a:t>
            </a:r>
            <a:r>
              <a:rPr lang="en-US" altLang="zh-CN" sz="2800"/>
              <a:t> , ( </a:t>
            </a:r>
            <a:r>
              <a:rPr lang="en-US" altLang="zh-CN" sz="2800">
                <a:solidFill>
                  <a:srgbClr val="0000FF"/>
                </a:solidFill>
              </a:rPr>
              <a:t>a</a:t>
            </a:r>
            <a:r>
              <a:rPr lang="en-US" altLang="zh-CN" sz="2800">
                <a:solidFill>
                  <a:srgbClr val="FF0000"/>
                </a:solidFill>
              </a:rPr>
              <a:t> </a:t>
            </a:r>
            <a:r>
              <a:rPr lang="en-US" altLang="zh-CN" sz="2800">
                <a:solidFill>
                  <a:schemeClr val="tx1"/>
                </a:solidFill>
              </a:rPr>
              <a:t>, a</a:t>
            </a:r>
            <a:r>
              <a:rPr lang="en-US" altLang="zh-CN" sz="2800"/>
              <a:t> ) ) #</a:t>
            </a:r>
            <a:endParaRPr lang="en-US" altLang="zh-CN" sz="2800"/>
          </a:p>
        </p:txBody>
      </p:sp>
      <p:sp>
        <p:nvSpPr>
          <p:cNvPr id="4" name="文本框 3"/>
          <p:cNvSpPr txBox="1"/>
          <p:nvPr/>
        </p:nvSpPr>
        <p:spPr>
          <a:xfrm>
            <a:off x="5868035" y="2465070"/>
            <a:ext cx="2364105" cy="521970"/>
          </a:xfrm>
          <a:prstGeom prst="rect">
            <a:avLst/>
          </a:prstGeom>
          <a:noFill/>
        </p:spPr>
        <p:txBody>
          <a:bodyPr wrap="none" rtlCol="0">
            <a:spAutoFit/>
          </a:bodyPr>
          <a:p>
            <a:r>
              <a:rPr lang="en-US" altLang="zh-CN" sz="2800"/>
              <a:t>( S , ( </a:t>
            </a:r>
            <a:r>
              <a:rPr lang="en-US" altLang="zh-CN" sz="2800">
                <a:solidFill>
                  <a:srgbClr val="0000FF"/>
                </a:solidFill>
              </a:rPr>
              <a:t>S</a:t>
            </a:r>
            <a:r>
              <a:rPr lang="en-US" altLang="zh-CN" sz="2800">
                <a:solidFill>
                  <a:schemeClr val="tx1"/>
                </a:solidFill>
              </a:rPr>
              <a:t> , </a:t>
            </a:r>
            <a:r>
              <a:rPr lang="en-US" altLang="zh-CN" sz="2800">
                <a:solidFill>
                  <a:srgbClr val="FF0000"/>
                </a:solidFill>
              </a:rPr>
              <a:t>a</a:t>
            </a:r>
            <a:r>
              <a:rPr lang="en-US" altLang="zh-CN" sz="2800"/>
              <a:t> ) ) #</a:t>
            </a:r>
            <a:endParaRPr lang="en-US" altLang="zh-CN" sz="2800"/>
          </a:p>
        </p:txBody>
      </p:sp>
      <p:sp>
        <p:nvSpPr>
          <p:cNvPr id="5" name="文本框 4"/>
          <p:cNvSpPr txBox="1"/>
          <p:nvPr/>
        </p:nvSpPr>
        <p:spPr>
          <a:xfrm>
            <a:off x="5868035" y="3046730"/>
            <a:ext cx="2403475" cy="521970"/>
          </a:xfrm>
          <a:prstGeom prst="rect">
            <a:avLst/>
          </a:prstGeom>
          <a:noFill/>
        </p:spPr>
        <p:txBody>
          <a:bodyPr wrap="none" rtlCol="0">
            <a:spAutoFit/>
          </a:bodyPr>
          <a:p>
            <a:r>
              <a:rPr lang="en-US" altLang="zh-CN" sz="2800"/>
              <a:t>( S , ( S</a:t>
            </a:r>
            <a:r>
              <a:rPr lang="en-US" altLang="zh-CN" sz="2800">
                <a:solidFill>
                  <a:srgbClr val="FF0000"/>
                </a:solidFill>
              </a:rPr>
              <a:t> </a:t>
            </a:r>
            <a:r>
              <a:rPr lang="en-US" altLang="zh-CN" sz="2800">
                <a:solidFill>
                  <a:srgbClr val="0000FF"/>
                </a:solidFill>
              </a:rPr>
              <a:t>,</a:t>
            </a:r>
            <a:r>
              <a:rPr lang="en-US" altLang="zh-CN" sz="2800">
                <a:solidFill>
                  <a:srgbClr val="FF0000"/>
                </a:solidFill>
              </a:rPr>
              <a:t> S</a:t>
            </a:r>
            <a:r>
              <a:rPr lang="en-US" altLang="zh-CN" sz="2800"/>
              <a:t> ) ) #</a:t>
            </a:r>
            <a:endParaRPr lang="en-US" altLang="zh-CN" sz="2800"/>
          </a:p>
        </p:txBody>
      </p:sp>
      <p:sp>
        <p:nvSpPr>
          <p:cNvPr id="8" name="文本框 7"/>
          <p:cNvSpPr txBox="1"/>
          <p:nvPr/>
        </p:nvSpPr>
        <p:spPr>
          <a:xfrm>
            <a:off x="6083300" y="3628390"/>
            <a:ext cx="1945005" cy="521970"/>
          </a:xfrm>
          <a:prstGeom prst="rect">
            <a:avLst/>
          </a:prstGeom>
          <a:noFill/>
        </p:spPr>
        <p:txBody>
          <a:bodyPr wrap="none" rtlCol="0">
            <a:spAutoFit/>
          </a:bodyPr>
          <a:p>
            <a:r>
              <a:rPr lang="en-US" altLang="zh-CN" sz="2800"/>
              <a:t>( S , </a:t>
            </a:r>
            <a:r>
              <a:rPr lang="en-US" altLang="zh-CN" sz="2800">
                <a:solidFill>
                  <a:srgbClr val="FF0000"/>
                </a:solidFill>
              </a:rPr>
              <a:t>(</a:t>
            </a:r>
            <a:r>
              <a:rPr lang="en-US" altLang="zh-CN" sz="2800"/>
              <a:t> </a:t>
            </a:r>
            <a:r>
              <a:rPr lang="en-US" altLang="zh-CN" sz="2800">
                <a:solidFill>
                  <a:srgbClr val="0000FF"/>
                </a:solidFill>
              </a:rPr>
              <a:t>T</a:t>
            </a:r>
            <a:r>
              <a:rPr lang="en-US" altLang="zh-CN" sz="2800"/>
              <a:t> </a:t>
            </a:r>
            <a:r>
              <a:rPr lang="en-US" altLang="zh-CN" sz="2800">
                <a:solidFill>
                  <a:srgbClr val="FF0000"/>
                </a:solidFill>
              </a:rPr>
              <a:t>)</a:t>
            </a:r>
            <a:r>
              <a:rPr lang="en-US" altLang="zh-CN" sz="2800"/>
              <a:t> ) #</a:t>
            </a:r>
            <a:endParaRPr lang="en-US" altLang="zh-CN" sz="2800"/>
          </a:p>
        </p:txBody>
      </p:sp>
      <p:sp>
        <p:nvSpPr>
          <p:cNvPr id="9" name="文本框 8"/>
          <p:cNvSpPr txBox="1"/>
          <p:nvPr/>
        </p:nvSpPr>
        <p:spPr>
          <a:xfrm>
            <a:off x="6300470" y="4210050"/>
            <a:ext cx="1525270" cy="521970"/>
          </a:xfrm>
          <a:prstGeom prst="rect">
            <a:avLst/>
          </a:prstGeom>
          <a:noFill/>
        </p:spPr>
        <p:txBody>
          <a:bodyPr wrap="none" rtlCol="0">
            <a:spAutoFit/>
          </a:bodyPr>
          <a:p>
            <a:r>
              <a:rPr lang="en-US" altLang="zh-CN" sz="2800"/>
              <a:t>( S </a:t>
            </a:r>
            <a:r>
              <a:rPr lang="en-US" altLang="zh-CN" sz="2800">
                <a:solidFill>
                  <a:srgbClr val="0000FF"/>
                </a:solidFill>
              </a:rPr>
              <a:t>,</a:t>
            </a:r>
            <a:r>
              <a:rPr lang="en-US" altLang="zh-CN" sz="2800"/>
              <a:t> </a:t>
            </a:r>
            <a:r>
              <a:rPr lang="en-US" altLang="zh-CN" sz="2800">
                <a:solidFill>
                  <a:srgbClr val="FF0000"/>
                </a:solidFill>
              </a:rPr>
              <a:t>S</a:t>
            </a:r>
            <a:r>
              <a:rPr lang="en-US" altLang="zh-CN" sz="2800"/>
              <a:t> ) #</a:t>
            </a:r>
            <a:endParaRPr lang="en-US" altLang="zh-CN" sz="2800"/>
          </a:p>
        </p:txBody>
      </p:sp>
      <p:sp>
        <p:nvSpPr>
          <p:cNvPr id="10" name="文本框 9"/>
          <p:cNvSpPr txBox="1"/>
          <p:nvPr/>
        </p:nvSpPr>
        <p:spPr>
          <a:xfrm>
            <a:off x="6529705" y="4791710"/>
            <a:ext cx="1066800" cy="521970"/>
          </a:xfrm>
          <a:prstGeom prst="rect">
            <a:avLst/>
          </a:prstGeom>
          <a:noFill/>
        </p:spPr>
        <p:txBody>
          <a:bodyPr wrap="none" rtlCol="0">
            <a:spAutoFit/>
          </a:bodyPr>
          <a:p>
            <a:r>
              <a:rPr lang="en-US" altLang="zh-CN" sz="2800">
                <a:solidFill>
                  <a:srgbClr val="FF0000"/>
                </a:solidFill>
              </a:rPr>
              <a:t>(</a:t>
            </a:r>
            <a:r>
              <a:rPr lang="en-US" altLang="zh-CN" sz="2800"/>
              <a:t> </a:t>
            </a:r>
            <a:r>
              <a:rPr lang="en-US" altLang="zh-CN" sz="2800">
                <a:solidFill>
                  <a:srgbClr val="0000FF"/>
                </a:solidFill>
              </a:rPr>
              <a:t>T</a:t>
            </a:r>
            <a:r>
              <a:rPr lang="en-US" altLang="zh-CN" sz="2800"/>
              <a:t> </a:t>
            </a:r>
            <a:r>
              <a:rPr lang="en-US" altLang="zh-CN" sz="2800">
                <a:solidFill>
                  <a:srgbClr val="FF0000"/>
                </a:solidFill>
              </a:rPr>
              <a:t>)</a:t>
            </a:r>
            <a:r>
              <a:rPr lang="en-US" altLang="zh-CN" sz="2800"/>
              <a:t> #</a:t>
            </a:r>
            <a:endParaRPr lang="en-US" altLang="zh-CN" sz="2800"/>
          </a:p>
        </p:txBody>
      </p:sp>
      <p:sp>
        <p:nvSpPr>
          <p:cNvPr id="11" name="文本框 10"/>
          <p:cNvSpPr txBox="1"/>
          <p:nvPr/>
        </p:nvSpPr>
        <p:spPr>
          <a:xfrm>
            <a:off x="6751955" y="5373370"/>
            <a:ext cx="647065" cy="521970"/>
          </a:xfrm>
          <a:prstGeom prst="rect">
            <a:avLst/>
          </a:prstGeom>
          <a:noFill/>
        </p:spPr>
        <p:txBody>
          <a:bodyPr wrap="none" rtlCol="0">
            <a:spAutoFit/>
          </a:bodyPr>
          <a:p>
            <a:r>
              <a:rPr lang="en-US" altLang="zh-CN" sz="2800">
                <a:solidFill>
                  <a:srgbClr val="FF0000"/>
                </a:solidFill>
              </a:rPr>
              <a:t>S</a:t>
            </a:r>
            <a:r>
              <a:rPr lang="en-US" altLang="zh-CN" sz="2800"/>
              <a:t> #</a:t>
            </a:r>
            <a:endParaRPr lang="en-US" altLang="zh-CN" sz="280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849" name="Date Placeholder 3"/>
          <p:cNvSpPr>
            <a:spLocks noGrp="1"/>
          </p:cNvSpPr>
          <p:nvPr>
            <p:ph type="dt" sz="half" idx="10"/>
          </p:nvPr>
        </p:nvSpPr>
        <p:spPr>
          <a:noFill/>
          <a:ln>
            <a:noFill/>
          </a:ln>
        </p:spPr>
        <p:txBody>
          <a:bodyPr anchor="t"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a:fld id="{BB962C8B-B14F-4D97-AF65-F5344CB8AC3E}" type="datetime1">
              <a:rPr lang="zh-TW" altLang="en-US" sz="1400" dirty="0">
                <a:solidFill>
                  <a:schemeClr val="tx2"/>
                </a:solidFill>
              </a:rPr>
            </a:fld>
            <a:endParaRPr lang="zh-TW" altLang="en-US" sz="1400" dirty="0">
              <a:solidFill>
                <a:schemeClr val="tx2"/>
              </a:solidFill>
            </a:endParaRPr>
          </a:p>
        </p:txBody>
      </p:sp>
      <p:sp>
        <p:nvSpPr>
          <p:cNvPr id="78850" name="Slide Number Placeholder 4"/>
          <p:cNvSpPr>
            <a:spLocks noGrp="1"/>
          </p:cNvSpPr>
          <p:nvPr>
            <p:ph type="sldNum" sz="quarter" idx="12"/>
          </p:nvPr>
        </p:nvSpPr>
        <p:spPr>
          <a:noFill/>
          <a:ln>
            <a:noFill/>
          </a:ln>
        </p:spPr>
        <p:txBody>
          <a:bodyPr anchor="t"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a:fld id="{9A0DB2DC-4C9A-4742-B13C-FB6460FD3503}" type="slidenum">
              <a:rPr lang="zh-TW" altLang="en-US" sz="1400" dirty="0">
                <a:solidFill>
                  <a:schemeClr val="tx2"/>
                </a:solidFill>
              </a:rPr>
            </a:fld>
            <a:endParaRPr lang="zh-TW" altLang="en-US" sz="1400" dirty="0">
              <a:solidFill>
                <a:schemeClr val="tx2"/>
              </a:solidFill>
            </a:endParaRPr>
          </a:p>
        </p:txBody>
      </p:sp>
      <p:graphicFrame>
        <p:nvGraphicFramePr>
          <p:cNvPr id="6" name="Group 65"/>
          <p:cNvGraphicFramePr>
            <a:graphicFrameLocks noGrp="1"/>
          </p:cNvGraphicFramePr>
          <p:nvPr>
            <p:ph sz="half" idx="1"/>
          </p:nvPr>
        </p:nvGraphicFramePr>
        <p:xfrm>
          <a:off x="1116013" y="836613"/>
          <a:ext cx="6858000" cy="5715000"/>
        </p:xfrm>
        <a:graphic>
          <a:graphicData uri="http://schemas.openxmlformats.org/drawingml/2006/table">
            <a:tbl>
              <a:tblPr/>
              <a:tblGrid>
                <a:gridCol w="1663700"/>
                <a:gridCol w="774700"/>
                <a:gridCol w="2133600"/>
                <a:gridCol w="2286000"/>
              </a:tblGrid>
              <a:tr h="871538">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zh-CN" altLang="en-US" sz="1800" b="1" i="0" u="none" strike="noStrike" cap="none" normalizeH="0" baseline="0" dirty="0" smtClean="0">
                          <a:ln>
                            <a:noFill/>
                          </a:ln>
                          <a:solidFill>
                            <a:schemeClr val="tx1"/>
                          </a:solidFill>
                          <a:effectLst/>
                          <a:latin typeface="+mj-lt"/>
                          <a:ea typeface="楷体_GB2312" pitchFamily="49" charset="-122"/>
                        </a:rPr>
                        <a:t>栈 </a:t>
                      </a:r>
                      <a:endParaRPr kumimoji="0" lang="zh-CN" altLang="en-US" sz="1800" b="1" i="0" u="none" strike="noStrike" cap="none" normalizeH="0" baseline="0" dirty="0" smtClean="0">
                        <a:ln>
                          <a:noFill/>
                        </a:ln>
                        <a:solidFill>
                          <a:schemeClr val="tx1"/>
                        </a:solidFill>
                        <a:effectLst/>
                        <a:latin typeface="+mj-lt"/>
                        <a:ea typeface="楷体_GB2312" pitchFamily="49" charset="-122"/>
                      </a:endParaRP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zh-CN" altLang="en-US" sz="1800" b="1" i="0" u="none" strike="noStrike" cap="none" normalizeH="0" baseline="0" dirty="0" smtClean="0">
                          <a:ln>
                            <a:noFill/>
                          </a:ln>
                          <a:solidFill>
                            <a:schemeClr val="tx1"/>
                          </a:solidFill>
                          <a:effectLst/>
                          <a:latin typeface="+mj-lt"/>
                          <a:ea typeface="楷体_GB2312" pitchFamily="49" charset="-122"/>
                        </a:rPr>
                        <a:t>当前字符 </a:t>
                      </a:r>
                      <a:endParaRPr kumimoji="0" lang="zh-CN" altLang="en-US" sz="1800" b="1" i="0" u="none" strike="noStrike" cap="none" normalizeH="0" baseline="0" dirty="0" smtClean="0">
                        <a:ln>
                          <a:noFill/>
                        </a:ln>
                        <a:solidFill>
                          <a:schemeClr val="tx1"/>
                        </a:solidFill>
                        <a:effectLst/>
                        <a:latin typeface="+mj-lt"/>
                        <a:ea typeface="楷体_GB2312" pitchFamily="49"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zh-CN" altLang="en-US" sz="1800" b="1" i="0" u="none" strike="noStrike" cap="none" normalizeH="0" baseline="0" dirty="0" smtClean="0">
                          <a:ln>
                            <a:noFill/>
                          </a:ln>
                          <a:solidFill>
                            <a:schemeClr val="tx1"/>
                          </a:solidFill>
                          <a:effectLst/>
                          <a:latin typeface="+mj-lt"/>
                          <a:ea typeface="楷体_GB2312" pitchFamily="49" charset="-122"/>
                        </a:rPr>
                        <a:t>剩余输入串</a:t>
                      </a:r>
                      <a:br>
                        <a:rPr kumimoji="0" lang="zh-CN" altLang="en-US" sz="1800" b="1" i="0" u="none" strike="noStrike" cap="none" normalizeH="0" baseline="0" dirty="0" smtClean="0">
                          <a:ln>
                            <a:noFill/>
                          </a:ln>
                          <a:solidFill>
                            <a:schemeClr val="tx1"/>
                          </a:solidFill>
                          <a:effectLst/>
                          <a:latin typeface="+mj-lt"/>
                          <a:ea typeface="楷体_GB2312" pitchFamily="49" charset="-122"/>
                        </a:rPr>
                      </a:br>
                      <a:endParaRPr kumimoji="0" lang="zh-CN" altLang="en-US" sz="1800" b="1" i="0" u="none" strike="noStrike" cap="none" normalizeH="0" baseline="0" dirty="0" smtClean="0">
                        <a:ln>
                          <a:noFill/>
                        </a:ln>
                        <a:solidFill>
                          <a:schemeClr val="tx1"/>
                        </a:solidFill>
                        <a:effectLst/>
                        <a:latin typeface="+mj-lt"/>
                        <a:ea typeface="楷体_GB2312" pitchFamily="49"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zh-CN" altLang="en-US" sz="1800" b="1" i="0" u="none" strike="noStrike" cap="none" normalizeH="0" baseline="0" dirty="0" smtClean="0">
                          <a:ln>
                            <a:noFill/>
                          </a:ln>
                          <a:solidFill>
                            <a:schemeClr val="tx1"/>
                          </a:solidFill>
                          <a:effectLst/>
                          <a:latin typeface="+mj-lt"/>
                          <a:ea typeface="楷体_GB2312" pitchFamily="49" charset="-122"/>
                        </a:rPr>
                        <a:t>动作 </a:t>
                      </a:r>
                      <a:endParaRPr kumimoji="0" lang="zh-CN" altLang="en-US" sz="1800" b="1" i="0" u="none" strike="noStrike" cap="none" normalizeH="0" baseline="0" dirty="0" smtClean="0">
                        <a:ln>
                          <a:noFill/>
                        </a:ln>
                        <a:solidFill>
                          <a:schemeClr val="tx1"/>
                        </a:solidFill>
                        <a:effectLst/>
                        <a:latin typeface="+mj-lt"/>
                        <a:ea typeface="楷体_GB2312" pitchFamily="49"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43462">
                <a:tc>
                  <a:txBody>
                    <a:bodyPr/>
                    <a:lstStyle/>
                    <a:p>
                      <a:pPr marL="0" marR="0" lvl="0" indent="0" algn="l" defTabSz="914400" rtl="0" eaLnBrk="1" fontAlgn="base" latinLnBrk="0" hangingPunct="1">
                        <a:lnSpc>
                          <a:spcPct val="100000"/>
                        </a:lnSpc>
                        <a:spcBef>
                          <a:spcPct val="10000"/>
                        </a:spcBef>
                        <a:spcAft>
                          <a:spcPct val="0"/>
                        </a:spcAft>
                        <a:buClr>
                          <a:schemeClr val="hlink"/>
                        </a:buClr>
                        <a:buSzTx/>
                        <a:buFont typeface="Wingdings" panose="05000000000000000000" pitchFamily="2" charset="2"/>
                        <a:buNone/>
                      </a:pPr>
                      <a:r>
                        <a:rPr kumimoji="0" lang="en-US" altLang="zh-CN" sz="1800" b="1" i="0" u="none" strike="noStrike" cap="none" normalizeH="0" baseline="0" dirty="0" smtClean="0">
                          <a:ln>
                            <a:noFill/>
                          </a:ln>
                          <a:solidFill>
                            <a:schemeClr val="tx1"/>
                          </a:solidFill>
                          <a:effectLst/>
                          <a:latin typeface="+mj-lt"/>
                          <a:ea typeface="楷体_GB2312" pitchFamily="49" charset="-122"/>
                        </a:rPr>
                        <a:t>#</a:t>
                      </a:r>
                      <a:br>
                        <a:rPr kumimoji="0" lang="en-US" altLang="zh-CN" sz="1800" b="1" i="0" u="none" strike="noStrike" cap="none" normalizeH="0" baseline="0" dirty="0" smtClean="0">
                          <a:ln>
                            <a:noFill/>
                          </a:ln>
                          <a:solidFill>
                            <a:schemeClr val="tx1"/>
                          </a:solidFill>
                          <a:effectLst/>
                          <a:latin typeface="+mj-lt"/>
                          <a:ea typeface="楷体_GB2312" pitchFamily="49" charset="-122"/>
                        </a:rPr>
                      </a:br>
                      <a:r>
                        <a:rPr kumimoji="0" lang="en-US" altLang="zh-CN" sz="1800" b="1" i="0" u="none" strike="noStrike" cap="none" normalizeH="0" baseline="0" dirty="0" smtClean="0">
                          <a:ln>
                            <a:noFill/>
                          </a:ln>
                          <a:solidFill>
                            <a:schemeClr val="tx1"/>
                          </a:solidFill>
                          <a:effectLst/>
                          <a:latin typeface="+mj-lt"/>
                          <a:ea typeface="楷体_GB2312" pitchFamily="49" charset="-122"/>
                        </a:rPr>
                        <a:t>#(</a:t>
                      </a:r>
                      <a:br>
                        <a:rPr kumimoji="0" lang="en-US" altLang="zh-CN" sz="1800" b="1" i="0" u="none" strike="noStrike" cap="none" normalizeH="0" baseline="0" dirty="0" smtClean="0">
                          <a:ln>
                            <a:noFill/>
                          </a:ln>
                          <a:solidFill>
                            <a:schemeClr val="tx1"/>
                          </a:solidFill>
                          <a:effectLst/>
                          <a:latin typeface="+mj-lt"/>
                          <a:ea typeface="楷体_GB2312" pitchFamily="49" charset="-122"/>
                        </a:rPr>
                      </a:br>
                      <a:r>
                        <a:rPr kumimoji="0" lang="en-US" altLang="zh-CN" sz="1800" b="1" i="0" u="none" strike="noStrike" cap="none" normalizeH="0" baseline="0" dirty="0" smtClean="0">
                          <a:ln>
                            <a:noFill/>
                          </a:ln>
                          <a:solidFill>
                            <a:srgbClr val="FF0000"/>
                          </a:solidFill>
                          <a:effectLst/>
                          <a:latin typeface="+mj-lt"/>
                          <a:ea typeface="楷体_GB2312" pitchFamily="49" charset="-122"/>
                        </a:rPr>
                        <a:t>#(a</a:t>
                      </a:r>
                      <a:br>
                        <a:rPr kumimoji="0" lang="en-US" altLang="zh-CN" sz="1800" b="1" i="0" u="none" strike="noStrike" cap="none" normalizeH="0" baseline="0" dirty="0" smtClean="0">
                          <a:ln>
                            <a:noFill/>
                          </a:ln>
                          <a:solidFill>
                            <a:srgbClr val="FF0000"/>
                          </a:solidFill>
                          <a:effectLst/>
                          <a:latin typeface="+mj-lt"/>
                          <a:ea typeface="楷体_GB2312" pitchFamily="49" charset="-122"/>
                        </a:rPr>
                      </a:br>
                      <a:r>
                        <a:rPr kumimoji="0" lang="en-US" altLang="zh-CN" sz="1800" b="1" i="0" u="none" strike="noStrike" cap="none" normalizeH="0" baseline="0" dirty="0" smtClean="0">
                          <a:ln>
                            <a:noFill/>
                          </a:ln>
                          <a:solidFill>
                            <a:schemeClr val="tx1"/>
                          </a:solidFill>
                          <a:effectLst/>
                          <a:latin typeface="+mj-lt"/>
                          <a:ea typeface="楷体_GB2312" pitchFamily="49" charset="-122"/>
                        </a:rPr>
                        <a:t>#(N</a:t>
                      </a:r>
                      <a:br>
                        <a:rPr kumimoji="0" lang="en-US" altLang="zh-CN" sz="1800" b="1" i="0" u="none" strike="noStrike" cap="none" normalizeH="0" baseline="0" dirty="0" smtClean="0">
                          <a:ln>
                            <a:noFill/>
                          </a:ln>
                          <a:solidFill>
                            <a:schemeClr val="tx1"/>
                          </a:solidFill>
                          <a:effectLst/>
                          <a:latin typeface="+mj-lt"/>
                          <a:ea typeface="楷体_GB2312" pitchFamily="49" charset="-122"/>
                        </a:rPr>
                      </a:br>
                      <a:r>
                        <a:rPr kumimoji="0" lang="en-US" altLang="zh-CN" sz="1800" b="1" i="0" u="none" strike="noStrike" cap="none" normalizeH="0" baseline="0" dirty="0" smtClean="0">
                          <a:ln>
                            <a:noFill/>
                          </a:ln>
                          <a:solidFill>
                            <a:schemeClr val="tx1"/>
                          </a:solidFill>
                          <a:effectLst/>
                          <a:latin typeface="+mj-lt"/>
                          <a:ea typeface="楷体_GB2312" pitchFamily="49" charset="-122"/>
                        </a:rPr>
                        <a:t>#(N,</a:t>
                      </a:r>
                      <a:br>
                        <a:rPr kumimoji="0" lang="en-US" altLang="zh-CN" sz="1800" b="1" i="0" u="none" strike="noStrike" cap="none" normalizeH="0" baseline="0" dirty="0" smtClean="0">
                          <a:ln>
                            <a:noFill/>
                          </a:ln>
                          <a:solidFill>
                            <a:schemeClr val="tx1"/>
                          </a:solidFill>
                          <a:effectLst/>
                          <a:latin typeface="+mj-lt"/>
                          <a:ea typeface="楷体_GB2312" pitchFamily="49" charset="-122"/>
                        </a:rPr>
                      </a:br>
                      <a:r>
                        <a:rPr kumimoji="0" lang="en-US" altLang="zh-CN" sz="1800" b="1" i="0" u="none" strike="noStrike" cap="none" normalizeH="0" baseline="0" dirty="0" smtClean="0">
                          <a:ln>
                            <a:noFill/>
                          </a:ln>
                          <a:solidFill>
                            <a:schemeClr val="tx1"/>
                          </a:solidFill>
                          <a:effectLst/>
                          <a:latin typeface="+mj-lt"/>
                          <a:ea typeface="楷体_GB2312" pitchFamily="49" charset="-122"/>
                        </a:rPr>
                        <a:t>#(N,(</a:t>
                      </a:r>
                      <a:br>
                        <a:rPr kumimoji="0" lang="en-US" altLang="zh-CN" sz="1800" b="1" i="0" u="none" strike="noStrike" cap="none" normalizeH="0" baseline="0" dirty="0" smtClean="0">
                          <a:ln>
                            <a:noFill/>
                          </a:ln>
                          <a:solidFill>
                            <a:schemeClr val="tx1"/>
                          </a:solidFill>
                          <a:effectLst/>
                          <a:latin typeface="+mj-lt"/>
                          <a:ea typeface="楷体_GB2312" pitchFamily="49" charset="-122"/>
                        </a:rPr>
                      </a:br>
                      <a:r>
                        <a:rPr kumimoji="0" lang="en-US" altLang="zh-CN" sz="1800" b="1" i="0" u="none" strike="noStrike" cap="none" normalizeH="0" baseline="0" dirty="0" smtClean="0">
                          <a:ln>
                            <a:noFill/>
                          </a:ln>
                          <a:solidFill>
                            <a:srgbClr val="FF0000"/>
                          </a:solidFill>
                          <a:effectLst/>
                          <a:latin typeface="+mj-lt"/>
                          <a:ea typeface="楷体_GB2312" pitchFamily="49" charset="-122"/>
                        </a:rPr>
                        <a:t>#(N,(a</a:t>
                      </a:r>
                      <a:br>
                        <a:rPr kumimoji="0" lang="en-US" altLang="zh-CN" sz="1800" b="1" i="0" u="none" strike="noStrike" cap="none" normalizeH="0" baseline="0" dirty="0" smtClean="0">
                          <a:ln>
                            <a:noFill/>
                          </a:ln>
                          <a:solidFill>
                            <a:srgbClr val="0000CC"/>
                          </a:solidFill>
                          <a:effectLst/>
                          <a:latin typeface="+mj-lt"/>
                          <a:ea typeface="楷体_GB2312" pitchFamily="49" charset="-122"/>
                        </a:rPr>
                      </a:br>
                      <a:r>
                        <a:rPr kumimoji="0" lang="en-US" altLang="zh-CN" sz="1800" b="1" i="0" u="none" strike="noStrike" cap="none" normalizeH="0" baseline="0" dirty="0" smtClean="0">
                          <a:ln>
                            <a:noFill/>
                          </a:ln>
                          <a:solidFill>
                            <a:schemeClr val="tx1"/>
                          </a:solidFill>
                          <a:effectLst/>
                          <a:latin typeface="+mj-lt"/>
                          <a:ea typeface="楷体_GB2312" pitchFamily="49" charset="-122"/>
                        </a:rPr>
                        <a:t>#(N,(N</a:t>
                      </a:r>
                      <a:br>
                        <a:rPr kumimoji="0" lang="en-US" altLang="zh-CN" sz="1800" b="1" i="0" u="none" strike="noStrike" cap="none" normalizeH="0" baseline="0" dirty="0" smtClean="0">
                          <a:ln>
                            <a:noFill/>
                          </a:ln>
                          <a:solidFill>
                            <a:schemeClr val="tx1"/>
                          </a:solidFill>
                          <a:effectLst/>
                          <a:latin typeface="+mj-lt"/>
                          <a:ea typeface="楷体_GB2312" pitchFamily="49" charset="-122"/>
                        </a:rPr>
                      </a:br>
                      <a:r>
                        <a:rPr kumimoji="0" lang="en-US" altLang="zh-CN" sz="1800" b="1" i="0" u="none" strike="noStrike" cap="none" normalizeH="0" baseline="0" dirty="0" smtClean="0">
                          <a:ln>
                            <a:noFill/>
                          </a:ln>
                          <a:solidFill>
                            <a:schemeClr val="tx1"/>
                          </a:solidFill>
                          <a:effectLst/>
                          <a:latin typeface="+mj-lt"/>
                          <a:ea typeface="楷体_GB2312" pitchFamily="49" charset="-122"/>
                        </a:rPr>
                        <a:t>#(N,(N,</a:t>
                      </a:r>
                      <a:br>
                        <a:rPr kumimoji="0" lang="en-US" altLang="zh-CN" sz="1800" b="1" i="0" u="none" strike="noStrike" cap="none" normalizeH="0" baseline="0" dirty="0" smtClean="0">
                          <a:ln>
                            <a:noFill/>
                          </a:ln>
                          <a:solidFill>
                            <a:schemeClr val="tx1"/>
                          </a:solidFill>
                          <a:effectLst/>
                          <a:latin typeface="+mj-lt"/>
                          <a:ea typeface="楷体_GB2312" pitchFamily="49" charset="-122"/>
                        </a:rPr>
                      </a:br>
                      <a:r>
                        <a:rPr kumimoji="0" lang="en-US" altLang="zh-CN" sz="1800" b="1" i="0" u="none" strike="noStrike" cap="none" normalizeH="0" baseline="0" dirty="0" smtClean="0">
                          <a:ln>
                            <a:noFill/>
                          </a:ln>
                          <a:solidFill>
                            <a:srgbClr val="FF0000"/>
                          </a:solidFill>
                          <a:effectLst/>
                          <a:latin typeface="+mj-lt"/>
                          <a:ea typeface="楷体_GB2312" pitchFamily="49" charset="-122"/>
                        </a:rPr>
                        <a:t>#(N,(</a:t>
                      </a:r>
                      <a:r>
                        <a:rPr kumimoji="0" lang="en-US" altLang="zh-CN" sz="1800" b="1" i="0" u="none" strike="noStrike" cap="none" normalizeH="0" baseline="0" dirty="0" err="1" smtClean="0">
                          <a:ln>
                            <a:noFill/>
                          </a:ln>
                          <a:solidFill>
                            <a:srgbClr val="FF0000"/>
                          </a:solidFill>
                          <a:effectLst/>
                          <a:latin typeface="+mj-lt"/>
                          <a:ea typeface="楷体_GB2312" pitchFamily="49" charset="-122"/>
                        </a:rPr>
                        <a:t>N,a</a:t>
                      </a:r>
                      <a:br>
                        <a:rPr kumimoji="0" lang="en-US" altLang="zh-CN" sz="1800" b="1" i="0" u="none" strike="noStrike" cap="none" normalizeH="0" baseline="0" dirty="0" smtClean="0">
                          <a:ln>
                            <a:noFill/>
                          </a:ln>
                          <a:solidFill>
                            <a:srgbClr val="0000CC"/>
                          </a:solidFill>
                          <a:effectLst/>
                          <a:latin typeface="+mj-lt"/>
                          <a:ea typeface="楷体_GB2312" pitchFamily="49" charset="-122"/>
                        </a:rPr>
                      </a:br>
                      <a:r>
                        <a:rPr kumimoji="0" lang="en-US" altLang="zh-CN" sz="1800" b="1" i="0" u="none" strike="noStrike" cap="none" normalizeH="0" baseline="0" dirty="0" smtClean="0">
                          <a:ln>
                            <a:noFill/>
                          </a:ln>
                          <a:solidFill>
                            <a:schemeClr val="tx2"/>
                          </a:solidFill>
                          <a:effectLst/>
                          <a:latin typeface="+mj-lt"/>
                          <a:ea typeface="楷体_GB2312" pitchFamily="49" charset="-122"/>
                        </a:rPr>
                        <a:t>#(N,(N,N</a:t>
                      </a:r>
                      <a:br>
                        <a:rPr kumimoji="0" lang="en-US" altLang="zh-CN" sz="1800" b="1" i="0" u="none" strike="noStrike" cap="none" normalizeH="0" baseline="0" dirty="0" smtClean="0">
                          <a:ln>
                            <a:noFill/>
                          </a:ln>
                          <a:solidFill>
                            <a:srgbClr val="0000CC"/>
                          </a:solidFill>
                          <a:effectLst/>
                          <a:latin typeface="+mj-lt"/>
                          <a:ea typeface="楷体_GB2312" pitchFamily="49" charset="-122"/>
                        </a:rPr>
                      </a:br>
                      <a:r>
                        <a:rPr kumimoji="0" lang="en-US" altLang="zh-CN" sz="1800" b="1" i="0" u="none" strike="noStrike" cap="none" normalizeH="0" baseline="0" dirty="0" smtClean="0">
                          <a:ln>
                            <a:noFill/>
                          </a:ln>
                          <a:solidFill>
                            <a:schemeClr val="tx1"/>
                          </a:solidFill>
                          <a:effectLst/>
                          <a:latin typeface="+mj-lt"/>
                          <a:ea typeface="楷体_GB2312" pitchFamily="49" charset="-122"/>
                        </a:rPr>
                        <a:t>#(N,(N</a:t>
                      </a:r>
                      <a:br>
                        <a:rPr kumimoji="0" lang="en-US" altLang="zh-CN" sz="1800" b="1" i="0" u="none" strike="noStrike" cap="none" normalizeH="0" baseline="0" dirty="0" smtClean="0">
                          <a:ln>
                            <a:noFill/>
                          </a:ln>
                          <a:solidFill>
                            <a:schemeClr val="tx1"/>
                          </a:solidFill>
                          <a:effectLst/>
                          <a:latin typeface="+mj-lt"/>
                          <a:ea typeface="楷体_GB2312" pitchFamily="49" charset="-122"/>
                        </a:rPr>
                      </a:br>
                      <a:r>
                        <a:rPr kumimoji="0" lang="en-US" altLang="zh-CN" sz="1800" b="1" i="0" u="none" strike="noStrike" cap="none" normalizeH="0" baseline="0" dirty="0" smtClean="0">
                          <a:ln>
                            <a:noFill/>
                          </a:ln>
                          <a:solidFill>
                            <a:schemeClr val="tx2"/>
                          </a:solidFill>
                          <a:effectLst/>
                          <a:latin typeface="+mj-lt"/>
                          <a:ea typeface="楷体_GB2312" pitchFamily="49" charset="-122"/>
                        </a:rPr>
                        <a:t>#(N,(N)</a:t>
                      </a:r>
                      <a:br>
                        <a:rPr kumimoji="0" lang="en-US" altLang="zh-CN" sz="1800" b="1" i="0" u="none" strike="noStrike" cap="none" normalizeH="0" baseline="0" dirty="0" smtClean="0">
                          <a:ln>
                            <a:noFill/>
                          </a:ln>
                          <a:solidFill>
                            <a:schemeClr val="tx1"/>
                          </a:solidFill>
                          <a:effectLst/>
                          <a:latin typeface="+mj-lt"/>
                          <a:ea typeface="楷体_GB2312" pitchFamily="49" charset="-122"/>
                        </a:rPr>
                      </a:br>
                      <a:r>
                        <a:rPr kumimoji="0" lang="en-US" altLang="zh-CN" sz="1800" b="1" i="0" u="none" strike="noStrike" cap="none" normalizeH="0" baseline="0" dirty="0" smtClean="0">
                          <a:ln>
                            <a:noFill/>
                          </a:ln>
                          <a:solidFill>
                            <a:schemeClr val="tx2"/>
                          </a:solidFill>
                          <a:effectLst/>
                          <a:latin typeface="+mj-lt"/>
                          <a:ea typeface="楷体_GB2312" pitchFamily="49" charset="-122"/>
                        </a:rPr>
                        <a:t>#(N,N</a:t>
                      </a:r>
                      <a:br>
                        <a:rPr kumimoji="0" lang="en-US" altLang="zh-CN" sz="1800" b="1" i="0" u="none" strike="noStrike" cap="none" normalizeH="0" baseline="0" dirty="0" smtClean="0">
                          <a:ln>
                            <a:noFill/>
                          </a:ln>
                          <a:solidFill>
                            <a:srgbClr val="0000CC"/>
                          </a:solidFill>
                          <a:effectLst/>
                          <a:latin typeface="+mj-lt"/>
                          <a:ea typeface="楷体_GB2312" pitchFamily="49" charset="-122"/>
                        </a:rPr>
                      </a:br>
                      <a:r>
                        <a:rPr kumimoji="0" lang="en-US" altLang="zh-CN" sz="1800" b="1" i="0" u="none" strike="noStrike" cap="none" normalizeH="0" baseline="0" dirty="0" smtClean="0">
                          <a:ln>
                            <a:noFill/>
                          </a:ln>
                          <a:solidFill>
                            <a:schemeClr val="tx1"/>
                          </a:solidFill>
                          <a:effectLst/>
                          <a:latin typeface="+mj-lt"/>
                          <a:ea typeface="楷体_GB2312" pitchFamily="49" charset="-122"/>
                        </a:rPr>
                        <a:t>#(N</a:t>
                      </a:r>
                      <a:br>
                        <a:rPr kumimoji="0" lang="en-US" altLang="zh-CN" sz="1800" b="1" i="0" u="none" strike="noStrike" cap="none" normalizeH="0" baseline="0" dirty="0" smtClean="0">
                          <a:ln>
                            <a:noFill/>
                          </a:ln>
                          <a:solidFill>
                            <a:schemeClr val="tx1"/>
                          </a:solidFill>
                          <a:effectLst/>
                          <a:latin typeface="+mj-lt"/>
                          <a:ea typeface="楷体_GB2312" pitchFamily="49" charset="-122"/>
                        </a:rPr>
                      </a:br>
                      <a:r>
                        <a:rPr kumimoji="0" lang="en-US" altLang="zh-CN" sz="1800" b="1" i="0" u="none" strike="noStrike" cap="none" normalizeH="0" baseline="0" dirty="0" smtClean="0">
                          <a:ln>
                            <a:noFill/>
                          </a:ln>
                          <a:solidFill>
                            <a:schemeClr val="tx2"/>
                          </a:solidFill>
                          <a:effectLst/>
                          <a:latin typeface="+mj-lt"/>
                          <a:ea typeface="楷体_GB2312" pitchFamily="49" charset="-122"/>
                        </a:rPr>
                        <a:t>#(N)</a:t>
                      </a:r>
                      <a:br>
                        <a:rPr kumimoji="0" lang="en-US" altLang="zh-CN" sz="1800" b="1" i="0" u="none" strike="noStrike" cap="none" normalizeH="0" baseline="0" dirty="0" smtClean="0">
                          <a:ln>
                            <a:noFill/>
                          </a:ln>
                          <a:solidFill>
                            <a:schemeClr val="tx2"/>
                          </a:solidFill>
                          <a:effectLst/>
                          <a:latin typeface="+mj-lt"/>
                          <a:ea typeface="楷体_GB2312" pitchFamily="49" charset="-122"/>
                        </a:rPr>
                      </a:br>
                      <a:r>
                        <a:rPr kumimoji="0" lang="en-US" altLang="zh-CN" sz="1800" b="1" i="0" u="none" strike="noStrike" cap="none" normalizeH="0" baseline="0" dirty="0" smtClean="0">
                          <a:ln>
                            <a:noFill/>
                          </a:ln>
                          <a:solidFill>
                            <a:schemeClr val="tx1"/>
                          </a:solidFill>
                          <a:effectLst/>
                          <a:latin typeface="+mj-lt"/>
                          <a:ea typeface="楷体_GB2312" pitchFamily="49" charset="-122"/>
                        </a:rPr>
                        <a:t>#N</a:t>
                      </a:r>
                      <a:endParaRPr kumimoji="0" lang="en-US" altLang="zh-CN" sz="1800" b="1" i="0" u="none" strike="noStrike" cap="none" normalizeH="0" baseline="0" dirty="0" smtClean="0">
                        <a:ln>
                          <a:noFill/>
                        </a:ln>
                        <a:solidFill>
                          <a:schemeClr val="tx1"/>
                        </a:solidFill>
                        <a:effectLst/>
                        <a:latin typeface="+mj-lt"/>
                        <a:ea typeface="楷体_GB2312" pitchFamily="49" charset="-122"/>
                      </a:endParaRP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chemeClr val="hlink"/>
                        </a:buClr>
                        <a:buSzTx/>
                        <a:buFont typeface="Wingdings" panose="05000000000000000000" pitchFamily="2" charset="2"/>
                        <a:buNone/>
                      </a:pPr>
                      <a:r>
                        <a:rPr kumimoji="0" lang="en-US" altLang="zh-CN" sz="1800" b="1" i="0" u="none" strike="noStrike" cap="none" normalizeH="0" baseline="0" dirty="0" smtClean="0">
                          <a:ln>
                            <a:noFill/>
                          </a:ln>
                          <a:solidFill>
                            <a:schemeClr val="tx1"/>
                          </a:solidFill>
                          <a:effectLst/>
                          <a:latin typeface="+mj-lt"/>
                          <a:ea typeface="楷体_GB2312" pitchFamily="49" charset="-122"/>
                        </a:rPr>
                        <a:t>(</a:t>
                      </a:r>
                      <a:br>
                        <a:rPr kumimoji="0" lang="en-US" altLang="zh-CN" sz="1800" b="1" i="0" u="none" strike="noStrike" cap="none" normalizeH="0" baseline="0" dirty="0" smtClean="0">
                          <a:ln>
                            <a:noFill/>
                          </a:ln>
                          <a:solidFill>
                            <a:schemeClr val="tx1"/>
                          </a:solidFill>
                          <a:effectLst/>
                          <a:latin typeface="+mj-lt"/>
                          <a:ea typeface="楷体_GB2312" pitchFamily="49" charset="-122"/>
                        </a:rPr>
                      </a:br>
                      <a:r>
                        <a:rPr kumimoji="0" lang="en-US" altLang="zh-CN" sz="1800" b="1" i="0" u="none" strike="noStrike" cap="none" normalizeH="0" baseline="0" dirty="0" smtClean="0">
                          <a:ln>
                            <a:noFill/>
                          </a:ln>
                          <a:solidFill>
                            <a:schemeClr val="tx1"/>
                          </a:solidFill>
                          <a:effectLst/>
                          <a:latin typeface="+mj-lt"/>
                          <a:ea typeface="楷体_GB2312" pitchFamily="49" charset="-122"/>
                        </a:rPr>
                        <a:t>a</a:t>
                      </a:r>
                      <a:br>
                        <a:rPr kumimoji="0" lang="en-US" altLang="zh-CN" sz="1800" b="1" i="0" u="none" strike="noStrike" cap="none" normalizeH="0" baseline="0" dirty="0" smtClean="0">
                          <a:ln>
                            <a:noFill/>
                          </a:ln>
                          <a:solidFill>
                            <a:schemeClr val="tx1"/>
                          </a:solidFill>
                          <a:effectLst/>
                          <a:latin typeface="+mj-lt"/>
                          <a:ea typeface="楷体_GB2312" pitchFamily="49" charset="-122"/>
                        </a:rPr>
                      </a:br>
                      <a:r>
                        <a:rPr kumimoji="0" lang="en-US" altLang="zh-CN" sz="1800" b="1" i="0" u="none" strike="noStrike" cap="none" normalizeH="0" baseline="0" dirty="0" smtClean="0">
                          <a:ln>
                            <a:noFill/>
                          </a:ln>
                          <a:solidFill>
                            <a:srgbClr val="FF0000"/>
                          </a:solidFill>
                          <a:effectLst/>
                          <a:latin typeface="+mj-lt"/>
                          <a:ea typeface="楷体_GB2312" pitchFamily="49" charset="-122"/>
                        </a:rPr>
                        <a:t>,</a:t>
                      </a:r>
                      <a:br>
                        <a:rPr kumimoji="0" lang="en-US" altLang="zh-CN" sz="1800" b="1" i="0" u="none" strike="noStrike" cap="none" normalizeH="0" baseline="0" dirty="0" smtClean="0">
                          <a:ln>
                            <a:noFill/>
                          </a:ln>
                          <a:solidFill>
                            <a:srgbClr val="0000CC"/>
                          </a:solidFill>
                          <a:effectLst/>
                          <a:latin typeface="+mj-lt"/>
                          <a:ea typeface="楷体_GB2312" pitchFamily="49" charset="-122"/>
                        </a:rPr>
                      </a:br>
                      <a:r>
                        <a:rPr kumimoji="0" lang="en-US" altLang="zh-CN" sz="1800" b="1" i="0" u="none" strike="noStrike" cap="none" normalizeH="0" baseline="0" dirty="0" smtClean="0">
                          <a:ln>
                            <a:noFill/>
                          </a:ln>
                          <a:solidFill>
                            <a:schemeClr val="tx1"/>
                          </a:solidFill>
                          <a:effectLst/>
                          <a:latin typeface="+mj-lt"/>
                          <a:ea typeface="楷体_GB2312" pitchFamily="49" charset="-122"/>
                        </a:rPr>
                        <a:t>,</a:t>
                      </a:r>
                      <a:br>
                        <a:rPr kumimoji="0" lang="en-US" altLang="zh-CN" sz="1800" b="1" i="0" u="none" strike="noStrike" cap="none" normalizeH="0" baseline="0" dirty="0" smtClean="0">
                          <a:ln>
                            <a:noFill/>
                          </a:ln>
                          <a:solidFill>
                            <a:schemeClr val="tx1"/>
                          </a:solidFill>
                          <a:effectLst/>
                          <a:latin typeface="+mj-lt"/>
                          <a:ea typeface="楷体_GB2312" pitchFamily="49" charset="-122"/>
                        </a:rPr>
                      </a:br>
                      <a:r>
                        <a:rPr kumimoji="0" lang="en-US" altLang="zh-CN" sz="1800" b="1" i="0" u="none" strike="noStrike" cap="none" normalizeH="0" baseline="0" dirty="0" smtClean="0">
                          <a:ln>
                            <a:noFill/>
                          </a:ln>
                          <a:solidFill>
                            <a:schemeClr val="tx1"/>
                          </a:solidFill>
                          <a:effectLst/>
                          <a:latin typeface="+mj-lt"/>
                          <a:ea typeface="楷体_GB2312" pitchFamily="49" charset="-122"/>
                        </a:rPr>
                        <a:t>(</a:t>
                      </a:r>
                      <a:br>
                        <a:rPr kumimoji="0" lang="en-US" altLang="zh-CN" sz="1800" b="1" i="0" u="none" strike="noStrike" cap="none" normalizeH="0" baseline="0" dirty="0" smtClean="0">
                          <a:ln>
                            <a:noFill/>
                          </a:ln>
                          <a:solidFill>
                            <a:schemeClr val="tx1"/>
                          </a:solidFill>
                          <a:effectLst/>
                          <a:latin typeface="+mj-lt"/>
                          <a:ea typeface="楷体_GB2312" pitchFamily="49" charset="-122"/>
                        </a:rPr>
                      </a:br>
                      <a:r>
                        <a:rPr kumimoji="0" lang="en-US" altLang="zh-CN" sz="1800" b="1" i="0" u="none" strike="noStrike" cap="none" normalizeH="0" baseline="0" dirty="0" smtClean="0">
                          <a:ln>
                            <a:noFill/>
                          </a:ln>
                          <a:solidFill>
                            <a:schemeClr val="tx1"/>
                          </a:solidFill>
                          <a:effectLst/>
                          <a:latin typeface="+mj-lt"/>
                          <a:ea typeface="楷体_GB2312" pitchFamily="49" charset="-122"/>
                        </a:rPr>
                        <a:t>a</a:t>
                      </a:r>
                      <a:br>
                        <a:rPr kumimoji="0" lang="en-US" altLang="zh-CN" sz="1800" b="1" i="0" u="none" strike="noStrike" cap="none" normalizeH="0" baseline="0" dirty="0" smtClean="0">
                          <a:ln>
                            <a:noFill/>
                          </a:ln>
                          <a:solidFill>
                            <a:schemeClr val="tx1"/>
                          </a:solidFill>
                          <a:effectLst/>
                          <a:latin typeface="+mj-lt"/>
                          <a:ea typeface="楷体_GB2312" pitchFamily="49" charset="-122"/>
                        </a:rPr>
                      </a:br>
                      <a:r>
                        <a:rPr kumimoji="0" lang="en-US" altLang="zh-CN" sz="1800" b="1" i="0" u="none" strike="noStrike" cap="none" normalizeH="0" baseline="0" dirty="0" smtClean="0">
                          <a:ln>
                            <a:noFill/>
                          </a:ln>
                          <a:solidFill>
                            <a:srgbClr val="FF0000"/>
                          </a:solidFill>
                          <a:effectLst/>
                          <a:latin typeface="+mj-lt"/>
                          <a:ea typeface="楷体_GB2312" pitchFamily="49" charset="-122"/>
                        </a:rPr>
                        <a:t>,</a:t>
                      </a:r>
                      <a:br>
                        <a:rPr kumimoji="0" lang="en-US" altLang="zh-CN" sz="1800" b="1" i="0" u="none" strike="noStrike" cap="none" normalizeH="0" baseline="0" dirty="0" smtClean="0">
                          <a:ln>
                            <a:noFill/>
                          </a:ln>
                          <a:solidFill>
                            <a:srgbClr val="0000CC"/>
                          </a:solidFill>
                          <a:effectLst/>
                          <a:latin typeface="+mj-lt"/>
                          <a:ea typeface="楷体_GB2312" pitchFamily="49" charset="-122"/>
                        </a:rPr>
                      </a:br>
                      <a:r>
                        <a:rPr kumimoji="0" lang="en-US" altLang="zh-CN" sz="1800" b="1" i="0" u="none" strike="noStrike" cap="none" normalizeH="0" baseline="0" dirty="0" smtClean="0">
                          <a:ln>
                            <a:noFill/>
                          </a:ln>
                          <a:solidFill>
                            <a:schemeClr val="tx1"/>
                          </a:solidFill>
                          <a:effectLst/>
                          <a:latin typeface="+mj-lt"/>
                          <a:ea typeface="楷体_GB2312" pitchFamily="49" charset="-122"/>
                        </a:rPr>
                        <a:t>,</a:t>
                      </a:r>
                      <a:br>
                        <a:rPr kumimoji="0" lang="en-US" altLang="zh-CN" sz="1800" b="1" i="0" u="none" strike="noStrike" cap="none" normalizeH="0" baseline="0" dirty="0" smtClean="0">
                          <a:ln>
                            <a:noFill/>
                          </a:ln>
                          <a:solidFill>
                            <a:schemeClr val="tx1"/>
                          </a:solidFill>
                          <a:effectLst/>
                          <a:latin typeface="+mj-lt"/>
                          <a:ea typeface="楷体_GB2312" pitchFamily="49" charset="-122"/>
                        </a:rPr>
                      </a:br>
                      <a:r>
                        <a:rPr kumimoji="0" lang="en-US" altLang="zh-CN" sz="1800" b="1" i="0" u="none" strike="noStrike" cap="none" normalizeH="0" baseline="0" dirty="0" smtClean="0">
                          <a:ln>
                            <a:noFill/>
                          </a:ln>
                          <a:solidFill>
                            <a:schemeClr val="tx1"/>
                          </a:solidFill>
                          <a:effectLst/>
                          <a:latin typeface="+mj-lt"/>
                          <a:ea typeface="楷体_GB2312" pitchFamily="49" charset="-122"/>
                        </a:rPr>
                        <a:t>a</a:t>
                      </a:r>
                      <a:br>
                        <a:rPr kumimoji="0" lang="en-US" altLang="zh-CN" sz="1800" b="1" i="0" u="none" strike="noStrike" cap="none" normalizeH="0" baseline="0" dirty="0" smtClean="0">
                          <a:ln>
                            <a:noFill/>
                          </a:ln>
                          <a:solidFill>
                            <a:schemeClr val="tx1"/>
                          </a:solidFill>
                          <a:effectLst/>
                          <a:latin typeface="+mj-lt"/>
                          <a:ea typeface="楷体_GB2312" pitchFamily="49" charset="-122"/>
                        </a:rPr>
                      </a:br>
                      <a:r>
                        <a:rPr kumimoji="0" lang="en-US" altLang="zh-CN" sz="1800" b="1" i="0" u="none" strike="noStrike" cap="none" normalizeH="0" baseline="0" dirty="0" smtClean="0">
                          <a:ln>
                            <a:noFill/>
                          </a:ln>
                          <a:solidFill>
                            <a:srgbClr val="FF0000"/>
                          </a:solidFill>
                          <a:effectLst/>
                          <a:latin typeface="+mj-lt"/>
                          <a:ea typeface="楷体_GB2312" pitchFamily="49" charset="-122"/>
                        </a:rPr>
                        <a:t>)</a:t>
                      </a:r>
                      <a:br>
                        <a:rPr kumimoji="0" lang="en-US" altLang="zh-CN" sz="1800" b="1" i="0" u="none" strike="noStrike" cap="none" normalizeH="0" baseline="0" dirty="0" smtClean="0">
                          <a:ln>
                            <a:noFill/>
                          </a:ln>
                          <a:solidFill>
                            <a:srgbClr val="FF0000"/>
                          </a:solidFill>
                          <a:effectLst/>
                          <a:latin typeface="+mj-lt"/>
                          <a:ea typeface="楷体_GB2312" pitchFamily="49" charset="-122"/>
                        </a:rPr>
                      </a:br>
                      <a:r>
                        <a:rPr kumimoji="0" lang="en-US" altLang="zh-CN" sz="1800" b="1" i="0" u="none" strike="noStrike" cap="none" normalizeH="0" baseline="0" dirty="0" smtClean="0">
                          <a:ln>
                            <a:noFill/>
                          </a:ln>
                          <a:solidFill>
                            <a:schemeClr val="tx2"/>
                          </a:solidFill>
                          <a:effectLst/>
                          <a:latin typeface="+mj-lt"/>
                          <a:ea typeface="楷体_GB2312" pitchFamily="49" charset="-122"/>
                        </a:rPr>
                        <a:t>)</a:t>
                      </a:r>
                      <a:br>
                        <a:rPr kumimoji="0" lang="en-US" altLang="zh-CN" sz="1800" b="1" i="0" u="none" strike="noStrike" cap="none" normalizeH="0" baseline="0" dirty="0" smtClean="0">
                          <a:ln>
                            <a:noFill/>
                          </a:ln>
                          <a:solidFill>
                            <a:schemeClr val="tx1"/>
                          </a:solidFill>
                          <a:effectLst/>
                          <a:latin typeface="+mj-lt"/>
                          <a:ea typeface="楷体_GB2312" pitchFamily="49" charset="-122"/>
                        </a:rPr>
                      </a:br>
                      <a:r>
                        <a:rPr kumimoji="0" lang="en-US" altLang="zh-CN" sz="1800" b="1" i="0" u="none" strike="noStrike" cap="none" normalizeH="0" baseline="0" dirty="0" smtClean="0">
                          <a:ln>
                            <a:noFill/>
                          </a:ln>
                          <a:solidFill>
                            <a:schemeClr val="tx1"/>
                          </a:solidFill>
                          <a:effectLst/>
                          <a:latin typeface="+mj-lt"/>
                          <a:ea typeface="楷体_GB2312" pitchFamily="49" charset="-122"/>
                        </a:rPr>
                        <a:t>)</a:t>
                      </a:r>
                      <a:br>
                        <a:rPr kumimoji="0" lang="en-US" altLang="zh-CN" sz="1800" b="1" i="0" u="none" strike="noStrike" cap="none" normalizeH="0" baseline="0" dirty="0" smtClean="0">
                          <a:ln>
                            <a:noFill/>
                          </a:ln>
                          <a:solidFill>
                            <a:schemeClr val="tx1"/>
                          </a:solidFill>
                          <a:effectLst/>
                          <a:latin typeface="+mj-lt"/>
                          <a:ea typeface="楷体_GB2312" pitchFamily="49" charset="-122"/>
                        </a:rPr>
                      </a:br>
                      <a:r>
                        <a:rPr kumimoji="0" lang="en-US" altLang="zh-CN" sz="1800" b="1" i="0" u="none" strike="noStrike" cap="none" normalizeH="0" baseline="0" dirty="0" smtClean="0">
                          <a:ln>
                            <a:noFill/>
                          </a:ln>
                          <a:solidFill>
                            <a:schemeClr val="tx2"/>
                          </a:solidFill>
                          <a:effectLst/>
                          <a:latin typeface="+mj-lt"/>
                          <a:ea typeface="楷体_GB2312" pitchFamily="49" charset="-122"/>
                        </a:rPr>
                        <a:t>)</a:t>
                      </a:r>
                      <a:br>
                        <a:rPr kumimoji="0" lang="en-US" altLang="zh-CN" sz="1800" b="1" i="0" u="none" strike="noStrike" cap="none" normalizeH="0" baseline="0" dirty="0" smtClean="0">
                          <a:ln>
                            <a:noFill/>
                          </a:ln>
                          <a:solidFill>
                            <a:schemeClr val="tx2"/>
                          </a:solidFill>
                          <a:effectLst/>
                          <a:latin typeface="+mj-lt"/>
                          <a:ea typeface="楷体_GB2312" pitchFamily="49" charset="-122"/>
                        </a:rPr>
                      </a:br>
                      <a:r>
                        <a:rPr kumimoji="0" lang="en-US" altLang="zh-CN" sz="1800" b="1" i="0" u="none" strike="noStrike" cap="none" normalizeH="0" baseline="0" dirty="0" smtClean="0">
                          <a:ln>
                            <a:noFill/>
                          </a:ln>
                          <a:solidFill>
                            <a:schemeClr val="tx2"/>
                          </a:solidFill>
                          <a:effectLst/>
                          <a:latin typeface="+mj-lt"/>
                          <a:ea typeface="楷体_GB2312" pitchFamily="49" charset="-122"/>
                        </a:rPr>
                        <a:t>)</a:t>
                      </a:r>
                      <a:br>
                        <a:rPr kumimoji="0" lang="en-US" altLang="zh-CN" sz="1800" b="1" i="0" u="none" strike="noStrike" cap="none" normalizeH="0" baseline="0" dirty="0" smtClean="0">
                          <a:ln>
                            <a:noFill/>
                          </a:ln>
                          <a:solidFill>
                            <a:schemeClr val="tx1"/>
                          </a:solidFill>
                          <a:effectLst/>
                          <a:latin typeface="+mj-lt"/>
                          <a:ea typeface="楷体_GB2312" pitchFamily="49" charset="-122"/>
                        </a:rPr>
                      </a:br>
                      <a:r>
                        <a:rPr kumimoji="0" lang="en-US" altLang="zh-CN" sz="1800" b="1" i="0" u="none" strike="noStrike" cap="none" normalizeH="0" baseline="0" dirty="0" smtClean="0">
                          <a:ln>
                            <a:noFill/>
                          </a:ln>
                          <a:solidFill>
                            <a:schemeClr val="tx1"/>
                          </a:solidFill>
                          <a:effectLst/>
                          <a:latin typeface="+mj-lt"/>
                          <a:ea typeface="楷体_GB2312" pitchFamily="49" charset="-122"/>
                        </a:rPr>
                        <a:t>)</a:t>
                      </a:r>
                      <a:br>
                        <a:rPr kumimoji="0" lang="en-US" altLang="zh-CN" sz="1800" b="1" i="0" u="none" strike="noStrike" cap="none" normalizeH="0" baseline="0" dirty="0" smtClean="0">
                          <a:ln>
                            <a:noFill/>
                          </a:ln>
                          <a:solidFill>
                            <a:schemeClr val="tx1"/>
                          </a:solidFill>
                          <a:effectLst/>
                          <a:latin typeface="+mj-lt"/>
                          <a:ea typeface="楷体_GB2312" pitchFamily="49" charset="-122"/>
                        </a:rPr>
                      </a:br>
                      <a:r>
                        <a:rPr kumimoji="0" lang="en-US" altLang="zh-CN" sz="1800" b="1" i="0" u="none" strike="noStrike" cap="none" normalizeH="0" baseline="0" dirty="0" smtClean="0">
                          <a:ln>
                            <a:noFill/>
                          </a:ln>
                          <a:solidFill>
                            <a:schemeClr val="tx2"/>
                          </a:solidFill>
                          <a:effectLst/>
                          <a:latin typeface="+mj-lt"/>
                          <a:ea typeface="楷体_GB2312" pitchFamily="49" charset="-122"/>
                        </a:rPr>
                        <a:t>#</a:t>
                      </a:r>
                      <a:br>
                        <a:rPr kumimoji="0" lang="en-US" altLang="zh-CN" sz="1800" b="1" i="0" u="none" strike="noStrike" cap="none" normalizeH="0" baseline="0" dirty="0" smtClean="0">
                          <a:ln>
                            <a:noFill/>
                          </a:ln>
                          <a:solidFill>
                            <a:schemeClr val="tx2"/>
                          </a:solidFill>
                          <a:effectLst/>
                          <a:latin typeface="+mj-lt"/>
                          <a:ea typeface="楷体_GB2312" pitchFamily="49" charset="-122"/>
                        </a:rPr>
                      </a:br>
                      <a:r>
                        <a:rPr kumimoji="0" lang="en-US" altLang="zh-CN" sz="1800" b="1" i="0" u="none" strike="noStrike" cap="none" normalizeH="0" baseline="0" dirty="0" smtClean="0">
                          <a:ln>
                            <a:noFill/>
                          </a:ln>
                          <a:solidFill>
                            <a:schemeClr val="tx1"/>
                          </a:solidFill>
                          <a:effectLst/>
                          <a:latin typeface="+mj-lt"/>
                          <a:ea typeface="楷体_GB2312" pitchFamily="49" charset="-122"/>
                        </a:rPr>
                        <a:t># </a:t>
                      </a:r>
                      <a:endParaRPr kumimoji="0" lang="en-US" altLang="zh-CN" sz="1800" b="1" i="0" u="none" strike="noStrike" cap="none" normalizeH="0" baseline="0" dirty="0" smtClean="0">
                        <a:ln>
                          <a:noFill/>
                        </a:ln>
                        <a:solidFill>
                          <a:schemeClr val="tx1"/>
                        </a:solidFill>
                        <a:effectLst/>
                        <a:latin typeface="+mj-lt"/>
                        <a:ea typeface="楷体_GB2312" pitchFamily="49"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t" latinLnBrk="0" hangingPunct="1">
                        <a:lnSpc>
                          <a:spcPct val="100000"/>
                        </a:lnSpc>
                        <a:spcBef>
                          <a:spcPct val="0"/>
                        </a:spcBef>
                        <a:spcAft>
                          <a:spcPct val="0"/>
                        </a:spcAft>
                        <a:buClr>
                          <a:schemeClr val="hlink"/>
                        </a:buClr>
                        <a:buSzTx/>
                        <a:buFont typeface="Wingdings" panose="05000000000000000000" pitchFamily="2" charset="2"/>
                        <a:buNone/>
                      </a:pPr>
                      <a:r>
                        <a:rPr kumimoji="0" lang="en-US" altLang="zh-CN" sz="1800" b="1" i="0" u="none" strike="noStrike" cap="none" normalizeH="0" baseline="0" dirty="0" smtClean="0">
                          <a:ln>
                            <a:noFill/>
                          </a:ln>
                          <a:solidFill>
                            <a:schemeClr val="tx1"/>
                          </a:solidFill>
                          <a:effectLst/>
                          <a:latin typeface="+mj-lt"/>
                          <a:ea typeface="楷体_GB2312" pitchFamily="49" charset="-122"/>
                        </a:rPr>
                        <a:t>a,(</a:t>
                      </a:r>
                      <a:r>
                        <a:rPr kumimoji="0" lang="en-US" altLang="zh-CN" sz="1800" b="1" i="0" u="none" strike="noStrike" cap="none" normalizeH="0" baseline="0" dirty="0" err="1" smtClean="0">
                          <a:ln>
                            <a:noFill/>
                          </a:ln>
                          <a:solidFill>
                            <a:schemeClr val="tx1"/>
                          </a:solidFill>
                          <a:effectLst/>
                          <a:latin typeface="+mj-lt"/>
                          <a:ea typeface="楷体_GB2312" pitchFamily="49" charset="-122"/>
                        </a:rPr>
                        <a:t>a,a</a:t>
                      </a:r>
                      <a:r>
                        <a:rPr kumimoji="0" lang="en-US" altLang="zh-CN" sz="1800" b="1" i="0" u="none" strike="noStrike" cap="none" normalizeH="0" baseline="0" dirty="0" smtClean="0">
                          <a:ln>
                            <a:noFill/>
                          </a:ln>
                          <a:solidFill>
                            <a:schemeClr val="tx1"/>
                          </a:solidFill>
                          <a:effectLst/>
                          <a:latin typeface="+mj-lt"/>
                          <a:ea typeface="楷体_GB2312" pitchFamily="49" charset="-122"/>
                        </a:rPr>
                        <a:t>))#</a:t>
                      </a:r>
                      <a:endParaRPr kumimoji="0" lang="en-US" altLang="zh-CN" sz="1800" b="1" i="0" u="none" strike="noStrike" cap="none" normalizeH="0" baseline="0" dirty="0" smtClean="0">
                        <a:ln>
                          <a:noFill/>
                        </a:ln>
                        <a:solidFill>
                          <a:schemeClr val="tx1"/>
                        </a:solidFill>
                        <a:effectLst/>
                        <a:latin typeface="+mj-lt"/>
                        <a:ea typeface="楷体_GB2312" pitchFamily="49" charset="-122"/>
                      </a:endParaRPr>
                    </a:p>
                    <a:p>
                      <a:pPr marL="0" marR="0" lvl="0" indent="0" algn="l" defTabSz="914400" rtl="0" eaLnBrk="1" fontAlgn="t" latinLnBrk="0" hangingPunct="1">
                        <a:lnSpc>
                          <a:spcPct val="100000"/>
                        </a:lnSpc>
                        <a:spcBef>
                          <a:spcPct val="0"/>
                        </a:spcBef>
                        <a:spcAft>
                          <a:spcPct val="0"/>
                        </a:spcAft>
                        <a:buClr>
                          <a:schemeClr val="hlink"/>
                        </a:buClr>
                        <a:buSzTx/>
                        <a:buFont typeface="Wingdings" panose="05000000000000000000" pitchFamily="2" charset="2"/>
                        <a:buNone/>
                      </a:pPr>
                      <a:r>
                        <a:rPr kumimoji="0" lang="en-US" altLang="zh-CN" sz="1800" b="1" i="0" u="none" strike="noStrike" cap="none" normalizeH="0" baseline="0" dirty="0" smtClean="0">
                          <a:ln>
                            <a:noFill/>
                          </a:ln>
                          <a:solidFill>
                            <a:schemeClr val="tx1"/>
                          </a:solidFill>
                          <a:effectLst/>
                          <a:latin typeface="+mj-lt"/>
                          <a:ea typeface="楷体_GB2312" pitchFamily="49" charset="-122"/>
                        </a:rPr>
                        <a:t>,(</a:t>
                      </a:r>
                      <a:r>
                        <a:rPr kumimoji="0" lang="en-US" altLang="zh-CN" sz="1800" b="1" i="0" u="none" strike="noStrike" cap="none" normalizeH="0" baseline="0" dirty="0" err="1" smtClean="0">
                          <a:ln>
                            <a:noFill/>
                          </a:ln>
                          <a:solidFill>
                            <a:schemeClr val="tx1"/>
                          </a:solidFill>
                          <a:effectLst/>
                          <a:latin typeface="+mj-lt"/>
                          <a:ea typeface="楷体_GB2312" pitchFamily="49" charset="-122"/>
                        </a:rPr>
                        <a:t>a,a</a:t>
                      </a:r>
                      <a:r>
                        <a:rPr kumimoji="0" lang="en-US" altLang="zh-CN" sz="1800" b="1" i="0" u="none" strike="noStrike" cap="none" normalizeH="0" baseline="0" dirty="0" smtClean="0">
                          <a:ln>
                            <a:noFill/>
                          </a:ln>
                          <a:solidFill>
                            <a:schemeClr val="tx1"/>
                          </a:solidFill>
                          <a:effectLst/>
                          <a:latin typeface="+mj-lt"/>
                          <a:ea typeface="楷体_GB2312" pitchFamily="49" charset="-122"/>
                        </a:rPr>
                        <a:t>))#</a:t>
                      </a:r>
                      <a:endParaRPr kumimoji="0" lang="en-US" altLang="zh-CN" sz="1800" b="1" i="0" u="none" strike="noStrike" cap="none" normalizeH="0" baseline="0" dirty="0" smtClean="0">
                        <a:ln>
                          <a:noFill/>
                        </a:ln>
                        <a:solidFill>
                          <a:schemeClr val="tx1"/>
                        </a:solidFill>
                        <a:effectLst/>
                        <a:latin typeface="+mj-lt"/>
                        <a:ea typeface="楷体_GB2312" pitchFamily="49" charset="-122"/>
                      </a:endParaRPr>
                    </a:p>
                    <a:p>
                      <a:pPr marL="0" marR="0" lvl="0" indent="0" algn="l" defTabSz="914400" rtl="0" eaLnBrk="1" fontAlgn="t" latinLnBrk="0" hangingPunct="1">
                        <a:lnSpc>
                          <a:spcPct val="100000"/>
                        </a:lnSpc>
                        <a:spcBef>
                          <a:spcPct val="0"/>
                        </a:spcBef>
                        <a:spcAft>
                          <a:spcPct val="0"/>
                        </a:spcAft>
                        <a:buClr>
                          <a:schemeClr val="hlink"/>
                        </a:buClr>
                        <a:buSzTx/>
                        <a:buFont typeface="Wingdings" panose="05000000000000000000" pitchFamily="2" charset="2"/>
                        <a:buNone/>
                      </a:pPr>
                      <a:r>
                        <a:rPr kumimoji="0" lang="en-US" altLang="zh-CN" sz="1800" b="1" i="0" u="none" strike="noStrike" cap="none" normalizeH="0" baseline="0" dirty="0" smtClean="0">
                          <a:ln>
                            <a:noFill/>
                          </a:ln>
                          <a:solidFill>
                            <a:srgbClr val="FF0000"/>
                          </a:solidFill>
                          <a:effectLst/>
                          <a:latin typeface="+mj-lt"/>
                          <a:ea typeface="楷体_GB2312" pitchFamily="49" charset="-122"/>
                        </a:rPr>
                        <a:t>(</a:t>
                      </a:r>
                      <a:r>
                        <a:rPr kumimoji="0" lang="en-US" altLang="zh-CN" sz="1800" b="1" i="0" u="none" strike="noStrike" cap="none" normalizeH="0" baseline="0" dirty="0" err="1" smtClean="0">
                          <a:ln>
                            <a:noFill/>
                          </a:ln>
                          <a:solidFill>
                            <a:srgbClr val="FF0000"/>
                          </a:solidFill>
                          <a:effectLst/>
                          <a:latin typeface="+mj-lt"/>
                          <a:ea typeface="楷体_GB2312" pitchFamily="49" charset="-122"/>
                        </a:rPr>
                        <a:t>a,a</a:t>
                      </a:r>
                      <a:r>
                        <a:rPr kumimoji="0" lang="en-US" altLang="zh-CN" sz="1800" b="1" i="0" u="none" strike="noStrike" cap="none" normalizeH="0" baseline="0" dirty="0" smtClean="0">
                          <a:ln>
                            <a:noFill/>
                          </a:ln>
                          <a:solidFill>
                            <a:srgbClr val="FF0000"/>
                          </a:solidFill>
                          <a:effectLst/>
                          <a:latin typeface="+mj-lt"/>
                          <a:ea typeface="楷体_GB2312" pitchFamily="49" charset="-122"/>
                        </a:rPr>
                        <a:t>))#</a:t>
                      </a:r>
                      <a:endParaRPr kumimoji="0" lang="en-US" altLang="zh-CN" sz="1800" b="1" i="0" u="none" strike="noStrike" cap="none" normalizeH="0" baseline="0" dirty="0" smtClean="0">
                        <a:ln>
                          <a:noFill/>
                        </a:ln>
                        <a:solidFill>
                          <a:srgbClr val="FF0000"/>
                        </a:solidFill>
                        <a:effectLst/>
                        <a:latin typeface="+mj-lt"/>
                        <a:ea typeface="楷体_GB2312" pitchFamily="49" charset="-122"/>
                      </a:endParaRPr>
                    </a:p>
                    <a:p>
                      <a:pPr marL="0" marR="0" lvl="0" indent="0" algn="l" defTabSz="914400" rtl="0" eaLnBrk="1" fontAlgn="t" latinLnBrk="0" hangingPunct="1">
                        <a:lnSpc>
                          <a:spcPct val="100000"/>
                        </a:lnSpc>
                        <a:spcBef>
                          <a:spcPct val="0"/>
                        </a:spcBef>
                        <a:spcAft>
                          <a:spcPct val="0"/>
                        </a:spcAft>
                        <a:buClr>
                          <a:schemeClr val="hlink"/>
                        </a:buClr>
                        <a:buSzTx/>
                        <a:buFont typeface="Wingdings" panose="05000000000000000000" pitchFamily="2" charset="2"/>
                        <a:buNone/>
                      </a:pPr>
                      <a:r>
                        <a:rPr kumimoji="0" lang="en-US" altLang="zh-CN" sz="1800" b="1" i="0" u="none" strike="noStrike" cap="none" normalizeH="0" baseline="0" dirty="0" smtClean="0">
                          <a:ln>
                            <a:noFill/>
                          </a:ln>
                          <a:solidFill>
                            <a:schemeClr val="tx1"/>
                          </a:solidFill>
                          <a:effectLst/>
                          <a:latin typeface="+mj-lt"/>
                          <a:ea typeface="楷体_GB2312" pitchFamily="49" charset="-122"/>
                        </a:rPr>
                        <a:t>(</a:t>
                      </a:r>
                      <a:r>
                        <a:rPr kumimoji="0" lang="en-US" altLang="zh-CN" sz="1800" b="1" i="0" u="none" strike="noStrike" cap="none" normalizeH="0" baseline="0" dirty="0" err="1" smtClean="0">
                          <a:ln>
                            <a:noFill/>
                          </a:ln>
                          <a:solidFill>
                            <a:schemeClr val="tx1"/>
                          </a:solidFill>
                          <a:effectLst/>
                          <a:latin typeface="+mj-lt"/>
                          <a:ea typeface="楷体_GB2312" pitchFamily="49" charset="-122"/>
                        </a:rPr>
                        <a:t>a,a</a:t>
                      </a:r>
                      <a:r>
                        <a:rPr kumimoji="0" lang="en-US" altLang="zh-CN" sz="1800" b="1" i="0" u="none" strike="noStrike" cap="none" normalizeH="0" baseline="0" dirty="0" smtClean="0">
                          <a:ln>
                            <a:noFill/>
                          </a:ln>
                          <a:solidFill>
                            <a:schemeClr val="tx1"/>
                          </a:solidFill>
                          <a:effectLst/>
                          <a:latin typeface="+mj-lt"/>
                          <a:ea typeface="楷体_GB2312" pitchFamily="49" charset="-122"/>
                        </a:rPr>
                        <a:t>))#</a:t>
                      </a:r>
                      <a:br>
                        <a:rPr kumimoji="0" lang="en-US" altLang="zh-CN" sz="1800" b="1" i="0" u="none" strike="noStrike" cap="none" normalizeH="0" baseline="0" dirty="0" smtClean="0">
                          <a:ln>
                            <a:noFill/>
                          </a:ln>
                          <a:solidFill>
                            <a:schemeClr val="tx1"/>
                          </a:solidFill>
                          <a:effectLst/>
                          <a:latin typeface="+mj-lt"/>
                          <a:ea typeface="楷体_GB2312" pitchFamily="49" charset="-122"/>
                        </a:rPr>
                      </a:br>
                      <a:r>
                        <a:rPr kumimoji="0" lang="en-US" altLang="zh-CN" sz="1800" b="1" i="0" u="none" strike="noStrike" cap="none" normalizeH="0" baseline="0" dirty="0" err="1" smtClean="0">
                          <a:ln>
                            <a:noFill/>
                          </a:ln>
                          <a:solidFill>
                            <a:schemeClr val="tx1"/>
                          </a:solidFill>
                          <a:effectLst/>
                          <a:latin typeface="+mj-lt"/>
                          <a:ea typeface="楷体_GB2312" pitchFamily="49" charset="-122"/>
                        </a:rPr>
                        <a:t>a,a</a:t>
                      </a:r>
                      <a:r>
                        <a:rPr kumimoji="0" lang="en-US" altLang="zh-CN" sz="1800" b="1" i="0" u="none" strike="noStrike" cap="none" normalizeH="0" baseline="0" dirty="0" smtClean="0">
                          <a:ln>
                            <a:noFill/>
                          </a:ln>
                          <a:solidFill>
                            <a:schemeClr val="tx1"/>
                          </a:solidFill>
                          <a:effectLst/>
                          <a:latin typeface="+mj-lt"/>
                          <a:ea typeface="楷体_GB2312" pitchFamily="49" charset="-122"/>
                        </a:rPr>
                        <a:t>))#</a:t>
                      </a:r>
                      <a:br>
                        <a:rPr kumimoji="0" lang="en-US" altLang="zh-CN" sz="1800" b="1" i="0" u="none" strike="noStrike" cap="none" normalizeH="0" baseline="0" dirty="0" smtClean="0">
                          <a:ln>
                            <a:noFill/>
                          </a:ln>
                          <a:solidFill>
                            <a:schemeClr val="tx1"/>
                          </a:solidFill>
                          <a:effectLst/>
                          <a:latin typeface="+mj-lt"/>
                          <a:ea typeface="楷体_GB2312" pitchFamily="49" charset="-122"/>
                        </a:rPr>
                      </a:br>
                      <a:r>
                        <a:rPr kumimoji="0" lang="en-US" altLang="zh-CN" sz="1800" b="1" i="0" u="none" strike="noStrike" cap="none" normalizeH="0" baseline="0" dirty="0" smtClean="0">
                          <a:ln>
                            <a:noFill/>
                          </a:ln>
                          <a:solidFill>
                            <a:schemeClr val="tx1"/>
                          </a:solidFill>
                          <a:effectLst/>
                          <a:latin typeface="+mj-lt"/>
                          <a:ea typeface="楷体_GB2312" pitchFamily="49" charset="-122"/>
                        </a:rPr>
                        <a:t>,a))#</a:t>
                      </a:r>
                      <a:br>
                        <a:rPr kumimoji="0" lang="en-US" altLang="zh-CN" sz="1800" b="1" i="0" u="none" strike="noStrike" cap="none" normalizeH="0" baseline="0" dirty="0" smtClean="0">
                          <a:ln>
                            <a:noFill/>
                          </a:ln>
                          <a:solidFill>
                            <a:schemeClr val="tx1"/>
                          </a:solidFill>
                          <a:effectLst/>
                          <a:latin typeface="+mj-lt"/>
                          <a:ea typeface="楷体_GB2312" pitchFamily="49" charset="-122"/>
                        </a:rPr>
                      </a:br>
                      <a:r>
                        <a:rPr kumimoji="0" lang="en-US" altLang="zh-CN" sz="1800" b="1" i="0" u="none" strike="noStrike" cap="none" normalizeH="0" baseline="0" dirty="0" smtClean="0">
                          <a:ln>
                            <a:noFill/>
                          </a:ln>
                          <a:solidFill>
                            <a:srgbClr val="FF0000"/>
                          </a:solidFill>
                          <a:effectLst/>
                          <a:latin typeface="+mj-lt"/>
                          <a:ea typeface="楷体_GB2312" pitchFamily="49" charset="-122"/>
                        </a:rPr>
                        <a:t>a))#</a:t>
                      </a:r>
                      <a:br>
                        <a:rPr kumimoji="0" lang="en-US" altLang="zh-CN" sz="1800" b="1" i="0" u="none" strike="noStrike" cap="none" normalizeH="0" baseline="0" dirty="0" smtClean="0">
                          <a:ln>
                            <a:noFill/>
                          </a:ln>
                          <a:solidFill>
                            <a:schemeClr val="tx1"/>
                          </a:solidFill>
                          <a:effectLst/>
                          <a:latin typeface="+mj-lt"/>
                          <a:ea typeface="楷体_GB2312" pitchFamily="49" charset="-122"/>
                        </a:rPr>
                      </a:br>
                      <a:r>
                        <a:rPr kumimoji="0" lang="en-US" altLang="zh-CN" sz="1800" b="1" i="0" u="none" strike="noStrike" cap="none" normalizeH="0" baseline="0" dirty="0" smtClean="0">
                          <a:ln>
                            <a:noFill/>
                          </a:ln>
                          <a:solidFill>
                            <a:schemeClr val="tx1"/>
                          </a:solidFill>
                          <a:effectLst/>
                          <a:latin typeface="+mj-lt"/>
                          <a:ea typeface="楷体_GB2312" pitchFamily="49" charset="-122"/>
                        </a:rPr>
                        <a:t>a))#</a:t>
                      </a:r>
                      <a:endParaRPr kumimoji="0" lang="en-US" altLang="zh-CN" sz="1800" b="1" i="0" u="none" strike="noStrike" cap="none" normalizeH="0" baseline="0" dirty="0" smtClean="0">
                        <a:ln>
                          <a:noFill/>
                        </a:ln>
                        <a:solidFill>
                          <a:schemeClr val="tx1"/>
                        </a:solidFill>
                        <a:effectLst/>
                        <a:latin typeface="+mj-lt"/>
                        <a:ea typeface="楷体_GB2312" pitchFamily="49" charset="-122"/>
                      </a:endParaRPr>
                    </a:p>
                    <a:p>
                      <a:pPr marL="0" marR="0" lvl="0" indent="0" algn="l" defTabSz="914400" rtl="0" eaLnBrk="1" fontAlgn="t" latinLnBrk="0" hangingPunct="1">
                        <a:lnSpc>
                          <a:spcPct val="100000"/>
                        </a:lnSpc>
                        <a:spcBef>
                          <a:spcPct val="0"/>
                        </a:spcBef>
                        <a:spcAft>
                          <a:spcPct val="0"/>
                        </a:spcAft>
                        <a:buClr>
                          <a:schemeClr val="hlink"/>
                        </a:buClr>
                        <a:buSzTx/>
                        <a:buFont typeface="Wingdings" panose="05000000000000000000" pitchFamily="2" charset="2"/>
                        <a:buNone/>
                      </a:pPr>
                      <a:r>
                        <a:rPr kumimoji="0" lang="en-US" altLang="zh-CN" sz="1800" b="1" i="0" u="none" strike="noStrike" cap="none" normalizeH="0" baseline="0" dirty="0" smtClean="0">
                          <a:ln>
                            <a:noFill/>
                          </a:ln>
                          <a:solidFill>
                            <a:schemeClr val="tx1"/>
                          </a:solidFill>
                          <a:effectLst/>
                          <a:latin typeface="+mj-lt"/>
                          <a:ea typeface="楷体_GB2312" pitchFamily="49" charset="-122"/>
                        </a:rPr>
                        <a:t>))#</a:t>
                      </a:r>
                      <a:br>
                        <a:rPr kumimoji="0" lang="en-US" altLang="zh-CN" sz="1800" b="1" i="0" u="none" strike="noStrike" cap="none" normalizeH="0" baseline="0" dirty="0" smtClean="0">
                          <a:ln>
                            <a:noFill/>
                          </a:ln>
                          <a:solidFill>
                            <a:schemeClr val="tx1"/>
                          </a:solidFill>
                          <a:effectLst/>
                          <a:latin typeface="+mj-lt"/>
                          <a:ea typeface="楷体_GB2312" pitchFamily="49" charset="-122"/>
                        </a:rPr>
                      </a:br>
                      <a:r>
                        <a:rPr kumimoji="0" lang="en-US" altLang="zh-CN" sz="1800" b="1" i="0" u="none" strike="noStrike" cap="none" normalizeH="0" baseline="0" dirty="0" smtClean="0">
                          <a:ln>
                            <a:noFill/>
                          </a:ln>
                          <a:solidFill>
                            <a:srgbClr val="FF0000"/>
                          </a:solidFill>
                          <a:effectLst/>
                          <a:latin typeface="+mj-lt"/>
                          <a:ea typeface="楷体_GB2312" pitchFamily="49" charset="-122"/>
                        </a:rPr>
                        <a:t>)#</a:t>
                      </a:r>
                      <a:br>
                        <a:rPr kumimoji="0" lang="en-US" altLang="zh-CN" sz="1800" b="1" i="0" u="none" strike="noStrike" cap="none" normalizeH="0" baseline="0" dirty="0" smtClean="0">
                          <a:ln>
                            <a:noFill/>
                          </a:ln>
                          <a:solidFill>
                            <a:srgbClr val="0000CC"/>
                          </a:solidFill>
                          <a:effectLst/>
                          <a:latin typeface="+mj-lt"/>
                          <a:ea typeface="楷体_GB2312" pitchFamily="49" charset="-122"/>
                        </a:rPr>
                      </a:br>
                      <a:r>
                        <a:rPr kumimoji="0" lang="en-US" altLang="zh-CN" sz="1800" b="1" i="0" u="none" strike="noStrike" cap="none" normalizeH="0" baseline="0" dirty="0" smtClean="0">
                          <a:ln>
                            <a:noFill/>
                          </a:ln>
                          <a:solidFill>
                            <a:schemeClr val="tx2"/>
                          </a:solidFill>
                          <a:effectLst/>
                          <a:latin typeface="+mj-lt"/>
                          <a:ea typeface="楷体_GB2312" pitchFamily="49" charset="-122"/>
                        </a:rPr>
                        <a:t>)#</a:t>
                      </a:r>
                      <a:br>
                        <a:rPr kumimoji="0" lang="en-US" altLang="zh-CN" sz="1800" b="1" i="0" u="none" strike="noStrike" cap="none" normalizeH="0" baseline="0" dirty="0" smtClean="0">
                          <a:ln>
                            <a:noFill/>
                          </a:ln>
                          <a:solidFill>
                            <a:srgbClr val="0000CC"/>
                          </a:solidFill>
                          <a:effectLst/>
                          <a:latin typeface="+mj-lt"/>
                          <a:ea typeface="楷体_GB2312" pitchFamily="49" charset="-122"/>
                        </a:rPr>
                      </a:br>
                      <a:r>
                        <a:rPr kumimoji="0" lang="en-US" altLang="zh-CN" sz="1800" b="1" i="0" u="none" strike="noStrike" cap="none" normalizeH="0" baseline="0" dirty="0" smtClean="0">
                          <a:ln>
                            <a:noFill/>
                          </a:ln>
                          <a:solidFill>
                            <a:schemeClr val="tx1"/>
                          </a:solidFill>
                          <a:effectLst/>
                          <a:latin typeface="+mj-lt"/>
                          <a:ea typeface="楷体_GB2312" pitchFamily="49" charset="-122"/>
                        </a:rPr>
                        <a:t>)#</a:t>
                      </a:r>
                      <a:br>
                        <a:rPr kumimoji="0" lang="en-US" altLang="zh-CN" sz="1800" b="1" i="0" u="none" strike="noStrike" cap="none" normalizeH="0" baseline="0" dirty="0" smtClean="0">
                          <a:ln>
                            <a:noFill/>
                          </a:ln>
                          <a:solidFill>
                            <a:schemeClr val="tx1"/>
                          </a:solidFill>
                          <a:effectLst/>
                          <a:latin typeface="+mj-lt"/>
                          <a:ea typeface="楷体_GB2312" pitchFamily="49" charset="-122"/>
                        </a:rPr>
                      </a:br>
                      <a:r>
                        <a:rPr kumimoji="0" lang="en-US" altLang="zh-CN" sz="1800" b="1" i="0" u="none" strike="noStrike" cap="none" normalizeH="0" baseline="0" dirty="0" smtClean="0">
                          <a:ln>
                            <a:noFill/>
                          </a:ln>
                          <a:solidFill>
                            <a:schemeClr val="tx2"/>
                          </a:solidFill>
                          <a:effectLst/>
                          <a:latin typeface="+mj-lt"/>
                          <a:ea typeface="楷体_GB2312" pitchFamily="49" charset="-122"/>
                        </a:rPr>
                        <a:t>#</a:t>
                      </a:r>
                      <a:br>
                        <a:rPr kumimoji="0" lang="en-US" altLang="zh-CN" sz="1800" b="1" i="0" u="none" strike="noStrike" cap="none" normalizeH="0" baseline="0" dirty="0" smtClean="0">
                          <a:ln>
                            <a:noFill/>
                          </a:ln>
                          <a:solidFill>
                            <a:schemeClr val="tx2"/>
                          </a:solidFill>
                          <a:effectLst/>
                          <a:latin typeface="+mj-lt"/>
                          <a:ea typeface="楷体_GB2312" pitchFamily="49" charset="-122"/>
                        </a:rPr>
                      </a:br>
                      <a:r>
                        <a:rPr kumimoji="0" lang="en-US" altLang="zh-CN" sz="1800" b="1" i="0" u="none" strike="noStrike" cap="none" normalizeH="0" baseline="0" dirty="0" smtClean="0">
                          <a:ln>
                            <a:noFill/>
                          </a:ln>
                          <a:solidFill>
                            <a:schemeClr val="tx2"/>
                          </a:solidFill>
                          <a:effectLst/>
                          <a:latin typeface="+mj-lt"/>
                          <a:ea typeface="楷体_GB2312" pitchFamily="49" charset="-122"/>
                        </a:rPr>
                        <a:t>#</a:t>
                      </a:r>
                      <a:br>
                        <a:rPr kumimoji="0" lang="en-US" altLang="zh-CN" sz="1800" b="1" i="0" u="none" strike="noStrike" cap="none" normalizeH="0" baseline="0" dirty="0" smtClean="0">
                          <a:ln>
                            <a:noFill/>
                          </a:ln>
                          <a:solidFill>
                            <a:schemeClr val="tx1"/>
                          </a:solidFill>
                          <a:effectLst/>
                          <a:latin typeface="+mj-lt"/>
                          <a:ea typeface="楷体_GB2312" pitchFamily="49" charset="-122"/>
                        </a:rPr>
                      </a:br>
                      <a:r>
                        <a:rPr kumimoji="0" lang="en-US" altLang="zh-CN" sz="1800" b="1" i="0" u="none" strike="noStrike" cap="none" normalizeH="0" baseline="0" dirty="0" smtClean="0">
                          <a:ln>
                            <a:noFill/>
                          </a:ln>
                          <a:solidFill>
                            <a:schemeClr val="tx1"/>
                          </a:solidFill>
                          <a:effectLst/>
                          <a:latin typeface="+mj-lt"/>
                          <a:ea typeface="楷体_GB2312" pitchFamily="49" charset="-122"/>
                        </a:rPr>
                        <a:t>#</a:t>
                      </a:r>
                      <a:br>
                        <a:rPr kumimoji="0" lang="en-US" altLang="zh-CN" sz="1800" b="1" i="0" u="none" strike="noStrike" cap="none" normalizeH="0" baseline="0" dirty="0" smtClean="0">
                          <a:ln>
                            <a:noFill/>
                          </a:ln>
                          <a:solidFill>
                            <a:schemeClr val="tx1"/>
                          </a:solidFill>
                          <a:effectLst/>
                          <a:latin typeface="+mj-lt"/>
                          <a:ea typeface="楷体_GB2312" pitchFamily="49" charset="-122"/>
                        </a:rPr>
                      </a:br>
                      <a:br>
                        <a:rPr kumimoji="0" lang="en-US" altLang="zh-CN" sz="1800" b="1" i="0" u="none" strike="noStrike" cap="none" normalizeH="0" baseline="0" dirty="0" smtClean="0">
                          <a:ln>
                            <a:noFill/>
                          </a:ln>
                          <a:solidFill>
                            <a:schemeClr val="tx1"/>
                          </a:solidFill>
                          <a:effectLst/>
                          <a:latin typeface="+mj-lt"/>
                          <a:ea typeface="楷体_GB2312" pitchFamily="49" charset="-122"/>
                        </a:rPr>
                      </a:br>
                      <a:endParaRPr kumimoji="0" lang="en-US" altLang="zh-CN" sz="1800" b="1" i="0" u="none" strike="noStrike" cap="none" normalizeH="0" baseline="0" dirty="0" smtClean="0">
                        <a:ln>
                          <a:noFill/>
                        </a:ln>
                        <a:solidFill>
                          <a:schemeClr val="tx1"/>
                        </a:solidFill>
                        <a:effectLst/>
                        <a:latin typeface="+mj-lt"/>
                        <a:ea typeface="楷体_GB2312" pitchFamily="49"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chemeClr val="hlink"/>
                        </a:buClr>
                        <a:buSzTx/>
                        <a:buFont typeface="Wingdings" panose="05000000000000000000" pitchFamily="2" charset="2"/>
                        <a:buNone/>
                      </a:pPr>
                      <a:r>
                        <a:rPr kumimoji="0" lang="en-US" altLang="zh-CN" sz="1800" b="1" i="0" u="none" strike="noStrike" cap="none" normalizeH="0" baseline="0" dirty="0" smtClean="0">
                          <a:ln>
                            <a:noFill/>
                          </a:ln>
                          <a:solidFill>
                            <a:schemeClr val="tx1"/>
                          </a:solidFill>
                          <a:effectLst/>
                          <a:latin typeface="+mj-lt"/>
                          <a:ea typeface="楷体_GB2312" pitchFamily="49" charset="-122"/>
                        </a:rPr>
                        <a:t>Move in</a:t>
                      </a:r>
                      <a:br>
                        <a:rPr kumimoji="0" lang="en-US" altLang="zh-CN" sz="1800" b="1" i="0" u="none" strike="noStrike" cap="none" normalizeH="0" baseline="0" dirty="0" smtClean="0">
                          <a:ln>
                            <a:noFill/>
                          </a:ln>
                          <a:solidFill>
                            <a:schemeClr val="tx1"/>
                          </a:solidFill>
                          <a:effectLst/>
                          <a:latin typeface="+mj-lt"/>
                          <a:ea typeface="楷体_GB2312" pitchFamily="49" charset="-122"/>
                        </a:rPr>
                      </a:br>
                      <a:r>
                        <a:rPr kumimoji="0" lang="en-US" altLang="zh-CN" sz="1800" b="1" i="0" u="none" strike="noStrike" cap="none" normalizeH="0" baseline="0" dirty="0" smtClean="0">
                          <a:ln>
                            <a:noFill/>
                          </a:ln>
                          <a:solidFill>
                            <a:schemeClr val="tx1"/>
                          </a:solidFill>
                          <a:effectLst/>
                          <a:latin typeface="+mj-lt"/>
                          <a:ea typeface="楷体_GB2312" pitchFamily="49" charset="-122"/>
                        </a:rPr>
                        <a:t>Move in</a:t>
                      </a:r>
                      <a:br>
                        <a:rPr kumimoji="0" lang="en-US" altLang="zh-CN" sz="1800" b="1" i="0" u="none" strike="noStrike" cap="none" normalizeH="0" baseline="0" dirty="0" smtClean="0">
                          <a:ln>
                            <a:noFill/>
                          </a:ln>
                          <a:solidFill>
                            <a:schemeClr val="tx1"/>
                          </a:solidFill>
                          <a:effectLst/>
                          <a:latin typeface="+mj-lt"/>
                          <a:ea typeface="楷体_GB2312" pitchFamily="49" charset="-122"/>
                        </a:rPr>
                      </a:br>
                      <a:r>
                        <a:rPr kumimoji="0" lang="en-US" altLang="zh-CN" sz="1800" b="1" i="0" u="none" strike="noStrike" cap="none" normalizeH="0" baseline="0" dirty="0" smtClean="0">
                          <a:ln>
                            <a:noFill/>
                          </a:ln>
                          <a:solidFill>
                            <a:srgbClr val="FF0000"/>
                          </a:solidFill>
                          <a:effectLst/>
                          <a:latin typeface="+mj-lt"/>
                          <a:ea typeface="楷体_GB2312" pitchFamily="49" charset="-122"/>
                        </a:rPr>
                        <a:t>Reduce: </a:t>
                      </a:r>
                      <a:r>
                        <a:rPr kumimoji="0" lang="en-US" altLang="zh-CN" sz="1800" b="1" i="0" u="none" strike="noStrike" cap="none" normalizeH="0" baseline="0" dirty="0" err="1" smtClean="0">
                          <a:ln>
                            <a:noFill/>
                          </a:ln>
                          <a:solidFill>
                            <a:srgbClr val="FF0000"/>
                          </a:solidFill>
                          <a:effectLst/>
                          <a:latin typeface="+mj-lt"/>
                          <a:ea typeface="楷体_GB2312" pitchFamily="49" charset="-122"/>
                        </a:rPr>
                        <a:t>S→a</a:t>
                      </a:r>
                      <a:br>
                        <a:rPr kumimoji="0" lang="en-US" altLang="zh-CN" sz="1800" b="1" i="0" u="none" strike="noStrike" cap="none" normalizeH="0" baseline="0" dirty="0" smtClean="0">
                          <a:ln>
                            <a:noFill/>
                          </a:ln>
                          <a:solidFill>
                            <a:schemeClr val="tx1"/>
                          </a:solidFill>
                          <a:effectLst/>
                          <a:latin typeface="+mj-lt"/>
                          <a:ea typeface="楷体_GB2312" pitchFamily="49" charset="-122"/>
                        </a:rPr>
                      </a:br>
                      <a:r>
                        <a:rPr kumimoji="0" lang="en-US" altLang="zh-CN" sz="1800" b="1" i="0" u="none" strike="noStrike" cap="none" normalizeH="0" baseline="0" dirty="0" smtClean="0">
                          <a:ln>
                            <a:noFill/>
                          </a:ln>
                          <a:solidFill>
                            <a:schemeClr val="tx1"/>
                          </a:solidFill>
                          <a:effectLst/>
                          <a:latin typeface="+mj-lt"/>
                          <a:ea typeface="楷体_GB2312" pitchFamily="49" charset="-122"/>
                        </a:rPr>
                        <a:t>Move in</a:t>
                      </a:r>
                      <a:br>
                        <a:rPr kumimoji="0" lang="en-US" altLang="zh-CN" sz="1800" b="1" i="0" u="none" strike="noStrike" cap="none" normalizeH="0" baseline="0" dirty="0" smtClean="0">
                          <a:ln>
                            <a:noFill/>
                          </a:ln>
                          <a:solidFill>
                            <a:schemeClr val="tx1"/>
                          </a:solidFill>
                          <a:effectLst/>
                          <a:latin typeface="+mj-lt"/>
                          <a:ea typeface="楷体_GB2312" pitchFamily="49" charset="-122"/>
                        </a:rPr>
                      </a:br>
                      <a:r>
                        <a:rPr kumimoji="0" lang="en-US" altLang="zh-CN" sz="1800" b="1" i="0" u="none" strike="noStrike" cap="none" normalizeH="0" baseline="0" dirty="0" smtClean="0">
                          <a:ln>
                            <a:noFill/>
                          </a:ln>
                          <a:solidFill>
                            <a:schemeClr val="tx1"/>
                          </a:solidFill>
                          <a:effectLst/>
                          <a:latin typeface="+mj-lt"/>
                          <a:ea typeface="楷体_GB2312" pitchFamily="49" charset="-122"/>
                        </a:rPr>
                        <a:t>Move in</a:t>
                      </a:r>
                      <a:br>
                        <a:rPr kumimoji="0" lang="en-US" altLang="zh-CN" sz="1800" b="1" i="0" u="none" strike="noStrike" cap="none" normalizeH="0" baseline="0" dirty="0" smtClean="0">
                          <a:ln>
                            <a:noFill/>
                          </a:ln>
                          <a:solidFill>
                            <a:schemeClr val="tx1"/>
                          </a:solidFill>
                          <a:effectLst/>
                          <a:latin typeface="+mj-lt"/>
                          <a:ea typeface="楷体_GB2312" pitchFamily="49" charset="-122"/>
                        </a:rPr>
                      </a:br>
                      <a:r>
                        <a:rPr kumimoji="0" lang="en-US" altLang="zh-CN" sz="1800" b="1" i="0" u="none" strike="noStrike" cap="none" normalizeH="0" baseline="0" dirty="0" smtClean="0">
                          <a:ln>
                            <a:noFill/>
                          </a:ln>
                          <a:solidFill>
                            <a:schemeClr val="tx1"/>
                          </a:solidFill>
                          <a:effectLst/>
                          <a:latin typeface="+mj-lt"/>
                          <a:ea typeface="楷体_GB2312" pitchFamily="49" charset="-122"/>
                        </a:rPr>
                        <a:t>Move in</a:t>
                      </a:r>
                      <a:br>
                        <a:rPr kumimoji="0" lang="en-US" altLang="zh-CN" sz="1800" b="1" i="0" u="none" strike="noStrike" cap="none" normalizeH="0" baseline="0" dirty="0" smtClean="0">
                          <a:ln>
                            <a:noFill/>
                          </a:ln>
                          <a:solidFill>
                            <a:schemeClr val="tx1"/>
                          </a:solidFill>
                          <a:effectLst/>
                          <a:latin typeface="+mj-lt"/>
                          <a:ea typeface="楷体_GB2312" pitchFamily="49" charset="-122"/>
                        </a:rPr>
                      </a:br>
                      <a:r>
                        <a:rPr kumimoji="0" lang="en-US" altLang="zh-CN" sz="1800" b="1" i="0" u="none" strike="noStrike" cap="none" normalizeH="0" baseline="0" dirty="0" smtClean="0">
                          <a:ln>
                            <a:noFill/>
                          </a:ln>
                          <a:solidFill>
                            <a:srgbClr val="FF0000"/>
                          </a:solidFill>
                          <a:effectLst/>
                          <a:latin typeface="+mj-lt"/>
                          <a:ea typeface="楷体_GB2312" pitchFamily="49" charset="-122"/>
                        </a:rPr>
                        <a:t>Reduce: </a:t>
                      </a:r>
                      <a:r>
                        <a:rPr kumimoji="0" lang="en-US" altLang="zh-CN" sz="1800" b="1" i="0" u="none" strike="noStrike" cap="none" normalizeH="0" baseline="0" dirty="0" err="1" smtClean="0">
                          <a:ln>
                            <a:noFill/>
                          </a:ln>
                          <a:solidFill>
                            <a:srgbClr val="FF0000"/>
                          </a:solidFill>
                          <a:effectLst/>
                          <a:latin typeface="+mj-lt"/>
                          <a:ea typeface="楷体_GB2312" pitchFamily="49" charset="-122"/>
                        </a:rPr>
                        <a:t>S→a</a:t>
                      </a:r>
                      <a:br>
                        <a:rPr kumimoji="0" lang="en-US" altLang="zh-CN" sz="1800" b="1" i="0" u="none" strike="noStrike" cap="none" normalizeH="0" baseline="0" dirty="0" smtClean="0">
                          <a:ln>
                            <a:noFill/>
                          </a:ln>
                          <a:solidFill>
                            <a:srgbClr val="0000CC"/>
                          </a:solidFill>
                          <a:effectLst/>
                          <a:latin typeface="+mj-lt"/>
                          <a:ea typeface="楷体_GB2312" pitchFamily="49" charset="-122"/>
                        </a:rPr>
                      </a:br>
                      <a:r>
                        <a:rPr kumimoji="0" lang="en-US" altLang="zh-CN" sz="1800" b="1" i="0" u="none" strike="noStrike" cap="none" normalizeH="0" baseline="0" dirty="0" smtClean="0">
                          <a:ln>
                            <a:noFill/>
                          </a:ln>
                          <a:solidFill>
                            <a:schemeClr val="tx1"/>
                          </a:solidFill>
                          <a:effectLst/>
                          <a:latin typeface="+mj-lt"/>
                          <a:ea typeface="楷体_GB2312" pitchFamily="49" charset="-122"/>
                        </a:rPr>
                        <a:t>Move in</a:t>
                      </a:r>
                      <a:br>
                        <a:rPr kumimoji="0" lang="en-US" altLang="zh-CN" sz="1800" b="1" i="0" u="none" strike="noStrike" cap="none" normalizeH="0" baseline="0" dirty="0" smtClean="0">
                          <a:ln>
                            <a:noFill/>
                          </a:ln>
                          <a:solidFill>
                            <a:schemeClr val="tx1"/>
                          </a:solidFill>
                          <a:effectLst/>
                          <a:latin typeface="+mj-lt"/>
                          <a:ea typeface="楷体_GB2312" pitchFamily="49" charset="-122"/>
                        </a:rPr>
                      </a:br>
                      <a:r>
                        <a:rPr kumimoji="0" lang="en-US" altLang="zh-CN" sz="1800" b="1" i="0" u="none" strike="noStrike" cap="none" normalizeH="0" baseline="0" dirty="0" smtClean="0">
                          <a:ln>
                            <a:noFill/>
                          </a:ln>
                          <a:solidFill>
                            <a:schemeClr val="tx1"/>
                          </a:solidFill>
                          <a:effectLst/>
                          <a:latin typeface="+mj-lt"/>
                          <a:ea typeface="楷体_GB2312" pitchFamily="49" charset="-122"/>
                        </a:rPr>
                        <a:t>Move in</a:t>
                      </a:r>
                      <a:br>
                        <a:rPr kumimoji="0" lang="en-US" altLang="zh-CN" sz="1800" b="1" i="0" u="none" strike="noStrike" cap="none" normalizeH="0" baseline="0" dirty="0" smtClean="0">
                          <a:ln>
                            <a:noFill/>
                          </a:ln>
                          <a:solidFill>
                            <a:schemeClr val="tx1"/>
                          </a:solidFill>
                          <a:effectLst/>
                          <a:latin typeface="+mj-lt"/>
                          <a:ea typeface="楷体_GB2312" pitchFamily="49" charset="-122"/>
                        </a:rPr>
                      </a:br>
                      <a:r>
                        <a:rPr kumimoji="0" lang="en-US" altLang="zh-CN" sz="1800" b="1" i="0" u="none" strike="noStrike" cap="none" normalizeH="0" baseline="0" dirty="0" smtClean="0">
                          <a:ln>
                            <a:noFill/>
                          </a:ln>
                          <a:solidFill>
                            <a:srgbClr val="FF0000"/>
                          </a:solidFill>
                          <a:effectLst/>
                          <a:latin typeface="+mj-lt"/>
                          <a:ea typeface="楷体_GB2312" pitchFamily="49" charset="-122"/>
                        </a:rPr>
                        <a:t>Reduce: </a:t>
                      </a:r>
                      <a:r>
                        <a:rPr kumimoji="0" lang="en-US" altLang="zh-CN" sz="1800" b="1" i="0" u="none" strike="noStrike" cap="none" normalizeH="0" baseline="0" dirty="0" err="1" smtClean="0">
                          <a:ln>
                            <a:noFill/>
                          </a:ln>
                          <a:solidFill>
                            <a:srgbClr val="FF0000"/>
                          </a:solidFill>
                          <a:effectLst/>
                          <a:latin typeface="+mj-lt"/>
                          <a:ea typeface="楷体_GB2312" pitchFamily="49" charset="-122"/>
                        </a:rPr>
                        <a:t>S→a</a:t>
                      </a:r>
                      <a:br>
                        <a:rPr kumimoji="0" lang="en-US" altLang="zh-CN" sz="1800" b="1" i="0" u="none" strike="noStrike" cap="none" normalizeH="0" baseline="0" dirty="0" smtClean="0">
                          <a:ln>
                            <a:noFill/>
                          </a:ln>
                          <a:solidFill>
                            <a:srgbClr val="FF0000"/>
                          </a:solidFill>
                          <a:effectLst/>
                          <a:latin typeface="+mj-lt"/>
                          <a:ea typeface="楷体_GB2312" pitchFamily="49" charset="-122"/>
                        </a:rPr>
                      </a:br>
                      <a:r>
                        <a:rPr kumimoji="0" lang="en-US" altLang="zh-CN" sz="1800" b="1" i="0" u="none" strike="noStrike" cap="none" normalizeH="0" baseline="0" dirty="0" smtClean="0">
                          <a:ln>
                            <a:noFill/>
                          </a:ln>
                          <a:solidFill>
                            <a:schemeClr val="tx2"/>
                          </a:solidFill>
                          <a:effectLst/>
                          <a:latin typeface="+mj-lt"/>
                          <a:ea typeface="楷体_GB2312" pitchFamily="49" charset="-122"/>
                        </a:rPr>
                        <a:t>Reduce: T→T,S</a:t>
                      </a:r>
                      <a:br>
                        <a:rPr kumimoji="0" lang="en-US" altLang="zh-CN" sz="1800" b="1" i="0" u="none" strike="noStrike" cap="none" normalizeH="0" baseline="0" dirty="0" smtClean="0">
                          <a:ln>
                            <a:noFill/>
                          </a:ln>
                          <a:solidFill>
                            <a:srgbClr val="0000CC"/>
                          </a:solidFill>
                          <a:effectLst/>
                          <a:latin typeface="+mj-lt"/>
                          <a:ea typeface="楷体_GB2312" pitchFamily="49" charset="-122"/>
                        </a:rPr>
                      </a:br>
                      <a:r>
                        <a:rPr kumimoji="0" lang="en-US" altLang="zh-CN" sz="1800" b="1" i="0" u="none" strike="noStrike" cap="none" normalizeH="0" baseline="0" dirty="0" smtClean="0">
                          <a:ln>
                            <a:noFill/>
                          </a:ln>
                          <a:solidFill>
                            <a:schemeClr val="tx1"/>
                          </a:solidFill>
                          <a:effectLst/>
                          <a:latin typeface="+mj-lt"/>
                          <a:ea typeface="楷体_GB2312" pitchFamily="49" charset="-122"/>
                        </a:rPr>
                        <a:t>Move in</a:t>
                      </a:r>
                      <a:br>
                        <a:rPr kumimoji="0" lang="en-US" altLang="zh-CN" sz="1800" b="1" i="0" u="none" strike="noStrike" cap="none" normalizeH="0" baseline="0" dirty="0" smtClean="0">
                          <a:ln>
                            <a:noFill/>
                          </a:ln>
                          <a:solidFill>
                            <a:schemeClr val="tx1"/>
                          </a:solidFill>
                          <a:effectLst/>
                          <a:latin typeface="+mj-lt"/>
                          <a:ea typeface="楷体_GB2312" pitchFamily="49" charset="-122"/>
                        </a:rPr>
                      </a:br>
                      <a:r>
                        <a:rPr kumimoji="0" lang="en-US" altLang="zh-CN" sz="1800" b="1" i="0" u="none" strike="noStrike" cap="none" normalizeH="0" baseline="0" dirty="0" smtClean="0">
                          <a:ln>
                            <a:noFill/>
                          </a:ln>
                          <a:solidFill>
                            <a:schemeClr val="tx2"/>
                          </a:solidFill>
                          <a:effectLst/>
                          <a:latin typeface="+mj-lt"/>
                          <a:ea typeface="楷体_GB2312" pitchFamily="49" charset="-122"/>
                        </a:rPr>
                        <a:t>Reduce: S→(T)</a:t>
                      </a:r>
                      <a:br>
                        <a:rPr kumimoji="0" lang="en-US" altLang="zh-CN" sz="1800" b="1" i="0" u="none" strike="noStrike" cap="none" normalizeH="0" baseline="0" dirty="0" smtClean="0">
                          <a:ln>
                            <a:noFill/>
                          </a:ln>
                          <a:solidFill>
                            <a:schemeClr val="tx1"/>
                          </a:solidFill>
                          <a:effectLst/>
                          <a:latin typeface="+mj-lt"/>
                          <a:ea typeface="楷体_GB2312" pitchFamily="49" charset="-122"/>
                        </a:rPr>
                      </a:br>
                      <a:r>
                        <a:rPr kumimoji="0" lang="en-US" altLang="zh-CN" sz="1800" b="1" i="0" u="none" strike="noStrike" cap="none" normalizeH="0" baseline="0" dirty="0" smtClean="0">
                          <a:ln>
                            <a:noFill/>
                          </a:ln>
                          <a:solidFill>
                            <a:schemeClr val="tx2"/>
                          </a:solidFill>
                          <a:effectLst/>
                          <a:latin typeface="+mj-lt"/>
                          <a:ea typeface="楷体_GB2312" pitchFamily="49" charset="-122"/>
                        </a:rPr>
                        <a:t>Reduce: T→T,S</a:t>
                      </a:r>
                      <a:br>
                        <a:rPr kumimoji="0" lang="en-US" altLang="zh-CN" sz="1800" b="1" i="0" u="none" strike="noStrike" cap="none" normalizeH="0" baseline="0" dirty="0" smtClean="0">
                          <a:ln>
                            <a:noFill/>
                          </a:ln>
                          <a:solidFill>
                            <a:schemeClr val="tx2"/>
                          </a:solidFill>
                          <a:effectLst/>
                          <a:latin typeface="+mj-lt"/>
                          <a:ea typeface="楷体_GB2312" pitchFamily="49" charset="-122"/>
                        </a:rPr>
                      </a:br>
                      <a:r>
                        <a:rPr kumimoji="0" lang="en-US" altLang="zh-CN" sz="1800" b="1" i="0" u="none" strike="noStrike" cap="none" normalizeH="0" baseline="0" dirty="0" smtClean="0">
                          <a:ln>
                            <a:noFill/>
                          </a:ln>
                          <a:solidFill>
                            <a:schemeClr val="tx1"/>
                          </a:solidFill>
                          <a:effectLst/>
                          <a:latin typeface="+mj-lt"/>
                          <a:ea typeface="楷体_GB2312" pitchFamily="49" charset="-122"/>
                        </a:rPr>
                        <a:t>Move in</a:t>
                      </a:r>
                      <a:br>
                        <a:rPr kumimoji="0" lang="en-US" altLang="zh-CN" sz="1800" b="1" i="0" u="none" strike="noStrike" cap="none" normalizeH="0" baseline="0" dirty="0" smtClean="0">
                          <a:ln>
                            <a:noFill/>
                          </a:ln>
                          <a:solidFill>
                            <a:schemeClr val="tx1"/>
                          </a:solidFill>
                          <a:effectLst/>
                          <a:latin typeface="+mj-lt"/>
                          <a:ea typeface="楷体_GB2312" pitchFamily="49" charset="-122"/>
                        </a:rPr>
                      </a:br>
                      <a:r>
                        <a:rPr kumimoji="0" lang="en-US" altLang="zh-CN" sz="1800" b="1" i="0" u="none" strike="noStrike" cap="none" normalizeH="0" baseline="0" dirty="0" smtClean="0">
                          <a:ln>
                            <a:noFill/>
                          </a:ln>
                          <a:solidFill>
                            <a:schemeClr val="tx2"/>
                          </a:solidFill>
                          <a:effectLst/>
                          <a:latin typeface="+mj-lt"/>
                          <a:ea typeface="楷体_GB2312" pitchFamily="49" charset="-122"/>
                        </a:rPr>
                        <a:t>Reduce: S→(T)</a:t>
                      </a:r>
                      <a:r>
                        <a:rPr kumimoji="0" lang="en-US" altLang="zh-CN" sz="1800" b="1" i="0" u="none" strike="noStrike" cap="none" normalizeH="0" baseline="0" dirty="0" smtClean="0">
                          <a:ln>
                            <a:noFill/>
                          </a:ln>
                          <a:solidFill>
                            <a:schemeClr val="tx1"/>
                          </a:solidFill>
                          <a:effectLst/>
                          <a:latin typeface="+mj-lt"/>
                          <a:ea typeface="楷体_GB2312" pitchFamily="49" charset="-122"/>
                        </a:rPr>
                        <a:t> </a:t>
                      </a:r>
                      <a:endParaRPr kumimoji="0" lang="en-US" altLang="zh-CN" sz="1800" b="1" i="0" u="none" strike="noStrike" cap="none" normalizeH="0" baseline="0" dirty="0" smtClean="0">
                        <a:ln>
                          <a:noFill/>
                        </a:ln>
                        <a:solidFill>
                          <a:schemeClr val="tx1"/>
                        </a:solidFill>
                        <a:effectLst/>
                        <a:latin typeface="+mj-lt"/>
                        <a:ea typeface="楷体_GB2312" pitchFamily="49" charset="-122"/>
                      </a:endParaRP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 name="Rectangle 3"/>
          <p:cNvSpPr txBox="1">
            <a:spLocks noRot="1" noChangeArrowheads="1"/>
          </p:cNvSpPr>
          <p:nvPr/>
        </p:nvSpPr>
        <p:spPr bwMode="auto">
          <a:xfrm>
            <a:off x="381000" y="304800"/>
            <a:ext cx="8458200"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3050" indent="-273050" algn="l" rtl="0" eaLnBrk="0" fontAlgn="base" hangingPunct="0">
              <a:spcBef>
                <a:spcPts val="600"/>
              </a:spcBef>
              <a:spcAft>
                <a:spcPct val="0"/>
              </a:spcAft>
              <a:buClr>
                <a:schemeClr val="accent1"/>
              </a:buClr>
              <a:buSzPct val="76000"/>
              <a:buFont typeface="Wingdings 3" panose="05040102010807070707" pitchFamily="18" charset="2"/>
              <a:buChar char=""/>
              <a:defRPr sz="2600" kern="1200">
                <a:solidFill>
                  <a:schemeClr val="tx1"/>
                </a:solidFill>
                <a:latin typeface="+mn-lt"/>
                <a:ea typeface="+mn-ea"/>
                <a:cs typeface="+mn-cs"/>
              </a:defRPr>
            </a:lvl1pPr>
            <a:lvl2pPr marL="548005" indent="-273050" algn="l" rtl="0" eaLnBrk="0" fontAlgn="base" hangingPunct="0">
              <a:spcBef>
                <a:spcPts val="500"/>
              </a:spcBef>
              <a:spcAft>
                <a:spcPct val="0"/>
              </a:spcAft>
              <a:buClr>
                <a:schemeClr val="accent2"/>
              </a:buClr>
              <a:buSzPct val="76000"/>
              <a:buFont typeface="Wingdings 3" panose="05040102010807070707" pitchFamily="18" charset="2"/>
              <a:buChar char=""/>
              <a:defRPr sz="2300" kern="1200">
                <a:solidFill>
                  <a:schemeClr val="tx2"/>
                </a:solidFill>
                <a:latin typeface="+mn-lt"/>
                <a:ea typeface="+mn-ea"/>
                <a:cs typeface="+mn-cs"/>
              </a:defRPr>
            </a:lvl2pPr>
            <a:lvl3pPr marL="822325" indent="-228600" algn="l" rtl="0" eaLnBrk="0" fontAlgn="base" hangingPunct="0">
              <a:spcBef>
                <a:spcPts val="500"/>
              </a:spcBef>
              <a:spcAft>
                <a:spcPct val="0"/>
              </a:spcAft>
              <a:buClr>
                <a:srgbClr val="BCBCBC"/>
              </a:buClr>
              <a:buSzPct val="76000"/>
              <a:buFont typeface="Wingdings 3" panose="05040102010807070707" pitchFamily="18" charset="2"/>
              <a:buChar char=""/>
              <a:defRPr sz="2000" kern="1200">
                <a:solidFill>
                  <a:schemeClr val="tx1"/>
                </a:solidFill>
                <a:latin typeface="+mn-lt"/>
                <a:ea typeface="+mn-ea"/>
                <a:cs typeface="+mn-cs"/>
              </a:defRPr>
            </a:lvl3pPr>
            <a:lvl4pPr marL="1097280" indent="-228600" algn="l" rtl="0" eaLnBrk="0" fontAlgn="base" hangingPunct="0">
              <a:spcBef>
                <a:spcPts val="400"/>
              </a:spcBef>
              <a:spcAft>
                <a:spcPct val="0"/>
              </a:spcAft>
              <a:buClr>
                <a:srgbClr val="8BA2B4"/>
              </a:buClr>
              <a:buSzPct val="70000"/>
              <a:buFont typeface="Wingdings" panose="05000000000000000000" pitchFamily="2" charset="2"/>
              <a:buChar char=""/>
              <a:defRPr sz="2000" kern="1200">
                <a:solidFill>
                  <a:schemeClr val="tx1"/>
                </a:solidFill>
                <a:latin typeface="+mn-lt"/>
                <a:ea typeface="+mn-ea"/>
                <a:cs typeface="+mn-cs"/>
              </a:defRPr>
            </a:lvl4pPr>
            <a:lvl5pPr marL="1371600" indent="-228600" algn="l" rtl="0" eaLnBrk="0" fontAlgn="base" hangingPunct="0">
              <a:spcBef>
                <a:spcPts val="300"/>
              </a:spcBef>
              <a:spcAft>
                <a:spcPct val="0"/>
              </a:spcAft>
              <a:buClr>
                <a:schemeClr val="accent2"/>
              </a:buClr>
              <a:buSzPct val="70000"/>
              <a:buFont typeface="Wingdings" panose="05000000000000000000" pitchFamily="2" charset="2"/>
              <a:buChar char=""/>
              <a:defRPr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panose="05040102010807070707"/>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panose="05040102010807070707"/>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panose="05040102010807070707"/>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panose="05040102010807070707"/>
              <a:buChar char=""/>
              <a:defRPr kumimoji="0" lang="en-US" sz="1200" kern="1200" smtClean="0">
                <a:solidFill>
                  <a:schemeClr val="tx1"/>
                </a:solidFill>
                <a:latin typeface="+mn-lt"/>
                <a:ea typeface="+mn-ea"/>
                <a:cs typeface="+mn-cs"/>
              </a:defRPr>
            </a:lvl9pPr>
          </a:lstStyle>
          <a:p>
            <a:pPr marL="273050" marR="0" lvl="0" indent="-273050" algn="l" defTabSz="914400" rtl="0" eaLnBrk="0" fontAlgn="base" latinLnBrk="0" hangingPunct="0">
              <a:lnSpc>
                <a:spcPct val="80000"/>
              </a:lnSpc>
              <a:spcBef>
                <a:spcPts val="600"/>
              </a:spcBef>
              <a:spcAft>
                <a:spcPct val="0"/>
              </a:spcAft>
              <a:buClr>
                <a:schemeClr val="accent1"/>
              </a:buClr>
              <a:buSzPct val="76000"/>
              <a:buFont typeface="Wingdings 3" panose="05040102010807070707" pitchFamily="18" charset="2"/>
              <a:buChar char=""/>
              <a:defRPr/>
            </a:pPr>
            <a:r>
              <a:rPr kumimoji="1" lang="en-US" altLang="zh-CN"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(3) </a:t>
            </a:r>
            <a:r>
              <a:rPr kumimoji="1"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输入串</a:t>
            </a:r>
            <a:r>
              <a:rPr kumimoji="1" lang="en-US" altLang="zh-CN"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(a,(</a:t>
            </a:r>
            <a:r>
              <a:rPr kumimoji="1" lang="en-US" altLang="zh-CN" sz="2800" b="0" i="0" u="none" strike="noStrike" kern="1200" cap="none" spc="0" normalizeH="0" baseline="0" noProof="0" dirty="0" err="1" smtClean="0">
                <a:ln>
                  <a:noFill/>
                </a:ln>
                <a:solidFill>
                  <a:schemeClr val="tx1"/>
                </a:solidFill>
                <a:effectLst/>
                <a:uLnTx/>
                <a:uFillTx/>
                <a:latin typeface="+mj-lt"/>
                <a:ea typeface="楷体_GB2312" pitchFamily="49" charset="-122"/>
                <a:cs typeface="+mn-cs"/>
              </a:rPr>
              <a:t>a,a</a:t>
            </a:r>
            <a:r>
              <a:rPr kumimoji="1" lang="en-US" altLang="zh-CN"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 </a:t>
            </a:r>
            <a:r>
              <a:rPr kumimoji="1"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的算符优先分析过程为：</a:t>
            </a:r>
            <a:endParaRPr kumimoji="1"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3" name="Title 1"/>
          <p:cNvSpPr>
            <a:spLocks noGrp="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LR</a:t>
            </a:r>
            <a:endParaRPr lang="zh-CN" altLang="en-US" kern="1200" dirty="0">
              <a:latin typeface="+mj-lt"/>
              <a:ea typeface="宋体" panose="02010600030101010101" pitchFamily="2" charset="-122"/>
              <a:cs typeface="+mj-cs"/>
            </a:endParaRPr>
          </a:p>
        </p:txBody>
      </p:sp>
      <p:sp>
        <p:nvSpPr>
          <p:cNvPr id="3" name="Content Placeholder 2"/>
          <p:cNvSpPr>
            <a:spLocks noGrp="1"/>
          </p:cNvSpPr>
          <p:nvPr>
            <p:ph sz="quarter" idx="1"/>
          </p:nvPr>
        </p:nvSpPr>
        <p:spPr>
          <a:xfrm>
            <a:off x="457200" y="1219200"/>
            <a:ext cx="8507413" cy="4937125"/>
          </a:xfrm>
        </p:spPr>
        <p:txBody>
          <a:bodyPr vert="horz" wrap="square" lIns="91440" tIns="45720" rIns="91440" bIns="45720" numCol="1" anchor="t" anchorCtr="0" compatLnSpc="1"/>
          <a:lstStyle/>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en-US" altLang="zh-CN"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LR</a:t>
            </a:r>
            <a:r>
              <a:rPr kumimoji="0" lang="zh-CN" altLang="en-US"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分析法</a:t>
            </a:r>
            <a:endParaRPr kumimoji="0" lang="zh-CN" altLang="en-US" sz="26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en-US" altLang="zh-CN" sz="2300" b="0" i="0" u="none" strike="noStrike" kern="1200" cap="none" spc="0" normalizeH="0" baseline="0" noProof="0" dirty="0" smtClean="0">
                <a:ln>
                  <a:noFill/>
                </a:ln>
                <a:solidFill>
                  <a:schemeClr val="tx1"/>
                </a:solidFill>
                <a:effectLst/>
                <a:uLnTx/>
                <a:uFillTx/>
                <a:latin typeface="+mj-lt"/>
                <a:ea typeface="楷体_GB2312" pitchFamily="49" charset="-122"/>
                <a:cs typeface="+mn-cs"/>
              </a:rPr>
              <a:t>The "L" is for left-to-right scanning of the input, </a:t>
            </a:r>
            <a:endParaRPr kumimoji="0" lang="en-US" altLang="zh-CN" sz="23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en-US" altLang="zh-CN" sz="2300" b="0" i="0" u="none" strike="noStrike" kern="1200" cap="none" spc="0" normalizeH="0" baseline="0" noProof="0" dirty="0" smtClean="0">
                <a:ln>
                  <a:noFill/>
                </a:ln>
                <a:solidFill>
                  <a:schemeClr val="tx1"/>
                </a:solidFill>
                <a:effectLst/>
                <a:uLnTx/>
                <a:uFillTx/>
                <a:latin typeface="+mj-lt"/>
                <a:ea typeface="楷体_GB2312" pitchFamily="49" charset="-122"/>
                <a:cs typeface="+mn-cs"/>
              </a:rPr>
              <a:t>The "R" for constructing a rightmost derivation in reverse</a:t>
            </a:r>
            <a:endParaRPr kumimoji="0" lang="en-US" altLang="zh-CN" sz="23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zh-CN" altLang="en-US" sz="2300" b="0" i="0" u="none" strike="noStrike" kern="1200" cap="none" spc="0" normalizeH="0" baseline="0" noProof="0" dirty="0" smtClean="0">
                <a:ln>
                  <a:noFill/>
                </a:ln>
                <a:solidFill>
                  <a:schemeClr val="tx1"/>
                </a:solidFill>
                <a:effectLst/>
                <a:uLnTx/>
                <a:uFillTx/>
                <a:latin typeface="+mj-lt"/>
                <a:ea typeface="楷体_GB2312" pitchFamily="49" charset="-122"/>
                <a:cs typeface="+mn-cs"/>
              </a:rPr>
              <a:t>用于大多数</a:t>
            </a:r>
            <a:r>
              <a:rPr kumimoji="0" lang="en-US" altLang="zh-CN" sz="2300" b="0" i="0" u="none" strike="noStrike" kern="1200" cap="none" spc="0" normalizeH="0" baseline="0" noProof="0" dirty="0" smtClean="0">
                <a:ln>
                  <a:noFill/>
                </a:ln>
                <a:solidFill>
                  <a:srgbClr val="0000FF"/>
                </a:solidFill>
                <a:effectLst/>
                <a:uLnTx/>
                <a:uFillTx/>
                <a:latin typeface="+mj-lt"/>
                <a:ea typeface="楷体_GB2312" pitchFamily="49" charset="-122"/>
                <a:cs typeface="+mn-cs"/>
              </a:rPr>
              <a:t>CFG</a:t>
            </a:r>
            <a:r>
              <a:rPr kumimoji="0" lang="zh-CN" altLang="en-US" sz="2300" b="0" i="0" u="none" strike="noStrike" kern="1200" cap="none" spc="0" normalizeH="0" baseline="0" noProof="0" dirty="0" smtClean="0">
                <a:ln>
                  <a:noFill/>
                </a:ln>
                <a:solidFill>
                  <a:schemeClr val="tx1"/>
                </a:solidFill>
                <a:effectLst/>
                <a:uLnTx/>
                <a:uFillTx/>
                <a:latin typeface="+mj-lt"/>
                <a:ea typeface="楷体_GB2312" pitchFamily="49" charset="-122"/>
                <a:cs typeface="+mn-cs"/>
              </a:rPr>
              <a:t>的语法分析</a:t>
            </a:r>
            <a:endParaRPr kumimoji="0" lang="zh-CN" altLang="en-US" sz="23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en-US" altLang="zh-CN" sz="26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600" b="0" i="0" u="none" strike="noStrike" kern="1200" cap="none" spc="0" normalizeH="0" baseline="0" noProof="0" dirty="0" smtClean="0">
                <a:ln>
                  <a:noFill/>
                </a:ln>
                <a:solidFill>
                  <a:schemeClr val="tx1"/>
                </a:solidFill>
                <a:effectLst/>
                <a:uLnTx/>
                <a:uFillTx/>
                <a:latin typeface="+mj-lt"/>
                <a:ea typeface="楷体_GB2312" pitchFamily="49" charset="-122"/>
                <a:cs typeface="+mn-cs"/>
              </a:rPr>
              <a:t>特点</a:t>
            </a: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（相对于算符优先分析法或其它“移进－归约”技术）</a:t>
            </a:r>
            <a:endPar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zh-CN" altLang="en-US" sz="2300" b="0" i="0" u="none" strike="noStrike" kern="1200" cap="none" spc="0" normalizeH="0" baseline="0" noProof="0" dirty="0" smtClean="0">
                <a:ln>
                  <a:noFill/>
                </a:ln>
                <a:solidFill>
                  <a:schemeClr val="tx1"/>
                </a:solidFill>
                <a:effectLst/>
                <a:uLnTx/>
                <a:uFillTx/>
                <a:latin typeface="+mj-lt"/>
                <a:ea typeface="楷体_GB2312" pitchFamily="49" charset="-122"/>
                <a:cs typeface="+mn-cs"/>
              </a:rPr>
              <a:t>使用广泛、效率不差</a:t>
            </a:r>
            <a:endParaRPr kumimoji="0" lang="zh-CN" altLang="en-US" sz="23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zh-CN" altLang="en-US" sz="2300" b="0" i="0" u="none" strike="noStrike" kern="1200" cap="none" spc="0" normalizeH="0" baseline="0" noProof="0" dirty="0" smtClean="0">
                <a:ln>
                  <a:noFill/>
                </a:ln>
                <a:solidFill>
                  <a:schemeClr val="tx1"/>
                </a:solidFill>
                <a:effectLst/>
                <a:uLnTx/>
                <a:uFillTx/>
                <a:latin typeface="+mj-lt"/>
                <a:ea typeface="楷体_GB2312" pitchFamily="49" charset="-122"/>
                <a:cs typeface="+mn-cs"/>
              </a:rPr>
              <a:t>扫描时就能发现错误，并能准确指出出错位置</a:t>
            </a:r>
            <a:endParaRPr kumimoji="0" lang="zh-CN" altLang="en-US" sz="23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zh-CN" altLang="en-US" sz="2300" b="0" i="0" u="none" strike="noStrike" kern="1200" cap="none" spc="0" normalizeH="0" baseline="0" noProof="0" dirty="0" smtClean="0">
                <a:ln>
                  <a:noFill/>
                </a:ln>
                <a:solidFill>
                  <a:schemeClr val="tx1"/>
                </a:solidFill>
                <a:effectLst/>
                <a:uLnTx/>
                <a:uFillTx/>
                <a:latin typeface="+mj-lt"/>
                <a:ea typeface="楷体_GB2312" pitchFamily="49" charset="-122"/>
                <a:cs typeface="+mn-cs"/>
              </a:rPr>
              <a:t>工作量相当大</a:t>
            </a:r>
            <a:endParaRPr kumimoji="0" lang="zh-CN" altLang="en-US" sz="23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822325" marR="0" lvl="2" indent="-228600" algn="l" defTabSz="914400" rtl="0" eaLnBrk="0" fontAlgn="base" latinLnBrk="0" hangingPunct="0">
              <a:lnSpc>
                <a:spcPct val="100000"/>
              </a:lnSpc>
              <a:spcBef>
                <a:spcPts val="500"/>
              </a:spcBef>
              <a:spcAft>
                <a:spcPct val="0"/>
              </a:spcAft>
              <a:buClr>
                <a:srgbClr val="BCBCBC"/>
              </a:buClr>
              <a:buSzPct val="76000"/>
              <a:buFont typeface="Wingdings 3" panose="05040102010807070707" pitchFamily="18" charset="2"/>
              <a:buChar char=""/>
              <a:defRPr/>
            </a:pPr>
            <a:r>
              <a:rPr kumimoji="0" lang="zh-CN" altLang="en-US" sz="2000" b="0" i="0" u="none" strike="noStrike" kern="1200" cap="none" spc="0" normalizeH="0" baseline="0" noProof="0" dirty="0" smtClean="0">
                <a:ln>
                  <a:noFill/>
                </a:ln>
                <a:solidFill>
                  <a:schemeClr val="tx1"/>
                </a:solidFill>
                <a:effectLst/>
                <a:uLnTx/>
                <a:uFillTx/>
                <a:latin typeface="+mj-lt"/>
                <a:ea typeface="楷体_GB2312" pitchFamily="49" charset="-122"/>
                <a:cs typeface="+mn-cs"/>
              </a:rPr>
              <a:t>故采用</a:t>
            </a:r>
            <a:r>
              <a:rPr kumimoji="0" lang="en-US" altLang="zh-CN" sz="2000" b="0" i="0" u="none" strike="noStrike" kern="1200" cap="none" spc="0" normalizeH="0" baseline="0" noProof="0" dirty="0" smtClean="0">
                <a:ln>
                  <a:noFill/>
                </a:ln>
                <a:solidFill>
                  <a:schemeClr val="tx1"/>
                </a:solidFill>
                <a:effectLst/>
                <a:uLnTx/>
                <a:uFillTx/>
                <a:latin typeface="+mj-lt"/>
                <a:ea typeface="楷体_GB2312" pitchFamily="49" charset="-122"/>
                <a:cs typeface="+mn-cs"/>
              </a:rPr>
              <a:t>YACC</a:t>
            </a:r>
            <a:r>
              <a:rPr kumimoji="0" lang="zh-CN" altLang="en-US" sz="2000" b="0" i="0" u="none" strike="noStrike" kern="1200" cap="none" spc="0" normalizeH="0" baseline="0" noProof="0" dirty="0" smtClean="0">
                <a:ln>
                  <a:noFill/>
                </a:ln>
                <a:solidFill>
                  <a:schemeClr val="tx1"/>
                </a:solidFill>
                <a:effectLst/>
                <a:uLnTx/>
                <a:uFillTx/>
                <a:latin typeface="+mj-lt"/>
                <a:ea typeface="楷体_GB2312" pitchFamily="49" charset="-122"/>
                <a:cs typeface="+mn-cs"/>
              </a:rPr>
              <a:t>等语法分析程序自动产生器</a:t>
            </a:r>
            <a:endParaRPr kumimoji="0" lang="zh-CN" altLang="en-US" sz="20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79875" name="Date Placeholder 3"/>
          <p:cNvSpPr>
            <a:spLocks noGrp="1"/>
          </p:cNvSpPr>
          <p:nvPr>
            <p:ph type="dt" sz="half" idx="10"/>
          </p:nvPr>
        </p:nvSpPr>
        <p:spPr>
          <a:noFill/>
          <a:ln>
            <a:noFill/>
          </a:ln>
        </p:spPr>
        <p:txBody>
          <a:bodyPr anchor="t"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a:fld id="{BB962C8B-B14F-4D97-AF65-F5344CB8AC3E}" type="datetime1">
              <a:rPr lang="zh-TW" altLang="en-US" sz="1400" dirty="0">
                <a:solidFill>
                  <a:schemeClr val="tx2"/>
                </a:solidFill>
              </a:rPr>
            </a:fld>
            <a:endParaRPr lang="zh-TW" altLang="en-US" sz="1400" dirty="0">
              <a:solidFill>
                <a:schemeClr val="tx2"/>
              </a:solidFill>
            </a:endParaRPr>
          </a:p>
        </p:txBody>
      </p:sp>
      <p:sp>
        <p:nvSpPr>
          <p:cNvPr id="79876" name="Slide Number Placeholder 4"/>
          <p:cNvSpPr>
            <a:spLocks noGrp="1"/>
          </p:cNvSpPr>
          <p:nvPr>
            <p:ph type="sldNum" sz="quarter" idx="12"/>
          </p:nvPr>
        </p:nvSpPr>
        <p:spPr>
          <a:noFill/>
          <a:ln>
            <a:noFill/>
          </a:ln>
        </p:spPr>
        <p:txBody>
          <a:bodyPr anchor="t"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a:fld id="{9A0DB2DC-4C9A-4742-B13C-FB6460FD3503}" type="slidenum">
              <a:rPr lang="zh-TW" altLang="en-US" sz="1400" dirty="0">
                <a:solidFill>
                  <a:schemeClr val="tx2"/>
                </a:solidFill>
              </a:rPr>
            </a:fld>
            <a:endParaRPr lang="zh-TW" altLang="en-US" sz="1400" dirty="0">
              <a:solidFill>
                <a:schemeClr val="tx2"/>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0897" name="Title 1"/>
          <p:cNvSpPr>
            <a:spLocks noGrp="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LR</a:t>
            </a:r>
            <a:endParaRPr lang="zh-CN" altLang="en-US" kern="1200" dirty="0">
              <a:latin typeface="+mj-lt"/>
              <a:ea typeface="宋体" panose="02010600030101010101" pitchFamily="2" charset="-122"/>
              <a:cs typeface="+mj-cs"/>
            </a:endParaRPr>
          </a:p>
        </p:txBody>
      </p:sp>
      <p:sp>
        <p:nvSpPr>
          <p:cNvPr id="80898" name="Content Placeholder 2"/>
          <p:cNvSpPr>
            <a:spLocks noGrp="1"/>
          </p:cNvSpPr>
          <p:nvPr>
            <p:ph sz="quarter" idx="1"/>
          </p:nvPr>
        </p:nvSpPr>
        <p:spPr>
          <a:xfrm>
            <a:off x="457200" y="1219200"/>
            <a:ext cx="8229600" cy="4937125"/>
          </a:xfrm>
        </p:spPr>
        <p:txBody>
          <a:bodyPr vert="horz" wrap="square" lIns="91440" tIns="45720" rIns="91440" bIns="45720" anchor="t" anchorCtr="0"/>
          <a:p>
            <a:pPr>
              <a:buClr>
                <a:schemeClr val="accent1"/>
              </a:buClr>
              <a:buSzPct val="76000"/>
              <a:buFont typeface="Wingdings 3" panose="05040102010807070707" pitchFamily="18" charset="2"/>
            </a:pPr>
            <a:r>
              <a:rPr lang="zh-CN" altLang="en-US" sz="2800" dirty="0">
                <a:latin typeface="楷体_GB2312" pitchFamily="49" charset="-122"/>
                <a:ea typeface="楷体_GB2312" pitchFamily="49" charset="-122"/>
              </a:rPr>
              <a:t>基本思想：在规范归约过程中，</a:t>
            </a:r>
            <a:endParaRPr lang="zh-CN" altLang="en-US" sz="2800" dirty="0">
              <a:latin typeface="楷体_GB2312" pitchFamily="49" charset="-122"/>
              <a:ea typeface="楷体_GB2312" pitchFamily="49" charset="-122"/>
            </a:endParaRPr>
          </a:p>
          <a:p>
            <a:pPr lvl="1">
              <a:buClr>
                <a:schemeClr val="accent2"/>
              </a:buClr>
              <a:buSzPct val="76000"/>
              <a:buFont typeface="Wingdings 3" panose="05040102010807070707" pitchFamily="18" charset="2"/>
            </a:pPr>
            <a:r>
              <a:rPr lang="zh-CN" altLang="en-US" sz="2400" dirty="0">
                <a:solidFill>
                  <a:schemeClr val="tx1"/>
                </a:solidFill>
                <a:latin typeface="楷体_GB2312" pitchFamily="49" charset="-122"/>
                <a:ea typeface="楷体_GB2312" pitchFamily="49" charset="-122"/>
              </a:rPr>
              <a:t>一方面记住“历史”</a:t>
            </a:r>
            <a:endParaRPr lang="zh-CN" altLang="en-US" sz="2400" dirty="0">
              <a:solidFill>
                <a:schemeClr val="tx1"/>
              </a:solidFill>
              <a:latin typeface="楷体_GB2312" pitchFamily="49" charset="-122"/>
              <a:ea typeface="楷体_GB2312" pitchFamily="49" charset="-122"/>
            </a:endParaRPr>
          </a:p>
          <a:p>
            <a:pPr lvl="2">
              <a:buClr>
                <a:srgbClr val="BCBCBC"/>
              </a:buClr>
              <a:buSzPct val="76000"/>
              <a:buFont typeface="Wingdings 3" panose="05040102010807070707" pitchFamily="18" charset="2"/>
            </a:pPr>
            <a:r>
              <a:rPr lang="zh-CN" altLang="en-US" dirty="0">
                <a:latin typeface="楷体_GB2312" pitchFamily="49" charset="-122"/>
                <a:ea typeface="楷体_GB2312" pitchFamily="49" charset="-122"/>
              </a:rPr>
              <a:t>记住已移进和归约出的整个符号串</a:t>
            </a:r>
            <a:endParaRPr lang="zh-CN" altLang="en-US" dirty="0">
              <a:latin typeface="楷体_GB2312" pitchFamily="49" charset="-122"/>
              <a:ea typeface="楷体_GB2312" pitchFamily="49" charset="-122"/>
            </a:endParaRPr>
          </a:p>
          <a:p>
            <a:pPr lvl="1">
              <a:buClr>
                <a:schemeClr val="accent2"/>
              </a:buClr>
              <a:buSzPct val="76000"/>
              <a:buFont typeface="Wingdings 3" panose="05040102010807070707" pitchFamily="18" charset="2"/>
            </a:pPr>
            <a:r>
              <a:rPr lang="zh-CN" altLang="en-US" sz="2400" dirty="0">
                <a:solidFill>
                  <a:schemeClr val="tx1"/>
                </a:solidFill>
                <a:latin typeface="楷体_GB2312" pitchFamily="49" charset="-122"/>
                <a:ea typeface="楷体_GB2312" pitchFamily="49" charset="-122"/>
              </a:rPr>
              <a:t>另一方面“展望”未来</a:t>
            </a:r>
            <a:endParaRPr lang="zh-CN" altLang="en-US" sz="2400" dirty="0">
              <a:solidFill>
                <a:schemeClr val="tx1"/>
              </a:solidFill>
              <a:latin typeface="楷体_GB2312" pitchFamily="49" charset="-122"/>
              <a:ea typeface="楷体_GB2312" pitchFamily="49" charset="-122"/>
            </a:endParaRPr>
          </a:p>
          <a:p>
            <a:pPr lvl="2">
              <a:buClr>
                <a:srgbClr val="BCBCBC"/>
              </a:buClr>
              <a:buSzPct val="76000"/>
              <a:buFont typeface="Wingdings 3" panose="05040102010807070707" pitchFamily="18" charset="2"/>
            </a:pPr>
            <a:r>
              <a:rPr lang="zh-CN" altLang="en-US" dirty="0">
                <a:latin typeface="楷体_GB2312" pitchFamily="49" charset="-122"/>
                <a:ea typeface="楷体_GB2312" pitchFamily="49" charset="-122"/>
              </a:rPr>
              <a:t>根据所用的产生式推测未来可能碰到的输入符号</a:t>
            </a:r>
            <a:endParaRPr lang="zh-CN" altLang="en-US" dirty="0">
              <a:latin typeface="楷体_GB2312" pitchFamily="49" charset="-122"/>
              <a:ea typeface="楷体_GB2312" pitchFamily="49" charset="-122"/>
            </a:endParaRPr>
          </a:p>
          <a:p>
            <a:pPr>
              <a:buClr>
                <a:schemeClr val="accent1"/>
              </a:buClr>
              <a:buSzPct val="76000"/>
              <a:buFont typeface="Wingdings 3" panose="05040102010807070707" pitchFamily="18" charset="2"/>
            </a:pPr>
            <a:r>
              <a:rPr lang="zh-CN" altLang="en-US" sz="2800" dirty="0">
                <a:latin typeface="楷体_GB2312" pitchFamily="49" charset="-122"/>
                <a:ea typeface="楷体_GB2312" pitchFamily="49" charset="-122"/>
              </a:rPr>
              <a:t>当一串貌似句柄的符号串呈现于分析栈的顶端时</a:t>
            </a:r>
            <a:endParaRPr lang="zh-CN" altLang="en-US" sz="2800" dirty="0">
              <a:latin typeface="楷体_GB2312" pitchFamily="49" charset="-122"/>
              <a:ea typeface="楷体_GB2312" pitchFamily="49" charset="-122"/>
            </a:endParaRPr>
          </a:p>
          <a:p>
            <a:pPr lvl="1">
              <a:buClr>
                <a:schemeClr val="accent2"/>
              </a:buClr>
              <a:buSzPct val="76000"/>
              <a:buFont typeface="Wingdings 3" panose="05040102010807070707" pitchFamily="18" charset="2"/>
            </a:pPr>
            <a:r>
              <a:rPr lang="zh-CN" altLang="en-US" sz="2400" dirty="0">
                <a:solidFill>
                  <a:schemeClr val="tx1"/>
                </a:solidFill>
                <a:latin typeface="楷体_GB2312" pitchFamily="49" charset="-122"/>
                <a:ea typeface="楷体_GB2312" pitchFamily="49" charset="-122"/>
              </a:rPr>
              <a:t>根据 “</a:t>
            </a:r>
            <a:r>
              <a:rPr lang="zh-CN" altLang="en-US" sz="2400" dirty="0">
                <a:solidFill>
                  <a:srgbClr val="FF0000"/>
                </a:solidFill>
                <a:latin typeface="楷体_GB2312" pitchFamily="49" charset="-122"/>
                <a:ea typeface="楷体_GB2312" pitchFamily="49" charset="-122"/>
              </a:rPr>
              <a:t>历史</a:t>
            </a:r>
            <a:r>
              <a:rPr lang="zh-CN" altLang="en-US" sz="2400" dirty="0">
                <a:solidFill>
                  <a:schemeClr val="tx1"/>
                </a:solidFill>
                <a:latin typeface="楷体_GB2312" pitchFamily="49" charset="-122"/>
                <a:ea typeface="楷体_GB2312" pitchFamily="49" charset="-122"/>
              </a:rPr>
              <a:t>”、“</a:t>
            </a:r>
            <a:r>
              <a:rPr lang="zh-CN" altLang="en-US" sz="2400" dirty="0">
                <a:solidFill>
                  <a:srgbClr val="FF0000"/>
                </a:solidFill>
                <a:latin typeface="楷体_GB2312" pitchFamily="49" charset="-122"/>
                <a:ea typeface="楷体_GB2312" pitchFamily="49" charset="-122"/>
              </a:rPr>
              <a:t>展望</a:t>
            </a:r>
            <a:r>
              <a:rPr lang="zh-CN" altLang="en-US" sz="2400" dirty="0">
                <a:solidFill>
                  <a:schemeClr val="tx1"/>
                </a:solidFill>
                <a:latin typeface="楷体_GB2312" pitchFamily="49" charset="-122"/>
                <a:ea typeface="楷体_GB2312" pitchFamily="49" charset="-122"/>
              </a:rPr>
              <a:t>”和“</a:t>
            </a:r>
            <a:r>
              <a:rPr lang="zh-CN" altLang="en-US" sz="2400" dirty="0">
                <a:solidFill>
                  <a:srgbClr val="FF0000"/>
                </a:solidFill>
                <a:latin typeface="楷体_GB2312" pitchFamily="49" charset="-122"/>
                <a:ea typeface="楷体_GB2312" pitchFamily="49" charset="-122"/>
              </a:rPr>
              <a:t>现实</a:t>
            </a:r>
            <a:r>
              <a:rPr lang="zh-CN" altLang="en-US" sz="2400" dirty="0">
                <a:solidFill>
                  <a:schemeClr val="tx1"/>
                </a:solidFill>
                <a:latin typeface="楷体_GB2312" pitchFamily="49" charset="-122"/>
                <a:ea typeface="楷体_GB2312" pitchFamily="49" charset="-122"/>
              </a:rPr>
              <a:t>”的输入符号等三方面信息</a:t>
            </a:r>
            <a:endParaRPr lang="zh-CN" altLang="en-US" sz="2400" dirty="0">
              <a:solidFill>
                <a:schemeClr val="tx1"/>
              </a:solidFill>
              <a:latin typeface="楷体_GB2312" pitchFamily="49" charset="-122"/>
              <a:ea typeface="楷体_GB2312" pitchFamily="49" charset="-122"/>
            </a:endParaRPr>
          </a:p>
          <a:p>
            <a:pPr lvl="1">
              <a:buClr>
                <a:schemeClr val="accent2"/>
              </a:buClr>
              <a:buSzPct val="76000"/>
              <a:buFont typeface="Wingdings 3" panose="05040102010807070707" pitchFamily="18" charset="2"/>
            </a:pPr>
            <a:r>
              <a:rPr lang="zh-CN" altLang="en-US" sz="2400" dirty="0">
                <a:solidFill>
                  <a:schemeClr val="tx1"/>
                </a:solidFill>
                <a:latin typeface="楷体_GB2312" pitchFamily="49" charset="-122"/>
                <a:ea typeface="楷体_GB2312" pitchFamily="49" charset="-122"/>
              </a:rPr>
              <a:t>来确定栈顶的符号串是否构成相对某一产生式的句柄</a:t>
            </a:r>
            <a:endParaRPr lang="zh-CN" altLang="en-US" sz="2400" dirty="0">
              <a:solidFill>
                <a:schemeClr val="tx1"/>
              </a:solidFill>
              <a:latin typeface="楷体_GB2312" pitchFamily="49" charset="-122"/>
              <a:ea typeface="楷体_GB2312" pitchFamily="49" charset="-122"/>
            </a:endParaRPr>
          </a:p>
          <a:p>
            <a:pPr>
              <a:buClr>
                <a:schemeClr val="accent1"/>
              </a:buClr>
              <a:buSzPct val="76000"/>
              <a:buFont typeface="Wingdings 3" panose="05040102010807070707" pitchFamily="18" charset="2"/>
            </a:pPr>
            <a:endParaRPr lang="zh-CN" altLang="en-US" dirty="0">
              <a:latin typeface="楷体_GB2312" pitchFamily="49" charset="-122"/>
              <a:ea typeface="楷体_GB2312" pitchFamily="49" charset="-122"/>
            </a:endParaRPr>
          </a:p>
        </p:txBody>
      </p:sp>
      <p:sp>
        <p:nvSpPr>
          <p:cNvPr id="80899" name="Date Placeholder 3"/>
          <p:cNvSpPr>
            <a:spLocks noGrp="1"/>
          </p:cNvSpPr>
          <p:nvPr>
            <p:ph type="dt" sz="half" idx="10"/>
          </p:nvPr>
        </p:nvSpPr>
        <p:spPr>
          <a:noFill/>
          <a:ln>
            <a:noFill/>
          </a:ln>
        </p:spPr>
        <p:txBody>
          <a:bodyPr anchor="t"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a:fld id="{BB962C8B-B14F-4D97-AF65-F5344CB8AC3E}" type="datetime1">
              <a:rPr lang="zh-TW" altLang="en-US" sz="1400" dirty="0">
                <a:solidFill>
                  <a:schemeClr val="tx2"/>
                </a:solidFill>
              </a:rPr>
            </a:fld>
            <a:endParaRPr lang="zh-TW" altLang="en-US" sz="1400" dirty="0">
              <a:solidFill>
                <a:schemeClr val="tx2"/>
              </a:solidFill>
            </a:endParaRPr>
          </a:p>
        </p:txBody>
      </p:sp>
      <p:sp>
        <p:nvSpPr>
          <p:cNvPr id="80900" name="Slide Number Placeholder 4"/>
          <p:cNvSpPr>
            <a:spLocks noGrp="1"/>
          </p:cNvSpPr>
          <p:nvPr>
            <p:ph type="sldNum" sz="quarter" idx="12"/>
          </p:nvPr>
        </p:nvSpPr>
        <p:spPr>
          <a:noFill/>
          <a:ln>
            <a:noFill/>
          </a:ln>
        </p:spPr>
        <p:txBody>
          <a:bodyPr anchor="t"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a:fld id="{9A0DB2DC-4C9A-4742-B13C-FB6460FD3503}" type="slidenum">
              <a:rPr lang="zh-TW" altLang="en-US" sz="1400" dirty="0">
                <a:solidFill>
                  <a:schemeClr val="tx2"/>
                </a:solidFill>
              </a:rPr>
            </a:fld>
            <a:endParaRPr lang="zh-TW" altLang="en-US" sz="1400" dirty="0">
              <a:solidFill>
                <a:schemeClr val="tx2"/>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1" name="Title 1"/>
          <p:cNvSpPr>
            <a:spLocks noGrp="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LR</a:t>
            </a:r>
            <a:endParaRPr lang="zh-CN" altLang="en-US" kern="1200" dirty="0">
              <a:latin typeface="+mj-lt"/>
              <a:ea typeface="宋体" panose="02010600030101010101" pitchFamily="2" charset="-122"/>
              <a:cs typeface="+mj-cs"/>
            </a:endParaRPr>
          </a:p>
        </p:txBody>
      </p:sp>
      <p:sp>
        <p:nvSpPr>
          <p:cNvPr id="3" name="Content Placeholder 2"/>
          <p:cNvSpPr>
            <a:spLocks noGrp="1"/>
          </p:cNvSpPr>
          <p:nvPr>
            <p:ph sz="quarter" idx="1"/>
          </p:nvPr>
        </p:nvSpPr>
        <p:spPr>
          <a:xfrm>
            <a:off x="457200" y="1219200"/>
            <a:ext cx="8229600" cy="4937125"/>
          </a:xfrm>
        </p:spPr>
        <p:txBody>
          <a:bodyPr vert="horz" wrap="square" lIns="91440" tIns="45720" rIns="91440" bIns="45720" numCol="1" anchor="t" anchorCtr="0" compatLnSpc="1"/>
          <a:lstStyle/>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一个</a:t>
            </a:r>
            <a:r>
              <a:rPr kumimoji="0" lang="en-US" altLang="zh-CN"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LR</a:t>
            </a:r>
            <a:r>
              <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分析器实质上是一个带先进后出存储器（栈）的确定状态有限状态自动机</a:t>
            </a:r>
            <a:endPar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将“历史”与“展望”信息抽象成为某些状态</a:t>
            </a:r>
            <a:endPar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先进后出存储器（分析栈）用于存放状态</a:t>
            </a:r>
            <a:endPar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栈里的每个状态都概括了从分析开始直到某一归约阶段的全部“历史”和“展望”资料</a:t>
            </a:r>
            <a:endPar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rPr>
              <a:t>任何时候，栈顶的状态都代表整个历史和已推测的展望</a:t>
            </a:r>
            <a:endParaRPr kumimoji="0" lang="zh-CN" altLang="en-US" sz="24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en-US" altLang="zh-CN"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LR</a:t>
            </a:r>
            <a:r>
              <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分析器的每一步工作都是由栈顶和现行输入符号所唯一决定的</a:t>
            </a:r>
            <a:endPar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81923" name="Date Placeholder 3"/>
          <p:cNvSpPr>
            <a:spLocks noGrp="1"/>
          </p:cNvSpPr>
          <p:nvPr>
            <p:ph type="dt" sz="half" idx="10"/>
          </p:nvPr>
        </p:nvSpPr>
        <p:spPr>
          <a:noFill/>
          <a:ln>
            <a:noFill/>
          </a:ln>
        </p:spPr>
        <p:txBody>
          <a:bodyPr anchor="t"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a:fld id="{BB962C8B-B14F-4D97-AF65-F5344CB8AC3E}" type="datetime1">
              <a:rPr lang="zh-TW" altLang="en-US" sz="1400" dirty="0">
                <a:solidFill>
                  <a:schemeClr val="tx2"/>
                </a:solidFill>
              </a:rPr>
            </a:fld>
            <a:endParaRPr lang="zh-TW" altLang="en-US" sz="1400" dirty="0">
              <a:solidFill>
                <a:schemeClr val="tx2"/>
              </a:solidFill>
            </a:endParaRPr>
          </a:p>
        </p:txBody>
      </p:sp>
      <p:sp>
        <p:nvSpPr>
          <p:cNvPr id="81924" name="Slide Number Placeholder 4"/>
          <p:cNvSpPr>
            <a:spLocks noGrp="1"/>
          </p:cNvSpPr>
          <p:nvPr>
            <p:ph type="sldNum" sz="quarter" idx="12"/>
          </p:nvPr>
        </p:nvSpPr>
        <p:spPr>
          <a:noFill/>
          <a:ln>
            <a:noFill/>
          </a:ln>
        </p:spPr>
        <p:txBody>
          <a:bodyPr anchor="t"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a:fld id="{9A0DB2DC-4C9A-4742-B13C-FB6460FD3503}" type="slidenum">
              <a:rPr lang="zh-TW" altLang="en-US" sz="1400" dirty="0">
                <a:solidFill>
                  <a:schemeClr val="tx2"/>
                </a:solidFill>
              </a:rPr>
            </a:fld>
            <a:endParaRPr lang="zh-TW" altLang="en-US" sz="1400" dirty="0">
              <a:solidFill>
                <a:schemeClr val="tx2"/>
              </a:solidFill>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5" name="Title 1"/>
          <p:cNvSpPr>
            <a:spLocks noGrp="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LR</a:t>
            </a:r>
            <a:endParaRPr lang="zh-CN" altLang="en-US" kern="1200" dirty="0">
              <a:latin typeface="+mj-lt"/>
              <a:ea typeface="宋体" panose="02010600030101010101" pitchFamily="2" charset="-122"/>
              <a:cs typeface="+mj-cs"/>
            </a:endParaRPr>
          </a:p>
        </p:txBody>
      </p:sp>
      <p:sp>
        <p:nvSpPr>
          <p:cNvPr id="3" name="Content Placeholder 2"/>
          <p:cNvSpPr>
            <a:spLocks noGrp="1"/>
          </p:cNvSpPr>
          <p:nvPr>
            <p:ph sz="quarter" idx="1"/>
          </p:nvPr>
        </p:nvSpPr>
        <p:spPr>
          <a:xfrm>
            <a:off x="457200" y="1219200"/>
            <a:ext cx="8229600" cy="769938"/>
          </a:xfrm>
        </p:spPr>
        <p:txBody>
          <a:bodyPr vert="horz" wrap="square" lIns="91440" tIns="45720" rIns="91440" bIns="45720" numCol="1" anchor="t" anchorCtr="0" compatLnSpc="1"/>
          <a:lstStyle/>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en-US" altLang="zh-CN" sz="2600" b="0" i="0" u="none" strike="noStrike" kern="1200" cap="none" spc="0" normalizeH="0" baseline="0" noProof="0" dirty="0">
                <a:ln>
                  <a:noFill/>
                </a:ln>
                <a:solidFill>
                  <a:schemeClr val="tx1"/>
                </a:solidFill>
                <a:effectLst/>
                <a:uLnTx/>
                <a:uFillTx/>
                <a:latin typeface="+mj-lt"/>
                <a:ea typeface="楷体_GB2312" pitchFamily="49" charset="-122"/>
                <a:cs typeface="+mn-cs"/>
              </a:rPr>
              <a:t>LR</a:t>
            </a:r>
            <a:r>
              <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rPr>
              <a:t>分析程序的</a:t>
            </a:r>
            <a:r>
              <a:rPr kumimoji="0" lang="zh-CN" altLang="en-US" sz="2600" b="0" i="0" u="none" strike="noStrike" kern="1200" cap="none" spc="0" normalizeH="0" baseline="0" noProof="0" dirty="0">
                <a:ln>
                  <a:noFill/>
                </a:ln>
                <a:solidFill>
                  <a:srgbClr val="993366"/>
                </a:solidFill>
                <a:effectLst/>
                <a:uLnTx/>
                <a:uFillTx/>
                <a:latin typeface="+mj-lt"/>
                <a:ea typeface="楷体_GB2312" pitchFamily="49" charset="-122"/>
                <a:cs typeface="+mn-cs"/>
              </a:rPr>
              <a:t>实质</a:t>
            </a:r>
            <a:r>
              <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rPr>
              <a:t>：分析栈＋</a:t>
            </a:r>
            <a:r>
              <a:rPr kumimoji="0" lang="en-US" altLang="zh-CN" sz="2600" b="0" i="0" u="none" strike="noStrike" kern="1200" cap="none" spc="0" normalizeH="0" baseline="0" noProof="0" dirty="0">
                <a:ln>
                  <a:noFill/>
                </a:ln>
                <a:solidFill>
                  <a:schemeClr val="tx1"/>
                </a:solidFill>
                <a:effectLst/>
                <a:uLnTx/>
                <a:uFillTx/>
                <a:latin typeface="+mj-lt"/>
                <a:ea typeface="楷体_GB2312" pitchFamily="49" charset="-122"/>
                <a:cs typeface="+mn-cs"/>
              </a:rPr>
              <a:t>DFA</a:t>
            </a:r>
            <a:endPar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82947" name="Date Placeholder 3"/>
          <p:cNvSpPr>
            <a:spLocks noGrp="1"/>
          </p:cNvSpPr>
          <p:nvPr>
            <p:ph type="dt" sz="half" idx="10"/>
          </p:nvPr>
        </p:nvSpPr>
        <p:spPr>
          <a:noFill/>
          <a:ln>
            <a:noFill/>
          </a:ln>
        </p:spPr>
        <p:txBody>
          <a:bodyPr anchor="t"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a:fld id="{BB962C8B-B14F-4D97-AF65-F5344CB8AC3E}" type="datetime1">
              <a:rPr lang="zh-TW" altLang="en-US" sz="1400" dirty="0">
                <a:solidFill>
                  <a:schemeClr val="tx2"/>
                </a:solidFill>
              </a:rPr>
            </a:fld>
            <a:endParaRPr lang="zh-TW" altLang="en-US" sz="1400" dirty="0">
              <a:solidFill>
                <a:schemeClr val="tx2"/>
              </a:solidFill>
            </a:endParaRPr>
          </a:p>
        </p:txBody>
      </p:sp>
      <p:sp>
        <p:nvSpPr>
          <p:cNvPr id="82948" name="Slide Number Placeholder 4"/>
          <p:cNvSpPr>
            <a:spLocks noGrp="1"/>
          </p:cNvSpPr>
          <p:nvPr>
            <p:ph type="sldNum" sz="quarter" idx="12"/>
          </p:nvPr>
        </p:nvSpPr>
        <p:spPr>
          <a:noFill/>
          <a:ln>
            <a:noFill/>
          </a:ln>
        </p:spPr>
        <p:txBody>
          <a:bodyPr anchor="t"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a:fld id="{9A0DB2DC-4C9A-4742-B13C-FB6460FD3503}" type="slidenum">
              <a:rPr lang="zh-TW" altLang="en-US" sz="1400" dirty="0">
                <a:solidFill>
                  <a:schemeClr val="tx2"/>
                </a:solidFill>
              </a:rPr>
            </a:fld>
            <a:endParaRPr lang="zh-TW" altLang="en-US" sz="1400" dirty="0">
              <a:solidFill>
                <a:schemeClr val="tx2"/>
              </a:solidFill>
            </a:endParaRPr>
          </a:p>
        </p:txBody>
      </p:sp>
      <p:grpSp>
        <p:nvGrpSpPr>
          <p:cNvPr id="82949" name="Group 4"/>
          <p:cNvGrpSpPr/>
          <p:nvPr/>
        </p:nvGrpSpPr>
        <p:grpSpPr>
          <a:xfrm>
            <a:off x="619125" y="2276475"/>
            <a:ext cx="7913688" cy="3886200"/>
            <a:chOff x="204" y="1283"/>
            <a:chExt cx="4985" cy="2448"/>
          </a:xfrm>
        </p:grpSpPr>
        <p:sp>
          <p:nvSpPr>
            <p:cNvPr id="82950" name="Line 5"/>
            <p:cNvSpPr/>
            <p:nvPr/>
          </p:nvSpPr>
          <p:spPr>
            <a:xfrm>
              <a:off x="487" y="1792"/>
              <a:ext cx="0" cy="1380"/>
            </a:xfrm>
            <a:prstGeom prst="line">
              <a:avLst/>
            </a:prstGeom>
            <a:ln w="28575" cap="flat" cmpd="sng">
              <a:solidFill>
                <a:srgbClr val="000000"/>
              </a:solidFill>
              <a:prstDash val="solid"/>
              <a:round/>
              <a:headEnd type="none" w="med" len="med"/>
              <a:tailEnd type="none" w="med" len="med"/>
            </a:ln>
          </p:spPr>
        </p:sp>
        <p:sp>
          <p:nvSpPr>
            <p:cNvPr id="82951" name="Line 6"/>
            <p:cNvSpPr/>
            <p:nvPr/>
          </p:nvSpPr>
          <p:spPr>
            <a:xfrm>
              <a:off x="487" y="3172"/>
              <a:ext cx="1418" cy="0"/>
            </a:xfrm>
            <a:prstGeom prst="line">
              <a:avLst/>
            </a:prstGeom>
            <a:ln w="28575" cap="flat" cmpd="sng">
              <a:solidFill>
                <a:srgbClr val="000000"/>
              </a:solidFill>
              <a:prstDash val="solid"/>
              <a:round/>
              <a:headEnd type="none" w="med" len="med"/>
              <a:tailEnd type="none" w="med" len="med"/>
            </a:ln>
          </p:spPr>
        </p:sp>
        <p:sp>
          <p:nvSpPr>
            <p:cNvPr id="82952" name="Line 7"/>
            <p:cNvSpPr/>
            <p:nvPr/>
          </p:nvSpPr>
          <p:spPr>
            <a:xfrm flipV="1">
              <a:off x="1905" y="1752"/>
              <a:ext cx="0" cy="1420"/>
            </a:xfrm>
            <a:prstGeom prst="line">
              <a:avLst/>
            </a:prstGeom>
            <a:ln w="28575" cap="flat" cmpd="sng">
              <a:solidFill>
                <a:srgbClr val="000000"/>
              </a:solidFill>
              <a:prstDash val="solid"/>
              <a:round/>
              <a:headEnd type="none" w="med" len="med"/>
              <a:tailEnd type="none" w="med" len="med"/>
            </a:ln>
          </p:spPr>
        </p:sp>
        <p:sp>
          <p:nvSpPr>
            <p:cNvPr id="82953" name="Line 8"/>
            <p:cNvSpPr/>
            <p:nvPr/>
          </p:nvSpPr>
          <p:spPr>
            <a:xfrm flipV="1">
              <a:off x="1175" y="1792"/>
              <a:ext cx="0" cy="1380"/>
            </a:xfrm>
            <a:prstGeom prst="line">
              <a:avLst/>
            </a:prstGeom>
            <a:ln w="28575" cap="flat" cmpd="sng">
              <a:solidFill>
                <a:srgbClr val="000000"/>
              </a:solidFill>
              <a:prstDash val="solid"/>
              <a:round/>
              <a:headEnd type="none" w="med" len="med"/>
              <a:tailEnd type="none" w="med" len="med"/>
            </a:ln>
          </p:spPr>
        </p:sp>
        <p:sp>
          <p:nvSpPr>
            <p:cNvPr id="82954" name="Line 9"/>
            <p:cNvSpPr/>
            <p:nvPr/>
          </p:nvSpPr>
          <p:spPr>
            <a:xfrm>
              <a:off x="487" y="2897"/>
              <a:ext cx="1418" cy="0"/>
            </a:xfrm>
            <a:prstGeom prst="line">
              <a:avLst/>
            </a:prstGeom>
            <a:ln w="28575" cap="flat" cmpd="sng">
              <a:solidFill>
                <a:srgbClr val="000000"/>
              </a:solidFill>
              <a:prstDash val="solid"/>
              <a:round/>
              <a:headEnd type="none" w="med" len="med"/>
              <a:tailEnd type="none" w="med" len="med"/>
            </a:ln>
          </p:spPr>
        </p:sp>
        <p:sp>
          <p:nvSpPr>
            <p:cNvPr id="82955" name="Line 10"/>
            <p:cNvSpPr/>
            <p:nvPr/>
          </p:nvSpPr>
          <p:spPr>
            <a:xfrm>
              <a:off x="487" y="2581"/>
              <a:ext cx="1418" cy="0"/>
            </a:xfrm>
            <a:prstGeom prst="line">
              <a:avLst/>
            </a:prstGeom>
            <a:ln w="28575" cap="flat" cmpd="sng">
              <a:solidFill>
                <a:srgbClr val="000000"/>
              </a:solidFill>
              <a:prstDash val="solid"/>
              <a:round/>
              <a:headEnd type="none" w="med" len="med"/>
              <a:tailEnd type="none" w="med" len="med"/>
            </a:ln>
          </p:spPr>
        </p:sp>
        <p:sp>
          <p:nvSpPr>
            <p:cNvPr id="82956" name="Line 11"/>
            <p:cNvSpPr/>
            <p:nvPr/>
          </p:nvSpPr>
          <p:spPr>
            <a:xfrm>
              <a:off x="487" y="2304"/>
              <a:ext cx="1418" cy="0"/>
            </a:xfrm>
            <a:prstGeom prst="line">
              <a:avLst/>
            </a:prstGeom>
            <a:ln w="28575" cap="flat" cmpd="sng">
              <a:solidFill>
                <a:srgbClr val="000000"/>
              </a:solidFill>
              <a:prstDash val="solid"/>
              <a:round/>
              <a:headEnd type="none" w="med" len="med"/>
              <a:tailEnd type="none" w="med" len="med"/>
            </a:ln>
          </p:spPr>
        </p:sp>
        <p:sp>
          <p:nvSpPr>
            <p:cNvPr id="82957" name="Line 12"/>
            <p:cNvSpPr/>
            <p:nvPr/>
          </p:nvSpPr>
          <p:spPr>
            <a:xfrm>
              <a:off x="487" y="2029"/>
              <a:ext cx="1418" cy="0"/>
            </a:xfrm>
            <a:prstGeom prst="line">
              <a:avLst/>
            </a:prstGeom>
            <a:ln w="28575" cap="flat" cmpd="sng">
              <a:solidFill>
                <a:srgbClr val="000000"/>
              </a:solidFill>
              <a:prstDash val="solid"/>
              <a:round/>
              <a:headEnd type="none" w="med" len="med"/>
              <a:tailEnd type="none" w="med" len="med"/>
            </a:ln>
          </p:spPr>
        </p:sp>
        <p:sp>
          <p:nvSpPr>
            <p:cNvPr id="82958" name="Line 13"/>
            <p:cNvSpPr/>
            <p:nvPr/>
          </p:nvSpPr>
          <p:spPr>
            <a:xfrm flipV="1">
              <a:off x="204" y="2265"/>
              <a:ext cx="0" cy="671"/>
            </a:xfrm>
            <a:prstGeom prst="line">
              <a:avLst/>
            </a:prstGeom>
            <a:ln w="28575" cap="flat" cmpd="sng">
              <a:solidFill>
                <a:srgbClr val="000000"/>
              </a:solidFill>
              <a:prstDash val="solid"/>
              <a:round/>
              <a:headEnd type="none" w="med" len="med"/>
              <a:tailEnd type="triangle" w="med" len="med"/>
            </a:ln>
          </p:spPr>
        </p:sp>
        <p:sp>
          <p:nvSpPr>
            <p:cNvPr id="82959" name="Line 14"/>
            <p:cNvSpPr/>
            <p:nvPr/>
          </p:nvSpPr>
          <p:spPr>
            <a:xfrm flipH="1" flipV="1">
              <a:off x="1927" y="2160"/>
              <a:ext cx="1180" cy="2"/>
            </a:xfrm>
            <a:prstGeom prst="line">
              <a:avLst/>
            </a:prstGeom>
            <a:ln w="28575" cap="flat" cmpd="sng">
              <a:solidFill>
                <a:srgbClr val="000000"/>
              </a:solidFill>
              <a:prstDash val="solid"/>
              <a:round/>
              <a:headEnd type="none" w="med" len="med"/>
              <a:tailEnd type="triangle" w="med" len="med"/>
            </a:ln>
          </p:spPr>
        </p:sp>
        <p:sp>
          <p:nvSpPr>
            <p:cNvPr id="82960" name="Text Box 15"/>
            <p:cNvSpPr txBox="1"/>
            <p:nvPr/>
          </p:nvSpPr>
          <p:spPr>
            <a:xfrm>
              <a:off x="615" y="3216"/>
              <a:ext cx="405" cy="212"/>
            </a:xfrm>
            <a:prstGeom prst="rect">
              <a:avLst/>
            </a:prstGeom>
            <a:noFill/>
            <a:ln w="9525">
              <a:noFill/>
            </a:ln>
          </p:spPr>
          <p:txBody>
            <a:bodyPr anchor="t" anchorCtr="0">
              <a:spAutoFit/>
            </a:bodyPr>
            <a:p>
              <a:r>
                <a:rPr lang="zh-CN" altLang="en-US" sz="1600" i="1" dirty="0">
                  <a:latin typeface="Arial" panose="020B0604020202020204" pitchFamily="34" charset="0"/>
                  <a:ea typeface="宋体" panose="02010600030101010101" pitchFamily="2" charset="-122"/>
                </a:rPr>
                <a:t>状态</a:t>
              </a:r>
              <a:endParaRPr lang="zh-CN" altLang="en-US" sz="1600" i="1" dirty="0">
                <a:latin typeface="Arial" panose="020B0604020202020204" pitchFamily="34" charset="0"/>
                <a:ea typeface="宋体" panose="02010600030101010101" pitchFamily="2" charset="-122"/>
              </a:endParaRPr>
            </a:p>
          </p:txBody>
        </p:sp>
        <p:sp>
          <p:nvSpPr>
            <p:cNvPr id="82961" name="Text Box 16"/>
            <p:cNvSpPr txBox="1"/>
            <p:nvPr/>
          </p:nvSpPr>
          <p:spPr>
            <a:xfrm>
              <a:off x="1338" y="3216"/>
              <a:ext cx="404" cy="212"/>
            </a:xfrm>
            <a:prstGeom prst="rect">
              <a:avLst/>
            </a:prstGeom>
            <a:noFill/>
            <a:ln w="9525">
              <a:noFill/>
            </a:ln>
          </p:spPr>
          <p:txBody>
            <a:bodyPr anchor="t" anchorCtr="0">
              <a:spAutoFit/>
            </a:bodyPr>
            <a:p>
              <a:r>
                <a:rPr lang="zh-CN" altLang="en-US" sz="1600" i="1" dirty="0">
                  <a:latin typeface="Arial" panose="020B0604020202020204" pitchFamily="34" charset="0"/>
                  <a:ea typeface="宋体" panose="02010600030101010101" pitchFamily="2" charset="-122"/>
                </a:rPr>
                <a:t>符号</a:t>
              </a:r>
              <a:endParaRPr lang="zh-CN" altLang="en-US" sz="1600" i="1" dirty="0">
                <a:latin typeface="Arial" panose="020B0604020202020204" pitchFamily="34" charset="0"/>
                <a:ea typeface="宋体" panose="02010600030101010101" pitchFamily="2" charset="-122"/>
              </a:endParaRPr>
            </a:p>
          </p:txBody>
        </p:sp>
        <p:sp>
          <p:nvSpPr>
            <p:cNvPr id="82962" name="Text Box 17"/>
            <p:cNvSpPr txBox="1"/>
            <p:nvPr/>
          </p:nvSpPr>
          <p:spPr>
            <a:xfrm>
              <a:off x="690" y="2936"/>
              <a:ext cx="324" cy="250"/>
            </a:xfrm>
            <a:prstGeom prst="rect">
              <a:avLst/>
            </a:prstGeom>
            <a:noFill/>
            <a:ln w="28575">
              <a:noFill/>
            </a:ln>
          </p:spPr>
          <p:txBody>
            <a:bodyPr anchor="t" anchorCtr="0">
              <a:spAutoFit/>
            </a:bodyPr>
            <a:p>
              <a:r>
                <a:rPr lang="en-US" altLang="zh-CN" sz="2000" i="1" dirty="0">
                  <a:latin typeface="Arial" panose="020B0604020202020204" pitchFamily="34" charset="0"/>
                  <a:ea typeface="宋体" panose="02010600030101010101" pitchFamily="2" charset="-122"/>
                </a:rPr>
                <a:t>S</a:t>
              </a:r>
              <a:r>
                <a:rPr lang="en-US" altLang="zh-CN" sz="2000" i="1" baseline="-25000" dirty="0">
                  <a:latin typeface="Arial" panose="020B0604020202020204" pitchFamily="34" charset="0"/>
                  <a:ea typeface="宋体" panose="02010600030101010101" pitchFamily="2" charset="-122"/>
                </a:rPr>
                <a:t>0</a:t>
              </a:r>
              <a:endParaRPr lang="en-US" altLang="zh-CN" sz="2000" i="1" baseline="-25000" dirty="0">
                <a:latin typeface="Arial" panose="020B0604020202020204" pitchFamily="34" charset="0"/>
                <a:ea typeface="宋体" panose="02010600030101010101" pitchFamily="2" charset="-122"/>
              </a:endParaRPr>
            </a:p>
          </p:txBody>
        </p:sp>
        <p:sp>
          <p:nvSpPr>
            <p:cNvPr id="82963" name="Text Box 18"/>
            <p:cNvSpPr txBox="1"/>
            <p:nvPr/>
          </p:nvSpPr>
          <p:spPr>
            <a:xfrm>
              <a:off x="690" y="2620"/>
              <a:ext cx="324" cy="250"/>
            </a:xfrm>
            <a:prstGeom prst="rect">
              <a:avLst/>
            </a:prstGeom>
            <a:noFill/>
            <a:ln w="28575">
              <a:noFill/>
            </a:ln>
          </p:spPr>
          <p:txBody>
            <a:bodyPr anchor="t" anchorCtr="0">
              <a:spAutoFit/>
            </a:bodyPr>
            <a:p>
              <a:r>
                <a:rPr lang="en-US" altLang="zh-CN" sz="2000" i="1" dirty="0">
                  <a:latin typeface="Arial" panose="020B0604020202020204" pitchFamily="34" charset="0"/>
                  <a:ea typeface="宋体" panose="02010600030101010101" pitchFamily="2" charset="-122"/>
                </a:rPr>
                <a:t>S</a:t>
              </a:r>
              <a:r>
                <a:rPr lang="en-US" altLang="zh-CN" sz="2000" i="1" baseline="-25000" dirty="0">
                  <a:latin typeface="Arial" panose="020B0604020202020204" pitchFamily="34" charset="0"/>
                  <a:ea typeface="宋体" panose="02010600030101010101" pitchFamily="2" charset="-122"/>
                </a:rPr>
                <a:t>1</a:t>
              </a:r>
              <a:endParaRPr lang="en-US" altLang="zh-CN" sz="2000" i="1" baseline="-25000" dirty="0">
                <a:latin typeface="Arial" panose="020B0604020202020204" pitchFamily="34" charset="0"/>
                <a:ea typeface="宋体" panose="02010600030101010101" pitchFamily="2" charset="-122"/>
              </a:endParaRPr>
            </a:p>
          </p:txBody>
        </p:sp>
        <p:sp>
          <p:nvSpPr>
            <p:cNvPr id="82964" name="Text Box 19"/>
            <p:cNvSpPr txBox="1"/>
            <p:nvPr/>
          </p:nvSpPr>
          <p:spPr>
            <a:xfrm>
              <a:off x="690" y="2068"/>
              <a:ext cx="324" cy="250"/>
            </a:xfrm>
            <a:prstGeom prst="rect">
              <a:avLst/>
            </a:prstGeom>
            <a:noFill/>
            <a:ln w="28575">
              <a:noFill/>
            </a:ln>
          </p:spPr>
          <p:txBody>
            <a:bodyPr anchor="t" anchorCtr="0">
              <a:spAutoFit/>
            </a:bodyPr>
            <a:p>
              <a:r>
                <a:rPr lang="en-US" altLang="zh-CN" sz="2000" i="1" dirty="0">
                  <a:latin typeface="Arial" panose="020B0604020202020204" pitchFamily="34" charset="0"/>
                  <a:ea typeface="宋体" panose="02010600030101010101" pitchFamily="2" charset="-122"/>
                </a:rPr>
                <a:t>S</a:t>
              </a:r>
              <a:r>
                <a:rPr lang="en-US" altLang="zh-CN" sz="2000" i="1" baseline="-25000" dirty="0">
                  <a:latin typeface="Arial" panose="020B0604020202020204" pitchFamily="34" charset="0"/>
                  <a:ea typeface="宋体" panose="02010600030101010101" pitchFamily="2" charset="-122"/>
                </a:rPr>
                <a:t>m</a:t>
              </a:r>
              <a:endParaRPr lang="en-US" altLang="zh-CN" sz="2000" i="1" baseline="-25000" dirty="0">
                <a:latin typeface="Arial" panose="020B0604020202020204" pitchFamily="34" charset="0"/>
                <a:ea typeface="宋体" panose="02010600030101010101" pitchFamily="2" charset="-122"/>
              </a:endParaRPr>
            </a:p>
          </p:txBody>
        </p:sp>
        <p:sp>
          <p:nvSpPr>
            <p:cNvPr id="82965" name="Text Box 20"/>
            <p:cNvSpPr txBox="1"/>
            <p:nvPr/>
          </p:nvSpPr>
          <p:spPr>
            <a:xfrm>
              <a:off x="690" y="2344"/>
              <a:ext cx="324" cy="250"/>
            </a:xfrm>
            <a:prstGeom prst="rect">
              <a:avLst/>
            </a:prstGeom>
            <a:noFill/>
            <a:ln w="28575">
              <a:noFill/>
            </a:ln>
          </p:spPr>
          <p:txBody>
            <a:bodyPr anchor="t" anchorCtr="0">
              <a:spAutoFit/>
            </a:bodyPr>
            <a:p>
              <a:r>
                <a:rPr lang="en-US" altLang="zh-CN" sz="2000" dirty="0">
                  <a:latin typeface="宋体" panose="02010600030101010101" pitchFamily="2" charset="-122"/>
                  <a:ea typeface="宋体" panose="02010600030101010101" pitchFamily="2" charset="-122"/>
                </a:rPr>
                <a:t>┆</a:t>
              </a:r>
              <a:endParaRPr lang="en-US" altLang="zh-CN" sz="2000" baseline="-25000" dirty="0">
                <a:latin typeface="宋体" panose="02010600030101010101" pitchFamily="2" charset="-122"/>
                <a:ea typeface="宋体" panose="02010600030101010101" pitchFamily="2" charset="-122"/>
              </a:endParaRPr>
            </a:p>
          </p:txBody>
        </p:sp>
        <p:sp>
          <p:nvSpPr>
            <p:cNvPr id="82966" name="Text Box 21"/>
            <p:cNvSpPr txBox="1"/>
            <p:nvPr/>
          </p:nvSpPr>
          <p:spPr>
            <a:xfrm>
              <a:off x="1418" y="2344"/>
              <a:ext cx="324" cy="250"/>
            </a:xfrm>
            <a:prstGeom prst="rect">
              <a:avLst/>
            </a:prstGeom>
            <a:noFill/>
            <a:ln w="28575">
              <a:noFill/>
            </a:ln>
          </p:spPr>
          <p:txBody>
            <a:bodyPr anchor="t" anchorCtr="0">
              <a:spAutoFit/>
            </a:bodyPr>
            <a:p>
              <a:r>
                <a:rPr lang="en-US" altLang="zh-CN" sz="2000" dirty="0">
                  <a:latin typeface="宋体" panose="02010600030101010101" pitchFamily="2" charset="-122"/>
                  <a:ea typeface="宋体" panose="02010600030101010101" pitchFamily="2" charset="-122"/>
                </a:rPr>
                <a:t>┆</a:t>
              </a:r>
              <a:endParaRPr lang="en-US" altLang="zh-CN" sz="2000" baseline="-25000" dirty="0">
                <a:latin typeface="宋体" panose="02010600030101010101" pitchFamily="2" charset="-122"/>
                <a:ea typeface="宋体" panose="02010600030101010101" pitchFamily="2" charset="-122"/>
              </a:endParaRPr>
            </a:p>
          </p:txBody>
        </p:sp>
        <p:sp>
          <p:nvSpPr>
            <p:cNvPr id="82967" name="Text Box 22"/>
            <p:cNvSpPr txBox="1"/>
            <p:nvPr/>
          </p:nvSpPr>
          <p:spPr>
            <a:xfrm>
              <a:off x="1418" y="2936"/>
              <a:ext cx="324" cy="250"/>
            </a:xfrm>
            <a:prstGeom prst="rect">
              <a:avLst/>
            </a:prstGeom>
            <a:noFill/>
            <a:ln w="28575">
              <a:noFill/>
            </a:ln>
          </p:spPr>
          <p:txBody>
            <a:bodyPr anchor="t" anchorCtr="0">
              <a:spAutoFit/>
            </a:bodyPr>
            <a:p>
              <a:r>
                <a:rPr lang="en-US" altLang="zh-CN" sz="2000" i="1" dirty="0">
                  <a:latin typeface="Arial" panose="020B0604020202020204" pitchFamily="34" charset="0"/>
                  <a:ea typeface="宋体" panose="02010600030101010101" pitchFamily="2" charset="-122"/>
                </a:rPr>
                <a:t>#</a:t>
              </a:r>
              <a:endParaRPr lang="en-US" altLang="zh-CN" sz="2000" i="1" baseline="-25000" dirty="0">
                <a:latin typeface="Arial" panose="020B0604020202020204" pitchFamily="34" charset="0"/>
                <a:ea typeface="宋体" panose="02010600030101010101" pitchFamily="2" charset="-122"/>
              </a:endParaRPr>
            </a:p>
          </p:txBody>
        </p:sp>
        <p:sp>
          <p:nvSpPr>
            <p:cNvPr id="82968" name="Text Box 23"/>
            <p:cNvSpPr txBox="1"/>
            <p:nvPr/>
          </p:nvSpPr>
          <p:spPr>
            <a:xfrm>
              <a:off x="1418" y="2620"/>
              <a:ext cx="324" cy="250"/>
            </a:xfrm>
            <a:prstGeom prst="rect">
              <a:avLst/>
            </a:prstGeom>
            <a:noFill/>
            <a:ln w="28575">
              <a:noFill/>
            </a:ln>
          </p:spPr>
          <p:txBody>
            <a:bodyPr anchor="t" anchorCtr="0">
              <a:spAutoFit/>
            </a:bodyPr>
            <a:p>
              <a:r>
                <a:rPr lang="en-US" altLang="zh-CN" sz="2000" i="1" dirty="0">
                  <a:latin typeface="Arial" panose="020B0604020202020204" pitchFamily="34" charset="0"/>
                  <a:ea typeface="宋体" panose="02010600030101010101" pitchFamily="2" charset="-122"/>
                </a:rPr>
                <a:t>X</a:t>
              </a:r>
              <a:r>
                <a:rPr lang="en-US" altLang="zh-CN" sz="2000" i="1" baseline="-25000" dirty="0">
                  <a:latin typeface="Arial" panose="020B0604020202020204" pitchFamily="34" charset="0"/>
                  <a:ea typeface="宋体" panose="02010600030101010101" pitchFamily="2" charset="-122"/>
                </a:rPr>
                <a:t>1</a:t>
              </a:r>
              <a:endParaRPr lang="en-US" altLang="zh-CN" sz="2000" i="1" baseline="-25000" dirty="0">
                <a:latin typeface="Arial" panose="020B0604020202020204" pitchFamily="34" charset="0"/>
                <a:ea typeface="宋体" panose="02010600030101010101" pitchFamily="2" charset="-122"/>
              </a:endParaRPr>
            </a:p>
          </p:txBody>
        </p:sp>
        <p:sp>
          <p:nvSpPr>
            <p:cNvPr id="82969" name="Text Box 24"/>
            <p:cNvSpPr txBox="1"/>
            <p:nvPr/>
          </p:nvSpPr>
          <p:spPr>
            <a:xfrm>
              <a:off x="1418" y="2068"/>
              <a:ext cx="324" cy="250"/>
            </a:xfrm>
            <a:prstGeom prst="rect">
              <a:avLst/>
            </a:prstGeom>
            <a:noFill/>
            <a:ln w="28575">
              <a:noFill/>
            </a:ln>
          </p:spPr>
          <p:txBody>
            <a:bodyPr anchor="t" anchorCtr="0">
              <a:spAutoFit/>
            </a:bodyPr>
            <a:p>
              <a:r>
                <a:rPr lang="en-US" altLang="zh-CN" sz="2000" i="1" dirty="0">
                  <a:latin typeface="Arial" panose="020B0604020202020204" pitchFamily="34" charset="0"/>
                  <a:ea typeface="宋体" panose="02010600030101010101" pitchFamily="2" charset="-122"/>
                </a:rPr>
                <a:t>X</a:t>
              </a:r>
              <a:r>
                <a:rPr lang="en-US" altLang="zh-CN" sz="2000" i="1" baseline="-25000" dirty="0">
                  <a:latin typeface="Arial" panose="020B0604020202020204" pitchFamily="34" charset="0"/>
                  <a:ea typeface="宋体" panose="02010600030101010101" pitchFamily="2" charset="-122"/>
                </a:rPr>
                <a:t>m</a:t>
              </a:r>
              <a:endParaRPr lang="en-US" altLang="zh-CN" sz="2000" i="1" baseline="-25000" dirty="0">
                <a:latin typeface="Arial" panose="020B0604020202020204" pitchFamily="34" charset="0"/>
                <a:ea typeface="宋体" panose="02010600030101010101" pitchFamily="2" charset="-122"/>
              </a:endParaRPr>
            </a:p>
          </p:txBody>
        </p:sp>
        <p:sp>
          <p:nvSpPr>
            <p:cNvPr id="82970" name="Rectangle 25"/>
            <p:cNvSpPr/>
            <p:nvPr/>
          </p:nvSpPr>
          <p:spPr>
            <a:xfrm>
              <a:off x="2880" y="1298"/>
              <a:ext cx="1950" cy="227"/>
            </a:xfrm>
            <a:prstGeom prst="rect">
              <a:avLst/>
            </a:prstGeom>
            <a:noFill/>
            <a:ln w="28575" cap="flat" cmpd="sng">
              <a:solidFill>
                <a:srgbClr val="000000"/>
              </a:solidFill>
              <a:prstDash val="solid"/>
              <a:miter/>
              <a:headEnd type="none" w="med" len="med"/>
              <a:tailEnd type="none" w="med" len="med"/>
            </a:ln>
          </p:spPr>
          <p:txBody>
            <a:bodyPr wrap="none" anchor="ctr" anchorCtr="0">
              <a:spAutoFit/>
            </a:bodyPr>
            <a:p>
              <a:endParaRPr lang="zh-CN" altLang="en-US" dirty="0">
                <a:latin typeface="Times New Roman" panose="02020603050405020304" pitchFamily="18" charset="0"/>
              </a:endParaRPr>
            </a:p>
          </p:txBody>
        </p:sp>
        <p:sp>
          <p:nvSpPr>
            <p:cNvPr id="82971" name="Line 26"/>
            <p:cNvSpPr/>
            <p:nvPr/>
          </p:nvSpPr>
          <p:spPr>
            <a:xfrm>
              <a:off x="2789" y="1298"/>
              <a:ext cx="182" cy="0"/>
            </a:xfrm>
            <a:prstGeom prst="line">
              <a:avLst/>
            </a:prstGeom>
            <a:ln w="28575" cap="flat" cmpd="sng">
              <a:solidFill>
                <a:srgbClr val="000000"/>
              </a:solidFill>
              <a:prstDash val="solid"/>
              <a:round/>
              <a:headEnd type="none" w="med" len="med"/>
              <a:tailEnd type="none" w="med" len="med"/>
            </a:ln>
          </p:spPr>
        </p:sp>
        <p:sp>
          <p:nvSpPr>
            <p:cNvPr id="82972" name="Line 27"/>
            <p:cNvSpPr/>
            <p:nvPr/>
          </p:nvSpPr>
          <p:spPr>
            <a:xfrm>
              <a:off x="2789" y="1525"/>
              <a:ext cx="182" cy="0"/>
            </a:xfrm>
            <a:prstGeom prst="line">
              <a:avLst/>
            </a:prstGeom>
            <a:ln w="28575" cap="flat" cmpd="sng">
              <a:solidFill>
                <a:srgbClr val="000000"/>
              </a:solidFill>
              <a:prstDash val="solid"/>
              <a:round/>
              <a:headEnd type="none" w="med" len="med"/>
              <a:tailEnd type="none" w="med" len="med"/>
            </a:ln>
          </p:spPr>
        </p:sp>
        <p:sp>
          <p:nvSpPr>
            <p:cNvPr id="82973" name="Line 28"/>
            <p:cNvSpPr/>
            <p:nvPr/>
          </p:nvSpPr>
          <p:spPr>
            <a:xfrm>
              <a:off x="3107" y="1298"/>
              <a:ext cx="0" cy="227"/>
            </a:xfrm>
            <a:prstGeom prst="line">
              <a:avLst/>
            </a:prstGeom>
            <a:ln w="28575" cap="flat" cmpd="sng">
              <a:solidFill>
                <a:srgbClr val="000000"/>
              </a:solidFill>
              <a:prstDash val="solid"/>
              <a:round/>
              <a:headEnd type="none" w="med" len="med"/>
              <a:tailEnd type="none" w="med" len="med"/>
            </a:ln>
          </p:spPr>
        </p:sp>
        <p:sp>
          <p:nvSpPr>
            <p:cNvPr id="82974" name="Line 29"/>
            <p:cNvSpPr/>
            <p:nvPr/>
          </p:nvSpPr>
          <p:spPr>
            <a:xfrm>
              <a:off x="3606" y="1298"/>
              <a:ext cx="0" cy="227"/>
            </a:xfrm>
            <a:prstGeom prst="line">
              <a:avLst/>
            </a:prstGeom>
            <a:ln w="28575" cap="flat" cmpd="sng">
              <a:solidFill>
                <a:srgbClr val="000000"/>
              </a:solidFill>
              <a:prstDash val="solid"/>
              <a:round/>
              <a:headEnd type="none" w="med" len="med"/>
              <a:tailEnd type="none" w="med" len="med"/>
            </a:ln>
          </p:spPr>
        </p:sp>
        <p:sp>
          <p:nvSpPr>
            <p:cNvPr id="82975" name="Line 30"/>
            <p:cNvSpPr/>
            <p:nvPr/>
          </p:nvSpPr>
          <p:spPr>
            <a:xfrm>
              <a:off x="3833" y="1298"/>
              <a:ext cx="0" cy="227"/>
            </a:xfrm>
            <a:prstGeom prst="line">
              <a:avLst/>
            </a:prstGeom>
            <a:ln w="28575" cap="flat" cmpd="sng">
              <a:solidFill>
                <a:srgbClr val="000000"/>
              </a:solidFill>
              <a:prstDash val="solid"/>
              <a:round/>
              <a:headEnd type="none" w="med" len="med"/>
              <a:tailEnd type="none" w="med" len="med"/>
            </a:ln>
          </p:spPr>
        </p:sp>
        <p:sp>
          <p:nvSpPr>
            <p:cNvPr id="82976" name="Line 31"/>
            <p:cNvSpPr/>
            <p:nvPr/>
          </p:nvSpPr>
          <p:spPr>
            <a:xfrm>
              <a:off x="4604" y="1298"/>
              <a:ext cx="0" cy="227"/>
            </a:xfrm>
            <a:prstGeom prst="line">
              <a:avLst/>
            </a:prstGeom>
            <a:ln w="28575" cap="flat" cmpd="sng">
              <a:solidFill>
                <a:srgbClr val="000000"/>
              </a:solidFill>
              <a:prstDash val="solid"/>
              <a:round/>
              <a:headEnd type="none" w="med" len="med"/>
              <a:tailEnd type="none" w="med" len="med"/>
            </a:ln>
          </p:spPr>
        </p:sp>
        <p:sp>
          <p:nvSpPr>
            <p:cNvPr id="82977" name="Line 32"/>
            <p:cNvSpPr/>
            <p:nvPr/>
          </p:nvSpPr>
          <p:spPr>
            <a:xfrm>
              <a:off x="4377" y="1298"/>
              <a:ext cx="0" cy="227"/>
            </a:xfrm>
            <a:prstGeom prst="line">
              <a:avLst/>
            </a:prstGeom>
            <a:ln w="28575" cap="flat" cmpd="sng">
              <a:solidFill>
                <a:srgbClr val="000000"/>
              </a:solidFill>
              <a:prstDash val="solid"/>
              <a:round/>
              <a:headEnd type="none" w="med" len="med"/>
              <a:tailEnd type="none" w="med" len="med"/>
            </a:ln>
          </p:spPr>
        </p:sp>
        <p:sp>
          <p:nvSpPr>
            <p:cNvPr id="82978" name="Rectangle 33"/>
            <p:cNvSpPr/>
            <p:nvPr/>
          </p:nvSpPr>
          <p:spPr>
            <a:xfrm>
              <a:off x="3107" y="1888"/>
              <a:ext cx="1270" cy="544"/>
            </a:xfrm>
            <a:prstGeom prst="rect">
              <a:avLst/>
            </a:prstGeom>
            <a:noFill/>
            <a:ln w="28575" cap="flat" cmpd="sng">
              <a:solidFill>
                <a:srgbClr val="000000"/>
              </a:solidFill>
              <a:prstDash val="solid"/>
              <a:miter/>
              <a:headEnd type="none" w="med" len="med"/>
              <a:tailEnd type="none" w="med" len="med"/>
            </a:ln>
          </p:spPr>
          <p:txBody>
            <a:bodyPr wrap="none" anchor="ctr" anchorCtr="0">
              <a:spAutoFit/>
            </a:bodyPr>
            <a:p>
              <a:endParaRPr lang="zh-CN" altLang="en-US" dirty="0">
                <a:latin typeface="Times New Roman" panose="02020603050405020304" pitchFamily="18" charset="0"/>
              </a:endParaRPr>
            </a:p>
          </p:txBody>
        </p:sp>
        <p:sp>
          <p:nvSpPr>
            <p:cNvPr id="82979" name="Text Box 34"/>
            <p:cNvSpPr txBox="1"/>
            <p:nvPr/>
          </p:nvSpPr>
          <p:spPr>
            <a:xfrm>
              <a:off x="3243" y="2024"/>
              <a:ext cx="998" cy="250"/>
            </a:xfrm>
            <a:prstGeom prst="rect">
              <a:avLst/>
            </a:prstGeom>
            <a:noFill/>
            <a:ln w="9525">
              <a:noFill/>
            </a:ln>
          </p:spPr>
          <p:txBody>
            <a:bodyPr anchor="t" anchorCtr="0">
              <a:spAutoFit/>
            </a:bodyPr>
            <a:p>
              <a:r>
                <a:rPr lang="en-US" altLang="zh-CN" sz="2000" i="1" dirty="0">
                  <a:latin typeface="Arial" panose="020B0604020202020204" pitchFamily="34" charset="0"/>
                  <a:ea typeface="宋体" panose="02010600030101010101" pitchFamily="2" charset="-122"/>
                </a:rPr>
                <a:t>LR</a:t>
              </a:r>
              <a:r>
                <a:rPr lang="zh-CN" altLang="en-US" sz="2000" i="1" dirty="0">
                  <a:latin typeface="Arial" panose="020B0604020202020204" pitchFamily="34" charset="0"/>
                  <a:ea typeface="宋体" panose="02010600030101010101" pitchFamily="2" charset="-122"/>
                </a:rPr>
                <a:t>分析程序</a:t>
              </a:r>
              <a:endParaRPr lang="zh-CN" altLang="en-US" sz="2000" i="1" dirty="0">
                <a:latin typeface="Arial" panose="020B0604020202020204" pitchFamily="34" charset="0"/>
                <a:ea typeface="宋体" panose="02010600030101010101" pitchFamily="2" charset="-122"/>
              </a:endParaRPr>
            </a:p>
          </p:txBody>
        </p:sp>
        <p:sp>
          <p:nvSpPr>
            <p:cNvPr id="82980" name="Line 35"/>
            <p:cNvSpPr/>
            <p:nvPr/>
          </p:nvSpPr>
          <p:spPr>
            <a:xfrm flipV="1">
              <a:off x="3742" y="1525"/>
              <a:ext cx="0" cy="363"/>
            </a:xfrm>
            <a:prstGeom prst="line">
              <a:avLst/>
            </a:prstGeom>
            <a:ln w="28575" cap="flat" cmpd="sng">
              <a:solidFill>
                <a:srgbClr val="000000"/>
              </a:solidFill>
              <a:prstDash val="solid"/>
              <a:round/>
              <a:headEnd type="none" w="med" len="med"/>
              <a:tailEnd type="triangle" w="med" len="med"/>
            </a:ln>
          </p:spPr>
        </p:sp>
        <p:sp>
          <p:nvSpPr>
            <p:cNvPr id="82981" name="Line 36"/>
            <p:cNvSpPr/>
            <p:nvPr/>
          </p:nvSpPr>
          <p:spPr>
            <a:xfrm>
              <a:off x="4377" y="2160"/>
              <a:ext cx="363" cy="0"/>
            </a:xfrm>
            <a:prstGeom prst="line">
              <a:avLst/>
            </a:prstGeom>
            <a:ln w="28575" cap="flat" cmpd="sng">
              <a:solidFill>
                <a:srgbClr val="000000"/>
              </a:solidFill>
              <a:prstDash val="solid"/>
              <a:round/>
              <a:headEnd type="none" w="med" len="med"/>
              <a:tailEnd type="triangle" w="med" len="med"/>
            </a:ln>
          </p:spPr>
        </p:sp>
        <p:sp>
          <p:nvSpPr>
            <p:cNvPr id="82982" name="Line 37"/>
            <p:cNvSpPr/>
            <p:nvPr/>
          </p:nvSpPr>
          <p:spPr>
            <a:xfrm>
              <a:off x="3742" y="2432"/>
              <a:ext cx="0" cy="272"/>
            </a:xfrm>
            <a:prstGeom prst="line">
              <a:avLst/>
            </a:prstGeom>
            <a:ln w="9525" cap="flat" cmpd="sng">
              <a:solidFill>
                <a:schemeClr val="tx1"/>
              </a:solidFill>
              <a:prstDash val="solid"/>
              <a:round/>
              <a:headEnd type="none" w="med" len="med"/>
              <a:tailEnd type="none" w="med" len="med"/>
            </a:ln>
          </p:spPr>
        </p:sp>
        <p:sp>
          <p:nvSpPr>
            <p:cNvPr id="82983" name="Line 38"/>
            <p:cNvSpPr/>
            <p:nvPr/>
          </p:nvSpPr>
          <p:spPr>
            <a:xfrm>
              <a:off x="3470" y="2704"/>
              <a:ext cx="544" cy="0"/>
            </a:xfrm>
            <a:prstGeom prst="line">
              <a:avLst/>
            </a:prstGeom>
            <a:ln w="9525" cap="flat" cmpd="sng">
              <a:solidFill>
                <a:schemeClr val="tx1"/>
              </a:solidFill>
              <a:prstDash val="solid"/>
              <a:round/>
              <a:headEnd type="none" w="med" len="med"/>
              <a:tailEnd type="none" w="med" len="med"/>
            </a:ln>
          </p:spPr>
        </p:sp>
        <p:sp>
          <p:nvSpPr>
            <p:cNvPr id="82984" name="Rectangle 39"/>
            <p:cNvSpPr/>
            <p:nvPr/>
          </p:nvSpPr>
          <p:spPr>
            <a:xfrm>
              <a:off x="3107" y="2931"/>
              <a:ext cx="1270" cy="227"/>
            </a:xfrm>
            <a:prstGeom prst="rect">
              <a:avLst/>
            </a:prstGeom>
            <a:noFill/>
            <a:ln w="28575" cap="flat" cmpd="sng">
              <a:solidFill>
                <a:srgbClr val="000000"/>
              </a:solidFill>
              <a:prstDash val="solid"/>
              <a:miter/>
              <a:headEnd type="none" w="med" len="med"/>
              <a:tailEnd type="none" w="med" len="med"/>
            </a:ln>
          </p:spPr>
          <p:txBody>
            <a:bodyPr wrap="none" anchor="ctr" anchorCtr="0">
              <a:spAutoFit/>
            </a:bodyPr>
            <a:p>
              <a:endParaRPr lang="zh-CN" altLang="en-US" dirty="0">
                <a:latin typeface="Times New Roman" panose="02020603050405020304" pitchFamily="18" charset="0"/>
              </a:endParaRPr>
            </a:p>
          </p:txBody>
        </p:sp>
        <p:sp>
          <p:nvSpPr>
            <p:cNvPr id="82985" name="Line 40"/>
            <p:cNvSpPr/>
            <p:nvPr/>
          </p:nvSpPr>
          <p:spPr>
            <a:xfrm>
              <a:off x="3470" y="2704"/>
              <a:ext cx="0" cy="227"/>
            </a:xfrm>
            <a:prstGeom prst="line">
              <a:avLst/>
            </a:prstGeom>
            <a:ln w="9525" cap="flat" cmpd="sng">
              <a:solidFill>
                <a:schemeClr val="tx1"/>
              </a:solidFill>
              <a:prstDash val="solid"/>
              <a:round/>
              <a:headEnd type="none" w="med" len="med"/>
              <a:tailEnd type="triangle" w="med" len="med"/>
            </a:ln>
          </p:spPr>
        </p:sp>
        <p:sp>
          <p:nvSpPr>
            <p:cNvPr id="82986" name="Line 41"/>
            <p:cNvSpPr/>
            <p:nvPr/>
          </p:nvSpPr>
          <p:spPr>
            <a:xfrm>
              <a:off x="4014" y="2704"/>
              <a:ext cx="0" cy="227"/>
            </a:xfrm>
            <a:prstGeom prst="line">
              <a:avLst/>
            </a:prstGeom>
            <a:ln w="28575" cap="flat" cmpd="sng">
              <a:solidFill>
                <a:srgbClr val="000000"/>
              </a:solidFill>
              <a:prstDash val="solid"/>
              <a:round/>
              <a:headEnd type="none" w="med" len="med"/>
              <a:tailEnd type="triangle" w="med" len="med"/>
            </a:ln>
          </p:spPr>
        </p:sp>
        <p:sp>
          <p:nvSpPr>
            <p:cNvPr id="82987" name="Line 42"/>
            <p:cNvSpPr/>
            <p:nvPr/>
          </p:nvSpPr>
          <p:spPr>
            <a:xfrm>
              <a:off x="3742" y="2931"/>
              <a:ext cx="0" cy="227"/>
            </a:xfrm>
            <a:prstGeom prst="line">
              <a:avLst/>
            </a:prstGeom>
            <a:ln w="28575" cap="flat" cmpd="sng">
              <a:solidFill>
                <a:srgbClr val="000000"/>
              </a:solidFill>
              <a:prstDash val="solid"/>
              <a:round/>
              <a:headEnd type="none" w="med" len="med"/>
              <a:tailEnd type="none" w="med" len="med"/>
            </a:ln>
          </p:spPr>
        </p:sp>
        <p:sp>
          <p:nvSpPr>
            <p:cNvPr id="82988" name="Line 43"/>
            <p:cNvSpPr/>
            <p:nvPr/>
          </p:nvSpPr>
          <p:spPr>
            <a:xfrm>
              <a:off x="3742" y="2432"/>
              <a:ext cx="0" cy="272"/>
            </a:xfrm>
            <a:prstGeom prst="line">
              <a:avLst/>
            </a:prstGeom>
            <a:ln w="28575" cap="flat" cmpd="sng">
              <a:solidFill>
                <a:srgbClr val="000000"/>
              </a:solidFill>
              <a:prstDash val="solid"/>
              <a:round/>
              <a:headEnd type="none" w="med" len="med"/>
              <a:tailEnd type="none" w="med" len="med"/>
            </a:ln>
          </p:spPr>
        </p:sp>
        <p:sp>
          <p:nvSpPr>
            <p:cNvPr id="82989" name="Line 44"/>
            <p:cNvSpPr/>
            <p:nvPr/>
          </p:nvSpPr>
          <p:spPr>
            <a:xfrm>
              <a:off x="3470" y="2704"/>
              <a:ext cx="544" cy="0"/>
            </a:xfrm>
            <a:prstGeom prst="line">
              <a:avLst/>
            </a:prstGeom>
            <a:ln w="28575" cap="flat" cmpd="sng">
              <a:solidFill>
                <a:srgbClr val="000000"/>
              </a:solidFill>
              <a:prstDash val="solid"/>
              <a:round/>
              <a:headEnd type="none" w="med" len="med"/>
              <a:tailEnd type="none" w="med" len="med"/>
            </a:ln>
          </p:spPr>
        </p:sp>
        <p:sp>
          <p:nvSpPr>
            <p:cNvPr id="82990" name="Line 45"/>
            <p:cNvSpPr/>
            <p:nvPr/>
          </p:nvSpPr>
          <p:spPr>
            <a:xfrm>
              <a:off x="3470" y="2704"/>
              <a:ext cx="0" cy="227"/>
            </a:xfrm>
            <a:prstGeom prst="line">
              <a:avLst/>
            </a:prstGeom>
            <a:ln w="28575" cap="flat" cmpd="sng">
              <a:solidFill>
                <a:srgbClr val="000000"/>
              </a:solidFill>
              <a:prstDash val="solid"/>
              <a:round/>
              <a:headEnd type="none" w="med" len="med"/>
              <a:tailEnd type="triangle" w="med" len="med"/>
            </a:ln>
          </p:spPr>
        </p:sp>
        <p:sp>
          <p:nvSpPr>
            <p:cNvPr id="82991" name="Text Box 46"/>
            <p:cNvSpPr txBox="1"/>
            <p:nvPr/>
          </p:nvSpPr>
          <p:spPr>
            <a:xfrm>
              <a:off x="3470" y="3309"/>
              <a:ext cx="590" cy="212"/>
            </a:xfrm>
            <a:prstGeom prst="rect">
              <a:avLst/>
            </a:prstGeom>
            <a:noFill/>
            <a:ln w="9525">
              <a:noFill/>
            </a:ln>
          </p:spPr>
          <p:txBody>
            <a:bodyPr anchor="t" anchorCtr="0">
              <a:spAutoFit/>
            </a:bodyPr>
            <a:p>
              <a:r>
                <a:rPr lang="zh-CN" altLang="en-US" sz="1600" i="1" dirty="0">
                  <a:latin typeface="Arial" panose="020B0604020202020204" pitchFamily="34" charset="0"/>
                  <a:ea typeface="宋体" panose="02010600030101010101" pitchFamily="2" charset="-122"/>
                </a:rPr>
                <a:t>分析表</a:t>
              </a:r>
              <a:endParaRPr lang="zh-CN" altLang="en-US" sz="1600" i="1" dirty="0">
                <a:latin typeface="Arial" panose="020B0604020202020204" pitchFamily="34" charset="0"/>
                <a:ea typeface="宋体" panose="02010600030101010101" pitchFamily="2" charset="-122"/>
              </a:endParaRPr>
            </a:p>
          </p:txBody>
        </p:sp>
        <p:sp>
          <p:nvSpPr>
            <p:cNvPr id="82992" name="Text Box 47"/>
            <p:cNvSpPr txBox="1"/>
            <p:nvPr/>
          </p:nvSpPr>
          <p:spPr>
            <a:xfrm>
              <a:off x="3152" y="2931"/>
              <a:ext cx="495" cy="212"/>
            </a:xfrm>
            <a:prstGeom prst="rect">
              <a:avLst/>
            </a:prstGeom>
            <a:noFill/>
            <a:ln w="9525">
              <a:noFill/>
            </a:ln>
          </p:spPr>
          <p:txBody>
            <a:bodyPr anchor="t" anchorCtr="0">
              <a:spAutoFit/>
            </a:bodyPr>
            <a:p>
              <a:r>
                <a:rPr lang="en-US" altLang="zh-CN" sz="1600" i="1" dirty="0">
                  <a:latin typeface="Arial" panose="020B0604020202020204" pitchFamily="34" charset="0"/>
                  <a:ea typeface="宋体" panose="02010600030101010101" pitchFamily="2" charset="-122"/>
                </a:rPr>
                <a:t>action</a:t>
              </a:r>
              <a:endParaRPr lang="en-US" altLang="zh-CN" sz="1600" i="1" dirty="0">
                <a:latin typeface="Arial" panose="020B0604020202020204" pitchFamily="34" charset="0"/>
                <a:ea typeface="宋体" panose="02010600030101010101" pitchFamily="2" charset="-122"/>
              </a:endParaRPr>
            </a:p>
          </p:txBody>
        </p:sp>
        <p:sp>
          <p:nvSpPr>
            <p:cNvPr id="82993" name="Text Box 48"/>
            <p:cNvSpPr txBox="1"/>
            <p:nvPr/>
          </p:nvSpPr>
          <p:spPr>
            <a:xfrm>
              <a:off x="3882" y="2931"/>
              <a:ext cx="404" cy="212"/>
            </a:xfrm>
            <a:prstGeom prst="rect">
              <a:avLst/>
            </a:prstGeom>
            <a:noFill/>
            <a:ln w="9525">
              <a:noFill/>
            </a:ln>
          </p:spPr>
          <p:txBody>
            <a:bodyPr anchor="t" anchorCtr="0">
              <a:spAutoFit/>
            </a:bodyPr>
            <a:p>
              <a:r>
                <a:rPr lang="en-US" altLang="zh-CN" sz="1600" i="1" dirty="0">
                  <a:latin typeface="Arial" panose="020B0604020202020204" pitchFamily="34" charset="0"/>
                  <a:ea typeface="宋体" panose="02010600030101010101" pitchFamily="2" charset="-122"/>
                </a:rPr>
                <a:t>goto</a:t>
              </a:r>
              <a:endParaRPr lang="en-US" altLang="zh-CN" sz="1600" i="1" dirty="0">
                <a:latin typeface="Arial" panose="020B0604020202020204" pitchFamily="34" charset="0"/>
                <a:ea typeface="宋体" panose="02010600030101010101" pitchFamily="2" charset="-122"/>
              </a:endParaRPr>
            </a:p>
          </p:txBody>
        </p:sp>
        <p:sp>
          <p:nvSpPr>
            <p:cNvPr id="82994" name="Text Box 49"/>
            <p:cNvSpPr txBox="1"/>
            <p:nvPr/>
          </p:nvSpPr>
          <p:spPr>
            <a:xfrm>
              <a:off x="4785" y="2039"/>
              <a:ext cx="404" cy="212"/>
            </a:xfrm>
            <a:prstGeom prst="rect">
              <a:avLst/>
            </a:prstGeom>
            <a:noFill/>
            <a:ln w="9525">
              <a:noFill/>
            </a:ln>
          </p:spPr>
          <p:txBody>
            <a:bodyPr anchor="t" anchorCtr="0">
              <a:spAutoFit/>
            </a:bodyPr>
            <a:p>
              <a:r>
                <a:rPr lang="zh-CN" altLang="en-US" sz="1600" i="1" dirty="0">
                  <a:latin typeface="Arial" panose="020B0604020202020204" pitchFamily="34" charset="0"/>
                  <a:ea typeface="宋体" panose="02010600030101010101" pitchFamily="2" charset="-122"/>
                </a:rPr>
                <a:t>输出</a:t>
              </a:r>
              <a:endParaRPr lang="zh-CN" altLang="en-US" sz="1600" i="1" dirty="0">
                <a:latin typeface="Arial" panose="020B0604020202020204" pitchFamily="34" charset="0"/>
                <a:ea typeface="宋体" panose="02010600030101010101" pitchFamily="2" charset="-122"/>
              </a:endParaRPr>
            </a:p>
          </p:txBody>
        </p:sp>
        <p:sp>
          <p:nvSpPr>
            <p:cNvPr id="82995" name="Text Box 50"/>
            <p:cNvSpPr txBox="1"/>
            <p:nvPr/>
          </p:nvSpPr>
          <p:spPr>
            <a:xfrm>
              <a:off x="2018" y="1298"/>
              <a:ext cx="544" cy="212"/>
            </a:xfrm>
            <a:prstGeom prst="rect">
              <a:avLst/>
            </a:prstGeom>
            <a:noFill/>
            <a:ln w="9525">
              <a:noFill/>
            </a:ln>
          </p:spPr>
          <p:txBody>
            <a:bodyPr anchor="t" anchorCtr="0">
              <a:spAutoFit/>
            </a:bodyPr>
            <a:p>
              <a:r>
                <a:rPr lang="zh-CN" altLang="en-US" sz="1600" i="1" dirty="0">
                  <a:latin typeface="Arial" panose="020B0604020202020204" pitchFamily="34" charset="0"/>
                  <a:ea typeface="宋体" panose="02010600030101010101" pitchFamily="2" charset="-122"/>
                </a:rPr>
                <a:t>输入串</a:t>
              </a:r>
              <a:endParaRPr lang="zh-CN" altLang="en-US" sz="1600" i="1" dirty="0">
                <a:latin typeface="Arial" panose="020B0604020202020204" pitchFamily="34" charset="0"/>
                <a:ea typeface="宋体" panose="02010600030101010101" pitchFamily="2" charset="-122"/>
              </a:endParaRPr>
            </a:p>
          </p:txBody>
        </p:sp>
        <p:sp>
          <p:nvSpPr>
            <p:cNvPr id="82996" name="Text Box 51"/>
            <p:cNvSpPr txBox="1"/>
            <p:nvPr/>
          </p:nvSpPr>
          <p:spPr>
            <a:xfrm>
              <a:off x="1020" y="3519"/>
              <a:ext cx="272" cy="212"/>
            </a:xfrm>
            <a:prstGeom prst="rect">
              <a:avLst/>
            </a:prstGeom>
            <a:noFill/>
            <a:ln w="9525">
              <a:noFill/>
            </a:ln>
          </p:spPr>
          <p:txBody>
            <a:bodyPr anchor="t" anchorCtr="0">
              <a:spAutoFit/>
            </a:bodyPr>
            <a:p>
              <a:r>
                <a:rPr lang="zh-CN" altLang="en-US" sz="1600" i="1" dirty="0">
                  <a:latin typeface="Arial" panose="020B0604020202020204" pitchFamily="34" charset="0"/>
                  <a:ea typeface="宋体" panose="02010600030101010101" pitchFamily="2" charset="-122"/>
                </a:rPr>
                <a:t>栈</a:t>
              </a:r>
              <a:endParaRPr lang="zh-CN" altLang="en-US" sz="1600" i="1" dirty="0">
                <a:latin typeface="Arial" panose="020B0604020202020204" pitchFamily="34" charset="0"/>
                <a:ea typeface="宋体" panose="02010600030101010101" pitchFamily="2" charset="-122"/>
              </a:endParaRPr>
            </a:p>
          </p:txBody>
        </p:sp>
        <p:sp>
          <p:nvSpPr>
            <p:cNvPr id="82997" name="Text Box 52"/>
            <p:cNvSpPr txBox="1"/>
            <p:nvPr/>
          </p:nvSpPr>
          <p:spPr>
            <a:xfrm>
              <a:off x="4604" y="1313"/>
              <a:ext cx="181" cy="212"/>
            </a:xfrm>
            <a:prstGeom prst="rect">
              <a:avLst/>
            </a:prstGeom>
            <a:noFill/>
            <a:ln w="9525">
              <a:noFill/>
            </a:ln>
          </p:spPr>
          <p:txBody>
            <a:bodyPr anchor="t" anchorCtr="0">
              <a:spAutoFit/>
            </a:bodyPr>
            <a:p>
              <a:r>
                <a:rPr lang="en-US" altLang="zh-CN" sz="1600" i="1" dirty="0">
                  <a:latin typeface="Arial" panose="020B0604020202020204" pitchFamily="34" charset="0"/>
                  <a:ea typeface="宋体" panose="02010600030101010101" pitchFamily="2" charset="-122"/>
                </a:rPr>
                <a:t>#</a:t>
              </a:r>
              <a:endParaRPr lang="en-US" altLang="zh-CN" sz="1600" i="1" dirty="0">
                <a:latin typeface="Arial" panose="020B0604020202020204" pitchFamily="34" charset="0"/>
                <a:ea typeface="宋体" panose="02010600030101010101" pitchFamily="2" charset="-122"/>
              </a:endParaRPr>
            </a:p>
          </p:txBody>
        </p:sp>
        <p:sp>
          <p:nvSpPr>
            <p:cNvPr id="82998" name="Text Box 53"/>
            <p:cNvSpPr txBox="1"/>
            <p:nvPr/>
          </p:nvSpPr>
          <p:spPr>
            <a:xfrm>
              <a:off x="4376" y="1283"/>
              <a:ext cx="318" cy="212"/>
            </a:xfrm>
            <a:prstGeom prst="rect">
              <a:avLst/>
            </a:prstGeom>
            <a:noFill/>
            <a:ln w="9525">
              <a:noFill/>
            </a:ln>
          </p:spPr>
          <p:txBody>
            <a:bodyPr anchor="t" anchorCtr="0">
              <a:spAutoFit/>
            </a:bodyPr>
            <a:p>
              <a:r>
                <a:rPr lang="en-US" altLang="zh-CN" sz="1600" i="1" dirty="0">
                  <a:latin typeface="Arial" panose="020B0604020202020204" pitchFamily="34" charset="0"/>
                  <a:ea typeface="宋体" panose="02010600030101010101" pitchFamily="2" charset="-122"/>
                </a:rPr>
                <a:t>a</a:t>
              </a:r>
              <a:r>
                <a:rPr lang="en-US" altLang="zh-CN" sz="1600" i="1" baseline="-25000" dirty="0">
                  <a:latin typeface="Arial" panose="020B0604020202020204" pitchFamily="34" charset="0"/>
                  <a:ea typeface="宋体" panose="02010600030101010101" pitchFamily="2" charset="-122"/>
                </a:rPr>
                <a:t>n</a:t>
              </a:r>
              <a:endParaRPr lang="en-US" altLang="zh-CN" sz="1600" i="1" baseline="-25000" dirty="0">
                <a:latin typeface="Arial" panose="020B0604020202020204" pitchFamily="34" charset="0"/>
                <a:ea typeface="宋体" panose="02010600030101010101" pitchFamily="2" charset="-122"/>
              </a:endParaRPr>
            </a:p>
          </p:txBody>
        </p:sp>
        <p:sp>
          <p:nvSpPr>
            <p:cNvPr id="82999" name="Text Box 54"/>
            <p:cNvSpPr txBox="1"/>
            <p:nvPr/>
          </p:nvSpPr>
          <p:spPr>
            <a:xfrm>
              <a:off x="3606" y="1298"/>
              <a:ext cx="272" cy="212"/>
            </a:xfrm>
            <a:prstGeom prst="rect">
              <a:avLst/>
            </a:prstGeom>
            <a:noFill/>
            <a:ln w="9525">
              <a:noFill/>
            </a:ln>
          </p:spPr>
          <p:txBody>
            <a:bodyPr anchor="t" anchorCtr="0">
              <a:spAutoFit/>
            </a:bodyPr>
            <a:p>
              <a:r>
                <a:rPr lang="en-US" altLang="zh-CN" sz="1600" i="1" dirty="0">
                  <a:latin typeface="Arial" panose="020B0604020202020204" pitchFamily="34" charset="0"/>
                  <a:ea typeface="宋体" panose="02010600030101010101" pitchFamily="2" charset="-122"/>
                </a:rPr>
                <a:t>a</a:t>
              </a:r>
              <a:r>
                <a:rPr lang="en-US" altLang="zh-CN" sz="1600" i="1" baseline="-25000" dirty="0">
                  <a:latin typeface="Arial" panose="020B0604020202020204" pitchFamily="34" charset="0"/>
                  <a:ea typeface="宋体" panose="02010600030101010101" pitchFamily="2" charset="-122"/>
                </a:rPr>
                <a:t>i</a:t>
              </a:r>
              <a:endParaRPr lang="en-US" altLang="zh-CN" sz="1600" i="1" baseline="-25000" dirty="0">
                <a:latin typeface="Arial" panose="020B0604020202020204" pitchFamily="34" charset="0"/>
                <a:ea typeface="宋体" panose="02010600030101010101" pitchFamily="2" charset="-122"/>
              </a:endParaRPr>
            </a:p>
          </p:txBody>
        </p:sp>
        <p:sp>
          <p:nvSpPr>
            <p:cNvPr id="83000" name="Text Box 55"/>
            <p:cNvSpPr txBox="1"/>
            <p:nvPr/>
          </p:nvSpPr>
          <p:spPr>
            <a:xfrm>
              <a:off x="2880" y="1298"/>
              <a:ext cx="272" cy="212"/>
            </a:xfrm>
            <a:prstGeom prst="rect">
              <a:avLst/>
            </a:prstGeom>
            <a:noFill/>
            <a:ln w="9525">
              <a:noFill/>
            </a:ln>
          </p:spPr>
          <p:txBody>
            <a:bodyPr anchor="t" anchorCtr="0">
              <a:spAutoFit/>
            </a:bodyPr>
            <a:p>
              <a:r>
                <a:rPr lang="en-US" altLang="zh-CN" sz="1600" i="1" dirty="0">
                  <a:latin typeface="Arial" panose="020B0604020202020204" pitchFamily="34" charset="0"/>
                  <a:ea typeface="宋体" panose="02010600030101010101" pitchFamily="2" charset="-122"/>
                </a:rPr>
                <a:t>a</a:t>
              </a:r>
              <a:r>
                <a:rPr lang="en-US" altLang="zh-CN" sz="1600" i="1" baseline="-25000" dirty="0">
                  <a:latin typeface="Arial" panose="020B0604020202020204" pitchFamily="34" charset="0"/>
                  <a:ea typeface="宋体" panose="02010600030101010101" pitchFamily="2" charset="-122"/>
                </a:rPr>
                <a:t>1</a:t>
              </a:r>
              <a:endParaRPr lang="en-US" altLang="zh-CN" sz="1600" i="1" baseline="-25000" dirty="0">
                <a:latin typeface="Arial" panose="020B0604020202020204" pitchFamily="34" charset="0"/>
                <a:ea typeface="宋体" panose="02010600030101010101" pitchFamily="2" charset="-122"/>
              </a:endParaRPr>
            </a:p>
          </p:txBody>
        </p:sp>
        <p:sp>
          <p:nvSpPr>
            <p:cNvPr id="83001" name="Text Box 56"/>
            <p:cNvSpPr txBox="1"/>
            <p:nvPr/>
          </p:nvSpPr>
          <p:spPr>
            <a:xfrm>
              <a:off x="3152" y="1298"/>
              <a:ext cx="408" cy="212"/>
            </a:xfrm>
            <a:prstGeom prst="rect">
              <a:avLst/>
            </a:prstGeom>
            <a:noFill/>
            <a:ln w="9525">
              <a:noFill/>
            </a:ln>
          </p:spPr>
          <p:txBody>
            <a:bodyPr anchor="t" anchorCtr="0">
              <a:spAutoFit/>
            </a:bodyPr>
            <a:p>
              <a:r>
                <a:rPr lang="en-US" altLang="zh-CN" sz="1600" i="1" dirty="0">
                  <a:latin typeface="Arial" panose="020B0604020202020204" pitchFamily="34" charset="0"/>
                  <a:ea typeface="宋体" panose="02010600030101010101" pitchFamily="2" charset="-122"/>
                </a:rPr>
                <a:t>……</a:t>
              </a:r>
              <a:endParaRPr lang="en-US" altLang="zh-CN" sz="1600" i="1" dirty="0">
                <a:latin typeface="Arial" panose="020B0604020202020204" pitchFamily="34" charset="0"/>
                <a:ea typeface="宋体" panose="02010600030101010101" pitchFamily="2" charset="-122"/>
              </a:endParaRPr>
            </a:p>
          </p:txBody>
        </p:sp>
        <p:sp>
          <p:nvSpPr>
            <p:cNvPr id="83002" name="Text Box 57"/>
            <p:cNvSpPr txBox="1"/>
            <p:nvPr/>
          </p:nvSpPr>
          <p:spPr>
            <a:xfrm>
              <a:off x="3923" y="1298"/>
              <a:ext cx="408" cy="212"/>
            </a:xfrm>
            <a:prstGeom prst="rect">
              <a:avLst/>
            </a:prstGeom>
            <a:noFill/>
            <a:ln w="9525">
              <a:noFill/>
            </a:ln>
          </p:spPr>
          <p:txBody>
            <a:bodyPr anchor="t" anchorCtr="0">
              <a:spAutoFit/>
            </a:bodyPr>
            <a:p>
              <a:r>
                <a:rPr lang="en-US" altLang="zh-CN" sz="1600" i="1" dirty="0">
                  <a:latin typeface="Arial" panose="020B0604020202020204" pitchFamily="34" charset="0"/>
                  <a:ea typeface="宋体" panose="02010600030101010101" pitchFamily="2" charset="-122"/>
                </a:rPr>
                <a:t>……</a:t>
              </a:r>
              <a:endParaRPr lang="en-US" altLang="zh-CN" sz="1600" i="1" dirty="0">
                <a:latin typeface="Arial" panose="020B0604020202020204" pitchFamily="34" charset="0"/>
                <a:ea typeface="宋体" panose="02010600030101010101" pitchFamily="2" charset="-122"/>
              </a:endParaRPr>
            </a:p>
          </p:txBody>
        </p:sp>
      </p:gr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3969" name="Title 1"/>
          <p:cNvSpPr>
            <a:spLocks noGrp="1"/>
          </p:cNvSpPr>
          <p:nvPr>
            <p:ph type="title"/>
          </p:nvPr>
        </p:nvSpPr>
        <p:spPr/>
        <p:txBody>
          <a:bodyPr vert="horz" wrap="square" lIns="91440" tIns="45720" rIns="91440" bIns="45720" anchor="b" anchorCtr="0"/>
          <a:p>
            <a:r>
              <a:rPr lang="en-US" altLang="zh-CN" kern="1200" dirty="0">
                <a:latin typeface="+mj-lt"/>
                <a:ea typeface="宋体" panose="02010600030101010101" pitchFamily="2" charset="-122"/>
                <a:cs typeface="+mj-cs"/>
              </a:rPr>
              <a:t>LR table</a:t>
            </a:r>
            <a:endParaRPr lang="zh-CN" altLang="en-US" kern="1200" dirty="0">
              <a:latin typeface="+mj-lt"/>
              <a:ea typeface="宋体" panose="02010600030101010101" pitchFamily="2" charset="-122"/>
              <a:cs typeface="+mj-cs"/>
            </a:endParaRPr>
          </a:p>
        </p:txBody>
      </p:sp>
      <p:sp>
        <p:nvSpPr>
          <p:cNvPr id="3" name="Content Placeholder 2"/>
          <p:cNvSpPr>
            <a:spLocks noGrp="1"/>
          </p:cNvSpPr>
          <p:nvPr>
            <p:ph sz="quarter" idx="1"/>
          </p:nvPr>
        </p:nvSpPr>
        <p:spPr>
          <a:xfrm>
            <a:off x="457200" y="1219200"/>
            <a:ext cx="8229600" cy="4937125"/>
          </a:xfrm>
        </p:spPr>
        <p:txBody>
          <a:bodyPr vert="horz" wrap="square" lIns="91440" tIns="45720" rIns="91440" bIns="45720" numCol="1" anchor="t" anchorCtr="0" compatLnSpc="1"/>
          <a:lstStyle/>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分析表由</a:t>
            </a:r>
            <a:r>
              <a:rPr kumimoji="0" lang="en-US" altLang="zh-CN" sz="2800" b="0" i="0" u="sng" strike="noStrike" kern="1200" cap="none" spc="0" normalizeH="0" baseline="0" noProof="0" dirty="0" smtClean="0">
                <a:ln>
                  <a:noFill/>
                </a:ln>
                <a:solidFill>
                  <a:srgbClr val="FF0000"/>
                </a:solidFill>
                <a:effectLst/>
                <a:uLnTx/>
                <a:uFillTx/>
                <a:latin typeface="+mj-lt"/>
                <a:ea typeface="楷体_GB2312" pitchFamily="49" charset="-122"/>
                <a:cs typeface="+mn-cs"/>
              </a:rPr>
              <a:t>ACTION</a:t>
            </a:r>
            <a:r>
              <a:rPr kumimoji="0" lang="zh-CN" altLang="en-US" sz="2800" b="0" i="0" u="sng" strike="noStrike" kern="1200" cap="none" spc="0" normalizeH="0" baseline="0" noProof="0" dirty="0" smtClean="0">
                <a:ln>
                  <a:noFill/>
                </a:ln>
                <a:solidFill>
                  <a:srgbClr val="FF0000"/>
                </a:solidFill>
                <a:effectLst/>
                <a:uLnTx/>
                <a:uFillTx/>
                <a:latin typeface="+mj-lt"/>
                <a:ea typeface="楷体_GB2312" pitchFamily="49" charset="-122"/>
                <a:cs typeface="+mn-cs"/>
              </a:rPr>
              <a:t>表</a:t>
            </a:r>
            <a:r>
              <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和</a:t>
            </a:r>
            <a:r>
              <a:rPr kumimoji="0" lang="en-US" altLang="zh-CN" sz="2800" b="0" i="0" u="sng" strike="noStrike" kern="1200" cap="none" spc="0" normalizeH="0" baseline="0" noProof="0" dirty="0" smtClean="0">
                <a:ln>
                  <a:noFill/>
                </a:ln>
                <a:solidFill>
                  <a:srgbClr val="FF0000"/>
                </a:solidFill>
                <a:effectLst/>
                <a:uLnTx/>
                <a:uFillTx/>
                <a:latin typeface="+mj-lt"/>
                <a:ea typeface="楷体_GB2312" pitchFamily="49" charset="-122"/>
                <a:cs typeface="+mn-cs"/>
              </a:rPr>
              <a:t>GOTO</a:t>
            </a:r>
            <a:r>
              <a:rPr kumimoji="0" lang="zh-CN" altLang="en-US" sz="2800" b="0" i="0" u="sng" strike="noStrike" kern="1200" cap="none" spc="0" normalizeH="0" baseline="0" noProof="0" dirty="0" smtClean="0">
                <a:ln>
                  <a:noFill/>
                </a:ln>
                <a:solidFill>
                  <a:srgbClr val="FF0000"/>
                </a:solidFill>
                <a:effectLst/>
                <a:uLnTx/>
                <a:uFillTx/>
                <a:latin typeface="+mj-lt"/>
                <a:ea typeface="楷体_GB2312" pitchFamily="49" charset="-122"/>
                <a:cs typeface="+mn-cs"/>
              </a:rPr>
              <a:t>表</a:t>
            </a:r>
            <a:r>
              <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rPr>
              <a:t>两部分组成。</a:t>
            </a:r>
            <a:endParaRPr kumimoji="0" lang="zh-CN" altLang="en-US" sz="28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en-US" altLang="zh-CN" sz="2500" b="0" i="0" u="none" strike="noStrike" kern="1200" cap="none" spc="0" normalizeH="0" baseline="0" noProof="0" dirty="0" smtClean="0">
                <a:ln>
                  <a:noFill/>
                </a:ln>
                <a:solidFill>
                  <a:schemeClr val="tx1"/>
                </a:solidFill>
                <a:effectLst/>
                <a:uLnTx/>
                <a:uFillTx/>
                <a:latin typeface="+mj-lt"/>
                <a:ea typeface="楷体_GB2312" pitchFamily="49" charset="-122"/>
                <a:cs typeface="+mn-cs"/>
              </a:rPr>
              <a:t>ACTION(s</a:t>
            </a:r>
            <a:r>
              <a:rPr kumimoji="0" lang="zh-CN" altLang="en-US" sz="2500" b="0" i="0" u="none" strike="noStrike" kern="1200" cap="none" spc="0" normalizeH="0" baseline="0" noProof="0" dirty="0" smtClean="0">
                <a:ln>
                  <a:noFill/>
                </a:ln>
                <a:solidFill>
                  <a:schemeClr val="tx1"/>
                </a:solidFill>
                <a:effectLst/>
                <a:uLnTx/>
                <a:uFillTx/>
                <a:latin typeface="+mj-lt"/>
                <a:ea typeface="楷体_GB2312" pitchFamily="49" charset="-122"/>
                <a:cs typeface="+mn-cs"/>
              </a:rPr>
              <a:t>，</a:t>
            </a:r>
            <a:r>
              <a:rPr kumimoji="0" lang="en-US" altLang="zh-CN" sz="2500" b="0" i="0" u="none" strike="noStrike" kern="1200" cap="none" spc="0" normalizeH="0" baseline="0" noProof="0" dirty="0" smtClean="0">
                <a:ln>
                  <a:noFill/>
                </a:ln>
                <a:solidFill>
                  <a:schemeClr val="tx1"/>
                </a:solidFill>
                <a:effectLst/>
                <a:uLnTx/>
                <a:uFillTx/>
                <a:latin typeface="+mj-lt"/>
                <a:ea typeface="楷体_GB2312" pitchFamily="49" charset="-122"/>
                <a:cs typeface="+mn-cs"/>
              </a:rPr>
              <a:t>a)</a:t>
            </a:r>
            <a:r>
              <a:rPr kumimoji="0" lang="zh-CN" altLang="en-US" sz="2500" b="0" i="0" u="none" strike="noStrike" kern="1200" cap="none" spc="0" normalizeH="0" baseline="0" noProof="0" dirty="0" smtClean="0">
                <a:ln>
                  <a:noFill/>
                </a:ln>
                <a:solidFill>
                  <a:schemeClr val="tx1"/>
                </a:solidFill>
                <a:effectLst/>
                <a:uLnTx/>
                <a:uFillTx/>
                <a:latin typeface="+mj-lt"/>
                <a:ea typeface="楷体_GB2312" pitchFamily="49" charset="-122"/>
                <a:cs typeface="+mn-cs"/>
              </a:rPr>
              <a:t>：表示当状态</a:t>
            </a:r>
            <a:r>
              <a:rPr kumimoji="0" lang="en-US" altLang="zh-CN" sz="2500" b="0" i="0" u="none" strike="noStrike" kern="1200" cap="none" spc="0" normalizeH="0" baseline="0" noProof="0" dirty="0" smtClean="0">
                <a:ln>
                  <a:noFill/>
                </a:ln>
                <a:solidFill>
                  <a:schemeClr val="tx1"/>
                </a:solidFill>
                <a:effectLst/>
                <a:uLnTx/>
                <a:uFillTx/>
                <a:latin typeface="+mj-lt"/>
                <a:ea typeface="楷体_GB2312" pitchFamily="49" charset="-122"/>
                <a:cs typeface="+mn-cs"/>
              </a:rPr>
              <a:t>s</a:t>
            </a:r>
            <a:r>
              <a:rPr kumimoji="0" lang="zh-CN" altLang="en-US" sz="2500" b="0" i="0" u="none" strike="noStrike" kern="1200" cap="none" spc="0" normalizeH="0" baseline="0" noProof="0" dirty="0" smtClean="0">
                <a:ln>
                  <a:noFill/>
                </a:ln>
                <a:solidFill>
                  <a:schemeClr val="tx1"/>
                </a:solidFill>
                <a:effectLst/>
                <a:uLnTx/>
                <a:uFillTx/>
                <a:latin typeface="+mj-lt"/>
                <a:ea typeface="楷体_GB2312" pitchFamily="49" charset="-122"/>
                <a:cs typeface="+mn-cs"/>
              </a:rPr>
              <a:t>面临输入</a:t>
            </a:r>
            <a:r>
              <a:rPr kumimoji="0" lang="en-US" altLang="zh-CN" sz="2500" b="0" i="0" u="none" strike="noStrike" kern="1200" cap="none" spc="0" normalizeH="0" baseline="0" noProof="0" dirty="0" smtClean="0">
                <a:ln>
                  <a:noFill/>
                </a:ln>
                <a:solidFill>
                  <a:schemeClr val="tx1"/>
                </a:solidFill>
                <a:effectLst/>
                <a:uLnTx/>
                <a:uFillTx/>
                <a:latin typeface="+mj-lt"/>
                <a:ea typeface="楷体_GB2312" pitchFamily="49" charset="-122"/>
                <a:cs typeface="+mn-cs"/>
              </a:rPr>
              <a:t>a</a:t>
            </a:r>
            <a:r>
              <a:rPr kumimoji="0" lang="zh-CN" altLang="en-US" sz="2500" b="0" i="0" u="none" strike="noStrike" kern="1200" cap="none" spc="0" normalizeH="0" baseline="0" noProof="0" dirty="0" smtClean="0">
                <a:ln>
                  <a:noFill/>
                </a:ln>
                <a:solidFill>
                  <a:schemeClr val="tx1"/>
                </a:solidFill>
                <a:effectLst/>
                <a:uLnTx/>
                <a:uFillTx/>
                <a:latin typeface="+mj-lt"/>
                <a:ea typeface="楷体_GB2312" pitchFamily="49" charset="-122"/>
                <a:cs typeface="+mn-cs"/>
              </a:rPr>
              <a:t>时的动作</a:t>
            </a:r>
            <a:endParaRPr kumimoji="0" lang="zh-CN" altLang="en-US" sz="25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en-US" altLang="zh-CN" sz="2500" b="0" i="0" u="none" strike="noStrike" kern="1200" cap="none" spc="0" normalizeH="0" baseline="0" noProof="0" dirty="0" smtClean="0">
                <a:ln>
                  <a:noFill/>
                </a:ln>
                <a:solidFill>
                  <a:schemeClr val="tx1"/>
                </a:solidFill>
                <a:effectLst/>
                <a:uLnTx/>
                <a:uFillTx/>
                <a:latin typeface="+mj-lt"/>
                <a:ea typeface="楷体_GB2312" pitchFamily="49" charset="-122"/>
                <a:cs typeface="+mn-cs"/>
              </a:rPr>
              <a:t>GOTO(s</a:t>
            </a:r>
            <a:r>
              <a:rPr kumimoji="0" lang="zh-CN" altLang="en-US" sz="2500" b="0" i="0" u="none" strike="noStrike" kern="1200" cap="none" spc="0" normalizeH="0" baseline="0" noProof="0" dirty="0" smtClean="0">
                <a:ln>
                  <a:noFill/>
                </a:ln>
                <a:solidFill>
                  <a:schemeClr val="tx1"/>
                </a:solidFill>
                <a:effectLst/>
                <a:uLnTx/>
                <a:uFillTx/>
                <a:latin typeface="+mj-lt"/>
                <a:ea typeface="楷体_GB2312" pitchFamily="49" charset="-122"/>
                <a:cs typeface="+mn-cs"/>
              </a:rPr>
              <a:t>，</a:t>
            </a:r>
            <a:r>
              <a:rPr kumimoji="0" lang="en-US" altLang="zh-CN" sz="2500" b="0" i="0" u="none" strike="noStrike" kern="1200" cap="none" spc="0" normalizeH="0" baseline="0" noProof="0" dirty="0" smtClean="0">
                <a:ln>
                  <a:noFill/>
                </a:ln>
                <a:solidFill>
                  <a:schemeClr val="tx1"/>
                </a:solidFill>
                <a:effectLst/>
                <a:uLnTx/>
                <a:uFillTx/>
                <a:latin typeface="+mj-lt"/>
                <a:ea typeface="楷体_GB2312" pitchFamily="49" charset="-122"/>
                <a:cs typeface="+mn-cs"/>
              </a:rPr>
              <a:t>x)</a:t>
            </a:r>
            <a:r>
              <a:rPr kumimoji="0" lang="zh-CN" altLang="en-US" sz="2500" b="0" i="0" u="none" strike="noStrike" kern="1200" cap="none" spc="0" normalizeH="0" baseline="0" noProof="0" dirty="0" smtClean="0">
                <a:ln>
                  <a:noFill/>
                </a:ln>
                <a:solidFill>
                  <a:schemeClr val="tx1"/>
                </a:solidFill>
                <a:effectLst/>
                <a:uLnTx/>
                <a:uFillTx/>
                <a:latin typeface="+mj-lt"/>
                <a:ea typeface="楷体_GB2312" pitchFamily="49" charset="-122"/>
                <a:cs typeface="+mn-cs"/>
              </a:rPr>
              <a:t>：表示面对文法符号</a:t>
            </a:r>
            <a:r>
              <a:rPr kumimoji="0" lang="en-US" altLang="zh-CN" sz="2500" b="0" i="0" u="none" strike="noStrike" kern="1200" cap="none" spc="0" normalizeH="0" baseline="0" noProof="0" dirty="0" smtClean="0">
                <a:ln>
                  <a:noFill/>
                </a:ln>
                <a:solidFill>
                  <a:schemeClr val="tx1"/>
                </a:solidFill>
                <a:effectLst/>
                <a:uLnTx/>
                <a:uFillTx/>
                <a:latin typeface="+mj-lt"/>
                <a:ea typeface="楷体_GB2312" pitchFamily="49" charset="-122"/>
                <a:cs typeface="+mn-cs"/>
              </a:rPr>
              <a:t>x</a:t>
            </a:r>
            <a:r>
              <a:rPr kumimoji="0" lang="zh-CN" altLang="en-US" sz="2500" b="0" i="0" u="none" strike="noStrike" kern="1200" cap="none" spc="0" normalizeH="0" baseline="0" noProof="0" dirty="0" smtClean="0">
                <a:ln>
                  <a:noFill/>
                </a:ln>
                <a:solidFill>
                  <a:schemeClr val="tx1"/>
                </a:solidFill>
                <a:effectLst/>
                <a:uLnTx/>
                <a:uFillTx/>
                <a:latin typeface="+mj-lt"/>
                <a:ea typeface="楷体_GB2312" pitchFamily="49" charset="-122"/>
                <a:cs typeface="+mn-cs"/>
              </a:rPr>
              <a:t>的下一状态</a:t>
            </a:r>
            <a:endParaRPr kumimoji="0" lang="en-US" altLang="zh-CN" sz="25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endParaRPr kumimoji="0" lang="en-US" altLang="zh-CN" sz="2500" b="0"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en-US" altLang="zh-CN" sz="2500" b="0" i="0" u="none" strike="noStrike" kern="1200" cap="none" spc="0" normalizeH="0" baseline="0" noProof="0" dirty="0" smtClean="0">
                <a:ln>
                  <a:noFill/>
                </a:ln>
                <a:solidFill>
                  <a:schemeClr val="tx1"/>
                </a:solidFill>
                <a:effectLst/>
                <a:uLnTx/>
                <a:uFillTx/>
                <a:latin typeface="+mj-lt"/>
                <a:ea typeface="楷体_GB2312" pitchFamily="49" charset="-122"/>
                <a:cs typeface="+mn-cs"/>
              </a:rPr>
              <a:t>ACTION[s</a:t>
            </a:r>
            <a:r>
              <a:rPr kumimoji="0" lang="zh-CN" altLang="en-US" sz="2500" b="0" i="0" u="none" strike="noStrike" kern="1200" cap="none" spc="0" normalizeH="0" baseline="0" noProof="0" dirty="0" smtClean="0">
                <a:ln>
                  <a:noFill/>
                </a:ln>
                <a:solidFill>
                  <a:schemeClr val="tx1"/>
                </a:solidFill>
                <a:effectLst/>
                <a:uLnTx/>
                <a:uFillTx/>
                <a:latin typeface="+mj-lt"/>
                <a:ea typeface="楷体_GB2312" pitchFamily="49" charset="-122"/>
                <a:cs typeface="+mn-cs"/>
              </a:rPr>
              <a:t>，</a:t>
            </a:r>
            <a:r>
              <a:rPr kumimoji="0" lang="en-US" altLang="zh-CN" sz="2500" b="0" i="0" u="none" strike="noStrike" kern="1200" cap="none" spc="0" normalizeH="0" baseline="0" noProof="0" dirty="0" smtClean="0">
                <a:ln>
                  <a:noFill/>
                </a:ln>
                <a:solidFill>
                  <a:schemeClr val="tx1"/>
                </a:solidFill>
                <a:effectLst/>
                <a:uLnTx/>
                <a:uFillTx/>
                <a:latin typeface="+mj-lt"/>
                <a:ea typeface="楷体_GB2312" pitchFamily="49" charset="-122"/>
                <a:cs typeface="+mn-cs"/>
              </a:rPr>
              <a:t>a]</a:t>
            </a:r>
            <a:r>
              <a:rPr kumimoji="0" lang="zh-CN" altLang="en-US" sz="2500" b="0" i="0" u="none" strike="noStrike" kern="1200" cap="none" spc="0" normalizeH="0" baseline="0" noProof="0" dirty="0" smtClean="0">
                <a:ln>
                  <a:noFill/>
                </a:ln>
                <a:solidFill>
                  <a:schemeClr val="tx1"/>
                </a:solidFill>
                <a:effectLst/>
                <a:uLnTx/>
                <a:uFillTx/>
                <a:latin typeface="+mj-lt"/>
                <a:ea typeface="楷体_GB2312" pitchFamily="49" charset="-122"/>
                <a:cs typeface="+mn-cs"/>
              </a:rPr>
              <a:t>表中的动作种类：</a:t>
            </a:r>
            <a:endParaRPr kumimoji="0" lang="zh-CN" altLang="en-US" sz="25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zh-CN" altLang="en-US" sz="2500" b="0" i="0" u="none" strike="noStrike" kern="1200" cap="none" spc="0" normalizeH="0" baseline="0" noProof="0" dirty="0" smtClean="0">
                <a:ln>
                  <a:noFill/>
                </a:ln>
                <a:solidFill>
                  <a:schemeClr val="tx1"/>
                </a:solidFill>
                <a:effectLst/>
                <a:uLnTx/>
                <a:uFillTx/>
                <a:latin typeface="+mj-lt"/>
                <a:ea typeface="楷体_GB2312" pitchFamily="49" charset="-122"/>
                <a:cs typeface="+mn-cs"/>
              </a:rPr>
              <a:t>① 移进</a:t>
            </a:r>
            <a:endParaRPr kumimoji="0" lang="zh-CN" altLang="en-US" sz="25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zh-CN" altLang="en-US" sz="2500" b="0" i="0" u="none" strike="noStrike" kern="1200" cap="none" spc="0" normalizeH="0" baseline="0" noProof="0" dirty="0" smtClean="0">
                <a:ln>
                  <a:noFill/>
                </a:ln>
                <a:solidFill>
                  <a:schemeClr val="tx1"/>
                </a:solidFill>
                <a:effectLst/>
                <a:uLnTx/>
                <a:uFillTx/>
                <a:latin typeface="+mj-lt"/>
                <a:ea typeface="楷体_GB2312" pitchFamily="49" charset="-122"/>
                <a:cs typeface="+mn-cs"/>
              </a:rPr>
              <a:t>② 归约	</a:t>
            </a:r>
            <a:endParaRPr kumimoji="0" lang="zh-CN" altLang="en-US" sz="25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zh-CN" altLang="en-US" sz="2500" b="0" i="0" u="none" strike="noStrike" kern="1200" cap="none" spc="0" normalizeH="0" baseline="0" noProof="0" dirty="0" smtClean="0">
                <a:ln>
                  <a:noFill/>
                </a:ln>
                <a:solidFill>
                  <a:schemeClr val="tx1"/>
                </a:solidFill>
                <a:effectLst/>
                <a:uLnTx/>
                <a:uFillTx/>
                <a:latin typeface="+mj-lt"/>
                <a:ea typeface="楷体_GB2312" pitchFamily="49" charset="-122"/>
                <a:cs typeface="+mn-cs"/>
              </a:rPr>
              <a:t>③ 接受</a:t>
            </a:r>
            <a:endParaRPr kumimoji="0" lang="zh-CN" altLang="en-US" sz="25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zh-CN" altLang="en-US" sz="2500" b="0" i="0" u="none" strike="noStrike" kern="1200" cap="none" spc="0" normalizeH="0" baseline="0" noProof="0" dirty="0" smtClean="0">
                <a:ln>
                  <a:noFill/>
                </a:ln>
                <a:solidFill>
                  <a:schemeClr val="tx1"/>
                </a:solidFill>
                <a:effectLst/>
                <a:uLnTx/>
                <a:uFillTx/>
                <a:latin typeface="+mj-lt"/>
                <a:ea typeface="楷体_GB2312" pitchFamily="49" charset="-122"/>
                <a:cs typeface="+mn-cs"/>
              </a:rPr>
              <a:t>④ 报错</a:t>
            </a:r>
            <a:endParaRPr kumimoji="0" lang="zh-CN" altLang="en-US" sz="25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endParaRPr kumimoji="0" lang="zh-CN" altLang="en-US" sz="2500" b="0" i="0" u="none" strike="noStrike" kern="1200" cap="none" spc="0" normalizeH="0" baseline="0" noProof="0" dirty="0" smtClean="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83971" name="Date Placeholder 3"/>
          <p:cNvSpPr>
            <a:spLocks noGrp="1"/>
          </p:cNvSpPr>
          <p:nvPr>
            <p:ph type="dt" sz="half" idx="10"/>
          </p:nvPr>
        </p:nvSpPr>
        <p:spPr>
          <a:noFill/>
          <a:ln>
            <a:noFill/>
          </a:ln>
        </p:spPr>
        <p:txBody>
          <a:bodyPr anchor="t"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a:fld id="{BB962C8B-B14F-4D97-AF65-F5344CB8AC3E}" type="datetime1">
              <a:rPr lang="zh-TW" altLang="en-US" sz="1400" dirty="0">
                <a:solidFill>
                  <a:schemeClr val="tx2"/>
                </a:solidFill>
              </a:rPr>
            </a:fld>
            <a:endParaRPr lang="zh-TW" altLang="en-US" sz="1400" dirty="0">
              <a:solidFill>
                <a:schemeClr val="tx2"/>
              </a:solidFill>
            </a:endParaRPr>
          </a:p>
        </p:txBody>
      </p:sp>
      <p:sp>
        <p:nvSpPr>
          <p:cNvPr id="83972" name="Slide Number Placeholder 4"/>
          <p:cNvSpPr>
            <a:spLocks noGrp="1"/>
          </p:cNvSpPr>
          <p:nvPr>
            <p:ph type="sldNum" sz="quarter" idx="12"/>
          </p:nvPr>
        </p:nvSpPr>
        <p:spPr>
          <a:noFill/>
          <a:ln>
            <a:noFill/>
          </a:ln>
        </p:spPr>
        <p:txBody>
          <a:bodyPr anchor="t"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a:fld id="{9A0DB2DC-4C9A-4742-B13C-FB6460FD3503}" type="slidenum">
              <a:rPr lang="zh-TW" altLang="en-US" sz="1400" dirty="0">
                <a:solidFill>
                  <a:schemeClr val="tx2"/>
                </a:solidFill>
              </a:rPr>
            </a:fld>
            <a:endParaRPr lang="zh-TW" altLang="en-US" sz="1400" dirty="0">
              <a:solidFill>
                <a:schemeClr val="tx2"/>
              </a:solidFill>
            </a:endParaRPr>
          </a:p>
        </p:txBody>
      </p:sp>
      <p:pic>
        <p:nvPicPr>
          <p:cNvPr id="83973" name="Picture 34"/>
          <p:cNvPicPr>
            <a:picLocks noChangeAspect="1"/>
          </p:cNvPicPr>
          <p:nvPr/>
        </p:nvPicPr>
        <p:blipFill>
          <a:blip r:embed="rId1"/>
          <a:stretch>
            <a:fillRect/>
          </a:stretch>
        </p:blipFill>
        <p:spPr>
          <a:xfrm>
            <a:off x="4835525" y="3789363"/>
            <a:ext cx="4284663" cy="2446337"/>
          </a:xfrm>
          <a:prstGeom prst="rect">
            <a:avLst/>
          </a:prstGeom>
          <a:noFill/>
          <a:ln w="9525">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投影片編號版面配置區 4"/>
          <p:cNvSpPr>
            <a:spLocks noGrp="1"/>
          </p:cNvSpPr>
          <p:nvPr>
            <p:ph type="sldNum" sz="quarter" idx="4"/>
          </p:nvPr>
        </p:nvSpPr>
        <p:spPr>
          <a:noFill/>
          <a:ln>
            <a:noFill/>
          </a:ln>
        </p:spPr>
        <p:txBody>
          <a:bodyPr anchor="t"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a:fld id="{9A0DB2DC-4C9A-4742-B13C-FB6460FD3503}" type="slidenum">
              <a:rPr lang="zh-TW" altLang="en-US" sz="1400" dirty="0">
                <a:solidFill>
                  <a:schemeClr val="tx2"/>
                </a:solidFill>
                <a:latin typeface="Times New Roman" panose="02020603050405020304" pitchFamily="18" charset="0"/>
                <a:ea typeface="PMingLiU" pitchFamily="18" charset="-120"/>
              </a:rPr>
            </a:fld>
            <a:endParaRPr lang="zh-TW" altLang="en-US" sz="1400" dirty="0">
              <a:solidFill>
                <a:schemeClr val="tx2"/>
              </a:solidFill>
              <a:latin typeface="Times New Roman" panose="02020603050405020304" pitchFamily="18" charset="0"/>
              <a:ea typeface="PMingLiU" pitchFamily="18" charset="-120"/>
            </a:endParaRPr>
          </a:p>
        </p:txBody>
      </p:sp>
      <p:sp>
        <p:nvSpPr>
          <p:cNvPr id="18434" name="Rectangle 2"/>
          <p:cNvSpPr>
            <a:spLocks noGrp="1"/>
          </p:cNvSpPr>
          <p:nvPr>
            <p:ph type="title"/>
          </p:nvPr>
        </p:nvSpPr>
        <p:spPr/>
        <p:txBody>
          <a:bodyPr vert="horz" wrap="square" lIns="91440" tIns="45720" rIns="91440" bIns="45720" anchor="b" anchorCtr="0"/>
          <a:p>
            <a:r>
              <a:rPr lang="en-US" altLang="zh-CN" dirty="0">
                <a:ea typeface="宋体" panose="02010600030101010101" pitchFamily="2" charset="-122"/>
              </a:rPr>
              <a:t>Example</a:t>
            </a:r>
            <a:endParaRPr lang="en-US" altLang="zh-TW" dirty="0">
              <a:ea typeface="PMingLiU" pitchFamily="18" charset="-120"/>
            </a:endParaRPr>
          </a:p>
        </p:txBody>
      </p:sp>
      <p:sp>
        <p:nvSpPr>
          <p:cNvPr id="18435" name="Rectangle 3"/>
          <p:cNvSpPr/>
          <p:nvPr/>
        </p:nvSpPr>
        <p:spPr>
          <a:xfrm>
            <a:off x="3175000" y="2586038"/>
            <a:ext cx="457200" cy="292100"/>
          </a:xfrm>
          <a:prstGeom prst="rect">
            <a:avLst/>
          </a:prstGeom>
          <a:solidFill>
            <a:schemeClr val="accent2"/>
          </a:solidFill>
          <a:ln w="9525" cap="flat" cmpd="sng">
            <a:solidFill>
              <a:srgbClr val="000000"/>
            </a:solidFill>
            <a:prstDash val="solid"/>
            <a:miter/>
            <a:headEnd type="none" w="med" len="med"/>
            <a:tailEnd type="none" w="med" len="med"/>
          </a:ln>
        </p:spPr>
        <p:txBody>
          <a:bodyPr wrap="none" anchor="ctr" anchorCtr="0"/>
          <a:p>
            <a:pPr algn="ctr" eaLnBrk="0" hangingPunct="0"/>
            <a:r>
              <a:rPr lang="en-US" altLang="zh-TW" sz="1600" dirty="0">
                <a:latin typeface="Arial" panose="020B0604020202020204" pitchFamily="34" charset="0"/>
              </a:rPr>
              <a:t>a</a:t>
            </a:r>
            <a:endParaRPr lang="en-US" altLang="zh-TW" sz="1600" dirty="0">
              <a:latin typeface="Arial" panose="020B0604020202020204" pitchFamily="34" charset="0"/>
            </a:endParaRPr>
          </a:p>
        </p:txBody>
      </p:sp>
      <p:sp>
        <p:nvSpPr>
          <p:cNvPr id="18436" name="Rectangle 4"/>
          <p:cNvSpPr/>
          <p:nvPr/>
        </p:nvSpPr>
        <p:spPr>
          <a:xfrm>
            <a:off x="5003800" y="2586038"/>
            <a:ext cx="457200" cy="292100"/>
          </a:xfrm>
          <a:prstGeom prst="rect">
            <a:avLst/>
          </a:prstGeom>
          <a:solidFill>
            <a:srgbClr val="FFFF99"/>
          </a:solidFill>
          <a:ln w="9525" cap="flat" cmpd="sng">
            <a:solidFill>
              <a:srgbClr val="000000"/>
            </a:solidFill>
            <a:prstDash val="solid"/>
            <a:miter/>
            <a:headEnd type="none" w="med" len="med"/>
            <a:tailEnd type="none" w="med" len="med"/>
          </a:ln>
        </p:spPr>
        <p:txBody>
          <a:bodyPr wrap="none" anchor="ctr" anchorCtr="0"/>
          <a:p>
            <a:pPr algn="ctr" eaLnBrk="0" hangingPunct="0"/>
            <a:r>
              <a:rPr lang="en-US" altLang="zh-TW" sz="1600" dirty="0">
                <a:latin typeface="Arial" panose="020B0604020202020204" pitchFamily="34" charset="0"/>
              </a:rPr>
              <a:t>d</a:t>
            </a:r>
            <a:endParaRPr lang="en-US" altLang="zh-TW" sz="1600" dirty="0">
              <a:latin typeface="Arial" panose="020B0604020202020204" pitchFamily="34" charset="0"/>
            </a:endParaRPr>
          </a:p>
        </p:txBody>
      </p:sp>
      <p:sp>
        <p:nvSpPr>
          <p:cNvPr id="18437" name="Rectangle 5"/>
          <p:cNvSpPr/>
          <p:nvPr/>
        </p:nvSpPr>
        <p:spPr>
          <a:xfrm>
            <a:off x="4089400" y="2586038"/>
            <a:ext cx="457200" cy="292100"/>
          </a:xfrm>
          <a:prstGeom prst="rect">
            <a:avLst/>
          </a:prstGeom>
          <a:solidFill>
            <a:srgbClr val="FFFF99"/>
          </a:solidFill>
          <a:ln w="9525" cap="flat" cmpd="sng">
            <a:solidFill>
              <a:srgbClr val="000000"/>
            </a:solidFill>
            <a:prstDash val="solid"/>
            <a:miter/>
            <a:headEnd type="none" w="med" len="med"/>
            <a:tailEnd type="none" w="med" len="med"/>
          </a:ln>
        </p:spPr>
        <p:txBody>
          <a:bodyPr wrap="none" anchor="ctr" anchorCtr="0"/>
          <a:p>
            <a:pPr algn="ctr" eaLnBrk="0" hangingPunct="0"/>
            <a:r>
              <a:rPr lang="en-US" altLang="zh-TW" sz="1600" dirty="0">
                <a:latin typeface="Arial" panose="020B0604020202020204" pitchFamily="34" charset="0"/>
              </a:rPr>
              <a:t>b</a:t>
            </a:r>
            <a:endParaRPr lang="en-US" altLang="zh-TW" sz="1600" dirty="0">
              <a:latin typeface="Arial" panose="020B0604020202020204" pitchFamily="34" charset="0"/>
            </a:endParaRPr>
          </a:p>
        </p:txBody>
      </p:sp>
      <p:sp>
        <p:nvSpPr>
          <p:cNvPr id="18438" name="Rectangle 6"/>
          <p:cNvSpPr/>
          <p:nvPr/>
        </p:nvSpPr>
        <p:spPr>
          <a:xfrm>
            <a:off x="3632200" y="2586038"/>
            <a:ext cx="457200" cy="292100"/>
          </a:xfrm>
          <a:prstGeom prst="rect">
            <a:avLst/>
          </a:prstGeom>
          <a:solidFill>
            <a:srgbClr val="FFFF99"/>
          </a:solidFill>
          <a:ln w="9525" cap="flat" cmpd="sng">
            <a:solidFill>
              <a:srgbClr val="000000"/>
            </a:solidFill>
            <a:prstDash val="solid"/>
            <a:miter/>
            <a:headEnd type="none" w="med" len="med"/>
            <a:tailEnd type="none" w="med" len="med"/>
          </a:ln>
        </p:spPr>
        <p:txBody>
          <a:bodyPr wrap="none" anchor="ctr" anchorCtr="0"/>
          <a:p>
            <a:pPr algn="ctr" eaLnBrk="0" hangingPunct="0"/>
            <a:r>
              <a:rPr lang="en-US" altLang="zh-TW" sz="1600" dirty="0">
                <a:latin typeface="Arial" panose="020B0604020202020204" pitchFamily="34" charset="0"/>
              </a:rPr>
              <a:t>b</a:t>
            </a:r>
            <a:endParaRPr lang="en-US" altLang="zh-TW" sz="1600" dirty="0">
              <a:latin typeface="Arial" panose="020B0604020202020204" pitchFamily="34" charset="0"/>
            </a:endParaRPr>
          </a:p>
        </p:txBody>
      </p:sp>
      <p:sp>
        <p:nvSpPr>
          <p:cNvPr id="18439" name="Rectangle 7"/>
          <p:cNvSpPr/>
          <p:nvPr/>
        </p:nvSpPr>
        <p:spPr>
          <a:xfrm>
            <a:off x="4546600" y="2586038"/>
            <a:ext cx="457200" cy="292100"/>
          </a:xfrm>
          <a:prstGeom prst="rect">
            <a:avLst/>
          </a:prstGeom>
          <a:solidFill>
            <a:srgbClr val="FFFF99"/>
          </a:solidFill>
          <a:ln w="9525" cap="flat" cmpd="sng">
            <a:solidFill>
              <a:srgbClr val="000000"/>
            </a:solidFill>
            <a:prstDash val="solid"/>
            <a:miter/>
            <a:headEnd type="none" w="med" len="med"/>
            <a:tailEnd type="none" w="med" len="med"/>
          </a:ln>
        </p:spPr>
        <p:txBody>
          <a:bodyPr wrap="none" anchor="ctr" anchorCtr="0"/>
          <a:p>
            <a:pPr algn="ctr" eaLnBrk="0" hangingPunct="0"/>
            <a:r>
              <a:rPr lang="en-US" altLang="zh-TW" sz="1600" dirty="0">
                <a:latin typeface="Arial" panose="020B0604020202020204" pitchFamily="34" charset="0"/>
                <a:sym typeface="Symbol" panose="05050102010706020507" pitchFamily="18" charset="2"/>
              </a:rPr>
              <a:t>c</a:t>
            </a:r>
            <a:endParaRPr lang="en-US" altLang="zh-TW" sz="1600" dirty="0">
              <a:latin typeface="Arial" panose="020B0604020202020204" pitchFamily="34" charset="0"/>
            </a:endParaRPr>
          </a:p>
        </p:txBody>
      </p:sp>
      <p:sp>
        <p:nvSpPr>
          <p:cNvPr id="18440" name="Text Box 8"/>
          <p:cNvSpPr txBox="1"/>
          <p:nvPr/>
        </p:nvSpPr>
        <p:spPr>
          <a:xfrm>
            <a:off x="2254250" y="2547938"/>
            <a:ext cx="933450" cy="366712"/>
          </a:xfrm>
          <a:prstGeom prst="rect">
            <a:avLst/>
          </a:prstGeom>
          <a:noFill/>
          <a:ln w="9525">
            <a:noFill/>
          </a:ln>
        </p:spPr>
        <p:txBody>
          <a:bodyPr wrap="none" anchor="ctr" anchorCtr="0">
            <a:spAutoFit/>
          </a:bodyPr>
          <a:p>
            <a:pPr algn="ctr" eaLnBrk="0" hangingPunct="0"/>
            <a:r>
              <a:rPr lang="en-US" altLang="zh-TW" sz="1800" dirty="0">
                <a:latin typeface="Arial" panose="020B0604020202020204" pitchFamily="34" charset="0"/>
              </a:rPr>
              <a:t>INPUT:</a:t>
            </a:r>
            <a:endParaRPr lang="en-US" altLang="zh-TW" sz="1800" dirty="0">
              <a:latin typeface="Arial" panose="020B0604020202020204" pitchFamily="34" charset="0"/>
            </a:endParaRPr>
          </a:p>
        </p:txBody>
      </p:sp>
      <p:sp>
        <p:nvSpPr>
          <p:cNvPr id="18441" name="Text Box 9"/>
          <p:cNvSpPr txBox="1"/>
          <p:nvPr/>
        </p:nvSpPr>
        <p:spPr>
          <a:xfrm>
            <a:off x="3446463" y="3660775"/>
            <a:ext cx="2770187" cy="831850"/>
          </a:xfrm>
          <a:prstGeom prst="rect">
            <a:avLst/>
          </a:prstGeom>
          <a:solidFill>
            <a:srgbClr val="99CCFF"/>
          </a:solidFill>
          <a:ln w="9525" cap="flat" cmpd="sng">
            <a:solidFill>
              <a:schemeClr val="tx1"/>
            </a:solidFill>
            <a:prstDash val="solid"/>
            <a:miter/>
            <a:headEnd type="none" w="med" len="med"/>
            <a:tailEnd type="none" w="med" len="med"/>
          </a:ln>
        </p:spPr>
        <p:txBody>
          <a:bodyPr wrap="none" anchor="ctr" anchorCtr="0">
            <a:spAutoFit/>
          </a:bodyPr>
          <a:p>
            <a:pPr algn="ctr" eaLnBrk="0" hangingPunct="0"/>
            <a:r>
              <a:rPr lang="en-US" altLang="zh-TW" dirty="0">
                <a:latin typeface="Arial" panose="020B0604020202020204" pitchFamily="34" charset="0"/>
              </a:rPr>
              <a:t>Bottom-Up Parsing</a:t>
            </a:r>
            <a:endParaRPr lang="en-US" altLang="zh-TW" dirty="0">
              <a:latin typeface="Arial" panose="020B0604020202020204" pitchFamily="34" charset="0"/>
            </a:endParaRPr>
          </a:p>
          <a:p>
            <a:pPr algn="ctr" eaLnBrk="0" hangingPunct="0"/>
            <a:r>
              <a:rPr lang="en-US" altLang="zh-TW" dirty="0">
                <a:latin typeface="Arial" panose="020B0604020202020204" pitchFamily="34" charset="0"/>
              </a:rPr>
              <a:t>Program</a:t>
            </a:r>
            <a:endParaRPr lang="en-US" altLang="zh-TW" dirty="0">
              <a:latin typeface="Arial" panose="020B0604020202020204" pitchFamily="34" charset="0"/>
            </a:endParaRPr>
          </a:p>
        </p:txBody>
      </p:sp>
      <p:cxnSp>
        <p:nvCxnSpPr>
          <p:cNvPr id="18442" name="AutoShape 10"/>
          <p:cNvCxnSpPr>
            <a:stCxn id="18441" idx="0"/>
            <a:endCxn id="18435" idx="2"/>
          </p:cNvCxnSpPr>
          <p:nvPr/>
        </p:nvCxnSpPr>
        <p:spPr>
          <a:xfrm rot="5400000" flipH="1">
            <a:off x="3725863" y="2554288"/>
            <a:ext cx="781050" cy="1428750"/>
          </a:xfrm>
          <a:prstGeom prst="curvedConnector3">
            <a:avLst>
              <a:gd name="adj1" fmla="val 49898"/>
            </a:avLst>
          </a:prstGeom>
          <a:ln w="28575" cap="flat" cmpd="sng">
            <a:solidFill>
              <a:srgbClr val="000000"/>
            </a:solidFill>
            <a:prstDash val="solid"/>
            <a:round/>
            <a:headEnd type="none" w="med" len="med"/>
            <a:tailEnd type="triangle" w="med" len="med"/>
          </a:ln>
        </p:spPr>
      </p:cxnSp>
      <p:sp>
        <p:nvSpPr>
          <p:cNvPr id="18443" name="Rectangle 11"/>
          <p:cNvSpPr/>
          <p:nvPr/>
        </p:nvSpPr>
        <p:spPr>
          <a:xfrm>
            <a:off x="5461000" y="2586038"/>
            <a:ext cx="457200" cy="292100"/>
          </a:xfrm>
          <a:prstGeom prst="rect">
            <a:avLst/>
          </a:prstGeom>
          <a:solidFill>
            <a:srgbClr val="FFFF99"/>
          </a:solidFill>
          <a:ln w="9525" cap="flat" cmpd="sng">
            <a:solidFill>
              <a:srgbClr val="000000"/>
            </a:solidFill>
            <a:prstDash val="solid"/>
            <a:miter/>
            <a:headEnd type="none" w="med" len="med"/>
            <a:tailEnd type="none" w="med" len="med"/>
          </a:ln>
        </p:spPr>
        <p:txBody>
          <a:bodyPr wrap="none" anchor="ctr" anchorCtr="0"/>
          <a:p>
            <a:pPr algn="ctr" eaLnBrk="0" hangingPunct="0"/>
            <a:r>
              <a:rPr lang="en-US" altLang="zh-TW" sz="1600" dirty="0">
                <a:latin typeface="Arial" panose="020B0604020202020204" pitchFamily="34" charset="0"/>
              </a:rPr>
              <a:t>e</a:t>
            </a:r>
            <a:endParaRPr lang="en-US" altLang="zh-TW" sz="1600" dirty="0">
              <a:latin typeface="Arial" panose="020B0604020202020204" pitchFamily="34" charset="0"/>
            </a:endParaRPr>
          </a:p>
        </p:txBody>
      </p:sp>
      <p:sp>
        <p:nvSpPr>
          <p:cNvPr id="18444" name="Rectangle 12"/>
          <p:cNvSpPr/>
          <p:nvPr/>
        </p:nvSpPr>
        <p:spPr>
          <a:xfrm>
            <a:off x="6819900" y="2832100"/>
            <a:ext cx="2159000" cy="2159000"/>
          </a:xfrm>
          <a:prstGeom prst="rect">
            <a:avLst/>
          </a:prstGeom>
          <a:solidFill>
            <a:srgbClr val="FFFFFF"/>
          </a:solidFill>
          <a:ln w="9525" cap="flat" cmpd="sng">
            <a:solidFill>
              <a:srgbClr val="000000"/>
            </a:solidFill>
            <a:prstDash val="solid"/>
            <a:miter/>
            <a:headEnd type="none" w="med" len="med"/>
            <a:tailEnd type="none" w="med" len="med"/>
          </a:ln>
        </p:spPr>
        <p:txBody>
          <a:bodyPr wrap="none" anchor="ctr" anchorCtr="0"/>
          <a:p>
            <a:endParaRPr lang="zh-TW" altLang="en-US" dirty="0">
              <a:latin typeface="Times New Roman" panose="02020603050405020304" pitchFamily="18" charset="0"/>
              <a:ea typeface="PMingLiU" pitchFamily="18" charset="-120"/>
            </a:endParaRPr>
          </a:p>
        </p:txBody>
      </p:sp>
      <p:sp>
        <p:nvSpPr>
          <p:cNvPr id="18445" name="Text Box 13"/>
          <p:cNvSpPr txBox="1"/>
          <p:nvPr/>
        </p:nvSpPr>
        <p:spPr>
          <a:xfrm>
            <a:off x="6724650" y="2471738"/>
            <a:ext cx="1187450" cy="366712"/>
          </a:xfrm>
          <a:prstGeom prst="rect">
            <a:avLst/>
          </a:prstGeom>
          <a:noFill/>
          <a:ln w="9525">
            <a:noFill/>
          </a:ln>
        </p:spPr>
        <p:txBody>
          <a:bodyPr wrap="none" anchor="ctr" anchorCtr="0">
            <a:spAutoFit/>
          </a:bodyPr>
          <a:p>
            <a:pPr algn="ctr" eaLnBrk="0" hangingPunct="0"/>
            <a:r>
              <a:rPr lang="en-US" altLang="zh-TW" sz="1800" dirty="0">
                <a:latin typeface="Arial" panose="020B0604020202020204" pitchFamily="34" charset="0"/>
              </a:rPr>
              <a:t>OUTPUT:</a:t>
            </a:r>
            <a:endParaRPr lang="en-US" altLang="zh-TW" sz="1800" dirty="0">
              <a:latin typeface="Arial" panose="020B0604020202020204" pitchFamily="34" charset="0"/>
            </a:endParaRPr>
          </a:p>
        </p:txBody>
      </p:sp>
      <p:sp>
        <p:nvSpPr>
          <p:cNvPr id="18446" name="Rectangle 14"/>
          <p:cNvSpPr/>
          <p:nvPr/>
        </p:nvSpPr>
        <p:spPr>
          <a:xfrm>
            <a:off x="5918200" y="2586038"/>
            <a:ext cx="457200" cy="292100"/>
          </a:xfrm>
          <a:prstGeom prst="rect">
            <a:avLst/>
          </a:prstGeom>
          <a:solidFill>
            <a:srgbClr val="FFFF99"/>
          </a:solidFill>
          <a:ln w="9525" cap="flat" cmpd="sng">
            <a:solidFill>
              <a:srgbClr val="000000"/>
            </a:solidFill>
            <a:prstDash val="solid"/>
            <a:miter/>
            <a:headEnd type="none" w="med" len="med"/>
            <a:tailEnd type="none" w="med" len="med"/>
          </a:ln>
        </p:spPr>
        <p:txBody>
          <a:bodyPr wrap="none" anchor="ctr" anchorCtr="0"/>
          <a:p>
            <a:pPr algn="ctr" eaLnBrk="0" hangingPunct="0"/>
            <a:r>
              <a:rPr lang="en-US" altLang="zh-TW" sz="1600" dirty="0">
                <a:latin typeface="Arial" panose="020B0604020202020204" pitchFamily="34" charset="0"/>
              </a:rPr>
              <a:t>$</a:t>
            </a:r>
            <a:endParaRPr lang="en-US" altLang="zh-TW" sz="1600" dirty="0">
              <a:latin typeface="Arial" panose="020B0604020202020204" pitchFamily="34" charset="0"/>
            </a:endParaRPr>
          </a:p>
        </p:txBody>
      </p:sp>
      <p:sp>
        <p:nvSpPr>
          <p:cNvPr id="18447" name="Rectangle 15"/>
          <p:cNvSpPr/>
          <p:nvPr/>
        </p:nvSpPr>
        <p:spPr>
          <a:xfrm>
            <a:off x="762000" y="3302000"/>
            <a:ext cx="1282700" cy="317500"/>
          </a:xfrm>
          <a:prstGeom prst="rect">
            <a:avLst/>
          </a:prstGeom>
          <a:solidFill>
            <a:srgbClr val="FFCCCC"/>
          </a:solidFill>
          <a:ln w="9525" cap="flat" cmpd="sng">
            <a:solidFill>
              <a:srgbClr val="000000"/>
            </a:solidFill>
            <a:prstDash val="solid"/>
            <a:miter/>
            <a:headEnd type="none" w="med" len="med"/>
            <a:tailEnd type="none" w="med" len="med"/>
          </a:ln>
        </p:spPr>
        <p:txBody>
          <a:bodyPr wrap="none" anchor="ctr" anchorCtr="0"/>
          <a:p>
            <a:pPr algn="ctr" eaLnBrk="0" hangingPunct="0"/>
            <a:r>
              <a:rPr lang="en-US" altLang="zh-TW" sz="1800" dirty="0">
                <a:latin typeface="Arial" panose="020B0604020202020204" pitchFamily="34" charset="0"/>
              </a:rPr>
              <a:t>Production</a:t>
            </a:r>
            <a:endParaRPr lang="en-US" altLang="zh-TW" sz="1800" dirty="0">
              <a:latin typeface="Arial" panose="020B0604020202020204" pitchFamily="34" charset="0"/>
            </a:endParaRPr>
          </a:p>
        </p:txBody>
      </p:sp>
      <p:sp>
        <p:nvSpPr>
          <p:cNvPr id="18448" name="Rectangle 16"/>
          <p:cNvSpPr/>
          <p:nvPr/>
        </p:nvSpPr>
        <p:spPr>
          <a:xfrm>
            <a:off x="762000" y="3619500"/>
            <a:ext cx="1282700" cy="317500"/>
          </a:xfrm>
          <a:prstGeom prst="rect">
            <a:avLst/>
          </a:prstGeom>
          <a:solidFill>
            <a:srgbClr val="FFFFFF"/>
          </a:solidFill>
          <a:ln w="9525" cap="flat" cmpd="sng">
            <a:solidFill>
              <a:srgbClr val="000000"/>
            </a:solidFill>
            <a:prstDash val="solid"/>
            <a:miter/>
            <a:headEnd type="none" w="med" len="med"/>
            <a:tailEnd type="none" w="med" len="med"/>
          </a:ln>
        </p:spPr>
        <p:txBody>
          <a:bodyPr wrap="none" anchor="ctr" anchorCtr="0"/>
          <a:p>
            <a:pPr algn="ctr" eaLnBrk="0" hangingPunct="0"/>
            <a:r>
              <a:rPr lang="en-US" altLang="zh-TW" sz="1800" dirty="0">
                <a:latin typeface="Arial" panose="020B0604020202020204" pitchFamily="34" charset="0"/>
              </a:rPr>
              <a:t>S </a:t>
            </a:r>
            <a:r>
              <a:rPr lang="en-US" altLang="zh-TW" sz="1800" dirty="0">
                <a:latin typeface="Arial" panose="020B0604020202020204" pitchFamily="34" charset="0"/>
                <a:sym typeface="Symbol" panose="05050102010706020507" pitchFamily="18" charset="2"/>
              </a:rPr>
              <a:t> aABe</a:t>
            </a:r>
            <a:endParaRPr lang="en-US" altLang="zh-TW" sz="1800" dirty="0">
              <a:latin typeface="Arial" panose="020B0604020202020204" pitchFamily="34" charset="0"/>
            </a:endParaRPr>
          </a:p>
        </p:txBody>
      </p:sp>
      <p:sp>
        <p:nvSpPr>
          <p:cNvPr id="18449" name="Rectangle 17"/>
          <p:cNvSpPr/>
          <p:nvPr/>
        </p:nvSpPr>
        <p:spPr>
          <a:xfrm>
            <a:off x="762000" y="3937000"/>
            <a:ext cx="1282700" cy="317500"/>
          </a:xfrm>
          <a:prstGeom prst="rect">
            <a:avLst/>
          </a:prstGeom>
          <a:solidFill>
            <a:srgbClr val="FFFFFF"/>
          </a:solidFill>
          <a:ln w="9525" cap="flat" cmpd="sng">
            <a:solidFill>
              <a:srgbClr val="000000"/>
            </a:solidFill>
            <a:prstDash val="solid"/>
            <a:miter/>
            <a:headEnd type="none" w="med" len="med"/>
            <a:tailEnd type="none" w="med" len="med"/>
          </a:ln>
        </p:spPr>
        <p:txBody>
          <a:bodyPr wrap="none" anchor="ctr" anchorCtr="0"/>
          <a:p>
            <a:pPr algn="ctr" eaLnBrk="0" hangingPunct="0"/>
            <a:r>
              <a:rPr lang="en-US" altLang="zh-TW" sz="1800" dirty="0">
                <a:latin typeface="Arial" panose="020B0604020202020204" pitchFamily="34" charset="0"/>
              </a:rPr>
              <a:t>A </a:t>
            </a:r>
            <a:r>
              <a:rPr lang="en-US" altLang="zh-TW" sz="1800" dirty="0">
                <a:latin typeface="Arial" panose="020B0604020202020204" pitchFamily="34" charset="0"/>
                <a:sym typeface="Symbol" panose="05050102010706020507" pitchFamily="18" charset="2"/>
              </a:rPr>
              <a:t> Abc</a:t>
            </a:r>
            <a:endParaRPr lang="en-US" altLang="zh-TW" sz="1800" dirty="0">
              <a:latin typeface="Arial" panose="020B0604020202020204" pitchFamily="34" charset="0"/>
            </a:endParaRPr>
          </a:p>
        </p:txBody>
      </p:sp>
      <p:sp>
        <p:nvSpPr>
          <p:cNvPr id="18450" name="Rectangle 18"/>
          <p:cNvSpPr/>
          <p:nvPr/>
        </p:nvSpPr>
        <p:spPr>
          <a:xfrm>
            <a:off x="762000" y="4254500"/>
            <a:ext cx="1282700" cy="317500"/>
          </a:xfrm>
          <a:prstGeom prst="rect">
            <a:avLst/>
          </a:prstGeom>
          <a:solidFill>
            <a:srgbClr val="FFFFFF"/>
          </a:solidFill>
          <a:ln w="9525" cap="flat" cmpd="sng">
            <a:solidFill>
              <a:srgbClr val="000000"/>
            </a:solidFill>
            <a:prstDash val="solid"/>
            <a:miter/>
            <a:headEnd type="none" w="med" len="med"/>
            <a:tailEnd type="none" w="med" len="med"/>
          </a:ln>
        </p:spPr>
        <p:txBody>
          <a:bodyPr wrap="none" anchor="ctr" anchorCtr="0"/>
          <a:p>
            <a:pPr algn="ctr" eaLnBrk="0" hangingPunct="0"/>
            <a:r>
              <a:rPr lang="en-US" altLang="zh-TW" sz="1800" dirty="0">
                <a:latin typeface="Arial" panose="020B0604020202020204" pitchFamily="34" charset="0"/>
              </a:rPr>
              <a:t>A </a:t>
            </a:r>
            <a:r>
              <a:rPr lang="en-US" altLang="zh-TW" sz="1800" dirty="0">
                <a:latin typeface="Arial" panose="020B0604020202020204" pitchFamily="34" charset="0"/>
                <a:sym typeface="Symbol" panose="05050102010706020507" pitchFamily="18" charset="2"/>
              </a:rPr>
              <a:t> b</a:t>
            </a:r>
            <a:endParaRPr lang="en-US" altLang="zh-TW" sz="1800" dirty="0">
              <a:latin typeface="Arial" panose="020B0604020202020204" pitchFamily="34" charset="0"/>
            </a:endParaRPr>
          </a:p>
        </p:txBody>
      </p:sp>
      <p:sp>
        <p:nvSpPr>
          <p:cNvPr id="18451" name="Rectangle 19"/>
          <p:cNvSpPr/>
          <p:nvPr/>
        </p:nvSpPr>
        <p:spPr>
          <a:xfrm>
            <a:off x="762000" y="4572000"/>
            <a:ext cx="1282700" cy="317500"/>
          </a:xfrm>
          <a:prstGeom prst="rect">
            <a:avLst/>
          </a:prstGeom>
          <a:solidFill>
            <a:srgbClr val="FFFFFF"/>
          </a:solidFill>
          <a:ln w="9525" cap="flat" cmpd="sng">
            <a:solidFill>
              <a:srgbClr val="000000"/>
            </a:solidFill>
            <a:prstDash val="solid"/>
            <a:miter/>
            <a:headEnd type="none" w="med" len="med"/>
            <a:tailEnd type="none" w="med" len="med"/>
          </a:ln>
        </p:spPr>
        <p:txBody>
          <a:bodyPr wrap="none" anchor="ctr" anchorCtr="0"/>
          <a:p>
            <a:pPr algn="ctr" eaLnBrk="0" hangingPunct="0"/>
            <a:r>
              <a:rPr lang="en-US" altLang="zh-TW" sz="1800" dirty="0">
                <a:latin typeface="Arial" panose="020B0604020202020204" pitchFamily="34" charset="0"/>
              </a:rPr>
              <a:t>B </a:t>
            </a:r>
            <a:r>
              <a:rPr lang="en-US" altLang="zh-TW" sz="1800" dirty="0">
                <a:latin typeface="Arial" panose="020B0604020202020204" pitchFamily="34" charset="0"/>
                <a:sym typeface="Symbol" panose="05050102010706020507" pitchFamily="18" charset="2"/>
              </a:rPr>
              <a:t> d</a:t>
            </a:r>
            <a:endParaRPr lang="en-US" altLang="zh-TW" sz="1800" dirty="0">
              <a:latin typeface="Arial" panose="020B0604020202020204" pitchFamily="34" charset="0"/>
            </a:endParaRPr>
          </a:p>
        </p:txBody>
      </p:sp>
      <p:cxnSp>
        <p:nvCxnSpPr>
          <p:cNvPr id="18452" name="AutoShape 20"/>
          <p:cNvCxnSpPr>
            <a:stCxn id="18441" idx="1"/>
            <a:endCxn id="18448" idx="3"/>
          </p:cNvCxnSpPr>
          <p:nvPr/>
        </p:nvCxnSpPr>
        <p:spPr>
          <a:xfrm rot="10800000">
            <a:off x="2044700" y="3778250"/>
            <a:ext cx="1401763" cy="298450"/>
          </a:xfrm>
          <a:prstGeom prst="curvedConnector3">
            <a:avLst>
              <a:gd name="adj1" fmla="val 49944"/>
            </a:avLst>
          </a:prstGeom>
          <a:ln w="28575" cap="flat" cmpd="sng">
            <a:solidFill>
              <a:srgbClr val="000000"/>
            </a:solidFill>
            <a:prstDash val="solid"/>
            <a:round/>
            <a:headEnd type="none" w="med" len="med"/>
            <a:tailEnd type="triangle" w="med" len="med"/>
          </a:ln>
        </p:spPr>
      </p:cxnSp>
      <p:cxnSp>
        <p:nvCxnSpPr>
          <p:cNvPr id="18453" name="AutoShape 21"/>
          <p:cNvCxnSpPr>
            <a:stCxn id="18441" idx="1"/>
            <a:endCxn id="18449" idx="3"/>
          </p:cNvCxnSpPr>
          <p:nvPr/>
        </p:nvCxnSpPr>
        <p:spPr>
          <a:xfrm rot="-10800000" flipV="1">
            <a:off x="2044700" y="4076700"/>
            <a:ext cx="1401763" cy="19050"/>
          </a:xfrm>
          <a:prstGeom prst="curvedConnector3">
            <a:avLst>
              <a:gd name="adj1" fmla="val 49944"/>
            </a:avLst>
          </a:prstGeom>
          <a:ln w="28575" cap="flat" cmpd="sng">
            <a:solidFill>
              <a:srgbClr val="000000"/>
            </a:solidFill>
            <a:prstDash val="solid"/>
            <a:round/>
            <a:headEnd type="none" w="med" len="med"/>
            <a:tailEnd type="triangle" w="med" len="med"/>
          </a:ln>
        </p:spPr>
      </p:cxnSp>
      <p:cxnSp>
        <p:nvCxnSpPr>
          <p:cNvPr id="18454" name="AutoShape 22"/>
          <p:cNvCxnSpPr>
            <a:stCxn id="18441" idx="1"/>
            <a:endCxn id="18450" idx="3"/>
          </p:cNvCxnSpPr>
          <p:nvPr/>
        </p:nvCxnSpPr>
        <p:spPr>
          <a:xfrm rot="-10800000" flipV="1">
            <a:off x="2044700" y="4076700"/>
            <a:ext cx="1401763" cy="336550"/>
          </a:xfrm>
          <a:prstGeom prst="curvedConnector3">
            <a:avLst>
              <a:gd name="adj1" fmla="val 49944"/>
            </a:avLst>
          </a:prstGeom>
          <a:ln w="28575" cap="flat" cmpd="sng">
            <a:solidFill>
              <a:srgbClr val="000000"/>
            </a:solidFill>
            <a:prstDash val="solid"/>
            <a:round/>
            <a:headEnd type="none" w="med" len="med"/>
            <a:tailEnd type="triangle" w="med" len="med"/>
          </a:ln>
        </p:spPr>
      </p:cxnSp>
      <p:cxnSp>
        <p:nvCxnSpPr>
          <p:cNvPr id="18455" name="AutoShape 23"/>
          <p:cNvCxnSpPr>
            <a:stCxn id="18441" idx="1"/>
            <a:endCxn id="18451" idx="3"/>
          </p:cNvCxnSpPr>
          <p:nvPr/>
        </p:nvCxnSpPr>
        <p:spPr>
          <a:xfrm rot="-10800000" flipV="1">
            <a:off x="2044700" y="4076700"/>
            <a:ext cx="1401763" cy="654050"/>
          </a:xfrm>
          <a:prstGeom prst="curvedConnector3">
            <a:avLst>
              <a:gd name="adj1" fmla="val 49944"/>
            </a:avLst>
          </a:prstGeom>
          <a:ln w="28575" cap="flat" cmpd="sng">
            <a:solidFill>
              <a:srgbClr val="000000"/>
            </a:solidFill>
            <a:prstDash val="solid"/>
            <a:round/>
            <a:headEnd type="none" w="med" len="med"/>
            <a:tailEnd type="triangle" w="med" len="med"/>
          </a:ln>
        </p:spPr>
      </p:cxnSp>
      <p:sp>
        <p:nvSpPr>
          <p:cNvPr id="18456" name="Text Box 26"/>
          <p:cNvSpPr txBox="1"/>
          <p:nvPr/>
        </p:nvSpPr>
        <p:spPr>
          <a:xfrm>
            <a:off x="468313" y="1341438"/>
            <a:ext cx="4608512" cy="457200"/>
          </a:xfrm>
          <a:prstGeom prst="rect">
            <a:avLst/>
          </a:prstGeom>
          <a:noFill/>
          <a:ln w="9525">
            <a:noFill/>
          </a:ln>
        </p:spPr>
        <p:txBody>
          <a:bodyPr anchor="t" anchorCtr="0">
            <a:spAutoFit/>
          </a:bodyPr>
          <a:p>
            <a:pPr>
              <a:spcBef>
                <a:spcPct val="50000"/>
              </a:spcBef>
            </a:pPr>
            <a:r>
              <a:rPr lang="en-US" altLang="zh-TW" b="1" dirty="0">
                <a:solidFill>
                  <a:srgbClr val="FF0000"/>
                </a:solidFill>
                <a:latin typeface="Times New Roman" panose="02020603050405020304" pitchFamily="18" charset="0"/>
              </a:rPr>
              <a:t>Bottom-Up Parser Example</a:t>
            </a:r>
            <a:endParaRPr lang="zh-TW" altLang="en-US" b="1" dirty="0">
              <a:solidFill>
                <a:srgbClr val="FF0000"/>
              </a:solidFill>
              <a:latin typeface="Times New Roman" panose="02020603050405020304" pitchFamily="18" charset="0"/>
              <a:ea typeface="PMingLiU" pitchFamily="18" charset="-120"/>
            </a:endParaRPr>
          </a:p>
        </p:txBody>
      </p:sp>
      <p:sp>
        <p:nvSpPr>
          <p:cNvPr id="18457" name="Text Box 27"/>
          <p:cNvSpPr txBox="1"/>
          <p:nvPr/>
        </p:nvSpPr>
        <p:spPr>
          <a:xfrm>
            <a:off x="3132138" y="1916113"/>
            <a:ext cx="3240087" cy="419100"/>
          </a:xfrm>
          <a:prstGeom prst="rect">
            <a:avLst/>
          </a:prstGeom>
          <a:noFill/>
          <a:ln w="22225" cap="flat" cmpd="sng">
            <a:solidFill>
              <a:schemeClr val="folHlink"/>
            </a:solidFill>
            <a:prstDash val="solid"/>
            <a:miter/>
            <a:headEnd type="none" w="med" len="med"/>
            <a:tailEnd type="none" w="med" len="med"/>
          </a:ln>
        </p:spPr>
        <p:txBody>
          <a:bodyPr anchor="t" anchorCtr="0">
            <a:spAutoFit/>
          </a:bodyPr>
          <a:p>
            <a:pPr>
              <a:spcBef>
                <a:spcPct val="50000"/>
              </a:spcBef>
            </a:pPr>
            <a:r>
              <a:rPr lang="en-US" altLang="zh-TW" sz="2000" b="1" dirty="0">
                <a:solidFill>
                  <a:srgbClr val="FF0000"/>
                </a:solidFill>
                <a:latin typeface="Times New Roman" panose="02020603050405020304" pitchFamily="18" charset="0"/>
              </a:rPr>
              <a:t>Shift a</a:t>
            </a:r>
            <a:endParaRPr lang="en-US" altLang="zh-TW" sz="2000" b="1" dirty="0">
              <a:solidFill>
                <a:srgbClr val="FF0000"/>
              </a:solidFill>
              <a:latin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投影片編號版面配置區 4"/>
          <p:cNvSpPr>
            <a:spLocks noGrp="1"/>
          </p:cNvSpPr>
          <p:nvPr>
            <p:ph type="sldNum" sz="quarter" idx="4"/>
          </p:nvPr>
        </p:nvSpPr>
        <p:spPr>
          <a:noFill/>
          <a:ln>
            <a:noFill/>
          </a:ln>
        </p:spPr>
        <p:txBody>
          <a:bodyPr anchor="t"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a:fld id="{9A0DB2DC-4C9A-4742-B13C-FB6460FD3503}" type="slidenum">
              <a:rPr lang="zh-TW" altLang="en-US" sz="1400" dirty="0">
                <a:solidFill>
                  <a:schemeClr val="tx2"/>
                </a:solidFill>
                <a:latin typeface="Times New Roman" panose="02020603050405020304" pitchFamily="18" charset="0"/>
                <a:ea typeface="PMingLiU" pitchFamily="18" charset="-120"/>
              </a:rPr>
            </a:fld>
            <a:endParaRPr lang="zh-TW" altLang="en-US" sz="1400" dirty="0">
              <a:solidFill>
                <a:schemeClr val="tx2"/>
              </a:solidFill>
              <a:latin typeface="Times New Roman" panose="02020603050405020304" pitchFamily="18" charset="0"/>
              <a:ea typeface="PMingLiU" pitchFamily="18" charset="-120"/>
            </a:endParaRPr>
          </a:p>
        </p:txBody>
      </p:sp>
      <p:sp>
        <p:nvSpPr>
          <p:cNvPr id="20482" name="Rectangle 2"/>
          <p:cNvSpPr>
            <a:spLocks noGrp="1"/>
          </p:cNvSpPr>
          <p:nvPr>
            <p:ph type="title"/>
          </p:nvPr>
        </p:nvSpPr>
        <p:spPr/>
        <p:txBody>
          <a:bodyPr vert="horz" wrap="square" lIns="91440" tIns="45720" rIns="91440" bIns="45720" anchor="b" anchorCtr="0"/>
          <a:p>
            <a:r>
              <a:rPr lang="en-US" altLang="zh-CN" dirty="0">
                <a:ea typeface="宋体" panose="02010600030101010101" pitchFamily="2" charset="-122"/>
              </a:rPr>
              <a:t>Example</a:t>
            </a:r>
            <a:endParaRPr lang="en-US" altLang="zh-TW" dirty="0">
              <a:ea typeface="PMingLiU" pitchFamily="18" charset="-120"/>
            </a:endParaRPr>
          </a:p>
        </p:txBody>
      </p:sp>
      <p:sp>
        <p:nvSpPr>
          <p:cNvPr id="20483" name="Rectangle 3"/>
          <p:cNvSpPr/>
          <p:nvPr/>
        </p:nvSpPr>
        <p:spPr>
          <a:xfrm>
            <a:off x="3175000" y="2586038"/>
            <a:ext cx="457200" cy="292100"/>
          </a:xfrm>
          <a:prstGeom prst="rect">
            <a:avLst/>
          </a:prstGeom>
          <a:solidFill>
            <a:schemeClr val="accent2"/>
          </a:solidFill>
          <a:ln w="9525" cap="flat" cmpd="sng">
            <a:solidFill>
              <a:srgbClr val="000000"/>
            </a:solidFill>
            <a:prstDash val="solid"/>
            <a:miter/>
            <a:headEnd type="none" w="med" len="med"/>
            <a:tailEnd type="none" w="med" len="med"/>
          </a:ln>
        </p:spPr>
        <p:txBody>
          <a:bodyPr wrap="none" anchor="ctr" anchorCtr="0"/>
          <a:p>
            <a:pPr algn="ctr" eaLnBrk="0" hangingPunct="0"/>
            <a:r>
              <a:rPr lang="en-US" altLang="zh-TW" sz="1600" dirty="0">
                <a:latin typeface="Arial" panose="020B0604020202020204" pitchFamily="34" charset="0"/>
              </a:rPr>
              <a:t>a</a:t>
            </a:r>
            <a:endParaRPr lang="en-US" altLang="zh-TW" sz="1600" dirty="0">
              <a:latin typeface="Arial" panose="020B0604020202020204" pitchFamily="34" charset="0"/>
            </a:endParaRPr>
          </a:p>
        </p:txBody>
      </p:sp>
      <p:sp>
        <p:nvSpPr>
          <p:cNvPr id="20484" name="Rectangle 4"/>
          <p:cNvSpPr/>
          <p:nvPr/>
        </p:nvSpPr>
        <p:spPr>
          <a:xfrm>
            <a:off x="5003800" y="2586038"/>
            <a:ext cx="457200" cy="292100"/>
          </a:xfrm>
          <a:prstGeom prst="rect">
            <a:avLst/>
          </a:prstGeom>
          <a:solidFill>
            <a:srgbClr val="FFFF99"/>
          </a:solidFill>
          <a:ln w="9525" cap="flat" cmpd="sng">
            <a:solidFill>
              <a:srgbClr val="000000"/>
            </a:solidFill>
            <a:prstDash val="solid"/>
            <a:miter/>
            <a:headEnd type="none" w="med" len="med"/>
            <a:tailEnd type="none" w="med" len="med"/>
          </a:ln>
        </p:spPr>
        <p:txBody>
          <a:bodyPr wrap="none" anchor="ctr" anchorCtr="0"/>
          <a:p>
            <a:pPr algn="ctr" eaLnBrk="0" hangingPunct="0"/>
            <a:r>
              <a:rPr lang="en-US" altLang="zh-TW" sz="1600" dirty="0">
                <a:latin typeface="Arial" panose="020B0604020202020204" pitchFamily="34" charset="0"/>
              </a:rPr>
              <a:t>d</a:t>
            </a:r>
            <a:endParaRPr lang="en-US" altLang="zh-TW" sz="1600" dirty="0">
              <a:latin typeface="Arial" panose="020B0604020202020204" pitchFamily="34" charset="0"/>
            </a:endParaRPr>
          </a:p>
        </p:txBody>
      </p:sp>
      <p:sp>
        <p:nvSpPr>
          <p:cNvPr id="20485" name="Rectangle 5"/>
          <p:cNvSpPr/>
          <p:nvPr/>
        </p:nvSpPr>
        <p:spPr>
          <a:xfrm>
            <a:off x="4089400" y="2586038"/>
            <a:ext cx="457200" cy="292100"/>
          </a:xfrm>
          <a:prstGeom prst="rect">
            <a:avLst/>
          </a:prstGeom>
          <a:solidFill>
            <a:srgbClr val="FFFF99"/>
          </a:solidFill>
          <a:ln w="9525" cap="flat" cmpd="sng">
            <a:solidFill>
              <a:srgbClr val="000000"/>
            </a:solidFill>
            <a:prstDash val="solid"/>
            <a:miter/>
            <a:headEnd type="none" w="med" len="med"/>
            <a:tailEnd type="none" w="med" len="med"/>
          </a:ln>
        </p:spPr>
        <p:txBody>
          <a:bodyPr wrap="none" anchor="ctr" anchorCtr="0"/>
          <a:p>
            <a:pPr algn="ctr" eaLnBrk="0" hangingPunct="0"/>
            <a:r>
              <a:rPr lang="en-US" altLang="zh-TW" sz="1600" dirty="0">
                <a:latin typeface="Arial" panose="020B0604020202020204" pitchFamily="34" charset="0"/>
              </a:rPr>
              <a:t>b</a:t>
            </a:r>
            <a:endParaRPr lang="en-US" altLang="zh-TW" sz="1600" dirty="0">
              <a:latin typeface="Arial" panose="020B0604020202020204" pitchFamily="34" charset="0"/>
            </a:endParaRPr>
          </a:p>
        </p:txBody>
      </p:sp>
      <p:sp>
        <p:nvSpPr>
          <p:cNvPr id="20486" name="Rectangle 6"/>
          <p:cNvSpPr/>
          <p:nvPr/>
        </p:nvSpPr>
        <p:spPr>
          <a:xfrm>
            <a:off x="3632200" y="2586038"/>
            <a:ext cx="457200" cy="292100"/>
          </a:xfrm>
          <a:prstGeom prst="rect">
            <a:avLst/>
          </a:prstGeom>
          <a:solidFill>
            <a:schemeClr val="accent2"/>
          </a:solidFill>
          <a:ln w="9525" cap="flat" cmpd="sng">
            <a:solidFill>
              <a:srgbClr val="000000"/>
            </a:solidFill>
            <a:prstDash val="solid"/>
            <a:miter/>
            <a:headEnd type="none" w="med" len="med"/>
            <a:tailEnd type="none" w="med" len="med"/>
          </a:ln>
        </p:spPr>
        <p:txBody>
          <a:bodyPr wrap="none" anchor="ctr" anchorCtr="0"/>
          <a:p>
            <a:pPr algn="ctr" eaLnBrk="0" hangingPunct="0"/>
            <a:r>
              <a:rPr lang="en-US" altLang="zh-TW" sz="1600" dirty="0">
                <a:latin typeface="Arial" panose="020B0604020202020204" pitchFamily="34" charset="0"/>
              </a:rPr>
              <a:t>b</a:t>
            </a:r>
            <a:endParaRPr lang="en-US" altLang="zh-TW" sz="1600" dirty="0">
              <a:latin typeface="Arial" panose="020B0604020202020204" pitchFamily="34" charset="0"/>
            </a:endParaRPr>
          </a:p>
        </p:txBody>
      </p:sp>
      <p:sp>
        <p:nvSpPr>
          <p:cNvPr id="20487" name="Rectangle 7"/>
          <p:cNvSpPr/>
          <p:nvPr/>
        </p:nvSpPr>
        <p:spPr>
          <a:xfrm>
            <a:off x="4546600" y="2586038"/>
            <a:ext cx="457200" cy="292100"/>
          </a:xfrm>
          <a:prstGeom prst="rect">
            <a:avLst/>
          </a:prstGeom>
          <a:solidFill>
            <a:srgbClr val="FFFF99"/>
          </a:solidFill>
          <a:ln w="9525" cap="flat" cmpd="sng">
            <a:solidFill>
              <a:srgbClr val="000000"/>
            </a:solidFill>
            <a:prstDash val="solid"/>
            <a:miter/>
            <a:headEnd type="none" w="med" len="med"/>
            <a:tailEnd type="none" w="med" len="med"/>
          </a:ln>
        </p:spPr>
        <p:txBody>
          <a:bodyPr wrap="none" anchor="ctr" anchorCtr="0"/>
          <a:p>
            <a:pPr algn="ctr" eaLnBrk="0" hangingPunct="0"/>
            <a:r>
              <a:rPr lang="en-US" altLang="zh-TW" sz="1600" dirty="0">
                <a:latin typeface="Arial" panose="020B0604020202020204" pitchFamily="34" charset="0"/>
                <a:sym typeface="Symbol" panose="05050102010706020507" pitchFamily="18" charset="2"/>
              </a:rPr>
              <a:t>c</a:t>
            </a:r>
            <a:endParaRPr lang="en-US" altLang="zh-TW" sz="1600" dirty="0">
              <a:latin typeface="Arial" panose="020B0604020202020204" pitchFamily="34" charset="0"/>
            </a:endParaRPr>
          </a:p>
        </p:txBody>
      </p:sp>
      <p:sp>
        <p:nvSpPr>
          <p:cNvPr id="20488" name="Text Box 8"/>
          <p:cNvSpPr txBox="1"/>
          <p:nvPr/>
        </p:nvSpPr>
        <p:spPr>
          <a:xfrm>
            <a:off x="2254250" y="2547938"/>
            <a:ext cx="933450" cy="366712"/>
          </a:xfrm>
          <a:prstGeom prst="rect">
            <a:avLst/>
          </a:prstGeom>
          <a:noFill/>
          <a:ln w="9525">
            <a:noFill/>
          </a:ln>
        </p:spPr>
        <p:txBody>
          <a:bodyPr wrap="none" anchor="ctr" anchorCtr="0">
            <a:spAutoFit/>
          </a:bodyPr>
          <a:p>
            <a:pPr algn="ctr" eaLnBrk="0" hangingPunct="0"/>
            <a:r>
              <a:rPr lang="en-US" altLang="zh-TW" sz="1800" dirty="0">
                <a:latin typeface="Arial" panose="020B0604020202020204" pitchFamily="34" charset="0"/>
              </a:rPr>
              <a:t>INPUT:</a:t>
            </a:r>
            <a:endParaRPr lang="en-US" altLang="zh-TW" sz="1800" dirty="0">
              <a:latin typeface="Arial" panose="020B0604020202020204" pitchFamily="34" charset="0"/>
            </a:endParaRPr>
          </a:p>
        </p:txBody>
      </p:sp>
      <p:sp>
        <p:nvSpPr>
          <p:cNvPr id="20489" name="Text Box 9"/>
          <p:cNvSpPr txBox="1"/>
          <p:nvPr/>
        </p:nvSpPr>
        <p:spPr>
          <a:xfrm>
            <a:off x="3446463" y="3660775"/>
            <a:ext cx="2770187" cy="831850"/>
          </a:xfrm>
          <a:prstGeom prst="rect">
            <a:avLst/>
          </a:prstGeom>
          <a:solidFill>
            <a:srgbClr val="99CCFF"/>
          </a:solidFill>
          <a:ln w="9525" cap="flat" cmpd="sng">
            <a:solidFill>
              <a:schemeClr val="tx1"/>
            </a:solidFill>
            <a:prstDash val="solid"/>
            <a:miter/>
            <a:headEnd type="none" w="med" len="med"/>
            <a:tailEnd type="none" w="med" len="med"/>
          </a:ln>
        </p:spPr>
        <p:txBody>
          <a:bodyPr wrap="none" anchor="ctr" anchorCtr="0">
            <a:spAutoFit/>
          </a:bodyPr>
          <a:p>
            <a:pPr algn="ctr" eaLnBrk="0" hangingPunct="0"/>
            <a:r>
              <a:rPr lang="en-US" altLang="zh-TW" dirty="0">
                <a:latin typeface="Arial" panose="020B0604020202020204" pitchFamily="34" charset="0"/>
              </a:rPr>
              <a:t>Bottom-Up Parsing</a:t>
            </a:r>
            <a:endParaRPr lang="en-US" altLang="zh-TW" dirty="0">
              <a:latin typeface="Arial" panose="020B0604020202020204" pitchFamily="34" charset="0"/>
            </a:endParaRPr>
          </a:p>
          <a:p>
            <a:pPr algn="ctr" eaLnBrk="0" hangingPunct="0"/>
            <a:r>
              <a:rPr lang="en-US" altLang="zh-TW" dirty="0">
                <a:latin typeface="Arial" panose="020B0604020202020204" pitchFamily="34" charset="0"/>
              </a:rPr>
              <a:t>Program</a:t>
            </a:r>
            <a:endParaRPr lang="en-US" altLang="zh-TW" dirty="0">
              <a:latin typeface="Arial" panose="020B0604020202020204" pitchFamily="34" charset="0"/>
            </a:endParaRPr>
          </a:p>
        </p:txBody>
      </p:sp>
      <p:cxnSp>
        <p:nvCxnSpPr>
          <p:cNvPr id="20490" name="AutoShape 10"/>
          <p:cNvCxnSpPr>
            <a:stCxn id="20489" idx="0"/>
            <a:endCxn id="20486" idx="2"/>
          </p:cNvCxnSpPr>
          <p:nvPr/>
        </p:nvCxnSpPr>
        <p:spPr>
          <a:xfrm rot="5400000" flipH="1">
            <a:off x="3954463" y="2782888"/>
            <a:ext cx="781050" cy="971550"/>
          </a:xfrm>
          <a:prstGeom prst="curvedConnector3">
            <a:avLst>
              <a:gd name="adj1" fmla="val 49898"/>
            </a:avLst>
          </a:prstGeom>
          <a:ln w="28575" cap="flat" cmpd="sng">
            <a:solidFill>
              <a:srgbClr val="000000"/>
            </a:solidFill>
            <a:prstDash val="solid"/>
            <a:round/>
            <a:headEnd type="none" w="med" len="med"/>
            <a:tailEnd type="triangle" w="med" len="med"/>
          </a:ln>
        </p:spPr>
      </p:cxnSp>
      <p:sp>
        <p:nvSpPr>
          <p:cNvPr id="20491" name="Rectangle 11"/>
          <p:cNvSpPr/>
          <p:nvPr/>
        </p:nvSpPr>
        <p:spPr>
          <a:xfrm>
            <a:off x="5461000" y="2586038"/>
            <a:ext cx="457200" cy="292100"/>
          </a:xfrm>
          <a:prstGeom prst="rect">
            <a:avLst/>
          </a:prstGeom>
          <a:solidFill>
            <a:srgbClr val="FFFF99"/>
          </a:solidFill>
          <a:ln w="9525" cap="flat" cmpd="sng">
            <a:solidFill>
              <a:srgbClr val="000000"/>
            </a:solidFill>
            <a:prstDash val="solid"/>
            <a:miter/>
            <a:headEnd type="none" w="med" len="med"/>
            <a:tailEnd type="none" w="med" len="med"/>
          </a:ln>
        </p:spPr>
        <p:txBody>
          <a:bodyPr wrap="none" anchor="ctr" anchorCtr="0"/>
          <a:p>
            <a:pPr algn="ctr" eaLnBrk="0" hangingPunct="0"/>
            <a:r>
              <a:rPr lang="en-US" altLang="zh-TW" sz="1600" dirty="0">
                <a:latin typeface="Arial" panose="020B0604020202020204" pitchFamily="34" charset="0"/>
              </a:rPr>
              <a:t>e</a:t>
            </a:r>
            <a:endParaRPr lang="en-US" altLang="zh-TW" sz="1600" dirty="0">
              <a:latin typeface="Arial" panose="020B0604020202020204" pitchFamily="34" charset="0"/>
            </a:endParaRPr>
          </a:p>
        </p:txBody>
      </p:sp>
      <p:sp>
        <p:nvSpPr>
          <p:cNvPr id="20492" name="Rectangle 12"/>
          <p:cNvSpPr/>
          <p:nvPr/>
        </p:nvSpPr>
        <p:spPr>
          <a:xfrm>
            <a:off x="6819900" y="2832100"/>
            <a:ext cx="2159000" cy="2159000"/>
          </a:xfrm>
          <a:prstGeom prst="rect">
            <a:avLst/>
          </a:prstGeom>
          <a:solidFill>
            <a:srgbClr val="FFFFFF"/>
          </a:solidFill>
          <a:ln w="9525" cap="flat" cmpd="sng">
            <a:solidFill>
              <a:srgbClr val="000000"/>
            </a:solidFill>
            <a:prstDash val="solid"/>
            <a:miter/>
            <a:headEnd type="none" w="med" len="med"/>
            <a:tailEnd type="none" w="med" len="med"/>
          </a:ln>
        </p:spPr>
        <p:txBody>
          <a:bodyPr wrap="none" anchor="ctr" anchorCtr="0"/>
          <a:p>
            <a:endParaRPr lang="zh-TW" altLang="en-US" dirty="0">
              <a:latin typeface="Times New Roman" panose="02020603050405020304" pitchFamily="18" charset="0"/>
              <a:ea typeface="PMingLiU" pitchFamily="18" charset="-120"/>
            </a:endParaRPr>
          </a:p>
        </p:txBody>
      </p:sp>
      <p:sp>
        <p:nvSpPr>
          <p:cNvPr id="20493" name="Text Box 13"/>
          <p:cNvSpPr txBox="1"/>
          <p:nvPr/>
        </p:nvSpPr>
        <p:spPr>
          <a:xfrm>
            <a:off x="6724650" y="2471738"/>
            <a:ext cx="1187450" cy="366712"/>
          </a:xfrm>
          <a:prstGeom prst="rect">
            <a:avLst/>
          </a:prstGeom>
          <a:noFill/>
          <a:ln w="9525">
            <a:noFill/>
          </a:ln>
        </p:spPr>
        <p:txBody>
          <a:bodyPr wrap="none" anchor="ctr" anchorCtr="0">
            <a:spAutoFit/>
          </a:bodyPr>
          <a:p>
            <a:pPr algn="ctr" eaLnBrk="0" hangingPunct="0"/>
            <a:r>
              <a:rPr lang="en-US" altLang="zh-TW" sz="1800" dirty="0">
                <a:latin typeface="Arial" panose="020B0604020202020204" pitchFamily="34" charset="0"/>
              </a:rPr>
              <a:t>OUTPUT:</a:t>
            </a:r>
            <a:endParaRPr lang="en-US" altLang="zh-TW" sz="1800" dirty="0">
              <a:latin typeface="Arial" panose="020B0604020202020204" pitchFamily="34" charset="0"/>
            </a:endParaRPr>
          </a:p>
        </p:txBody>
      </p:sp>
      <p:grpSp>
        <p:nvGrpSpPr>
          <p:cNvPr id="20494" name="Group 14"/>
          <p:cNvGrpSpPr/>
          <p:nvPr/>
        </p:nvGrpSpPr>
        <p:grpSpPr>
          <a:xfrm>
            <a:off x="6911975" y="3981450"/>
            <a:ext cx="358775" cy="950913"/>
            <a:chOff x="4354" y="2508"/>
            <a:chExt cx="226" cy="599"/>
          </a:xfrm>
        </p:grpSpPr>
        <p:sp>
          <p:nvSpPr>
            <p:cNvPr id="20495" name="Rectangle 15"/>
            <p:cNvSpPr/>
            <p:nvPr/>
          </p:nvSpPr>
          <p:spPr>
            <a:xfrm>
              <a:off x="4368" y="2508"/>
              <a:ext cx="212" cy="231"/>
            </a:xfrm>
            <a:prstGeom prst="rect">
              <a:avLst/>
            </a:prstGeom>
            <a:noFill/>
            <a:ln w="9525">
              <a:noFill/>
            </a:ln>
          </p:spPr>
          <p:txBody>
            <a:bodyPr wrap="none" anchor="ctr" anchorCtr="0">
              <a:spAutoFit/>
            </a:bodyPr>
            <a:p>
              <a:pPr algn="ctr" eaLnBrk="0" hangingPunct="0"/>
              <a:r>
                <a:rPr lang="en-US" altLang="zh-TW" sz="1800" dirty="0">
                  <a:solidFill>
                    <a:srgbClr val="0000FF"/>
                  </a:solidFill>
                  <a:latin typeface="Arial" panose="020B0604020202020204" pitchFamily="34" charset="0"/>
                </a:rPr>
                <a:t>A</a:t>
              </a:r>
              <a:endParaRPr lang="en-US" altLang="zh-TW" sz="1800" dirty="0">
                <a:solidFill>
                  <a:srgbClr val="0000FF"/>
                </a:solidFill>
                <a:latin typeface="Arial" panose="020B0604020202020204" pitchFamily="34" charset="0"/>
              </a:endParaRPr>
            </a:p>
          </p:txBody>
        </p:sp>
        <p:grpSp>
          <p:nvGrpSpPr>
            <p:cNvPr id="20496" name="Group 16"/>
            <p:cNvGrpSpPr/>
            <p:nvPr/>
          </p:nvGrpSpPr>
          <p:grpSpPr>
            <a:xfrm>
              <a:off x="4354" y="2720"/>
              <a:ext cx="204" cy="387"/>
              <a:chOff x="4834" y="3256"/>
              <a:chExt cx="204" cy="387"/>
            </a:xfrm>
          </p:grpSpPr>
          <p:sp>
            <p:nvSpPr>
              <p:cNvPr id="20497" name="Line 17"/>
              <p:cNvSpPr/>
              <p:nvPr/>
            </p:nvSpPr>
            <p:spPr>
              <a:xfrm>
                <a:off x="4928" y="3256"/>
                <a:ext cx="0" cy="184"/>
              </a:xfrm>
              <a:prstGeom prst="line">
                <a:avLst/>
              </a:prstGeom>
              <a:ln w="28575" cap="flat" cmpd="sng">
                <a:solidFill>
                  <a:srgbClr val="000000"/>
                </a:solidFill>
                <a:prstDash val="solid"/>
                <a:round/>
                <a:headEnd type="none" w="med" len="med"/>
                <a:tailEnd type="none" w="med" len="med"/>
              </a:ln>
            </p:spPr>
          </p:sp>
          <p:sp>
            <p:nvSpPr>
              <p:cNvPr id="20498" name="Rectangle 18"/>
              <p:cNvSpPr/>
              <p:nvPr/>
            </p:nvSpPr>
            <p:spPr>
              <a:xfrm>
                <a:off x="4834" y="3412"/>
                <a:ext cx="204" cy="231"/>
              </a:xfrm>
              <a:prstGeom prst="rect">
                <a:avLst/>
              </a:prstGeom>
              <a:noFill/>
              <a:ln w="9525">
                <a:noFill/>
              </a:ln>
            </p:spPr>
            <p:txBody>
              <a:bodyPr wrap="none" anchor="ctr" anchorCtr="0">
                <a:spAutoFit/>
              </a:bodyPr>
              <a:p>
                <a:pPr algn="ctr" eaLnBrk="0" hangingPunct="0"/>
                <a:r>
                  <a:rPr lang="en-US" altLang="zh-TW" sz="1800" dirty="0">
                    <a:latin typeface="Arial" panose="020B0604020202020204" pitchFamily="34" charset="0"/>
                    <a:sym typeface="Symbol" panose="05050102010706020507" pitchFamily="18" charset="2"/>
                  </a:rPr>
                  <a:t>b</a:t>
                </a:r>
                <a:endParaRPr lang="en-US" altLang="zh-TW" sz="1800" dirty="0">
                  <a:latin typeface="Arial" panose="020B0604020202020204" pitchFamily="34" charset="0"/>
                  <a:sym typeface="Symbol" panose="05050102010706020507" pitchFamily="18" charset="2"/>
                </a:endParaRPr>
              </a:p>
            </p:txBody>
          </p:sp>
        </p:grpSp>
      </p:grpSp>
      <p:sp>
        <p:nvSpPr>
          <p:cNvPr id="20499" name="Rectangle 19"/>
          <p:cNvSpPr/>
          <p:nvPr/>
        </p:nvSpPr>
        <p:spPr>
          <a:xfrm>
            <a:off x="5918200" y="2586038"/>
            <a:ext cx="457200" cy="292100"/>
          </a:xfrm>
          <a:prstGeom prst="rect">
            <a:avLst/>
          </a:prstGeom>
          <a:solidFill>
            <a:srgbClr val="FFFF99"/>
          </a:solidFill>
          <a:ln w="9525" cap="flat" cmpd="sng">
            <a:solidFill>
              <a:srgbClr val="000000"/>
            </a:solidFill>
            <a:prstDash val="solid"/>
            <a:miter/>
            <a:headEnd type="none" w="med" len="med"/>
            <a:tailEnd type="none" w="med" len="med"/>
          </a:ln>
        </p:spPr>
        <p:txBody>
          <a:bodyPr wrap="none" anchor="ctr" anchorCtr="0"/>
          <a:p>
            <a:pPr algn="ctr" eaLnBrk="0" hangingPunct="0"/>
            <a:r>
              <a:rPr lang="en-US" altLang="zh-TW" sz="1600" dirty="0">
                <a:latin typeface="Arial" panose="020B0604020202020204" pitchFamily="34" charset="0"/>
              </a:rPr>
              <a:t>$</a:t>
            </a:r>
            <a:endParaRPr lang="en-US" altLang="zh-TW" sz="1600" dirty="0">
              <a:latin typeface="Arial" panose="020B0604020202020204" pitchFamily="34" charset="0"/>
            </a:endParaRPr>
          </a:p>
        </p:txBody>
      </p:sp>
      <p:sp>
        <p:nvSpPr>
          <p:cNvPr id="20500" name="Rectangle 20"/>
          <p:cNvSpPr/>
          <p:nvPr/>
        </p:nvSpPr>
        <p:spPr>
          <a:xfrm>
            <a:off x="762000" y="3302000"/>
            <a:ext cx="1282700" cy="317500"/>
          </a:xfrm>
          <a:prstGeom prst="rect">
            <a:avLst/>
          </a:prstGeom>
          <a:solidFill>
            <a:srgbClr val="FFCCCC"/>
          </a:solidFill>
          <a:ln w="9525" cap="flat" cmpd="sng">
            <a:solidFill>
              <a:srgbClr val="000000"/>
            </a:solidFill>
            <a:prstDash val="solid"/>
            <a:miter/>
            <a:headEnd type="none" w="med" len="med"/>
            <a:tailEnd type="none" w="med" len="med"/>
          </a:ln>
        </p:spPr>
        <p:txBody>
          <a:bodyPr wrap="none" anchor="ctr" anchorCtr="0"/>
          <a:p>
            <a:pPr algn="ctr" eaLnBrk="0" hangingPunct="0"/>
            <a:r>
              <a:rPr lang="en-US" altLang="zh-TW" sz="1800" dirty="0">
                <a:latin typeface="Arial" panose="020B0604020202020204" pitchFamily="34" charset="0"/>
              </a:rPr>
              <a:t>Production</a:t>
            </a:r>
            <a:endParaRPr lang="en-US" altLang="zh-TW" sz="1800" dirty="0">
              <a:latin typeface="Arial" panose="020B0604020202020204" pitchFamily="34" charset="0"/>
            </a:endParaRPr>
          </a:p>
        </p:txBody>
      </p:sp>
      <p:sp>
        <p:nvSpPr>
          <p:cNvPr id="20501" name="Rectangle 21"/>
          <p:cNvSpPr/>
          <p:nvPr/>
        </p:nvSpPr>
        <p:spPr>
          <a:xfrm>
            <a:off x="762000" y="3619500"/>
            <a:ext cx="1282700" cy="317500"/>
          </a:xfrm>
          <a:prstGeom prst="rect">
            <a:avLst/>
          </a:prstGeom>
          <a:solidFill>
            <a:srgbClr val="FFFFFF"/>
          </a:solidFill>
          <a:ln w="9525" cap="flat" cmpd="sng">
            <a:solidFill>
              <a:srgbClr val="000000"/>
            </a:solidFill>
            <a:prstDash val="solid"/>
            <a:miter/>
            <a:headEnd type="none" w="med" len="med"/>
            <a:tailEnd type="none" w="med" len="med"/>
          </a:ln>
        </p:spPr>
        <p:txBody>
          <a:bodyPr wrap="none" anchor="ctr" anchorCtr="0"/>
          <a:p>
            <a:pPr algn="ctr" eaLnBrk="0" hangingPunct="0"/>
            <a:r>
              <a:rPr lang="en-US" altLang="zh-TW" sz="1800" dirty="0">
                <a:latin typeface="Arial" panose="020B0604020202020204" pitchFamily="34" charset="0"/>
              </a:rPr>
              <a:t>S </a:t>
            </a:r>
            <a:r>
              <a:rPr lang="en-US" altLang="zh-TW" sz="1800" dirty="0">
                <a:latin typeface="Arial" panose="020B0604020202020204" pitchFamily="34" charset="0"/>
                <a:sym typeface="Symbol" panose="05050102010706020507" pitchFamily="18" charset="2"/>
              </a:rPr>
              <a:t> aABe</a:t>
            </a:r>
            <a:endParaRPr lang="en-US" altLang="zh-TW" sz="1800" dirty="0">
              <a:latin typeface="Arial" panose="020B0604020202020204" pitchFamily="34" charset="0"/>
            </a:endParaRPr>
          </a:p>
        </p:txBody>
      </p:sp>
      <p:sp>
        <p:nvSpPr>
          <p:cNvPr id="20502" name="Rectangle 22"/>
          <p:cNvSpPr/>
          <p:nvPr/>
        </p:nvSpPr>
        <p:spPr>
          <a:xfrm>
            <a:off x="762000" y="3937000"/>
            <a:ext cx="1282700" cy="317500"/>
          </a:xfrm>
          <a:prstGeom prst="rect">
            <a:avLst/>
          </a:prstGeom>
          <a:solidFill>
            <a:srgbClr val="FFFFFF"/>
          </a:solidFill>
          <a:ln w="9525" cap="flat" cmpd="sng">
            <a:solidFill>
              <a:srgbClr val="000000"/>
            </a:solidFill>
            <a:prstDash val="solid"/>
            <a:miter/>
            <a:headEnd type="none" w="med" len="med"/>
            <a:tailEnd type="none" w="med" len="med"/>
          </a:ln>
        </p:spPr>
        <p:txBody>
          <a:bodyPr wrap="none" anchor="ctr" anchorCtr="0"/>
          <a:p>
            <a:pPr algn="ctr" eaLnBrk="0" hangingPunct="0"/>
            <a:r>
              <a:rPr lang="en-US" altLang="zh-TW" sz="1800" dirty="0">
                <a:latin typeface="Arial" panose="020B0604020202020204" pitchFamily="34" charset="0"/>
              </a:rPr>
              <a:t>A </a:t>
            </a:r>
            <a:r>
              <a:rPr lang="en-US" altLang="zh-TW" sz="1800" dirty="0">
                <a:latin typeface="Arial" panose="020B0604020202020204" pitchFamily="34" charset="0"/>
                <a:sym typeface="Symbol" panose="05050102010706020507" pitchFamily="18" charset="2"/>
              </a:rPr>
              <a:t> Abc</a:t>
            </a:r>
            <a:endParaRPr lang="en-US" altLang="zh-TW" sz="1800" dirty="0">
              <a:latin typeface="Arial" panose="020B0604020202020204" pitchFamily="34" charset="0"/>
            </a:endParaRPr>
          </a:p>
        </p:txBody>
      </p:sp>
      <p:sp>
        <p:nvSpPr>
          <p:cNvPr id="20503" name="Rectangle 23"/>
          <p:cNvSpPr/>
          <p:nvPr/>
        </p:nvSpPr>
        <p:spPr>
          <a:xfrm>
            <a:off x="762000" y="4254500"/>
            <a:ext cx="1282700" cy="317500"/>
          </a:xfrm>
          <a:prstGeom prst="rect">
            <a:avLst/>
          </a:prstGeom>
          <a:solidFill>
            <a:srgbClr val="FFFFFF"/>
          </a:solidFill>
          <a:ln w="9525" cap="flat" cmpd="sng">
            <a:solidFill>
              <a:srgbClr val="000000"/>
            </a:solidFill>
            <a:prstDash val="solid"/>
            <a:miter/>
            <a:headEnd type="none" w="med" len="med"/>
            <a:tailEnd type="none" w="med" len="med"/>
          </a:ln>
        </p:spPr>
        <p:txBody>
          <a:bodyPr wrap="none" anchor="ctr" anchorCtr="0"/>
          <a:p>
            <a:pPr algn="ctr" eaLnBrk="0" hangingPunct="0"/>
            <a:r>
              <a:rPr lang="en-US" altLang="zh-TW" sz="1800" dirty="0">
                <a:latin typeface="Arial" panose="020B0604020202020204" pitchFamily="34" charset="0"/>
              </a:rPr>
              <a:t>A </a:t>
            </a:r>
            <a:r>
              <a:rPr lang="en-US" altLang="zh-TW" sz="1800" dirty="0">
                <a:latin typeface="Arial" panose="020B0604020202020204" pitchFamily="34" charset="0"/>
                <a:sym typeface="Symbol" panose="05050102010706020507" pitchFamily="18" charset="2"/>
              </a:rPr>
              <a:t> b</a:t>
            </a:r>
            <a:endParaRPr lang="en-US" altLang="zh-TW" sz="1800" dirty="0">
              <a:latin typeface="Arial" panose="020B0604020202020204" pitchFamily="34" charset="0"/>
            </a:endParaRPr>
          </a:p>
        </p:txBody>
      </p:sp>
      <p:sp>
        <p:nvSpPr>
          <p:cNvPr id="20504" name="Rectangle 24"/>
          <p:cNvSpPr/>
          <p:nvPr/>
        </p:nvSpPr>
        <p:spPr>
          <a:xfrm>
            <a:off x="762000" y="4572000"/>
            <a:ext cx="1282700" cy="317500"/>
          </a:xfrm>
          <a:prstGeom prst="rect">
            <a:avLst/>
          </a:prstGeom>
          <a:solidFill>
            <a:srgbClr val="FFFFFF"/>
          </a:solidFill>
          <a:ln w="9525" cap="flat" cmpd="sng">
            <a:solidFill>
              <a:srgbClr val="000000"/>
            </a:solidFill>
            <a:prstDash val="solid"/>
            <a:miter/>
            <a:headEnd type="none" w="med" len="med"/>
            <a:tailEnd type="none" w="med" len="med"/>
          </a:ln>
        </p:spPr>
        <p:txBody>
          <a:bodyPr wrap="none" anchor="ctr" anchorCtr="0"/>
          <a:p>
            <a:pPr algn="ctr" eaLnBrk="0" hangingPunct="0"/>
            <a:r>
              <a:rPr lang="en-US" altLang="zh-TW" sz="1800" dirty="0">
                <a:latin typeface="Arial" panose="020B0604020202020204" pitchFamily="34" charset="0"/>
              </a:rPr>
              <a:t>B </a:t>
            </a:r>
            <a:r>
              <a:rPr lang="en-US" altLang="zh-TW" sz="1800" dirty="0">
                <a:latin typeface="Arial" panose="020B0604020202020204" pitchFamily="34" charset="0"/>
                <a:sym typeface="Symbol" panose="05050102010706020507" pitchFamily="18" charset="2"/>
              </a:rPr>
              <a:t> d</a:t>
            </a:r>
            <a:endParaRPr lang="en-US" altLang="zh-TW" sz="1800" dirty="0">
              <a:latin typeface="Arial" panose="020B0604020202020204" pitchFamily="34" charset="0"/>
            </a:endParaRPr>
          </a:p>
        </p:txBody>
      </p:sp>
      <p:cxnSp>
        <p:nvCxnSpPr>
          <p:cNvPr id="20505" name="AutoShape 25"/>
          <p:cNvCxnSpPr>
            <a:stCxn id="20489" idx="1"/>
            <a:endCxn id="20501" idx="3"/>
          </p:cNvCxnSpPr>
          <p:nvPr/>
        </p:nvCxnSpPr>
        <p:spPr>
          <a:xfrm rot="10800000">
            <a:off x="2044700" y="3778250"/>
            <a:ext cx="1401763" cy="298450"/>
          </a:xfrm>
          <a:prstGeom prst="curvedConnector3">
            <a:avLst>
              <a:gd name="adj1" fmla="val 49944"/>
            </a:avLst>
          </a:prstGeom>
          <a:ln w="28575" cap="flat" cmpd="sng">
            <a:solidFill>
              <a:srgbClr val="000000"/>
            </a:solidFill>
            <a:prstDash val="solid"/>
            <a:round/>
            <a:headEnd type="none" w="med" len="med"/>
            <a:tailEnd type="triangle" w="med" len="med"/>
          </a:ln>
        </p:spPr>
      </p:cxnSp>
      <p:cxnSp>
        <p:nvCxnSpPr>
          <p:cNvPr id="20506" name="AutoShape 26"/>
          <p:cNvCxnSpPr>
            <a:stCxn id="20489" idx="1"/>
            <a:endCxn id="20502" idx="3"/>
          </p:cNvCxnSpPr>
          <p:nvPr/>
        </p:nvCxnSpPr>
        <p:spPr>
          <a:xfrm rot="-10800000" flipV="1">
            <a:off x="2044700" y="4076700"/>
            <a:ext cx="1401763" cy="19050"/>
          </a:xfrm>
          <a:prstGeom prst="curvedConnector3">
            <a:avLst>
              <a:gd name="adj1" fmla="val 49944"/>
            </a:avLst>
          </a:prstGeom>
          <a:ln w="28575" cap="flat" cmpd="sng">
            <a:solidFill>
              <a:srgbClr val="000000"/>
            </a:solidFill>
            <a:prstDash val="solid"/>
            <a:round/>
            <a:headEnd type="none" w="med" len="med"/>
            <a:tailEnd type="triangle" w="med" len="med"/>
          </a:ln>
        </p:spPr>
      </p:cxnSp>
      <p:cxnSp>
        <p:nvCxnSpPr>
          <p:cNvPr id="20507" name="AutoShape 27"/>
          <p:cNvCxnSpPr>
            <a:stCxn id="20489" idx="1"/>
            <a:endCxn id="20503" idx="3"/>
          </p:cNvCxnSpPr>
          <p:nvPr/>
        </p:nvCxnSpPr>
        <p:spPr>
          <a:xfrm rot="-10800000" flipV="1">
            <a:off x="2044700" y="4076700"/>
            <a:ext cx="1401763" cy="336550"/>
          </a:xfrm>
          <a:prstGeom prst="curvedConnector3">
            <a:avLst>
              <a:gd name="adj1" fmla="val 49944"/>
            </a:avLst>
          </a:prstGeom>
          <a:ln w="28575" cap="flat" cmpd="sng">
            <a:solidFill>
              <a:srgbClr val="000000"/>
            </a:solidFill>
            <a:prstDash val="solid"/>
            <a:round/>
            <a:headEnd type="none" w="med" len="med"/>
            <a:tailEnd type="triangle" w="med" len="med"/>
          </a:ln>
        </p:spPr>
      </p:cxnSp>
      <p:sp>
        <p:nvSpPr>
          <p:cNvPr id="20508" name="AutoShape 28"/>
          <p:cNvSpPr/>
          <p:nvPr/>
        </p:nvSpPr>
        <p:spPr>
          <a:xfrm>
            <a:off x="6292850" y="3981450"/>
            <a:ext cx="469900" cy="190500"/>
          </a:xfrm>
          <a:prstGeom prst="rightArrow">
            <a:avLst>
              <a:gd name="adj1" fmla="val 50000"/>
              <a:gd name="adj2" fmla="val 61655"/>
            </a:avLst>
          </a:prstGeom>
          <a:solidFill>
            <a:schemeClr val="accent1"/>
          </a:solidFill>
          <a:ln w="9525" cap="flat" cmpd="sng">
            <a:solidFill>
              <a:srgbClr val="000000"/>
            </a:solidFill>
            <a:prstDash val="solid"/>
            <a:miter/>
            <a:headEnd type="none" w="med" len="med"/>
            <a:tailEnd type="none" w="med" len="med"/>
          </a:ln>
        </p:spPr>
        <p:txBody>
          <a:bodyPr wrap="none" anchor="ctr" anchorCtr="0"/>
          <a:p>
            <a:endParaRPr lang="zh-TW" altLang="en-US" dirty="0">
              <a:latin typeface="Times New Roman" panose="02020603050405020304" pitchFamily="18" charset="0"/>
              <a:ea typeface="PMingLiU" pitchFamily="18" charset="-120"/>
            </a:endParaRPr>
          </a:p>
        </p:txBody>
      </p:sp>
      <p:sp>
        <p:nvSpPr>
          <p:cNvPr id="20509" name="Text Box 30"/>
          <p:cNvSpPr txBox="1"/>
          <p:nvPr/>
        </p:nvSpPr>
        <p:spPr>
          <a:xfrm>
            <a:off x="468313" y="1341438"/>
            <a:ext cx="4608512" cy="457200"/>
          </a:xfrm>
          <a:prstGeom prst="rect">
            <a:avLst/>
          </a:prstGeom>
          <a:noFill/>
          <a:ln w="9525">
            <a:noFill/>
          </a:ln>
        </p:spPr>
        <p:txBody>
          <a:bodyPr anchor="t" anchorCtr="0">
            <a:spAutoFit/>
          </a:bodyPr>
          <a:p>
            <a:pPr>
              <a:spcBef>
                <a:spcPct val="50000"/>
              </a:spcBef>
            </a:pPr>
            <a:r>
              <a:rPr lang="en-US" altLang="zh-TW" b="1" dirty="0">
                <a:solidFill>
                  <a:srgbClr val="FF0000"/>
                </a:solidFill>
                <a:latin typeface="Times New Roman" panose="02020603050405020304" pitchFamily="18" charset="0"/>
              </a:rPr>
              <a:t>Bottom-Up Parser Example</a:t>
            </a:r>
            <a:endParaRPr lang="zh-TW" altLang="en-US" b="1" dirty="0">
              <a:solidFill>
                <a:srgbClr val="FF0000"/>
              </a:solidFill>
              <a:latin typeface="Times New Roman" panose="02020603050405020304" pitchFamily="18" charset="0"/>
              <a:ea typeface="PMingLiU" pitchFamily="18" charset="-120"/>
            </a:endParaRPr>
          </a:p>
        </p:txBody>
      </p:sp>
      <p:sp>
        <p:nvSpPr>
          <p:cNvPr id="20510" name="Text Box 31"/>
          <p:cNvSpPr txBox="1"/>
          <p:nvPr/>
        </p:nvSpPr>
        <p:spPr>
          <a:xfrm>
            <a:off x="3203575" y="1844675"/>
            <a:ext cx="3240088" cy="603250"/>
          </a:xfrm>
          <a:prstGeom prst="rect">
            <a:avLst/>
          </a:prstGeom>
          <a:noFill/>
          <a:ln w="22225" cap="flat" cmpd="sng">
            <a:solidFill>
              <a:schemeClr val="folHlink"/>
            </a:solidFill>
            <a:prstDash val="solid"/>
            <a:miter/>
            <a:headEnd type="none" w="med" len="med"/>
            <a:tailEnd type="none" w="med" len="med"/>
          </a:ln>
        </p:spPr>
        <p:txBody>
          <a:bodyPr anchor="t" anchorCtr="0">
            <a:spAutoFit/>
          </a:bodyPr>
          <a:p>
            <a:pPr>
              <a:lnSpc>
                <a:spcPct val="55000"/>
              </a:lnSpc>
              <a:spcBef>
                <a:spcPct val="50000"/>
              </a:spcBef>
            </a:pPr>
            <a:r>
              <a:rPr lang="en-US" altLang="zh-TW" sz="2000" b="1" dirty="0">
                <a:solidFill>
                  <a:srgbClr val="FF0000"/>
                </a:solidFill>
                <a:latin typeface="Times New Roman" panose="02020603050405020304" pitchFamily="18" charset="0"/>
              </a:rPr>
              <a:t>Shift b</a:t>
            </a:r>
            <a:endParaRPr lang="en-US" altLang="zh-TW" sz="2000" b="1" dirty="0">
              <a:solidFill>
                <a:srgbClr val="FF0000"/>
              </a:solidFill>
              <a:latin typeface="Times New Roman" panose="02020603050405020304" pitchFamily="18" charset="0"/>
            </a:endParaRPr>
          </a:p>
          <a:p>
            <a:pPr>
              <a:lnSpc>
                <a:spcPct val="55000"/>
              </a:lnSpc>
              <a:spcBef>
                <a:spcPct val="50000"/>
              </a:spcBef>
            </a:pPr>
            <a:r>
              <a:rPr lang="en-US" altLang="zh-TW" sz="2000" b="1" dirty="0">
                <a:solidFill>
                  <a:srgbClr val="FF0000"/>
                </a:solidFill>
                <a:latin typeface="Times New Roman" panose="02020603050405020304" pitchFamily="18" charset="0"/>
              </a:rPr>
              <a:t> </a:t>
            </a:r>
            <a:endParaRPr lang="en-US" altLang="zh-TW" sz="2000" b="1" dirty="0">
              <a:solidFill>
                <a:srgbClr val="FF0000"/>
              </a:solidFill>
              <a:latin typeface="Times New Roman" panose="02020603050405020304" pitchFamily="18" charset="0"/>
            </a:endParaRPr>
          </a:p>
        </p:txBody>
      </p:sp>
      <p:sp>
        <p:nvSpPr>
          <p:cNvPr id="20511" name="矩形 31"/>
          <p:cNvSpPr/>
          <p:nvPr/>
        </p:nvSpPr>
        <p:spPr>
          <a:xfrm>
            <a:off x="3214688" y="2143125"/>
            <a:ext cx="2317750" cy="279400"/>
          </a:xfrm>
          <a:prstGeom prst="rect">
            <a:avLst/>
          </a:prstGeom>
          <a:noFill/>
          <a:ln w="9525">
            <a:noFill/>
          </a:ln>
        </p:spPr>
        <p:txBody>
          <a:bodyPr wrap="none" anchor="t" anchorCtr="0">
            <a:spAutoFit/>
          </a:bodyPr>
          <a:p>
            <a:pPr>
              <a:lnSpc>
                <a:spcPct val="55000"/>
              </a:lnSpc>
              <a:spcBef>
                <a:spcPct val="50000"/>
              </a:spcBef>
            </a:pPr>
            <a:r>
              <a:rPr lang="en-US" altLang="zh-TW" sz="2000" dirty="0">
                <a:solidFill>
                  <a:srgbClr val="FF0000"/>
                </a:solidFill>
                <a:latin typeface="Times New Roman" panose="02020603050405020304" pitchFamily="18" charset="0"/>
              </a:rPr>
              <a:t>Reduce from b to A</a:t>
            </a:r>
            <a:endParaRPr lang="en-US" altLang="zh-TW" sz="2000" dirty="0">
              <a:solidFill>
                <a:srgbClr val="FF0000"/>
              </a:solidFill>
              <a:latin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9" name="投影片編號版面配置區 4"/>
          <p:cNvSpPr>
            <a:spLocks noGrp="1"/>
          </p:cNvSpPr>
          <p:nvPr>
            <p:ph type="sldNum" sz="quarter" idx="4"/>
          </p:nvPr>
        </p:nvSpPr>
        <p:spPr>
          <a:noFill/>
          <a:ln>
            <a:noFill/>
          </a:ln>
        </p:spPr>
        <p:txBody>
          <a:bodyPr anchor="t"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a:fld id="{9A0DB2DC-4C9A-4742-B13C-FB6460FD3503}" type="slidenum">
              <a:rPr lang="zh-TW" altLang="en-US" sz="1400" dirty="0">
                <a:solidFill>
                  <a:schemeClr val="tx2"/>
                </a:solidFill>
                <a:latin typeface="Times New Roman" panose="02020603050405020304" pitchFamily="18" charset="0"/>
                <a:ea typeface="PMingLiU" pitchFamily="18" charset="-120"/>
              </a:rPr>
            </a:fld>
            <a:endParaRPr lang="zh-TW" altLang="en-US" sz="1400" dirty="0">
              <a:solidFill>
                <a:schemeClr val="tx2"/>
              </a:solidFill>
              <a:latin typeface="Times New Roman" panose="02020603050405020304" pitchFamily="18" charset="0"/>
              <a:ea typeface="PMingLiU" pitchFamily="18" charset="-120"/>
            </a:endParaRPr>
          </a:p>
        </p:txBody>
      </p:sp>
      <p:sp>
        <p:nvSpPr>
          <p:cNvPr id="22530" name="Rectangle 2"/>
          <p:cNvSpPr>
            <a:spLocks noGrp="1"/>
          </p:cNvSpPr>
          <p:nvPr>
            <p:ph type="title"/>
          </p:nvPr>
        </p:nvSpPr>
        <p:spPr/>
        <p:txBody>
          <a:bodyPr vert="horz" wrap="square" lIns="91440" tIns="45720" rIns="91440" bIns="45720" anchor="b" anchorCtr="0"/>
          <a:p>
            <a:r>
              <a:rPr lang="en-US" altLang="zh-CN" dirty="0">
                <a:ea typeface="宋体" panose="02010600030101010101" pitchFamily="2" charset="-122"/>
              </a:rPr>
              <a:t>Example</a:t>
            </a:r>
            <a:endParaRPr lang="en-US" altLang="zh-TW" dirty="0">
              <a:ea typeface="PMingLiU" pitchFamily="18" charset="-120"/>
            </a:endParaRPr>
          </a:p>
        </p:txBody>
      </p:sp>
      <p:sp>
        <p:nvSpPr>
          <p:cNvPr id="22531" name="Rectangle 3"/>
          <p:cNvSpPr/>
          <p:nvPr/>
        </p:nvSpPr>
        <p:spPr>
          <a:xfrm>
            <a:off x="3175000" y="2586038"/>
            <a:ext cx="457200" cy="292100"/>
          </a:xfrm>
          <a:prstGeom prst="rect">
            <a:avLst/>
          </a:prstGeom>
          <a:solidFill>
            <a:schemeClr val="accent2"/>
          </a:solidFill>
          <a:ln w="9525" cap="flat" cmpd="sng">
            <a:solidFill>
              <a:srgbClr val="000000"/>
            </a:solidFill>
            <a:prstDash val="solid"/>
            <a:miter/>
            <a:headEnd type="none" w="med" len="med"/>
            <a:tailEnd type="none" w="med" len="med"/>
          </a:ln>
        </p:spPr>
        <p:txBody>
          <a:bodyPr wrap="none" anchor="ctr" anchorCtr="0"/>
          <a:p>
            <a:pPr algn="ctr" eaLnBrk="0" hangingPunct="0"/>
            <a:r>
              <a:rPr lang="en-US" altLang="zh-TW" sz="1600" dirty="0">
                <a:latin typeface="Arial" panose="020B0604020202020204" pitchFamily="34" charset="0"/>
              </a:rPr>
              <a:t>a</a:t>
            </a:r>
            <a:endParaRPr lang="en-US" altLang="zh-TW" sz="1600" dirty="0">
              <a:latin typeface="Arial" panose="020B0604020202020204" pitchFamily="34" charset="0"/>
            </a:endParaRPr>
          </a:p>
        </p:txBody>
      </p:sp>
      <p:sp>
        <p:nvSpPr>
          <p:cNvPr id="22532" name="Rectangle 4"/>
          <p:cNvSpPr/>
          <p:nvPr/>
        </p:nvSpPr>
        <p:spPr>
          <a:xfrm>
            <a:off x="5003800" y="2586038"/>
            <a:ext cx="457200" cy="292100"/>
          </a:xfrm>
          <a:prstGeom prst="rect">
            <a:avLst/>
          </a:prstGeom>
          <a:solidFill>
            <a:srgbClr val="FFFF99"/>
          </a:solidFill>
          <a:ln w="9525" cap="flat" cmpd="sng">
            <a:solidFill>
              <a:srgbClr val="000000"/>
            </a:solidFill>
            <a:prstDash val="solid"/>
            <a:miter/>
            <a:headEnd type="none" w="med" len="med"/>
            <a:tailEnd type="none" w="med" len="med"/>
          </a:ln>
        </p:spPr>
        <p:txBody>
          <a:bodyPr wrap="none" anchor="ctr" anchorCtr="0"/>
          <a:p>
            <a:pPr algn="ctr" eaLnBrk="0" hangingPunct="0"/>
            <a:r>
              <a:rPr lang="en-US" altLang="zh-TW" sz="1600" dirty="0">
                <a:latin typeface="Arial" panose="020B0604020202020204" pitchFamily="34" charset="0"/>
              </a:rPr>
              <a:t>d</a:t>
            </a:r>
            <a:endParaRPr lang="en-US" altLang="zh-TW" sz="1600" dirty="0">
              <a:latin typeface="Arial" panose="020B0604020202020204" pitchFamily="34" charset="0"/>
            </a:endParaRPr>
          </a:p>
        </p:txBody>
      </p:sp>
      <p:sp>
        <p:nvSpPr>
          <p:cNvPr id="22533" name="Rectangle 5"/>
          <p:cNvSpPr/>
          <p:nvPr/>
        </p:nvSpPr>
        <p:spPr>
          <a:xfrm>
            <a:off x="4089400" y="2586038"/>
            <a:ext cx="457200" cy="292100"/>
          </a:xfrm>
          <a:prstGeom prst="rect">
            <a:avLst/>
          </a:prstGeom>
          <a:solidFill>
            <a:srgbClr val="FFFF99"/>
          </a:solidFill>
          <a:ln w="9525" cap="flat" cmpd="sng">
            <a:solidFill>
              <a:srgbClr val="000000"/>
            </a:solidFill>
            <a:prstDash val="solid"/>
            <a:miter/>
            <a:headEnd type="none" w="med" len="med"/>
            <a:tailEnd type="none" w="med" len="med"/>
          </a:ln>
        </p:spPr>
        <p:txBody>
          <a:bodyPr wrap="none" anchor="ctr" anchorCtr="0"/>
          <a:p>
            <a:pPr algn="ctr" eaLnBrk="0" hangingPunct="0"/>
            <a:r>
              <a:rPr lang="en-US" altLang="zh-TW" sz="1600" dirty="0">
                <a:latin typeface="Arial" panose="020B0604020202020204" pitchFamily="34" charset="0"/>
              </a:rPr>
              <a:t>b</a:t>
            </a:r>
            <a:endParaRPr lang="en-US" altLang="zh-TW" sz="1600" dirty="0">
              <a:latin typeface="Arial" panose="020B0604020202020204" pitchFamily="34" charset="0"/>
            </a:endParaRPr>
          </a:p>
        </p:txBody>
      </p:sp>
      <p:sp>
        <p:nvSpPr>
          <p:cNvPr id="22534" name="Rectangle 6"/>
          <p:cNvSpPr/>
          <p:nvPr/>
        </p:nvSpPr>
        <p:spPr>
          <a:xfrm>
            <a:off x="3632200" y="2586038"/>
            <a:ext cx="457200" cy="292100"/>
          </a:xfrm>
          <a:prstGeom prst="rect">
            <a:avLst/>
          </a:prstGeom>
          <a:solidFill>
            <a:schemeClr val="accent2"/>
          </a:solidFill>
          <a:ln w="9525" cap="flat" cmpd="sng">
            <a:solidFill>
              <a:srgbClr val="000000"/>
            </a:solidFill>
            <a:prstDash val="solid"/>
            <a:miter/>
            <a:headEnd type="none" w="med" len="med"/>
            <a:tailEnd type="none" w="med" len="med"/>
          </a:ln>
        </p:spPr>
        <p:txBody>
          <a:bodyPr wrap="none" anchor="ctr" anchorCtr="0"/>
          <a:p>
            <a:pPr algn="ctr" eaLnBrk="0" hangingPunct="0"/>
            <a:r>
              <a:rPr lang="en-US" altLang="zh-TW" sz="1600" dirty="0">
                <a:latin typeface="Arial" panose="020B0604020202020204" pitchFamily="34" charset="0"/>
              </a:rPr>
              <a:t>A</a:t>
            </a:r>
            <a:endParaRPr lang="en-US" altLang="zh-TW" sz="1600" dirty="0">
              <a:latin typeface="Arial" panose="020B0604020202020204" pitchFamily="34" charset="0"/>
            </a:endParaRPr>
          </a:p>
        </p:txBody>
      </p:sp>
      <p:sp>
        <p:nvSpPr>
          <p:cNvPr id="22535" name="Rectangle 7"/>
          <p:cNvSpPr/>
          <p:nvPr/>
        </p:nvSpPr>
        <p:spPr>
          <a:xfrm>
            <a:off x="4546600" y="2586038"/>
            <a:ext cx="457200" cy="292100"/>
          </a:xfrm>
          <a:prstGeom prst="rect">
            <a:avLst/>
          </a:prstGeom>
          <a:solidFill>
            <a:srgbClr val="FFFF99"/>
          </a:solidFill>
          <a:ln w="9525" cap="flat" cmpd="sng">
            <a:solidFill>
              <a:srgbClr val="000000"/>
            </a:solidFill>
            <a:prstDash val="solid"/>
            <a:miter/>
            <a:headEnd type="none" w="med" len="med"/>
            <a:tailEnd type="none" w="med" len="med"/>
          </a:ln>
        </p:spPr>
        <p:txBody>
          <a:bodyPr wrap="none" anchor="ctr" anchorCtr="0"/>
          <a:p>
            <a:pPr algn="ctr" eaLnBrk="0" hangingPunct="0"/>
            <a:r>
              <a:rPr lang="en-US" altLang="zh-TW" sz="1600" dirty="0">
                <a:latin typeface="Arial" panose="020B0604020202020204" pitchFamily="34" charset="0"/>
                <a:sym typeface="Symbol" panose="05050102010706020507" pitchFamily="18" charset="2"/>
              </a:rPr>
              <a:t>c</a:t>
            </a:r>
            <a:endParaRPr lang="en-US" altLang="zh-TW" sz="1600" dirty="0">
              <a:latin typeface="Arial" panose="020B0604020202020204" pitchFamily="34" charset="0"/>
            </a:endParaRPr>
          </a:p>
        </p:txBody>
      </p:sp>
      <p:sp>
        <p:nvSpPr>
          <p:cNvPr id="22536" name="Text Box 8"/>
          <p:cNvSpPr txBox="1"/>
          <p:nvPr/>
        </p:nvSpPr>
        <p:spPr>
          <a:xfrm>
            <a:off x="2254250" y="2547938"/>
            <a:ext cx="933450" cy="366712"/>
          </a:xfrm>
          <a:prstGeom prst="rect">
            <a:avLst/>
          </a:prstGeom>
          <a:noFill/>
          <a:ln w="9525">
            <a:noFill/>
          </a:ln>
        </p:spPr>
        <p:txBody>
          <a:bodyPr wrap="none" anchor="ctr" anchorCtr="0">
            <a:spAutoFit/>
          </a:bodyPr>
          <a:p>
            <a:pPr algn="ctr" eaLnBrk="0" hangingPunct="0"/>
            <a:r>
              <a:rPr lang="en-US" altLang="zh-TW" sz="1800" dirty="0">
                <a:latin typeface="Arial" panose="020B0604020202020204" pitchFamily="34" charset="0"/>
              </a:rPr>
              <a:t>INPUT:</a:t>
            </a:r>
            <a:endParaRPr lang="en-US" altLang="zh-TW" sz="1800" dirty="0">
              <a:latin typeface="Arial" panose="020B0604020202020204" pitchFamily="34" charset="0"/>
            </a:endParaRPr>
          </a:p>
        </p:txBody>
      </p:sp>
      <p:sp>
        <p:nvSpPr>
          <p:cNvPr id="22537" name="Text Box 9"/>
          <p:cNvSpPr txBox="1"/>
          <p:nvPr/>
        </p:nvSpPr>
        <p:spPr>
          <a:xfrm>
            <a:off x="3446463" y="3660775"/>
            <a:ext cx="2770187" cy="831850"/>
          </a:xfrm>
          <a:prstGeom prst="rect">
            <a:avLst/>
          </a:prstGeom>
          <a:solidFill>
            <a:srgbClr val="99CCFF"/>
          </a:solidFill>
          <a:ln w="9525" cap="flat" cmpd="sng">
            <a:solidFill>
              <a:schemeClr val="tx1"/>
            </a:solidFill>
            <a:prstDash val="solid"/>
            <a:miter/>
            <a:headEnd type="none" w="med" len="med"/>
            <a:tailEnd type="none" w="med" len="med"/>
          </a:ln>
        </p:spPr>
        <p:txBody>
          <a:bodyPr wrap="none" anchor="ctr" anchorCtr="0">
            <a:spAutoFit/>
          </a:bodyPr>
          <a:p>
            <a:pPr algn="ctr" eaLnBrk="0" hangingPunct="0"/>
            <a:r>
              <a:rPr lang="en-US" altLang="zh-TW" dirty="0">
                <a:latin typeface="Arial" panose="020B0604020202020204" pitchFamily="34" charset="0"/>
              </a:rPr>
              <a:t>Bottom-Up Parsing</a:t>
            </a:r>
            <a:endParaRPr lang="en-US" altLang="zh-TW" dirty="0">
              <a:latin typeface="Arial" panose="020B0604020202020204" pitchFamily="34" charset="0"/>
            </a:endParaRPr>
          </a:p>
          <a:p>
            <a:pPr algn="ctr" eaLnBrk="0" hangingPunct="0"/>
            <a:r>
              <a:rPr lang="en-US" altLang="zh-TW" dirty="0">
                <a:latin typeface="Arial" panose="020B0604020202020204" pitchFamily="34" charset="0"/>
              </a:rPr>
              <a:t>Program</a:t>
            </a:r>
            <a:endParaRPr lang="en-US" altLang="zh-TW" dirty="0">
              <a:latin typeface="Arial" panose="020B0604020202020204" pitchFamily="34" charset="0"/>
            </a:endParaRPr>
          </a:p>
        </p:txBody>
      </p:sp>
      <p:cxnSp>
        <p:nvCxnSpPr>
          <p:cNvPr id="22538" name="AutoShape 10"/>
          <p:cNvCxnSpPr>
            <a:stCxn id="22537" idx="0"/>
            <a:endCxn id="22534" idx="2"/>
          </p:cNvCxnSpPr>
          <p:nvPr/>
        </p:nvCxnSpPr>
        <p:spPr>
          <a:xfrm rot="5400000" flipH="1">
            <a:off x="3954463" y="2782888"/>
            <a:ext cx="781050" cy="971550"/>
          </a:xfrm>
          <a:prstGeom prst="curvedConnector3">
            <a:avLst>
              <a:gd name="adj1" fmla="val 49898"/>
            </a:avLst>
          </a:prstGeom>
          <a:ln w="28575" cap="flat" cmpd="sng">
            <a:solidFill>
              <a:srgbClr val="000000"/>
            </a:solidFill>
            <a:prstDash val="solid"/>
            <a:round/>
            <a:headEnd type="none" w="med" len="med"/>
            <a:tailEnd type="triangle" w="med" len="med"/>
          </a:ln>
        </p:spPr>
      </p:cxnSp>
      <p:sp>
        <p:nvSpPr>
          <p:cNvPr id="22539" name="Rectangle 11"/>
          <p:cNvSpPr/>
          <p:nvPr/>
        </p:nvSpPr>
        <p:spPr>
          <a:xfrm>
            <a:off x="5461000" y="2586038"/>
            <a:ext cx="457200" cy="292100"/>
          </a:xfrm>
          <a:prstGeom prst="rect">
            <a:avLst/>
          </a:prstGeom>
          <a:solidFill>
            <a:srgbClr val="FFFF99"/>
          </a:solidFill>
          <a:ln w="9525" cap="flat" cmpd="sng">
            <a:solidFill>
              <a:srgbClr val="000000"/>
            </a:solidFill>
            <a:prstDash val="solid"/>
            <a:miter/>
            <a:headEnd type="none" w="med" len="med"/>
            <a:tailEnd type="none" w="med" len="med"/>
          </a:ln>
        </p:spPr>
        <p:txBody>
          <a:bodyPr wrap="none" anchor="ctr" anchorCtr="0"/>
          <a:p>
            <a:pPr algn="ctr" eaLnBrk="0" hangingPunct="0"/>
            <a:r>
              <a:rPr lang="en-US" altLang="zh-TW" sz="1600" dirty="0">
                <a:latin typeface="Arial" panose="020B0604020202020204" pitchFamily="34" charset="0"/>
              </a:rPr>
              <a:t>e</a:t>
            </a:r>
            <a:endParaRPr lang="en-US" altLang="zh-TW" sz="1600" dirty="0">
              <a:latin typeface="Arial" panose="020B0604020202020204" pitchFamily="34" charset="0"/>
            </a:endParaRPr>
          </a:p>
        </p:txBody>
      </p:sp>
      <p:sp>
        <p:nvSpPr>
          <p:cNvPr id="22540" name="Rectangle 12"/>
          <p:cNvSpPr/>
          <p:nvPr/>
        </p:nvSpPr>
        <p:spPr>
          <a:xfrm>
            <a:off x="6819900" y="2832100"/>
            <a:ext cx="2159000" cy="2159000"/>
          </a:xfrm>
          <a:prstGeom prst="rect">
            <a:avLst/>
          </a:prstGeom>
          <a:solidFill>
            <a:srgbClr val="FFFFFF"/>
          </a:solidFill>
          <a:ln w="9525" cap="flat" cmpd="sng">
            <a:solidFill>
              <a:srgbClr val="000000"/>
            </a:solidFill>
            <a:prstDash val="solid"/>
            <a:miter/>
            <a:headEnd type="none" w="med" len="med"/>
            <a:tailEnd type="none" w="med" len="med"/>
          </a:ln>
        </p:spPr>
        <p:txBody>
          <a:bodyPr wrap="none" anchor="ctr" anchorCtr="0"/>
          <a:p>
            <a:endParaRPr lang="zh-TW" altLang="en-US" dirty="0">
              <a:latin typeface="Times New Roman" panose="02020603050405020304" pitchFamily="18" charset="0"/>
              <a:ea typeface="PMingLiU" pitchFamily="18" charset="-120"/>
            </a:endParaRPr>
          </a:p>
        </p:txBody>
      </p:sp>
      <p:sp>
        <p:nvSpPr>
          <p:cNvPr id="22541" name="Text Box 13"/>
          <p:cNvSpPr txBox="1"/>
          <p:nvPr/>
        </p:nvSpPr>
        <p:spPr>
          <a:xfrm>
            <a:off x="6724650" y="2471738"/>
            <a:ext cx="1187450" cy="366712"/>
          </a:xfrm>
          <a:prstGeom prst="rect">
            <a:avLst/>
          </a:prstGeom>
          <a:noFill/>
          <a:ln w="9525">
            <a:noFill/>
          </a:ln>
        </p:spPr>
        <p:txBody>
          <a:bodyPr wrap="none" anchor="ctr" anchorCtr="0">
            <a:spAutoFit/>
          </a:bodyPr>
          <a:p>
            <a:pPr algn="ctr" eaLnBrk="0" hangingPunct="0"/>
            <a:r>
              <a:rPr lang="en-US" altLang="zh-TW" sz="1800" dirty="0">
                <a:latin typeface="Arial" panose="020B0604020202020204" pitchFamily="34" charset="0"/>
              </a:rPr>
              <a:t>OUTPUT:</a:t>
            </a:r>
            <a:endParaRPr lang="en-US" altLang="zh-TW" sz="1800" dirty="0">
              <a:latin typeface="Arial" panose="020B0604020202020204" pitchFamily="34" charset="0"/>
            </a:endParaRPr>
          </a:p>
        </p:txBody>
      </p:sp>
      <p:sp>
        <p:nvSpPr>
          <p:cNvPr id="22542" name="Rectangle 14"/>
          <p:cNvSpPr/>
          <p:nvPr/>
        </p:nvSpPr>
        <p:spPr>
          <a:xfrm>
            <a:off x="6934200" y="3981450"/>
            <a:ext cx="336550" cy="366713"/>
          </a:xfrm>
          <a:prstGeom prst="rect">
            <a:avLst/>
          </a:prstGeom>
          <a:noFill/>
          <a:ln w="9525">
            <a:noFill/>
          </a:ln>
        </p:spPr>
        <p:txBody>
          <a:bodyPr wrap="none" anchor="ctr" anchorCtr="0">
            <a:spAutoFit/>
          </a:bodyPr>
          <a:p>
            <a:pPr algn="ctr" eaLnBrk="0" hangingPunct="0"/>
            <a:r>
              <a:rPr lang="en-US" altLang="zh-TW" sz="1800" dirty="0">
                <a:solidFill>
                  <a:srgbClr val="0000FF"/>
                </a:solidFill>
                <a:latin typeface="Arial" panose="020B0604020202020204" pitchFamily="34" charset="0"/>
              </a:rPr>
              <a:t>A</a:t>
            </a:r>
            <a:endParaRPr lang="en-US" altLang="zh-TW" sz="1800" dirty="0">
              <a:solidFill>
                <a:srgbClr val="0000FF"/>
              </a:solidFill>
              <a:latin typeface="Arial" panose="020B0604020202020204" pitchFamily="34" charset="0"/>
            </a:endParaRPr>
          </a:p>
        </p:txBody>
      </p:sp>
      <p:grpSp>
        <p:nvGrpSpPr>
          <p:cNvPr id="22543" name="Group 15"/>
          <p:cNvGrpSpPr/>
          <p:nvPr/>
        </p:nvGrpSpPr>
        <p:grpSpPr>
          <a:xfrm>
            <a:off x="6911975" y="4318000"/>
            <a:ext cx="323850" cy="614363"/>
            <a:chOff x="4834" y="3256"/>
            <a:chExt cx="204" cy="387"/>
          </a:xfrm>
        </p:grpSpPr>
        <p:sp>
          <p:nvSpPr>
            <p:cNvPr id="22544" name="Line 16"/>
            <p:cNvSpPr/>
            <p:nvPr/>
          </p:nvSpPr>
          <p:spPr>
            <a:xfrm>
              <a:off x="4928" y="3256"/>
              <a:ext cx="0" cy="184"/>
            </a:xfrm>
            <a:prstGeom prst="line">
              <a:avLst/>
            </a:prstGeom>
            <a:ln w="28575" cap="flat" cmpd="sng">
              <a:solidFill>
                <a:srgbClr val="000000"/>
              </a:solidFill>
              <a:prstDash val="solid"/>
              <a:round/>
              <a:headEnd type="none" w="med" len="med"/>
              <a:tailEnd type="none" w="med" len="med"/>
            </a:ln>
          </p:spPr>
        </p:sp>
        <p:sp>
          <p:nvSpPr>
            <p:cNvPr id="22545" name="Rectangle 17"/>
            <p:cNvSpPr/>
            <p:nvPr/>
          </p:nvSpPr>
          <p:spPr>
            <a:xfrm>
              <a:off x="4834" y="3412"/>
              <a:ext cx="204" cy="231"/>
            </a:xfrm>
            <a:prstGeom prst="rect">
              <a:avLst/>
            </a:prstGeom>
            <a:noFill/>
            <a:ln w="9525">
              <a:noFill/>
            </a:ln>
          </p:spPr>
          <p:txBody>
            <a:bodyPr wrap="none" anchor="ctr" anchorCtr="0">
              <a:spAutoFit/>
            </a:bodyPr>
            <a:p>
              <a:pPr algn="ctr" eaLnBrk="0" hangingPunct="0"/>
              <a:r>
                <a:rPr lang="en-US" altLang="zh-TW" sz="1800" dirty="0">
                  <a:latin typeface="Arial" panose="020B0604020202020204" pitchFamily="34" charset="0"/>
                  <a:sym typeface="Symbol" panose="05050102010706020507" pitchFamily="18" charset="2"/>
                </a:rPr>
                <a:t>b</a:t>
              </a:r>
              <a:endParaRPr lang="en-US" altLang="zh-TW" sz="1800" dirty="0">
                <a:latin typeface="Arial" panose="020B0604020202020204" pitchFamily="34" charset="0"/>
                <a:sym typeface="Symbol" panose="05050102010706020507" pitchFamily="18" charset="2"/>
              </a:endParaRPr>
            </a:p>
          </p:txBody>
        </p:sp>
      </p:grpSp>
      <p:sp>
        <p:nvSpPr>
          <p:cNvPr id="22546" name="Rectangle 18"/>
          <p:cNvSpPr/>
          <p:nvPr/>
        </p:nvSpPr>
        <p:spPr>
          <a:xfrm>
            <a:off x="5918200" y="2586038"/>
            <a:ext cx="457200" cy="292100"/>
          </a:xfrm>
          <a:prstGeom prst="rect">
            <a:avLst/>
          </a:prstGeom>
          <a:solidFill>
            <a:srgbClr val="FFFF99"/>
          </a:solidFill>
          <a:ln w="9525" cap="flat" cmpd="sng">
            <a:solidFill>
              <a:srgbClr val="000000"/>
            </a:solidFill>
            <a:prstDash val="solid"/>
            <a:miter/>
            <a:headEnd type="none" w="med" len="med"/>
            <a:tailEnd type="none" w="med" len="med"/>
          </a:ln>
        </p:spPr>
        <p:txBody>
          <a:bodyPr wrap="none" anchor="ctr" anchorCtr="0"/>
          <a:p>
            <a:pPr algn="ctr" eaLnBrk="0" hangingPunct="0"/>
            <a:r>
              <a:rPr lang="en-US" altLang="zh-TW" sz="1600" dirty="0">
                <a:latin typeface="Arial" panose="020B0604020202020204" pitchFamily="34" charset="0"/>
              </a:rPr>
              <a:t>$</a:t>
            </a:r>
            <a:endParaRPr lang="en-US" altLang="zh-TW" sz="1600" dirty="0">
              <a:latin typeface="Arial" panose="020B0604020202020204" pitchFamily="34" charset="0"/>
            </a:endParaRPr>
          </a:p>
        </p:txBody>
      </p:sp>
      <p:sp>
        <p:nvSpPr>
          <p:cNvPr id="22547" name="Rectangle 19"/>
          <p:cNvSpPr/>
          <p:nvPr/>
        </p:nvSpPr>
        <p:spPr>
          <a:xfrm>
            <a:off x="762000" y="3302000"/>
            <a:ext cx="1282700" cy="317500"/>
          </a:xfrm>
          <a:prstGeom prst="rect">
            <a:avLst/>
          </a:prstGeom>
          <a:solidFill>
            <a:srgbClr val="FFCCCC"/>
          </a:solidFill>
          <a:ln w="9525" cap="flat" cmpd="sng">
            <a:solidFill>
              <a:srgbClr val="000000"/>
            </a:solidFill>
            <a:prstDash val="solid"/>
            <a:miter/>
            <a:headEnd type="none" w="med" len="med"/>
            <a:tailEnd type="none" w="med" len="med"/>
          </a:ln>
        </p:spPr>
        <p:txBody>
          <a:bodyPr wrap="none" anchor="ctr" anchorCtr="0"/>
          <a:p>
            <a:pPr algn="ctr" eaLnBrk="0" hangingPunct="0"/>
            <a:r>
              <a:rPr lang="en-US" altLang="zh-TW" sz="1800" dirty="0">
                <a:latin typeface="Arial" panose="020B0604020202020204" pitchFamily="34" charset="0"/>
              </a:rPr>
              <a:t>Production</a:t>
            </a:r>
            <a:endParaRPr lang="en-US" altLang="zh-TW" sz="1800" dirty="0">
              <a:latin typeface="Arial" panose="020B0604020202020204" pitchFamily="34" charset="0"/>
            </a:endParaRPr>
          </a:p>
        </p:txBody>
      </p:sp>
      <p:sp>
        <p:nvSpPr>
          <p:cNvPr id="22548" name="Rectangle 20"/>
          <p:cNvSpPr/>
          <p:nvPr/>
        </p:nvSpPr>
        <p:spPr>
          <a:xfrm>
            <a:off x="762000" y="3619500"/>
            <a:ext cx="1282700" cy="317500"/>
          </a:xfrm>
          <a:prstGeom prst="rect">
            <a:avLst/>
          </a:prstGeom>
          <a:solidFill>
            <a:srgbClr val="FFFFFF"/>
          </a:solidFill>
          <a:ln w="9525" cap="flat" cmpd="sng">
            <a:solidFill>
              <a:srgbClr val="000000"/>
            </a:solidFill>
            <a:prstDash val="solid"/>
            <a:miter/>
            <a:headEnd type="none" w="med" len="med"/>
            <a:tailEnd type="none" w="med" len="med"/>
          </a:ln>
        </p:spPr>
        <p:txBody>
          <a:bodyPr wrap="none" anchor="ctr" anchorCtr="0"/>
          <a:p>
            <a:pPr algn="ctr" eaLnBrk="0" hangingPunct="0"/>
            <a:r>
              <a:rPr lang="en-US" altLang="zh-TW" sz="1800" dirty="0">
                <a:latin typeface="Arial" panose="020B0604020202020204" pitchFamily="34" charset="0"/>
              </a:rPr>
              <a:t>S </a:t>
            </a:r>
            <a:r>
              <a:rPr lang="en-US" altLang="zh-TW" sz="1800" dirty="0">
                <a:latin typeface="Arial" panose="020B0604020202020204" pitchFamily="34" charset="0"/>
                <a:sym typeface="Symbol" panose="05050102010706020507" pitchFamily="18" charset="2"/>
              </a:rPr>
              <a:t> aABe</a:t>
            </a:r>
            <a:endParaRPr lang="en-US" altLang="zh-TW" sz="1800" dirty="0">
              <a:latin typeface="Arial" panose="020B0604020202020204" pitchFamily="34" charset="0"/>
            </a:endParaRPr>
          </a:p>
        </p:txBody>
      </p:sp>
      <p:sp>
        <p:nvSpPr>
          <p:cNvPr id="22549" name="Rectangle 21"/>
          <p:cNvSpPr/>
          <p:nvPr/>
        </p:nvSpPr>
        <p:spPr>
          <a:xfrm>
            <a:off x="762000" y="3937000"/>
            <a:ext cx="1282700" cy="317500"/>
          </a:xfrm>
          <a:prstGeom prst="rect">
            <a:avLst/>
          </a:prstGeom>
          <a:solidFill>
            <a:srgbClr val="FFFFFF"/>
          </a:solidFill>
          <a:ln w="9525" cap="flat" cmpd="sng">
            <a:solidFill>
              <a:srgbClr val="000000"/>
            </a:solidFill>
            <a:prstDash val="solid"/>
            <a:miter/>
            <a:headEnd type="none" w="med" len="med"/>
            <a:tailEnd type="none" w="med" len="med"/>
          </a:ln>
        </p:spPr>
        <p:txBody>
          <a:bodyPr wrap="none" anchor="ctr" anchorCtr="0"/>
          <a:p>
            <a:pPr algn="ctr" eaLnBrk="0" hangingPunct="0"/>
            <a:r>
              <a:rPr lang="en-US" altLang="zh-TW" sz="1800" dirty="0">
                <a:latin typeface="Arial" panose="020B0604020202020204" pitchFamily="34" charset="0"/>
              </a:rPr>
              <a:t>A </a:t>
            </a:r>
            <a:r>
              <a:rPr lang="en-US" altLang="zh-TW" sz="1800" dirty="0">
                <a:latin typeface="Arial" panose="020B0604020202020204" pitchFamily="34" charset="0"/>
                <a:sym typeface="Symbol" panose="05050102010706020507" pitchFamily="18" charset="2"/>
              </a:rPr>
              <a:t> Abc</a:t>
            </a:r>
            <a:endParaRPr lang="en-US" altLang="zh-TW" sz="1800" dirty="0">
              <a:latin typeface="Arial" panose="020B0604020202020204" pitchFamily="34" charset="0"/>
            </a:endParaRPr>
          </a:p>
        </p:txBody>
      </p:sp>
      <p:sp>
        <p:nvSpPr>
          <p:cNvPr id="22550" name="Rectangle 22"/>
          <p:cNvSpPr/>
          <p:nvPr/>
        </p:nvSpPr>
        <p:spPr>
          <a:xfrm>
            <a:off x="762000" y="4254500"/>
            <a:ext cx="1282700" cy="317500"/>
          </a:xfrm>
          <a:prstGeom prst="rect">
            <a:avLst/>
          </a:prstGeom>
          <a:solidFill>
            <a:srgbClr val="FFFFFF"/>
          </a:solidFill>
          <a:ln w="9525" cap="flat" cmpd="sng">
            <a:solidFill>
              <a:srgbClr val="000000"/>
            </a:solidFill>
            <a:prstDash val="solid"/>
            <a:miter/>
            <a:headEnd type="none" w="med" len="med"/>
            <a:tailEnd type="none" w="med" len="med"/>
          </a:ln>
        </p:spPr>
        <p:txBody>
          <a:bodyPr wrap="none" anchor="ctr" anchorCtr="0"/>
          <a:p>
            <a:pPr algn="ctr" eaLnBrk="0" hangingPunct="0"/>
            <a:r>
              <a:rPr lang="en-US" altLang="zh-TW" sz="1800" dirty="0">
                <a:latin typeface="Arial" panose="020B0604020202020204" pitchFamily="34" charset="0"/>
              </a:rPr>
              <a:t>A </a:t>
            </a:r>
            <a:r>
              <a:rPr lang="en-US" altLang="zh-TW" sz="1800" dirty="0">
                <a:latin typeface="Arial" panose="020B0604020202020204" pitchFamily="34" charset="0"/>
                <a:sym typeface="Symbol" panose="05050102010706020507" pitchFamily="18" charset="2"/>
              </a:rPr>
              <a:t> b</a:t>
            </a:r>
            <a:endParaRPr lang="en-US" altLang="zh-TW" sz="1800" dirty="0">
              <a:latin typeface="Arial" panose="020B0604020202020204" pitchFamily="34" charset="0"/>
            </a:endParaRPr>
          </a:p>
        </p:txBody>
      </p:sp>
      <p:sp>
        <p:nvSpPr>
          <p:cNvPr id="22551" name="Rectangle 23"/>
          <p:cNvSpPr/>
          <p:nvPr/>
        </p:nvSpPr>
        <p:spPr>
          <a:xfrm>
            <a:off x="762000" y="4572000"/>
            <a:ext cx="1282700" cy="317500"/>
          </a:xfrm>
          <a:prstGeom prst="rect">
            <a:avLst/>
          </a:prstGeom>
          <a:solidFill>
            <a:srgbClr val="FFFFFF"/>
          </a:solidFill>
          <a:ln w="9525" cap="flat" cmpd="sng">
            <a:solidFill>
              <a:srgbClr val="000000"/>
            </a:solidFill>
            <a:prstDash val="solid"/>
            <a:miter/>
            <a:headEnd type="none" w="med" len="med"/>
            <a:tailEnd type="none" w="med" len="med"/>
          </a:ln>
        </p:spPr>
        <p:txBody>
          <a:bodyPr wrap="none" anchor="ctr" anchorCtr="0"/>
          <a:p>
            <a:pPr algn="ctr" eaLnBrk="0" hangingPunct="0"/>
            <a:r>
              <a:rPr lang="en-US" altLang="zh-TW" sz="1800" dirty="0">
                <a:latin typeface="Arial" panose="020B0604020202020204" pitchFamily="34" charset="0"/>
              </a:rPr>
              <a:t>B </a:t>
            </a:r>
            <a:r>
              <a:rPr lang="en-US" altLang="zh-TW" sz="1800" dirty="0">
                <a:latin typeface="Arial" panose="020B0604020202020204" pitchFamily="34" charset="0"/>
                <a:sym typeface="Symbol" panose="05050102010706020507" pitchFamily="18" charset="2"/>
              </a:rPr>
              <a:t> d</a:t>
            </a:r>
            <a:endParaRPr lang="en-US" altLang="zh-TW" sz="1800" dirty="0">
              <a:latin typeface="Arial" panose="020B0604020202020204" pitchFamily="34" charset="0"/>
            </a:endParaRPr>
          </a:p>
        </p:txBody>
      </p:sp>
      <p:cxnSp>
        <p:nvCxnSpPr>
          <p:cNvPr id="22552" name="AutoShape 24"/>
          <p:cNvCxnSpPr>
            <a:stCxn id="22537" idx="1"/>
            <a:endCxn id="22548" idx="3"/>
          </p:cNvCxnSpPr>
          <p:nvPr/>
        </p:nvCxnSpPr>
        <p:spPr>
          <a:xfrm rot="10800000">
            <a:off x="2044700" y="3778250"/>
            <a:ext cx="1401763" cy="298450"/>
          </a:xfrm>
          <a:prstGeom prst="curvedConnector3">
            <a:avLst>
              <a:gd name="adj1" fmla="val 49944"/>
            </a:avLst>
          </a:prstGeom>
          <a:ln w="28575" cap="flat" cmpd="sng">
            <a:solidFill>
              <a:srgbClr val="000000"/>
            </a:solidFill>
            <a:prstDash val="solid"/>
            <a:round/>
            <a:headEnd type="none" w="med" len="med"/>
            <a:tailEnd type="triangle" w="med" len="med"/>
          </a:ln>
        </p:spPr>
      </p:cxnSp>
      <p:cxnSp>
        <p:nvCxnSpPr>
          <p:cNvPr id="22553" name="AutoShape 25"/>
          <p:cNvCxnSpPr>
            <a:stCxn id="22537" idx="1"/>
            <a:endCxn id="22549" idx="3"/>
          </p:cNvCxnSpPr>
          <p:nvPr/>
        </p:nvCxnSpPr>
        <p:spPr>
          <a:xfrm rot="-10800000" flipV="1">
            <a:off x="2044700" y="4076700"/>
            <a:ext cx="1401763" cy="19050"/>
          </a:xfrm>
          <a:prstGeom prst="curvedConnector3">
            <a:avLst>
              <a:gd name="adj1" fmla="val 49944"/>
            </a:avLst>
          </a:prstGeom>
          <a:ln w="28575" cap="flat" cmpd="sng">
            <a:solidFill>
              <a:srgbClr val="000000"/>
            </a:solidFill>
            <a:prstDash val="solid"/>
            <a:round/>
            <a:headEnd type="none" w="med" len="med"/>
            <a:tailEnd type="triangle" w="med" len="med"/>
          </a:ln>
        </p:spPr>
      </p:cxnSp>
      <p:cxnSp>
        <p:nvCxnSpPr>
          <p:cNvPr id="22554" name="AutoShape 26"/>
          <p:cNvCxnSpPr>
            <a:stCxn id="22537" idx="1"/>
            <a:endCxn id="22550" idx="3"/>
          </p:cNvCxnSpPr>
          <p:nvPr/>
        </p:nvCxnSpPr>
        <p:spPr>
          <a:xfrm rot="-10800000" flipV="1">
            <a:off x="2044700" y="4076700"/>
            <a:ext cx="1401763" cy="336550"/>
          </a:xfrm>
          <a:prstGeom prst="curvedConnector3">
            <a:avLst>
              <a:gd name="adj1" fmla="val 49944"/>
            </a:avLst>
          </a:prstGeom>
          <a:ln w="28575" cap="flat" cmpd="sng">
            <a:solidFill>
              <a:srgbClr val="000000"/>
            </a:solidFill>
            <a:prstDash val="solid"/>
            <a:round/>
            <a:headEnd type="none" w="med" len="med"/>
            <a:tailEnd type="triangle" w="med" len="med"/>
          </a:ln>
        </p:spPr>
      </p:cxnSp>
      <p:cxnSp>
        <p:nvCxnSpPr>
          <p:cNvPr id="22555" name="AutoShape 27"/>
          <p:cNvCxnSpPr>
            <a:stCxn id="22537" idx="1"/>
            <a:endCxn id="22551" idx="3"/>
          </p:cNvCxnSpPr>
          <p:nvPr/>
        </p:nvCxnSpPr>
        <p:spPr>
          <a:xfrm rot="-10800000" flipV="1">
            <a:off x="2044700" y="4076700"/>
            <a:ext cx="1401763" cy="654050"/>
          </a:xfrm>
          <a:prstGeom prst="curvedConnector3">
            <a:avLst>
              <a:gd name="adj1" fmla="val 49944"/>
            </a:avLst>
          </a:prstGeom>
          <a:ln w="28575" cap="flat" cmpd="sng">
            <a:solidFill>
              <a:srgbClr val="000000"/>
            </a:solidFill>
            <a:prstDash val="solid"/>
            <a:round/>
            <a:headEnd type="none" w="med" len="med"/>
            <a:tailEnd type="triangle" w="med" len="med"/>
          </a:ln>
        </p:spPr>
      </p:cxnSp>
      <p:sp>
        <p:nvSpPr>
          <p:cNvPr id="22556" name="Text Box 29"/>
          <p:cNvSpPr txBox="1"/>
          <p:nvPr/>
        </p:nvSpPr>
        <p:spPr>
          <a:xfrm>
            <a:off x="468313" y="1341438"/>
            <a:ext cx="4608512" cy="457200"/>
          </a:xfrm>
          <a:prstGeom prst="rect">
            <a:avLst/>
          </a:prstGeom>
          <a:noFill/>
          <a:ln w="9525">
            <a:noFill/>
          </a:ln>
        </p:spPr>
        <p:txBody>
          <a:bodyPr anchor="t" anchorCtr="0">
            <a:spAutoFit/>
          </a:bodyPr>
          <a:p>
            <a:pPr>
              <a:spcBef>
                <a:spcPct val="50000"/>
              </a:spcBef>
            </a:pPr>
            <a:r>
              <a:rPr lang="en-US" altLang="zh-TW" b="1" dirty="0">
                <a:solidFill>
                  <a:srgbClr val="FF0000"/>
                </a:solidFill>
                <a:latin typeface="Times New Roman" panose="02020603050405020304" pitchFamily="18" charset="0"/>
              </a:rPr>
              <a:t>Bottom-Up Parser Example</a:t>
            </a:r>
            <a:endParaRPr lang="zh-TW" altLang="en-US" b="1" dirty="0">
              <a:solidFill>
                <a:srgbClr val="FF0000"/>
              </a:solidFill>
              <a:latin typeface="Times New Roman" panose="02020603050405020304" pitchFamily="18" charset="0"/>
              <a:ea typeface="PMingLiU" pitchFamily="18" charset="-120"/>
            </a:endParaRPr>
          </a:p>
        </p:txBody>
      </p:sp>
      <p:sp>
        <p:nvSpPr>
          <p:cNvPr id="22557" name="Text Box 30"/>
          <p:cNvSpPr txBox="1"/>
          <p:nvPr/>
        </p:nvSpPr>
        <p:spPr>
          <a:xfrm>
            <a:off x="3203575" y="1844675"/>
            <a:ext cx="3240088" cy="419100"/>
          </a:xfrm>
          <a:prstGeom prst="rect">
            <a:avLst/>
          </a:prstGeom>
          <a:noFill/>
          <a:ln w="22225" cap="flat" cmpd="sng">
            <a:solidFill>
              <a:schemeClr val="folHlink"/>
            </a:solidFill>
            <a:prstDash val="solid"/>
            <a:miter/>
            <a:headEnd type="none" w="med" len="med"/>
            <a:tailEnd type="none" w="med" len="med"/>
          </a:ln>
        </p:spPr>
        <p:txBody>
          <a:bodyPr anchor="t" anchorCtr="0">
            <a:spAutoFit/>
          </a:bodyPr>
          <a:p>
            <a:pPr>
              <a:spcBef>
                <a:spcPct val="50000"/>
              </a:spcBef>
            </a:pPr>
            <a:r>
              <a:rPr lang="en-US" altLang="zh-TW" sz="2000" b="1" dirty="0">
                <a:solidFill>
                  <a:srgbClr val="FF0000"/>
                </a:solidFill>
                <a:latin typeface="Times New Roman" panose="02020603050405020304" pitchFamily="18" charset="0"/>
              </a:rPr>
              <a:t>Shift A</a:t>
            </a:r>
            <a:endParaRPr lang="en-US" altLang="zh-TW" sz="2000" b="1" dirty="0">
              <a:solidFill>
                <a:srgbClr val="FF0000"/>
              </a:solidFill>
              <a:latin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7" name="投影片編號版面配置區 4"/>
          <p:cNvSpPr>
            <a:spLocks noGrp="1"/>
          </p:cNvSpPr>
          <p:nvPr>
            <p:ph type="sldNum" sz="quarter" idx="4"/>
          </p:nvPr>
        </p:nvSpPr>
        <p:spPr>
          <a:noFill/>
          <a:ln>
            <a:noFill/>
          </a:ln>
        </p:spPr>
        <p:txBody>
          <a:bodyPr anchor="t"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a:fld id="{9A0DB2DC-4C9A-4742-B13C-FB6460FD3503}" type="slidenum">
              <a:rPr lang="zh-TW" altLang="en-US" sz="1400" dirty="0">
                <a:solidFill>
                  <a:schemeClr val="tx2"/>
                </a:solidFill>
                <a:latin typeface="Times New Roman" panose="02020603050405020304" pitchFamily="18" charset="0"/>
                <a:ea typeface="PMingLiU" pitchFamily="18" charset="-120"/>
              </a:rPr>
            </a:fld>
            <a:endParaRPr lang="zh-TW" altLang="en-US" sz="1400" dirty="0">
              <a:solidFill>
                <a:schemeClr val="tx2"/>
              </a:solidFill>
              <a:latin typeface="Times New Roman" panose="02020603050405020304" pitchFamily="18" charset="0"/>
              <a:ea typeface="PMingLiU" pitchFamily="18" charset="-120"/>
            </a:endParaRPr>
          </a:p>
        </p:txBody>
      </p:sp>
      <p:sp>
        <p:nvSpPr>
          <p:cNvPr id="24578" name="Rectangle 2"/>
          <p:cNvSpPr>
            <a:spLocks noGrp="1"/>
          </p:cNvSpPr>
          <p:nvPr>
            <p:ph type="title"/>
          </p:nvPr>
        </p:nvSpPr>
        <p:spPr/>
        <p:txBody>
          <a:bodyPr vert="horz" wrap="square" lIns="91440" tIns="45720" rIns="91440" bIns="45720" anchor="b" anchorCtr="0"/>
          <a:p>
            <a:r>
              <a:rPr lang="en-US" altLang="zh-CN" dirty="0">
                <a:ea typeface="宋体" panose="02010600030101010101" pitchFamily="2" charset="-122"/>
              </a:rPr>
              <a:t>Example</a:t>
            </a:r>
            <a:endParaRPr lang="en-US" altLang="zh-TW" dirty="0">
              <a:ea typeface="PMingLiU" pitchFamily="18" charset="-120"/>
            </a:endParaRPr>
          </a:p>
        </p:txBody>
      </p:sp>
      <p:sp>
        <p:nvSpPr>
          <p:cNvPr id="24579" name="Rectangle 3"/>
          <p:cNvSpPr/>
          <p:nvPr/>
        </p:nvSpPr>
        <p:spPr>
          <a:xfrm>
            <a:off x="3175000" y="2586038"/>
            <a:ext cx="457200" cy="292100"/>
          </a:xfrm>
          <a:prstGeom prst="rect">
            <a:avLst/>
          </a:prstGeom>
          <a:solidFill>
            <a:schemeClr val="accent2"/>
          </a:solidFill>
          <a:ln w="9525" cap="flat" cmpd="sng">
            <a:solidFill>
              <a:srgbClr val="000000"/>
            </a:solidFill>
            <a:prstDash val="solid"/>
            <a:miter/>
            <a:headEnd type="none" w="med" len="med"/>
            <a:tailEnd type="none" w="med" len="med"/>
          </a:ln>
        </p:spPr>
        <p:txBody>
          <a:bodyPr wrap="none" anchor="ctr" anchorCtr="0"/>
          <a:p>
            <a:pPr algn="ctr" eaLnBrk="0" hangingPunct="0"/>
            <a:r>
              <a:rPr lang="en-US" altLang="zh-TW" sz="1600" dirty="0">
                <a:latin typeface="Arial" panose="020B0604020202020204" pitchFamily="34" charset="0"/>
              </a:rPr>
              <a:t>a</a:t>
            </a:r>
            <a:endParaRPr lang="en-US" altLang="zh-TW" sz="1600" dirty="0">
              <a:latin typeface="Arial" panose="020B0604020202020204" pitchFamily="34" charset="0"/>
            </a:endParaRPr>
          </a:p>
        </p:txBody>
      </p:sp>
      <p:sp>
        <p:nvSpPr>
          <p:cNvPr id="24580" name="Rectangle 4"/>
          <p:cNvSpPr/>
          <p:nvPr/>
        </p:nvSpPr>
        <p:spPr>
          <a:xfrm>
            <a:off x="5003800" y="2586038"/>
            <a:ext cx="457200" cy="292100"/>
          </a:xfrm>
          <a:prstGeom prst="rect">
            <a:avLst/>
          </a:prstGeom>
          <a:solidFill>
            <a:srgbClr val="FFFF99"/>
          </a:solidFill>
          <a:ln w="9525" cap="flat" cmpd="sng">
            <a:solidFill>
              <a:srgbClr val="000000"/>
            </a:solidFill>
            <a:prstDash val="solid"/>
            <a:miter/>
            <a:headEnd type="none" w="med" len="med"/>
            <a:tailEnd type="none" w="med" len="med"/>
          </a:ln>
        </p:spPr>
        <p:txBody>
          <a:bodyPr wrap="none" anchor="ctr" anchorCtr="0"/>
          <a:p>
            <a:pPr algn="ctr" eaLnBrk="0" hangingPunct="0"/>
            <a:r>
              <a:rPr lang="en-US" altLang="zh-TW" sz="1600" dirty="0">
                <a:latin typeface="Arial" panose="020B0604020202020204" pitchFamily="34" charset="0"/>
              </a:rPr>
              <a:t>d</a:t>
            </a:r>
            <a:endParaRPr lang="en-US" altLang="zh-TW" sz="1600" dirty="0">
              <a:latin typeface="Arial" panose="020B0604020202020204" pitchFamily="34" charset="0"/>
            </a:endParaRPr>
          </a:p>
        </p:txBody>
      </p:sp>
      <p:sp>
        <p:nvSpPr>
          <p:cNvPr id="24581" name="Rectangle 5"/>
          <p:cNvSpPr/>
          <p:nvPr/>
        </p:nvSpPr>
        <p:spPr>
          <a:xfrm>
            <a:off x="4089400" y="2586038"/>
            <a:ext cx="457200" cy="292100"/>
          </a:xfrm>
          <a:prstGeom prst="rect">
            <a:avLst/>
          </a:prstGeom>
          <a:solidFill>
            <a:schemeClr val="accent2"/>
          </a:solidFill>
          <a:ln w="9525" cap="flat" cmpd="sng">
            <a:solidFill>
              <a:srgbClr val="000000"/>
            </a:solidFill>
            <a:prstDash val="solid"/>
            <a:miter/>
            <a:headEnd type="none" w="med" len="med"/>
            <a:tailEnd type="none" w="med" len="med"/>
          </a:ln>
        </p:spPr>
        <p:txBody>
          <a:bodyPr wrap="none" anchor="ctr" anchorCtr="0"/>
          <a:p>
            <a:pPr algn="ctr" eaLnBrk="0" hangingPunct="0"/>
            <a:r>
              <a:rPr lang="en-US" altLang="zh-TW" sz="1600" dirty="0">
                <a:latin typeface="Arial" panose="020B0604020202020204" pitchFamily="34" charset="0"/>
              </a:rPr>
              <a:t>b</a:t>
            </a:r>
            <a:endParaRPr lang="en-US" altLang="zh-TW" sz="1600" dirty="0">
              <a:latin typeface="Arial" panose="020B0604020202020204" pitchFamily="34" charset="0"/>
            </a:endParaRPr>
          </a:p>
        </p:txBody>
      </p:sp>
      <p:sp>
        <p:nvSpPr>
          <p:cNvPr id="24582" name="Rectangle 6"/>
          <p:cNvSpPr/>
          <p:nvPr/>
        </p:nvSpPr>
        <p:spPr>
          <a:xfrm>
            <a:off x="3632200" y="2586038"/>
            <a:ext cx="457200" cy="292100"/>
          </a:xfrm>
          <a:prstGeom prst="rect">
            <a:avLst/>
          </a:prstGeom>
          <a:solidFill>
            <a:schemeClr val="accent2"/>
          </a:solidFill>
          <a:ln w="9525" cap="flat" cmpd="sng">
            <a:solidFill>
              <a:srgbClr val="000000"/>
            </a:solidFill>
            <a:prstDash val="solid"/>
            <a:miter/>
            <a:headEnd type="none" w="med" len="med"/>
            <a:tailEnd type="none" w="med" len="med"/>
          </a:ln>
        </p:spPr>
        <p:txBody>
          <a:bodyPr wrap="none" anchor="ctr" anchorCtr="0"/>
          <a:p>
            <a:pPr algn="ctr" eaLnBrk="0" hangingPunct="0"/>
            <a:r>
              <a:rPr lang="en-US" altLang="zh-TW" sz="1600" dirty="0">
                <a:latin typeface="Arial" panose="020B0604020202020204" pitchFamily="34" charset="0"/>
              </a:rPr>
              <a:t>A</a:t>
            </a:r>
            <a:endParaRPr lang="en-US" altLang="zh-TW" sz="1600" dirty="0">
              <a:latin typeface="Arial" panose="020B0604020202020204" pitchFamily="34" charset="0"/>
            </a:endParaRPr>
          </a:p>
        </p:txBody>
      </p:sp>
      <p:sp>
        <p:nvSpPr>
          <p:cNvPr id="24583" name="Rectangle 7"/>
          <p:cNvSpPr/>
          <p:nvPr/>
        </p:nvSpPr>
        <p:spPr>
          <a:xfrm>
            <a:off x="4546600" y="2586038"/>
            <a:ext cx="457200" cy="292100"/>
          </a:xfrm>
          <a:prstGeom prst="rect">
            <a:avLst/>
          </a:prstGeom>
          <a:solidFill>
            <a:srgbClr val="FFFF99"/>
          </a:solidFill>
          <a:ln w="9525" cap="flat" cmpd="sng">
            <a:solidFill>
              <a:srgbClr val="000000"/>
            </a:solidFill>
            <a:prstDash val="solid"/>
            <a:miter/>
            <a:headEnd type="none" w="med" len="med"/>
            <a:tailEnd type="none" w="med" len="med"/>
          </a:ln>
        </p:spPr>
        <p:txBody>
          <a:bodyPr wrap="none" anchor="ctr" anchorCtr="0"/>
          <a:p>
            <a:pPr algn="ctr" eaLnBrk="0" hangingPunct="0"/>
            <a:r>
              <a:rPr lang="en-US" altLang="zh-TW" sz="1600" dirty="0">
                <a:latin typeface="Arial" panose="020B0604020202020204" pitchFamily="34" charset="0"/>
                <a:sym typeface="Symbol" panose="05050102010706020507" pitchFamily="18" charset="2"/>
              </a:rPr>
              <a:t>c</a:t>
            </a:r>
            <a:endParaRPr lang="en-US" altLang="zh-TW" sz="1600" dirty="0">
              <a:latin typeface="Arial" panose="020B0604020202020204" pitchFamily="34" charset="0"/>
            </a:endParaRPr>
          </a:p>
        </p:txBody>
      </p:sp>
      <p:sp>
        <p:nvSpPr>
          <p:cNvPr id="24584" name="Text Box 8"/>
          <p:cNvSpPr txBox="1"/>
          <p:nvPr/>
        </p:nvSpPr>
        <p:spPr>
          <a:xfrm>
            <a:off x="2254250" y="2547938"/>
            <a:ext cx="933450" cy="366712"/>
          </a:xfrm>
          <a:prstGeom prst="rect">
            <a:avLst/>
          </a:prstGeom>
          <a:noFill/>
          <a:ln w="9525">
            <a:noFill/>
          </a:ln>
        </p:spPr>
        <p:txBody>
          <a:bodyPr wrap="none" anchor="ctr" anchorCtr="0">
            <a:spAutoFit/>
          </a:bodyPr>
          <a:p>
            <a:pPr algn="ctr" eaLnBrk="0" hangingPunct="0"/>
            <a:r>
              <a:rPr lang="en-US" altLang="zh-TW" sz="1800" dirty="0">
                <a:latin typeface="Arial" panose="020B0604020202020204" pitchFamily="34" charset="0"/>
              </a:rPr>
              <a:t>INPUT:</a:t>
            </a:r>
            <a:endParaRPr lang="en-US" altLang="zh-TW" sz="1800" dirty="0">
              <a:latin typeface="Arial" panose="020B0604020202020204" pitchFamily="34" charset="0"/>
            </a:endParaRPr>
          </a:p>
        </p:txBody>
      </p:sp>
      <p:sp>
        <p:nvSpPr>
          <p:cNvPr id="24585" name="Text Box 9"/>
          <p:cNvSpPr txBox="1"/>
          <p:nvPr/>
        </p:nvSpPr>
        <p:spPr>
          <a:xfrm>
            <a:off x="3446463" y="3660775"/>
            <a:ext cx="2770187" cy="831850"/>
          </a:xfrm>
          <a:prstGeom prst="rect">
            <a:avLst/>
          </a:prstGeom>
          <a:solidFill>
            <a:srgbClr val="99CCFF"/>
          </a:solidFill>
          <a:ln w="9525" cap="flat" cmpd="sng">
            <a:solidFill>
              <a:schemeClr val="tx1"/>
            </a:solidFill>
            <a:prstDash val="solid"/>
            <a:miter/>
            <a:headEnd type="none" w="med" len="med"/>
            <a:tailEnd type="none" w="med" len="med"/>
          </a:ln>
        </p:spPr>
        <p:txBody>
          <a:bodyPr wrap="none" anchor="ctr" anchorCtr="0">
            <a:spAutoFit/>
          </a:bodyPr>
          <a:p>
            <a:pPr algn="ctr" eaLnBrk="0" hangingPunct="0"/>
            <a:r>
              <a:rPr lang="en-US" altLang="zh-TW" dirty="0">
                <a:latin typeface="Arial" panose="020B0604020202020204" pitchFamily="34" charset="0"/>
              </a:rPr>
              <a:t>Bottom-Up Parsing</a:t>
            </a:r>
            <a:endParaRPr lang="en-US" altLang="zh-TW" dirty="0">
              <a:latin typeface="Arial" panose="020B0604020202020204" pitchFamily="34" charset="0"/>
            </a:endParaRPr>
          </a:p>
          <a:p>
            <a:pPr algn="ctr" eaLnBrk="0" hangingPunct="0"/>
            <a:r>
              <a:rPr lang="en-US" altLang="zh-TW" dirty="0">
                <a:latin typeface="Arial" panose="020B0604020202020204" pitchFamily="34" charset="0"/>
              </a:rPr>
              <a:t>Program</a:t>
            </a:r>
            <a:endParaRPr lang="en-US" altLang="zh-TW" dirty="0">
              <a:latin typeface="Arial" panose="020B0604020202020204" pitchFamily="34" charset="0"/>
            </a:endParaRPr>
          </a:p>
        </p:txBody>
      </p:sp>
      <p:cxnSp>
        <p:nvCxnSpPr>
          <p:cNvPr id="24586" name="AutoShape 10"/>
          <p:cNvCxnSpPr>
            <a:stCxn id="24585" idx="0"/>
            <a:endCxn id="24581" idx="2"/>
          </p:cNvCxnSpPr>
          <p:nvPr/>
        </p:nvCxnSpPr>
        <p:spPr>
          <a:xfrm rot="5400000" flipH="1">
            <a:off x="4183063" y="3011488"/>
            <a:ext cx="781050" cy="514350"/>
          </a:xfrm>
          <a:prstGeom prst="curvedConnector3">
            <a:avLst>
              <a:gd name="adj1" fmla="val 49898"/>
            </a:avLst>
          </a:prstGeom>
          <a:ln w="28575" cap="flat" cmpd="sng">
            <a:solidFill>
              <a:srgbClr val="000000"/>
            </a:solidFill>
            <a:prstDash val="solid"/>
            <a:round/>
            <a:headEnd type="none" w="med" len="med"/>
            <a:tailEnd type="triangle" w="med" len="med"/>
          </a:ln>
        </p:spPr>
      </p:cxnSp>
      <p:sp>
        <p:nvSpPr>
          <p:cNvPr id="24587" name="Rectangle 11"/>
          <p:cNvSpPr/>
          <p:nvPr/>
        </p:nvSpPr>
        <p:spPr>
          <a:xfrm>
            <a:off x="5461000" y="2586038"/>
            <a:ext cx="457200" cy="292100"/>
          </a:xfrm>
          <a:prstGeom prst="rect">
            <a:avLst/>
          </a:prstGeom>
          <a:solidFill>
            <a:srgbClr val="FFFF99"/>
          </a:solidFill>
          <a:ln w="9525" cap="flat" cmpd="sng">
            <a:solidFill>
              <a:srgbClr val="000000"/>
            </a:solidFill>
            <a:prstDash val="solid"/>
            <a:miter/>
            <a:headEnd type="none" w="med" len="med"/>
            <a:tailEnd type="none" w="med" len="med"/>
          </a:ln>
        </p:spPr>
        <p:txBody>
          <a:bodyPr wrap="none" anchor="ctr" anchorCtr="0"/>
          <a:p>
            <a:pPr algn="ctr" eaLnBrk="0" hangingPunct="0"/>
            <a:r>
              <a:rPr lang="en-US" altLang="zh-TW" sz="1600" dirty="0">
                <a:latin typeface="Arial" panose="020B0604020202020204" pitchFamily="34" charset="0"/>
              </a:rPr>
              <a:t>e</a:t>
            </a:r>
            <a:endParaRPr lang="en-US" altLang="zh-TW" sz="1600" dirty="0">
              <a:latin typeface="Arial" panose="020B0604020202020204" pitchFamily="34" charset="0"/>
            </a:endParaRPr>
          </a:p>
        </p:txBody>
      </p:sp>
      <p:sp>
        <p:nvSpPr>
          <p:cNvPr id="24588" name="Rectangle 12"/>
          <p:cNvSpPr/>
          <p:nvPr/>
        </p:nvSpPr>
        <p:spPr>
          <a:xfrm>
            <a:off x="6819900" y="2832100"/>
            <a:ext cx="2159000" cy="2159000"/>
          </a:xfrm>
          <a:prstGeom prst="rect">
            <a:avLst/>
          </a:prstGeom>
          <a:solidFill>
            <a:srgbClr val="FFFFFF"/>
          </a:solidFill>
          <a:ln w="9525" cap="flat" cmpd="sng">
            <a:solidFill>
              <a:srgbClr val="000000"/>
            </a:solidFill>
            <a:prstDash val="solid"/>
            <a:miter/>
            <a:headEnd type="none" w="med" len="med"/>
            <a:tailEnd type="none" w="med" len="med"/>
          </a:ln>
        </p:spPr>
        <p:txBody>
          <a:bodyPr wrap="none" anchor="ctr" anchorCtr="0"/>
          <a:p>
            <a:endParaRPr lang="zh-TW" altLang="en-US" dirty="0">
              <a:latin typeface="Times New Roman" panose="02020603050405020304" pitchFamily="18" charset="0"/>
              <a:ea typeface="PMingLiU" pitchFamily="18" charset="-120"/>
            </a:endParaRPr>
          </a:p>
        </p:txBody>
      </p:sp>
      <p:sp>
        <p:nvSpPr>
          <p:cNvPr id="24589" name="Text Box 13"/>
          <p:cNvSpPr txBox="1"/>
          <p:nvPr/>
        </p:nvSpPr>
        <p:spPr>
          <a:xfrm>
            <a:off x="6724650" y="2471738"/>
            <a:ext cx="1187450" cy="366712"/>
          </a:xfrm>
          <a:prstGeom prst="rect">
            <a:avLst/>
          </a:prstGeom>
          <a:noFill/>
          <a:ln w="9525">
            <a:noFill/>
          </a:ln>
        </p:spPr>
        <p:txBody>
          <a:bodyPr wrap="none" anchor="ctr" anchorCtr="0">
            <a:spAutoFit/>
          </a:bodyPr>
          <a:p>
            <a:pPr algn="ctr" eaLnBrk="0" hangingPunct="0"/>
            <a:r>
              <a:rPr lang="en-US" altLang="zh-TW" sz="1800" dirty="0">
                <a:latin typeface="Arial" panose="020B0604020202020204" pitchFamily="34" charset="0"/>
              </a:rPr>
              <a:t>OUTPUT:</a:t>
            </a:r>
            <a:endParaRPr lang="en-US" altLang="zh-TW" sz="1800" dirty="0">
              <a:latin typeface="Arial" panose="020B0604020202020204" pitchFamily="34" charset="0"/>
            </a:endParaRPr>
          </a:p>
        </p:txBody>
      </p:sp>
      <p:sp>
        <p:nvSpPr>
          <p:cNvPr id="24590" name="Rectangle 14"/>
          <p:cNvSpPr/>
          <p:nvPr/>
        </p:nvSpPr>
        <p:spPr>
          <a:xfrm>
            <a:off x="6934200" y="3981450"/>
            <a:ext cx="336550" cy="366713"/>
          </a:xfrm>
          <a:prstGeom prst="rect">
            <a:avLst/>
          </a:prstGeom>
          <a:noFill/>
          <a:ln w="9525">
            <a:noFill/>
          </a:ln>
        </p:spPr>
        <p:txBody>
          <a:bodyPr wrap="none" anchor="ctr" anchorCtr="0">
            <a:spAutoFit/>
          </a:bodyPr>
          <a:p>
            <a:pPr algn="ctr" eaLnBrk="0" hangingPunct="0"/>
            <a:r>
              <a:rPr lang="en-US" altLang="zh-TW" sz="1800" dirty="0">
                <a:solidFill>
                  <a:srgbClr val="0000FF"/>
                </a:solidFill>
                <a:latin typeface="Arial" panose="020B0604020202020204" pitchFamily="34" charset="0"/>
              </a:rPr>
              <a:t>A</a:t>
            </a:r>
            <a:endParaRPr lang="en-US" altLang="zh-TW" sz="1800" dirty="0">
              <a:solidFill>
                <a:srgbClr val="0000FF"/>
              </a:solidFill>
              <a:latin typeface="Arial" panose="020B0604020202020204" pitchFamily="34" charset="0"/>
            </a:endParaRPr>
          </a:p>
        </p:txBody>
      </p:sp>
      <p:grpSp>
        <p:nvGrpSpPr>
          <p:cNvPr id="24591" name="Group 15"/>
          <p:cNvGrpSpPr/>
          <p:nvPr/>
        </p:nvGrpSpPr>
        <p:grpSpPr>
          <a:xfrm>
            <a:off x="6911975" y="4318000"/>
            <a:ext cx="323850" cy="614363"/>
            <a:chOff x="4834" y="3256"/>
            <a:chExt cx="204" cy="387"/>
          </a:xfrm>
        </p:grpSpPr>
        <p:sp>
          <p:nvSpPr>
            <p:cNvPr id="24592" name="Line 16"/>
            <p:cNvSpPr/>
            <p:nvPr/>
          </p:nvSpPr>
          <p:spPr>
            <a:xfrm>
              <a:off x="4928" y="3256"/>
              <a:ext cx="0" cy="184"/>
            </a:xfrm>
            <a:prstGeom prst="line">
              <a:avLst/>
            </a:prstGeom>
            <a:ln w="28575" cap="flat" cmpd="sng">
              <a:solidFill>
                <a:srgbClr val="000000"/>
              </a:solidFill>
              <a:prstDash val="solid"/>
              <a:round/>
              <a:headEnd type="none" w="med" len="med"/>
              <a:tailEnd type="none" w="med" len="med"/>
            </a:ln>
          </p:spPr>
        </p:sp>
        <p:sp>
          <p:nvSpPr>
            <p:cNvPr id="24593" name="Rectangle 17"/>
            <p:cNvSpPr/>
            <p:nvPr/>
          </p:nvSpPr>
          <p:spPr>
            <a:xfrm>
              <a:off x="4834" y="3412"/>
              <a:ext cx="204" cy="231"/>
            </a:xfrm>
            <a:prstGeom prst="rect">
              <a:avLst/>
            </a:prstGeom>
            <a:noFill/>
            <a:ln w="9525">
              <a:noFill/>
            </a:ln>
          </p:spPr>
          <p:txBody>
            <a:bodyPr wrap="none" anchor="ctr" anchorCtr="0">
              <a:spAutoFit/>
            </a:bodyPr>
            <a:p>
              <a:pPr algn="ctr" eaLnBrk="0" hangingPunct="0"/>
              <a:r>
                <a:rPr lang="en-US" altLang="zh-TW" sz="1800" dirty="0">
                  <a:latin typeface="Arial" panose="020B0604020202020204" pitchFamily="34" charset="0"/>
                  <a:sym typeface="Symbol" panose="05050102010706020507" pitchFamily="18" charset="2"/>
                </a:rPr>
                <a:t>b</a:t>
              </a:r>
              <a:endParaRPr lang="en-US" altLang="zh-TW" sz="1800" dirty="0">
                <a:latin typeface="Arial" panose="020B0604020202020204" pitchFamily="34" charset="0"/>
                <a:sym typeface="Symbol" panose="05050102010706020507" pitchFamily="18" charset="2"/>
              </a:endParaRPr>
            </a:p>
          </p:txBody>
        </p:sp>
      </p:grpSp>
      <p:sp>
        <p:nvSpPr>
          <p:cNvPr id="24594" name="Rectangle 18"/>
          <p:cNvSpPr/>
          <p:nvPr/>
        </p:nvSpPr>
        <p:spPr>
          <a:xfrm>
            <a:off x="5918200" y="2586038"/>
            <a:ext cx="457200" cy="292100"/>
          </a:xfrm>
          <a:prstGeom prst="rect">
            <a:avLst/>
          </a:prstGeom>
          <a:solidFill>
            <a:srgbClr val="FFFF99"/>
          </a:solidFill>
          <a:ln w="9525" cap="flat" cmpd="sng">
            <a:solidFill>
              <a:srgbClr val="000000"/>
            </a:solidFill>
            <a:prstDash val="solid"/>
            <a:miter/>
            <a:headEnd type="none" w="med" len="med"/>
            <a:tailEnd type="none" w="med" len="med"/>
          </a:ln>
        </p:spPr>
        <p:txBody>
          <a:bodyPr wrap="none" anchor="ctr" anchorCtr="0"/>
          <a:p>
            <a:pPr algn="ctr" eaLnBrk="0" hangingPunct="0"/>
            <a:r>
              <a:rPr lang="en-US" altLang="zh-TW" sz="1600" dirty="0">
                <a:latin typeface="Arial" panose="020B0604020202020204" pitchFamily="34" charset="0"/>
              </a:rPr>
              <a:t>$</a:t>
            </a:r>
            <a:endParaRPr lang="en-US" altLang="zh-TW" sz="1600" dirty="0">
              <a:latin typeface="Arial" panose="020B0604020202020204" pitchFamily="34" charset="0"/>
            </a:endParaRPr>
          </a:p>
        </p:txBody>
      </p:sp>
      <p:sp>
        <p:nvSpPr>
          <p:cNvPr id="24595" name="Rectangle 19"/>
          <p:cNvSpPr/>
          <p:nvPr/>
        </p:nvSpPr>
        <p:spPr>
          <a:xfrm>
            <a:off x="762000" y="3302000"/>
            <a:ext cx="1282700" cy="317500"/>
          </a:xfrm>
          <a:prstGeom prst="rect">
            <a:avLst/>
          </a:prstGeom>
          <a:solidFill>
            <a:srgbClr val="FFCCCC"/>
          </a:solidFill>
          <a:ln w="9525" cap="flat" cmpd="sng">
            <a:solidFill>
              <a:srgbClr val="000000"/>
            </a:solidFill>
            <a:prstDash val="solid"/>
            <a:miter/>
            <a:headEnd type="none" w="med" len="med"/>
            <a:tailEnd type="none" w="med" len="med"/>
          </a:ln>
        </p:spPr>
        <p:txBody>
          <a:bodyPr wrap="none" anchor="ctr" anchorCtr="0"/>
          <a:p>
            <a:pPr algn="ctr" eaLnBrk="0" hangingPunct="0"/>
            <a:r>
              <a:rPr lang="en-US" altLang="zh-TW" sz="1800" dirty="0">
                <a:latin typeface="Arial" panose="020B0604020202020204" pitchFamily="34" charset="0"/>
              </a:rPr>
              <a:t>Production</a:t>
            </a:r>
            <a:endParaRPr lang="en-US" altLang="zh-TW" sz="1800" dirty="0">
              <a:latin typeface="Arial" panose="020B0604020202020204" pitchFamily="34" charset="0"/>
            </a:endParaRPr>
          </a:p>
        </p:txBody>
      </p:sp>
      <p:sp>
        <p:nvSpPr>
          <p:cNvPr id="24596" name="Rectangle 20"/>
          <p:cNvSpPr/>
          <p:nvPr/>
        </p:nvSpPr>
        <p:spPr>
          <a:xfrm>
            <a:off x="762000" y="3619500"/>
            <a:ext cx="1282700" cy="317500"/>
          </a:xfrm>
          <a:prstGeom prst="rect">
            <a:avLst/>
          </a:prstGeom>
          <a:solidFill>
            <a:srgbClr val="FFFFFF"/>
          </a:solidFill>
          <a:ln w="9525" cap="flat" cmpd="sng">
            <a:solidFill>
              <a:srgbClr val="000000"/>
            </a:solidFill>
            <a:prstDash val="solid"/>
            <a:miter/>
            <a:headEnd type="none" w="med" len="med"/>
            <a:tailEnd type="none" w="med" len="med"/>
          </a:ln>
        </p:spPr>
        <p:txBody>
          <a:bodyPr wrap="none" anchor="ctr" anchorCtr="0"/>
          <a:p>
            <a:pPr algn="ctr" eaLnBrk="0" hangingPunct="0"/>
            <a:r>
              <a:rPr lang="en-US" altLang="zh-TW" sz="1800" dirty="0">
                <a:latin typeface="Arial" panose="020B0604020202020204" pitchFamily="34" charset="0"/>
              </a:rPr>
              <a:t>S </a:t>
            </a:r>
            <a:r>
              <a:rPr lang="en-US" altLang="zh-TW" sz="1800" dirty="0">
                <a:latin typeface="Arial" panose="020B0604020202020204" pitchFamily="34" charset="0"/>
                <a:sym typeface="Symbol" panose="05050102010706020507" pitchFamily="18" charset="2"/>
              </a:rPr>
              <a:t> aABe</a:t>
            </a:r>
            <a:endParaRPr lang="en-US" altLang="zh-TW" sz="1800" dirty="0">
              <a:latin typeface="Arial" panose="020B0604020202020204" pitchFamily="34" charset="0"/>
            </a:endParaRPr>
          </a:p>
        </p:txBody>
      </p:sp>
      <p:sp>
        <p:nvSpPr>
          <p:cNvPr id="24597" name="Rectangle 21"/>
          <p:cNvSpPr/>
          <p:nvPr/>
        </p:nvSpPr>
        <p:spPr>
          <a:xfrm>
            <a:off x="762000" y="3937000"/>
            <a:ext cx="1282700" cy="317500"/>
          </a:xfrm>
          <a:prstGeom prst="rect">
            <a:avLst/>
          </a:prstGeom>
          <a:solidFill>
            <a:srgbClr val="FFFFFF"/>
          </a:solidFill>
          <a:ln w="9525" cap="flat" cmpd="sng">
            <a:solidFill>
              <a:srgbClr val="000000"/>
            </a:solidFill>
            <a:prstDash val="solid"/>
            <a:miter/>
            <a:headEnd type="none" w="med" len="med"/>
            <a:tailEnd type="none" w="med" len="med"/>
          </a:ln>
        </p:spPr>
        <p:txBody>
          <a:bodyPr wrap="none" anchor="ctr" anchorCtr="0"/>
          <a:p>
            <a:pPr algn="ctr" eaLnBrk="0" hangingPunct="0"/>
            <a:r>
              <a:rPr lang="en-US" altLang="zh-TW" sz="1800" dirty="0">
                <a:latin typeface="Arial" panose="020B0604020202020204" pitchFamily="34" charset="0"/>
              </a:rPr>
              <a:t>A </a:t>
            </a:r>
            <a:r>
              <a:rPr lang="en-US" altLang="zh-TW" sz="1800" dirty="0">
                <a:latin typeface="Arial" panose="020B0604020202020204" pitchFamily="34" charset="0"/>
                <a:sym typeface="Symbol" panose="05050102010706020507" pitchFamily="18" charset="2"/>
              </a:rPr>
              <a:t> Abc</a:t>
            </a:r>
            <a:endParaRPr lang="en-US" altLang="zh-TW" sz="1800" dirty="0">
              <a:latin typeface="Arial" panose="020B0604020202020204" pitchFamily="34" charset="0"/>
            </a:endParaRPr>
          </a:p>
        </p:txBody>
      </p:sp>
      <p:sp>
        <p:nvSpPr>
          <p:cNvPr id="24598" name="Rectangle 22"/>
          <p:cNvSpPr/>
          <p:nvPr/>
        </p:nvSpPr>
        <p:spPr>
          <a:xfrm>
            <a:off x="762000" y="4254500"/>
            <a:ext cx="1282700" cy="317500"/>
          </a:xfrm>
          <a:prstGeom prst="rect">
            <a:avLst/>
          </a:prstGeom>
          <a:solidFill>
            <a:srgbClr val="FFFFFF"/>
          </a:solidFill>
          <a:ln w="9525" cap="flat" cmpd="sng">
            <a:solidFill>
              <a:srgbClr val="000000"/>
            </a:solidFill>
            <a:prstDash val="solid"/>
            <a:miter/>
            <a:headEnd type="none" w="med" len="med"/>
            <a:tailEnd type="none" w="med" len="med"/>
          </a:ln>
        </p:spPr>
        <p:txBody>
          <a:bodyPr wrap="none" anchor="ctr" anchorCtr="0"/>
          <a:p>
            <a:pPr algn="ctr" eaLnBrk="0" hangingPunct="0"/>
            <a:r>
              <a:rPr lang="en-US" altLang="zh-TW" sz="1800" dirty="0">
                <a:latin typeface="Arial" panose="020B0604020202020204" pitchFamily="34" charset="0"/>
              </a:rPr>
              <a:t>A </a:t>
            </a:r>
            <a:r>
              <a:rPr lang="en-US" altLang="zh-TW" sz="1800" dirty="0">
                <a:latin typeface="Arial" panose="020B0604020202020204" pitchFamily="34" charset="0"/>
                <a:sym typeface="Symbol" panose="05050102010706020507" pitchFamily="18" charset="2"/>
              </a:rPr>
              <a:t> b</a:t>
            </a:r>
            <a:endParaRPr lang="en-US" altLang="zh-TW" sz="1800" dirty="0">
              <a:latin typeface="Arial" panose="020B0604020202020204" pitchFamily="34" charset="0"/>
            </a:endParaRPr>
          </a:p>
        </p:txBody>
      </p:sp>
      <p:sp>
        <p:nvSpPr>
          <p:cNvPr id="24599" name="Rectangle 23"/>
          <p:cNvSpPr/>
          <p:nvPr/>
        </p:nvSpPr>
        <p:spPr>
          <a:xfrm>
            <a:off x="762000" y="4572000"/>
            <a:ext cx="1282700" cy="317500"/>
          </a:xfrm>
          <a:prstGeom prst="rect">
            <a:avLst/>
          </a:prstGeom>
          <a:solidFill>
            <a:srgbClr val="FFFFFF"/>
          </a:solidFill>
          <a:ln w="9525" cap="flat" cmpd="sng">
            <a:solidFill>
              <a:srgbClr val="000000"/>
            </a:solidFill>
            <a:prstDash val="solid"/>
            <a:miter/>
            <a:headEnd type="none" w="med" len="med"/>
            <a:tailEnd type="none" w="med" len="med"/>
          </a:ln>
        </p:spPr>
        <p:txBody>
          <a:bodyPr wrap="none" anchor="ctr" anchorCtr="0"/>
          <a:p>
            <a:pPr algn="ctr" eaLnBrk="0" hangingPunct="0"/>
            <a:r>
              <a:rPr lang="en-US" altLang="zh-TW" sz="1800" dirty="0">
                <a:latin typeface="Arial" panose="020B0604020202020204" pitchFamily="34" charset="0"/>
              </a:rPr>
              <a:t>B </a:t>
            </a:r>
            <a:r>
              <a:rPr lang="en-US" altLang="zh-TW" sz="1800" dirty="0">
                <a:latin typeface="Arial" panose="020B0604020202020204" pitchFamily="34" charset="0"/>
                <a:sym typeface="Symbol" panose="05050102010706020507" pitchFamily="18" charset="2"/>
              </a:rPr>
              <a:t> d</a:t>
            </a:r>
            <a:endParaRPr lang="en-US" altLang="zh-TW" sz="1800" dirty="0">
              <a:latin typeface="Arial" panose="020B0604020202020204" pitchFamily="34" charset="0"/>
            </a:endParaRPr>
          </a:p>
        </p:txBody>
      </p:sp>
      <p:cxnSp>
        <p:nvCxnSpPr>
          <p:cNvPr id="24600" name="AutoShape 24"/>
          <p:cNvCxnSpPr>
            <a:stCxn id="24585" idx="1"/>
            <a:endCxn id="24596" idx="3"/>
          </p:cNvCxnSpPr>
          <p:nvPr/>
        </p:nvCxnSpPr>
        <p:spPr>
          <a:xfrm rot="10800000">
            <a:off x="2044700" y="3778250"/>
            <a:ext cx="1401763" cy="298450"/>
          </a:xfrm>
          <a:prstGeom prst="curvedConnector3">
            <a:avLst>
              <a:gd name="adj1" fmla="val 49944"/>
            </a:avLst>
          </a:prstGeom>
          <a:ln w="28575" cap="flat" cmpd="sng">
            <a:solidFill>
              <a:srgbClr val="000000"/>
            </a:solidFill>
            <a:prstDash val="solid"/>
            <a:round/>
            <a:headEnd type="none" w="med" len="med"/>
            <a:tailEnd type="triangle" w="med" len="med"/>
          </a:ln>
        </p:spPr>
      </p:cxnSp>
      <p:cxnSp>
        <p:nvCxnSpPr>
          <p:cNvPr id="24601" name="AutoShape 25"/>
          <p:cNvCxnSpPr>
            <a:stCxn id="24585" idx="1"/>
            <a:endCxn id="24597" idx="3"/>
          </p:cNvCxnSpPr>
          <p:nvPr/>
        </p:nvCxnSpPr>
        <p:spPr>
          <a:xfrm rot="-10800000" flipV="1">
            <a:off x="2044700" y="4076700"/>
            <a:ext cx="1401763" cy="19050"/>
          </a:xfrm>
          <a:prstGeom prst="curvedConnector3">
            <a:avLst>
              <a:gd name="adj1" fmla="val 49944"/>
            </a:avLst>
          </a:prstGeom>
          <a:ln w="28575" cap="flat" cmpd="sng">
            <a:solidFill>
              <a:srgbClr val="000000"/>
            </a:solidFill>
            <a:prstDash val="solid"/>
            <a:round/>
            <a:headEnd type="none" w="med" len="med"/>
            <a:tailEnd type="triangle" w="med" len="med"/>
          </a:ln>
        </p:spPr>
      </p:cxnSp>
      <p:cxnSp>
        <p:nvCxnSpPr>
          <p:cNvPr id="24602" name="AutoShape 26"/>
          <p:cNvCxnSpPr>
            <a:stCxn id="24585" idx="1"/>
            <a:endCxn id="24599" idx="3"/>
          </p:cNvCxnSpPr>
          <p:nvPr/>
        </p:nvCxnSpPr>
        <p:spPr>
          <a:xfrm rot="-10800000" flipV="1">
            <a:off x="2044700" y="4076700"/>
            <a:ext cx="1401763" cy="654050"/>
          </a:xfrm>
          <a:prstGeom prst="curvedConnector3">
            <a:avLst>
              <a:gd name="adj1" fmla="val 49944"/>
            </a:avLst>
          </a:prstGeom>
          <a:ln w="28575" cap="flat" cmpd="sng">
            <a:solidFill>
              <a:srgbClr val="000000"/>
            </a:solidFill>
            <a:prstDash val="solid"/>
            <a:round/>
            <a:headEnd type="none" w="med" len="med"/>
            <a:tailEnd type="triangle" w="med" len="med"/>
          </a:ln>
        </p:spPr>
      </p:cxnSp>
      <p:sp>
        <p:nvSpPr>
          <p:cNvPr id="24603" name="Text Box 31"/>
          <p:cNvSpPr txBox="1"/>
          <p:nvPr/>
        </p:nvSpPr>
        <p:spPr>
          <a:xfrm>
            <a:off x="468313" y="1341438"/>
            <a:ext cx="4608512" cy="457200"/>
          </a:xfrm>
          <a:prstGeom prst="rect">
            <a:avLst/>
          </a:prstGeom>
          <a:noFill/>
          <a:ln w="9525">
            <a:noFill/>
          </a:ln>
        </p:spPr>
        <p:txBody>
          <a:bodyPr anchor="t" anchorCtr="0">
            <a:spAutoFit/>
          </a:bodyPr>
          <a:p>
            <a:pPr>
              <a:spcBef>
                <a:spcPct val="50000"/>
              </a:spcBef>
            </a:pPr>
            <a:r>
              <a:rPr lang="en-US" altLang="zh-TW" b="1" dirty="0">
                <a:solidFill>
                  <a:srgbClr val="FF0000"/>
                </a:solidFill>
                <a:latin typeface="Times New Roman" panose="02020603050405020304" pitchFamily="18" charset="0"/>
              </a:rPr>
              <a:t>Bottom-Up Parser Example</a:t>
            </a:r>
            <a:endParaRPr lang="zh-TW" altLang="en-US" b="1" dirty="0">
              <a:solidFill>
                <a:srgbClr val="FF0000"/>
              </a:solidFill>
              <a:latin typeface="Times New Roman" panose="02020603050405020304" pitchFamily="18" charset="0"/>
              <a:ea typeface="PMingLiU" pitchFamily="18" charset="-120"/>
            </a:endParaRPr>
          </a:p>
        </p:txBody>
      </p:sp>
      <p:sp>
        <p:nvSpPr>
          <p:cNvPr id="24604" name="Text Box 33"/>
          <p:cNvSpPr txBox="1"/>
          <p:nvPr/>
        </p:nvSpPr>
        <p:spPr>
          <a:xfrm>
            <a:off x="3203575" y="1844675"/>
            <a:ext cx="3240088" cy="419100"/>
          </a:xfrm>
          <a:prstGeom prst="rect">
            <a:avLst/>
          </a:prstGeom>
          <a:noFill/>
          <a:ln w="22225" cap="flat" cmpd="sng">
            <a:solidFill>
              <a:schemeClr val="folHlink"/>
            </a:solidFill>
            <a:prstDash val="solid"/>
            <a:miter/>
            <a:headEnd type="none" w="med" len="med"/>
            <a:tailEnd type="none" w="med" len="med"/>
          </a:ln>
        </p:spPr>
        <p:txBody>
          <a:bodyPr anchor="t" anchorCtr="0">
            <a:spAutoFit/>
          </a:bodyPr>
          <a:p>
            <a:pPr>
              <a:spcBef>
                <a:spcPct val="50000"/>
              </a:spcBef>
            </a:pPr>
            <a:r>
              <a:rPr lang="en-US" altLang="zh-TW" sz="2000" b="1" dirty="0">
                <a:solidFill>
                  <a:srgbClr val="FF0000"/>
                </a:solidFill>
                <a:latin typeface="Times New Roman" panose="02020603050405020304" pitchFamily="18" charset="0"/>
              </a:rPr>
              <a:t>Shift b</a:t>
            </a:r>
            <a:endParaRPr lang="en-US" altLang="zh-TW" sz="2000" b="1" dirty="0">
              <a:solidFill>
                <a:srgbClr val="FF0000"/>
              </a:solidFill>
              <a:latin typeface="Times New Roman" panose="02020603050405020304" pitchFamily="18" charset="0"/>
            </a:endParaRPr>
          </a:p>
        </p:txBody>
      </p:sp>
    </p:spTree>
  </p:cSld>
  <p:clrMapOvr>
    <a:masterClrMapping/>
  </p:clrMapOvr>
</p:sld>
</file>

<file path=ppt/tags/tag1.xml><?xml version="1.0" encoding="utf-8"?>
<p:tagLst xmlns:p="http://schemas.openxmlformats.org/presentationml/2006/main">
  <p:tag name="KSO_WM_UNIT_TABLE_BEAUTIFY" val="smartTable{3e099dc1-8852-45d0-8f94-380ff0dc14ce}"/>
</p:tagLst>
</file>

<file path=ppt/tags/tag2.xml><?xml version="1.0" encoding="utf-8"?>
<p:tagLst xmlns:p="http://schemas.openxmlformats.org/presentationml/2006/main">
  <p:tag name="KSO_WM_UNIT_TABLE_BEAUTIFY" val="smartTable{3e099dc1-8852-45d0-8f94-380ff0dc14ce}"/>
</p:tagLst>
</file>

<file path=ppt/tags/tag3.xml><?xml version="1.0" encoding="utf-8"?>
<p:tagLst xmlns:p="http://schemas.openxmlformats.org/presentationml/2006/main">
  <p:tag name="KSO_WM_UNIT_TABLE_BEAUTIFY" val="smartTable{0a40470d-3cf4-4d5e-b6c5-a30e7189300e}"/>
  <p:tag name="TABLE_ENDDRAG_ORIGIN_RECT" val="367*253"/>
  <p:tag name="TABLE_ENDDRAG_RECT" val="302*145*367*253"/>
</p:tagLst>
</file>

<file path=ppt/tags/tag4.xml><?xml version="1.0" encoding="utf-8"?>
<p:tagLst xmlns:p="http://schemas.openxmlformats.org/presentationml/2006/main">
  <p:tag name="KSO_WM_UNIT_TABLE_BEAUTIFY" val="smartTable{0a40470d-3cf4-4d5e-b6c5-a30e7189300e}"/>
  <p:tag name="TABLE_ENDDRAG_ORIGIN_RECT" val="367*253"/>
  <p:tag name="TABLE_ENDDRAG_RECT" val="302*145*367*253"/>
</p:tagLst>
</file>

<file path=ppt/tags/tag5.xml><?xml version="1.0" encoding="utf-8"?>
<p:tagLst xmlns:p="http://schemas.openxmlformats.org/presentationml/2006/main">
  <p:tag name="KSO_WM_UNIT_TABLE_BEAUTIFY" val="smartTable{0a40470d-3cf4-4d5e-b6c5-a30e7189300e}"/>
  <p:tag name="TABLE_ENDDRAG_ORIGIN_RECT" val="367*253"/>
  <p:tag name="TABLE_ENDDRAG_RECT" val="302*145*367*253"/>
</p:tagLst>
</file>

<file path=ppt/tags/tag6.xml><?xml version="1.0" encoding="utf-8"?>
<p:tagLst xmlns:p="http://schemas.openxmlformats.org/presentationml/2006/main">
  <p:tag name="KSO_WM_UNIT_TABLE_BEAUTIFY" val="smartTable{0a40470d-3cf4-4d5e-b6c5-a30e7189300e}"/>
  <p:tag name="TABLE_ENDDRAG_ORIGIN_RECT" val="367*253"/>
  <p:tag name="TABLE_ENDDRAG_RECT" val="302*145*367*253"/>
</p:tagLst>
</file>

<file path=ppt/tags/tag7.xml><?xml version="1.0" encoding="utf-8"?>
<p:tagLst xmlns:p="http://schemas.openxmlformats.org/presentationml/2006/main">
  <p:tag name="KSO_WM_UNIT_TABLE_BEAUTIFY" val="smartTable{1e094873-cfab-4c32-a1a9-89ebcbf13dbe}"/>
  <p:tag name="TABLE_ENDDRAG_ORIGIN_RECT" val="331*322"/>
  <p:tag name="TABLE_ENDDRAG_RECT" val="52*156*331*322"/>
</p:tagLst>
</file>

<file path=ppt/tags/tag8.xml><?xml version="1.0" encoding="utf-8"?>
<p:tagLst xmlns:p="http://schemas.openxmlformats.org/presentationml/2006/main">
  <p:tag name="KSO_WM_UNIT_TABLE_BEAUTIFY" val="smartTable{1e094873-cfab-4c32-a1a9-89ebcbf13dbe}"/>
  <p:tag name="TABLE_ENDDRAG_ORIGIN_RECT" val="331*322"/>
  <p:tag name="TABLE_ENDDRAG_RECT" val="52*156*331*322"/>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原創">
  <a:themeElements>
    <a:clrScheme name="原創">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原創">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原創">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spDef>
      <a:spPr>
        <a:noFill/>
        <a:ln w="12700">
          <a:solidFill>
            <a:schemeClr val="tx1"/>
          </a:solidFill>
        </a:ln>
      </a:spPr>
      <a:bodyPr rtlCol="0" anchor="ctr"/>
      <a:lstStyle>
        <a:defPPr algn="ctr">
          <a:defRPr lang="en-US" altLang="zh-CN">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headEnd type="none"/>
          <a:tailEnd type="none" w="med" len="med"/>
        </a:ln>
      </a:spPr>
      <a:bodyPr/>
      <a:lstStyle/>
      <a:style>
        <a:lnRef idx="1">
          <a:schemeClr val="dk1"/>
        </a:lnRef>
        <a:fillRef idx="0">
          <a:schemeClr val="dk1"/>
        </a:fillRef>
        <a:effectRef idx="0">
          <a:schemeClr val="dk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0</TotalTime>
  <Words>9414</Words>
  <Application>WPS 演示</Application>
  <PresentationFormat>全屏显示(4:3)</PresentationFormat>
  <Paragraphs>1929</Paragraphs>
  <Slides>59</Slides>
  <Notes>19</Notes>
  <HiddenSlides>0</HiddenSlides>
  <MMClips>0</MMClips>
  <ScaleCrop>false</ScaleCrop>
  <HeadingPairs>
    <vt:vector size="6" baseType="variant">
      <vt:variant>
        <vt:lpstr>已用的字体</vt:lpstr>
      </vt:variant>
      <vt:variant>
        <vt:i4>27</vt:i4>
      </vt:variant>
      <vt:variant>
        <vt:lpstr>主题</vt:lpstr>
      </vt:variant>
      <vt:variant>
        <vt:i4>1</vt:i4>
      </vt:variant>
      <vt:variant>
        <vt:lpstr>幻灯片标题</vt:lpstr>
      </vt:variant>
      <vt:variant>
        <vt:i4>59</vt:i4>
      </vt:variant>
    </vt:vector>
  </HeadingPairs>
  <TitlesOfParts>
    <vt:vector size="87" baseType="lpstr">
      <vt:lpstr>Arial</vt:lpstr>
      <vt:lpstr>宋体</vt:lpstr>
      <vt:lpstr>Wingdings</vt:lpstr>
      <vt:lpstr>Times New Roman</vt:lpstr>
      <vt:lpstr>PMingLiU</vt:lpstr>
      <vt:lpstr>MingLiU-ExtB</vt:lpstr>
      <vt:lpstr>Bookman Old Style</vt:lpstr>
      <vt:lpstr>Wingdings 3</vt:lpstr>
      <vt:lpstr>Wingdings 3</vt:lpstr>
      <vt:lpstr>標楷體</vt:lpstr>
      <vt:lpstr>楷体_GB2312</vt:lpstr>
      <vt:lpstr>Arial Unicode MS</vt:lpstr>
      <vt:lpstr>新宋体</vt:lpstr>
      <vt:lpstr>Symbol</vt:lpstr>
      <vt:lpstr>楷体_GB2312</vt:lpstr>
      <vt:lpstr>Gill Sans MT</vt:lpstr>
      <vt:lpstr>微软雅黑</vt:lpstr>
      <vt:lpstr>PMingLiU</vt:lpstr>
      <vt:lpstr>Segoe Print</vt:lpstr>
      <vt:lpstr>Arial Unicode MS</vt:lpstr>
      <vt:lpstr>Cambria Math</vt:lpstr>
      <vt:lpstr>华文新魏</vt:lpstr>
      <vt:lpstr>MS Mincho</vt:lpstr>
      <vt:lpstr>ZapfDingbats</vt:lpstr>
      <vt:lpstr>方正姚体</vt:lpstr>
      <vt:lpstr>Cambria</vt:lpstr>
      <vt:lpstr>华文行楷</vt:lpstr>
      <vt:lpstr>原創</vt:lpstr>
      <vt:lpstr>Chapter 5 语法分析-自下而上分析</vt:lpstr>
      <vt:lpstr>Outlines</vt:lpstr>
      <vt:lpstr>Bottom-up</vt:lpstr>
      <vt:lpstr>Bottom-up</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Shift-reduce</vt:lpstr>
      <vt:lpstr>Parse tree</vt:lpstr>
      <vt:lpstr>Shift-reduce</vt:lpstr>
      <vt:lpstr>Shift-reduce</vt:lpstr>
      <vt:lpstr>Shift-reduce</vt:lpstr>
      <vt:lpstr>Shift-reduce</vt:lpstr>
      <vt:lpstr>Shift-reduce</vt:lpstr>
      <vt:lpstr>Shift-reduce</vt:lpstr>
      <vt:lpstr>Shift-reduce</vt:lpstr>
      <vt:lpstr>Shift-reduce</vt:lpstr>
      <vt:lpstr>Shift-reduce</vt:lpstr>
      <vt:lpstr>Shift-reduce</vt:lpstr>
      <vt:lpstr>Operator precedence analysis</vt:lpstr>
      <vt:lpstr>Operator precedence analysis</vt:lpstr>
      <vt:lpstr>Operator precedence analysis</vt:lpstr>
      <vt:lpstr>Operator precedence analysis</vt:lpstr>
      <vt:lpstr>Operator precedence analysis</vt:lpstr>
      <vt:lpstr>Operator precedence analysis</vt:lpstr>
      <vt:lpstr>Operator precedence analysis</vt:lpstr>
      <vt:lpstr>Operator precedence analysis</vt:lpstr>
      <vt:lpstr>Operator precedence analysis</vt:lpstr>
      <vt:lpstr>Operator precedence analysis</vt:lpstr>
      <vt:lpstr>Operator precedence analysis</vt:lpstr>
      <vt:lpstr>Operator precedence analysis</vt:lpstr>
      <vt:lpstr>Operator precedence analysis</vt:lpstr>
      <vt:lpstr>Operator precedence analysis</vt:lpstr>
      <vt:lpstr>Operator precedence analysis</vt:lpstr>
      <vt:lpstr>Operator precedence analysis</vt:lpstr>
      <vt:lpstr>Operator precedence analysis</vt:lpstr>
      <vt:lpstr>Operator precedence analysis</vt:lpstr>
      <vt:lpstr>Operator precedence analysis</vt:lpstr>
      <vt:lpstr>Operator precedence analysis</vt:lpstr>
      <vt:lpstr>Operator precedence analysis</vt:lpstr>
      <vt:lpstr>Example</vt:lpstr>
      <vt:lpstr>Example</vt:lpstr>
      <vt:lpstr>Example</vt:lpstr>
      <vt:lpstr>PowerPoint 演示文稿</vt:lpstr>
      <vt:lpstr>LR</vt:lpstr>
      <vt:lpstr>LR</vt:lpstr>
      <vt:lpstr>LR</vt:lpstr>
      <vt:lpstr>LR</vt:lpstr>
      <vt:lpstr>LR table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Yeh-Ching Chung</dc:creator>
  <cp:lastModifiedBy>Hibernake</cp:lastModifiedBy>
  <cp:revision>1319</cp:revision>
  <dcterms:created xsi:type="dcterms:W3CDTF">2020-05-11T23:54:00Z</dcterms:created>
  <dcterms:modified xsi:type="dcterms:W3CDTF">2022-04-14T14:23:58Z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2052-11.1.0.11372</vt:lpwstr>
  </property>
  <property fmtid="{D5CDD505-2E9C-101B-9397-08002B2CF9AE}" pid="3" name="ICV">
    <vt:lpwstr>34B447E738F84CFD9FD3ECC2C3CF6782</vt:lpwstr>
  </property>
</Properties>
</file>