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4"/>
  </p:handout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80" r:id="rId23"/>
    <p:sldId id="284" r:id="rId24"/>
    <p:sldId id="283" r:id="rId25"/>
    <p:sldId id="281" r:id="rId26"/>
    <p:sldId id="282" r:id="rId27"/>
    <p:sldId id="285" r:id="rId28"/>
    <p:sldId id="275" r:id="rId29"/>
    <p:sldId id="276" r:id="rId30"/>
    <p:sldId id="277" r:id="rId31"/>
    <p:sldId id="278" r:id="rId32"/>
    <p:sldId id="279" r:id="rId33"/>
  </p:sldIdLst>
  <p:sldSz cx="9144000" cy="6858000" type="screen4x3"/>
  <p:notesSz cx="9926955" cy="6797675"/>
  <p:defaultTextStyle>
    <a:defPPr>
      <a:defRPr lang="en-US"/>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00823B"/>
    <a:srgbClr val="0000FF"/>
    <a:srgbClr val="F78507"/>
    <a:srgbClr val="0000CC"/>
    <a:srgbClr val="000099"/>
    <a:srgbClr val="0550E5"/>
    <a:srgbClr val="4C45DB"/>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418"/>
    <p:restoredTop sz="83606"/>
  </p:normalViewPr>
  <p:slideViewPr>
    <p:cSldViewPr showGuides="1">
      <p:cViewPr varScale="1">
        <p:scale>
          <a:sx n="96" d="100"/>
          <a:sy n="96" d="100"/>
        </p:scale>
        <p:origin x="-205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97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handoutMaster" Target="handoutMasters/handoutMaster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頁首版面配置區 1"/>
          <p:cNvSpPr>
            <a:spLocks noGrp="1"/>
          </p:cNvSpPr>
          <p:nvPr>
            <p:ph type="hdr" sz="quarter"/>
          </p:nvPr>
        </p:nvSpPr>
        <p:spPr>
          <a:xfrm>
            <a:off x="0" y="0"/>
            <a:ext cx="4302125" cy="341313"/>
          </a:xfrm>
          <a:prstGeom prst="rect">
            <a:avLst/>
          </a:prstGeom>
        </p:spPr>
        <p:txBody>
          <a:bodyPr vert="horz" lIns="91148" tIns="45574" rIns="91148" bIns="45574" rtlCol="0"/>
          <a:lstStyle>
            <a:lvl1pPr algn="l">
              <a:defRPr sz="1200">
                <a:ea typeface="PMingLiU" pitchFamily="18" charset="-12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TW" altLang="en-US" sz="1200" b="0" i="0" u="none" strike="noStrike" kern="1200" cap="none" spc="0" normalizeH="0" baseline="0" noProof="0">
              <a:ln>
                <a:noFill/>
              </a:ln>
              <a:solidFill>
                <a:schemeClr val="tx1"/>
              </a:solidFill>
              <a:effectLst/>
              <a:uLnTx/>
              <a:uFillTx/>
              <a:latin typeface="Times New Roman" panose="02020603050405020304" pitchFamily="18" charset="0"/>
              <a:ea typeface="PMingLiU" pitchFamily="18" charset="-120"/>
              <a:cs typeface="+mn-cs"/>
            </a:endParaRPr>
          </a:p>
        </p:txBody>
      </p:sp>
      <p:sp>
        <p:nvSpPr>
          <p:cNvPr id="3" name="日期版面配置區 2"/>
          <p:cNvSpPr>
            <a:spLocks noGrp="1"/>
          </p:cNvSpPr>
          <p:nvPr>
            <p:ph type="dt" sz="quarter" idx="1"/>
          </p:nvPr>
        </p:nvSpPr>
        <p:spPr>
          <a:xfrm>
            <a:off x="5621338" y="0"/>
            <a:ext cx="4303713" cy="341313"/>
          </a:xfrm>
          <a:prstGeom prst="rect">
            <a:avLst/>
          </a:prstGeom>
        </p:spPr>
        <p:txBody>
          <a:bodyPr vert="horz" lIns="91148" tIns="45574" rIns="91148" bIns="45574" rtlCol="0"/>
          <a:lstStyle>
            <a:lvl1pPr algn="r">
              <a:defRPr sz="1200">
                <a:ea typeface="PMingLiU" pitchFamily="18" charset="-12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499E13F-E861-4969-8181-09F74C8859B0}" type="datetimeFigureOut">
              <a:rPr kumimoji="1" lang="zh-TW" altLang="en-US" sz="1200" b="0" i="0" u="none" strike="noStrike" kern="1200" cap="none" spc="0" normalizeH="0" baseline="0" noProof="0">
                <a:ln>
                  <a:noFill/>
                </a:ln>
                <a:solidFill>
                  <a:schemeClr val="tx1"/>
                </a:solidFill>
                <a:effectLst/>
                <a:uLnTx/>
                <a:uFillTx/>
                <a:latin typeface="Times New Roman" panose="02020603050405020304" pitchFamily="18" charset="0"/>
                <a:ea typeface="PMingLiU" pitchFamily="18" charset="-120"/>
                <a:cs typeface="+mn-cs"/>
              </a:rPr>
            </a:fld>
            <a:endParaRPr kumimoji="1" lang="zh-TW" altLang="en-US" sz="1200" b="0" i="0" u="none" strike="noStrike" kern="1200" cap="none" spc="0" normalizeH="0" baseline="0" noProof="0">
              <a:ln>
                <a:noFill/>
              </a:ln>
              <a:solidFill>
                <a:schemeClr val="tx1"/>
              </a:solidFill>
              <a:effectLst/>
              <a:uLnTx/>
              <a:uFillTx/>
              <a:latin typeface="Times New Roman" panose="02020603050405020304" pitchFamily="18" charset="0"/>
              <a:ea typeface="PMingLiU" pitchFamily="18" charset="-120"/>
              <a:cs typeface="+mn-cs"/>
            </a:endParaRPr>
          </a:p>
        </p:txBody>
      </p:sp>
      <p:sp>
        <p:nvSpPr>
          <p:cNvPr id="4" name="頁尾版面配置區 3"/>
          <p:cNvSpPr>
            <a:spLocks noGrp="1"/>
          </p:cNvSpPr>
          <p:nvPr>
            <p:ph type="ftr" sz="quarter" idx="2"/>
          </p:nvPr>
        </p:nvSpPr>
        <p:spPr>
          <a:xfrm>
            <a:off x="0" y="6454775"/>
            <a:ext cx="4302125" cy="341313"/>
          </a:xfrm>
          <a:prstGeom prst="rect">
            <a:avLst/>
          </a:prstGeom>
        </p:spPr>
        <p:txBody>
          <a:bodyPr vert="horz" lIns="91148" tIns="45574" rIns="91148" bIns="45574" rtlCol="0" anchor="b"/>
          <a:lstStyle>
            <a:lvl1pPr algn="l">
              <a:defRPr sz="1200">
                <a:ea typeface="PMingLiU" pitchFamily="18" charset="-12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TW" altLang="en-US" sz="1200" b="0" i="0" u="none" strike="noStrike" kern="1200" cap="none" spc="0" normalizeH="0" baseline="0" noProof="0">
              <a:ln>
                <a:noFill/>
              </a:ln>
              <a:solidFill>
                <a:schemeClr val="tx1"/>
              </a:solidFill>
              <a:effectLst/>
              <a:uLnTx/>
              <a:uFillTx/>
              <a:latin typeface="Times New Roman" panose="02020603050405020304" pitchFamily="18" charset="0"/>
              <a:ea typeface="PMingLiU" pitchFamily="18" charset="-120"/>
              <a:cs typeface="+mn-cs"/>
            </a:endParaRPr>
          </a:p>
        </p:txBody>
      </p:sp>
      <p:sp>
        <p:nvSpPr>
          <p:cNvPr id="5" name="投影片編號版面配置區 4"/>
          <p:cNvSpPr>
            <a:spLocks noGrp="1"/>
          </p:cNvSpPr>
          <p:nvPr>
            <p:ph type="sldNum" sz="quarter" idx="3"/>
          </p:nvPr>
        </p:nvSpPr>
        <p:spPr>
          <a:xfrm>
            <a:off x="5621338" y="6454775"/>
            <a:ext cx="4303713" cy="341313"/>
          </a:xfrm>
          <a:prstGeom prst="rect">
            <a:avLst/>
          </a:prstGeom>
        </p:spPr>
        <p:txBody>
          <a:bodyPr vert="horz" lIns="91148" tIns="45574" rIns="91148" bIns="45574" rtlCol="0" anchor="b"/>
          <a:p>
            <a:pPr lvl="0" algn="r" eaLnBrk="1" hangingPunct="1">
              <a:buNone/>
            </a:pPr>
            <a:fld id="{9A0DB2DC-4C9A-4742-B13C-FB6460FD3503}" type="slidenum">
              <a:rPr lang="zh-TW" altLang="en-US" sz="1200" dirty="0"/>
            </a:fld>
            <a:endParaRPr lang="zh-TW" altLang="en-US" sz="12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1506" name="Rectangle 1026"/>
          <p:cNvSpPr>
            <a:spLocks noGrp="1" noChangeArrowheads="1"/>
          </p:cNvSpPr>
          <p:nvPr>
            <p:ph type="hdr" sz="quarter"/>
          </p:nvPr>
        </p:nvSpPr>
        <p:spPr bwMode="auto">
          <a:xfrm>
            <a:off x="0" y="0"/>
            <a:ext cx="4302125" cy="341313"/>
          </a:xfrm>
          <a:prstGeom prst="rect">
            <a:avLst/>
          </a:prstGeom>
          <a:noFill/>
          <a:ln w="9525">
            <a:noFill/>
            <a:miter lim="800000"/>
          </a:ln>
          <a:effectLst/>
        </p:spPr>
        <p:txBody>
          <a:bodyPr vert="horz" wrap="square" lIns="91148" tIns="45574" rIns="91148" bIns="45574" numCol="1" anchor="t" anchorCtr="0" compatLnSpc="1"/>
          <a:lstStyle>
            <a:lvl1pPr>
              <a:defRPr sz="1200">
                <a:ea typeface="PMingLiU" pitchFamily="18" charset="-12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TW" altLang="en-US" sz="1200" b="0" i="0" u="none" strike="noStrike" kern="1200" cap="none" spc="0" normalizeH="0" baseline="0" noProof="0">
              <a:ln>
                <a:noFill/>
              </a:ln>
              <a:solidFill>
                <a:schemeClr val="tx1"/>
              </a:solidFill>
              <a:effectLst/>
              <a:uLnTx/>
              <a:uFillTx/>
              <a:latin typeface="Times New Roman" panose="02020603050405020304" pitchFamily="18" charset="0"/>
              <a:ea typeface="PMingLiU" pitchFamily="18" charset="-120"/>
              <a:cs typeface="+mn-cs"/>
            </a:endParaRPr>
          </a:p>
        </p:txBody>
      </p:sp>
      <p:sp>
        <p:nvSpPr>
          <p:cNvPr id="21507" name="Rectangle 1027"/>
          <p:cNvSpPr>
            <a:spLocks noGrp="1" noChangeArrowheads="1"/>
          </p:cNvSpPr>
          <p:nvPr>
            <p:ph type="dt" idx="1"/>
          </p:nvPr>
        </p:nvSpPr>
        <p:spPr bwMode="auto">
          <a:xfrm>
            <a:off x="5624513" y="0"/>
            <a:ext cx="4302125" cy="341313"/>
          </a:xfrm>
          <a:prstGeom prst="rect">
            <a:avLst/>
          </a:prstGeom>
          <a:noFill/>
          <a:ln w="9525">
            <a:noFill/>
            <a:miter lim="800000"/>
          </a:ln>
          <a:effectLst/>
        </p:spPr>
        <p:txBody>
          <a:bodyPr vert="horz" wrap="square" lIns="91148" tIns="45574" rIns="91148" bIns="45574" numCol="1" anchor="t" anchorCtr="0" compatLnSpc="1"/>
          <a:lstStyle>
            <a:lvl1pPr algn="r">
              <a:defRPr sz="1200">
                <a:ea typeface="PMingLiU" pitchFamily="18" charset="-12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zh-TW" altLang="en-US" sz="1200" b="0" i="0" u="none" strike="noStrike" kern="1200" cap="none" spc="0" normalizeH="0" baseline="0" noProof="0">
              <a:ln>
                <a:noFill/>
              </a:ln>
              <a:solidFill>
                <a:schemeClr val="tx1"/>
              </a:solidFill>
              <a:effectLst/>
              <a:uLnTx/>
              <a:uFillTx/>
              <a:latin typeface="Times New Roman" panose="02020603050405020304" pitchFamily="18" charset="0"/>
              <a:ea typeface="PMingLiU" pitchFamily="18" charset="-120"/>
              <a:cs typeface="+mn-cs"/>
            </a:endParaRPr>
          </a:p>
        </p:txBody>
      </p:sp>
      <p:sp>
        <p:nvSpPr>
          <p:cNvPr id="33796" name="Rectangle 1028"/>
          <p:cNvSpPr>
            <a:spLocks noGrp="1" noRot="1" noChangeAspect="1" noTextEdit="1"/>
          </p:cNvSpPr>
          <p:nvPr>
            <p:ph type="sldImg" idx="2"/>
          </p:nvPr>
        </p:nvSpPr>
        <p:spPr>
          <a:xfrm>
            <a:off x="3263900" y="509588"/>
            <a:ext cx="3398838" cy="2549525"/>
          </a:xfrm>
          <a:prstGeom prst="rect">
            <a:avLst/>
          </a:prstGeom>
          <a:noFill/>
          <a:ln w="9525" cap="flat" cmpd="sng">
            <a:solidFill>
              <a:srgbClr val="000000"/>
            </a:solidFill>
            <a:prstDash val="solid"/>
            <a:miter/>
            <a:headEnd type="none" w="med" len="med"/>
            <a:tailEnd type="none" w="med" len="med"/>
          </a:ln>
        </p:spPr>
      </p:sp>
      <p:sp>
        <p:nvSpPr>
          <p:cNvPr id="21509" name="Rectangle 1029"/>
          <p:cNvSpPr>
            <a:spLocks noGrp="1" noChangeArrowheads="1"/>
          </p:cNvSpPr>
          <p:nvPr>
            <p:ph type="body" sz="quarter" idx="3"/>
          </p:nvPr>
        </p:nvSpPr>
        <p:spPr bwMode="auto">
          <a:xfrm>
            <a:off x="1323975" y="3228975"/>
            <a:ext cx="7278688" cy="3059113"/>
          </a:xfrm>
          <a:prstGeom prst="rect">
            <a:avLst/>
          </a:prstGeom>
          <a:noFill/>
          <a:ln w="9525">
            <a:noFill/>
            <a:miter lim="800000"/>
          </a:ln>
          <a:effectLst/>
        </p:spPr>
        <p:txBody>
          <a:bodyPr vert="horz" wrap="square" lIns="91148" tIns="45574" rIns="91148" bIns="45574"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TW"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PMingLiU" pitchFamily="18" charset="-120"/>
                <a:cs typeface="+mn-cs"/>
              </a:rPr>
              <a:t>按一下以編輯母片</a:t>
            </a:r>
            <a:endParaRPr kumimoji="1" lang="zh-TW"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PMingLiU" pitchFamily="18" charset="-120"/>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TW"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PMingLiU" pitchFamily="18" charset="-120"/>
                <a:cs typeface="+mn-cs"/>
              </a:rPr>
              <a:t>第二層</a:t>
            </a:r>
            <a:endParaRPr kumimoji="1" lang="zh-TW"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PMingLiU" pitchFamily="18" charset="-120"/>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TW"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PMingLiU" pitchFamily="18" charset="-120"/>
                <a:cs typeface="+mn-cs"/>
              </a:rPr>
              <a:t>第三層</a:t>
            </a:r>
            <a:endParaRPr kumimoji="1" lang="zh-TW"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PMingLiU" pitchFamily="18" charset="-120"/>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TW"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PMingLiU" pitchFamily="18" charset="-120"/>
                <a:cs typeface="+mn-cs"/>
              </a:rPr>
              <a:t>第四層</a:t>
            </a:r>
            <a:endParaRPr kumimoji="1" lang="zh-TW"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PMingLiU" pitchFamily="18" charset="-120"/>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TW"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PMingLiU" pitchFamily="18" charset="-120"/>
                <a:cs typeface="+mn-cs"/>
              </a:rPr>
              <a:t>第五層</a:t>
            </a:r>
            <a:endParaRPr kumimoji="1" lang="zh-TW"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PMingLiU" pitchFamily="18" charset="-120"/>
              <a:cs typeface="+mn-cs"/>
            </a:endParaRPr>
          </a:p>
        </p:txBody>
      </p:sp>
      <p:sp>
        <p:nvSpPr>
          <p:cNvPr id="21510" name="Rectangle 1030"/>
          <p:cNvSpPr>
            <a:spLocks noGrp="1" noChangeArrowheads="1"/>
          </p:cNvSpPr>
          <p:nvPr>
            <p:ph type="ftr" sz="quarter" idx="4"/>
          </p:nvPr>
        </p:nvSpPr>
        <p:spPr bwMode="auto">
          <a:xfrm>
            <a:off x="0" y="6456363"/>
            <a:ext cx="4302125" cy="341313"/>
          </a:xfrm>
          <a:prstGeom prst="rect">
            <a:avLst/>
          </a:prstGeom>
          <a:noFill/>
          <a:ln w="9525">
            <a:noFill/>
            <a:miter lim="800000"/>
          </a:ln>
          <a:effectLst/>
        </p:spPr>
        <p:txBody>
          <a:bodyPr vert="horz" wrap="square" lIns="91148" tIns="45574" rIns="91148" bIns="45574" numCol="1" anchor="b" anchorCtr="0" compatLnSpc="1"/>
          <a:lstStyle>
            <a:lvl1pPr>
              <a:defRPr sz="1200">
                <a:ea typeface="PMingLiU" pitchFamily="18" charset="-12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TW" altLang="en-US" sz="1200" b="0" i="0" u="none" strike="noStrike" kern="1200" cap="none" spc="0" normalizeH="0" baseline="0" noProof="0">
              <a:ln>
                <a:noFill/>
              </a:ln>
              <a:solidFill>
                <a:schemeClr val="tx1"/>
              </a:solidFill>
              <a:effectLst/>
              <a:uLnTx/>
              <a:uFillTx/>
              <a:latin typeface="Times New Roman" panose="02020603050405020304" pitchFamily="18" charset="0"/>
              <a:ea typeface="PMingLiU" pitchFamily="18" charset="-120"/>
              <a:cs typeface="+mn-cs"/>
            </a:endParaRPr>
          </a:p>
        </p:txBody>
      </p:sp>
      <p:sp>
        <p:nvSpPr>
          <p:cNvPr id="21511" name="Rectangle 1031"/>
          <p:cNvSpPr>
            <a:spLocks noGrp="1" noChangeArrowheads="1"/>
          </p:cNvSpPr>
          <p:nvPr>
            <p:ph type="sldNum" sz="quarter" idx="5"/>
          </p:nvPr>
        </p:nvSpPr>
        <p:spPr bwMode="auto">
          <a:xfrm>
            <a:off x="5624513" y="6456363"/>
            <a:ext cx="4302125" cy="341313"/>
          </a:xfrm>
          <a:prstGeom prst="rect">
            <a:avLst/>
          </a:prstGeom>
          <a:noFill/>
          <a:ln w="9525">
            <a:noFill/>
            <a:miter lim="800000"/>
          </a:ln>
          <a:effectLst/>
        </p:spPr>
        <p:txBody>
          <a:bodyPr vert="horz" wrap="square" lIns="91148" tIns="45574" rIns="91148" bIns="45574" numCol="1" anchor="b" anchorCtr="0" compatLnSpc="1"/>
          <a:p>
            <a:pPr lvl="0" algn="r" eaLnBrk="1" hangingPunct="1">
              <a:buNone/>
            </a:pPr>
            <a:fld id="{9A0DB2DC-4C9A-4742-B13C-FB6460FD3503}" type="slidenum">
              <a:rPr lang="zh-TW" altLang="en-US" sz="1200" dirty="0"/>
            </a:fld>
            <a:endParaRPr lang="zh-TW"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PMingLiU" pitchFamily="18" charset="-120"/>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PMingLiU" pitchFamily="18" charset="-120"/>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PMingLiU" pitchFamily="18" charset="-120"/>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PMingLiU" pitchFamily="18" charset="-120"/>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PMingLiU"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投影片圖像版面配置區 1"/>
          <p:cNvSpPr>
            <a:spLocks noGrp="1" noRot="1" noChangeAspect="1" noTextEdit="1"/>
          </p:cNvSpPr>
          <p:nvPr>
            <p:ph type="sldImg"/>
          </p:nvPr>
        </p:nvSpPr>
        <p:spPr/>
      </p:sp>
      <p:sp>
        <p:nvSpPr>
          <p:cNvPr id="34819" name="備忘稿版面配置區 2"/>
          <p:cNvSpPr>
            <a:spLocks noGrp="1"/>
          </p:cNvSpPr>
          <p:nvPr>
            <p:ph type="body" idx="1"/>
          </p:nvPr>
        </p:nvSpPr>
        <p:spPr/>
        <p:txBody>
          <a:bodyPr wrap="square" lIns="91148" tIns="45574" rIns="91148" bIns="45574" anchor="t" anchorCtr="0"/>
          <a:p>
            <a:pPr lvl="0"/>
            <a:endParaRPr lang="zh-TW" altLang="en-US" dirty="0"/>
          </a:p>
        </p:txBody>
      </p:sp>
      <p:sp>
        <p:nvSpPr>
          <p:cNvPr id="34820" name="投影片編號版面配置區 3"/>
          <p:cNvSpPr txBox="1">
            <a:spLocks noGrp="1"/>
          </p:cNvSpPr>
          <p:nvPr>
            <p:ph type="sldNum" sz="quarter"/>
          </p:nvPr>
        </p:nvSpPr>
        <p:spPr>
          <a:xfrm>
            <a:off x="5624513" y="6456363"/>
            <a:ext cx="4302125" cy="341312"/>
          </a:xfrm>
          <a:prstGeom prst="rect">
            <a:avLst/>
          </a:prstGeom>
          <a:noFill/>
          <a:ln w="9525">
            <a:noFill/>
          </a:ln>
        </p:spPr>
        <p:txBody>
          <a:bodyPr lIns="91148" tIns="45574" rIns="91148" bIns="45574" anchor="b" anchorCtr="0"/>
          <a:p>
            <a:pPr lvl="0" algn="r" eaLnBrk="1" hangingPunct="1"/>
            <a:fld id="{9A0DB2DC-4C9A-4742-B13C-FB6460FD3503}" type="slidenum">
              <a:rPr lang="zh-TW" altLang="en-US" sz="1200" dirty="0"/>
            </a:fld>
            <a:endParaRPr lang="zh-TW"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投影片圖像版面配置區 1"/>
          <p:cNvSpPr>
            <a:spLocks noGrp="1" noRot="1" noChangeAspect="1" noTextEdit="1"/>
          </p:cNvSpPr>
          <p:nvPr>
            <p:ph type="sldImg"/>
          </p:nvPr>
        </p:nvSpPr>
        <p:spPr/>
      </p:sp>
      <p:sp>
        <p:nvSpPr>
          <p:cNvPr id="35843" name="備忘稿版面配置區 2"/>
          <p:cNvSpPr>
            <a:spLocks noGrp="1"/>
          </p:cNvSpPr>
          <p:nvPr>
            <p:ph type="body" idx="1"/>
          </p:nvPr>
        </p:nvSpPr>
        <p:spPr/>
        <p:txBody>
          <a:bodyPr wrap="square" lIns="91148" tIns="45574" rIns="91148" bIns="45574" anchor="t" anchorCtr="0"/>
          <a:p>
            <a:pPr lvl="0"/>
            <a:endParaRPr lang="zh-TW" altLang="en-US" dirty="0"/>
          </a:p>
        </p:txBody>
      </p:sp>
      <p:sp>
        <p:nvSpPr>
          <p:cNvPr id="35844" name="投影片編號版面配置區 3"/>
          <p:cNvSpPr txBox="1">
            <a:spLocks noGrp="1"/>
          </p:cNvSpPr>
          <p:nvPr>
            <p:ph type="sldNum" sz="quarter"/>
          </p:nvPr>
        </p:nvSpPr>
        <p:spPr>
          <a:xfrm>
            <a:off x="5624513" y="6456363"/>
            <a:ext cx="4302125" cy="341312"/>
          </a:xfrm>
          <a:prstGeom prst="rect">
            <a:avLst/>
          </a:prstGeom>
          <a:noFill/>
          <a:ln w="9525">
            <a:noFill/>
          </a:ln>
        </p:spPr>
        <p:txBody>
          <a:bodyPr lIns="91148" tIns="45574" rIns="91148" bIns="45574" anchor="b" anchorCtr="0"/>
          <a:p>
            <a:pPr lvl="0" algn="r" eaLnBrk="1" hangingPunct="1"/>
            <a:fld id="{9A0DB2DC-4C9A-4742-B13C-FB6460FD3503}" type="slidenum">
              <a:rPr lang="zh-TW" altLang="en-US" sz="1200" dirty="0"/>
            </a:fld>
            <a:endParaRPr lang="zh-TW" alt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Slide Image Placeholder 1"/>
          <p:cNvSpPr>
            <a:spLocks noGrp="1" noRot="1" noChangeAspect="1" noTextEdit="1"/>
          </p:cNvSpPr>
          <p:nvPr>
            <p:ph type="sldImg"/>
          </p:nvPr>
        </p:nvSpPr>
        <p:spPr/>
      </p:sp>
      <p:sp>
        <p:nvSpPr>
          <p:cNvPr id="36867" name="Notes Placeholder 2"/>
          <p:cNvSpPr>
            <a:spLocks noGrp="1"/>
          </p:cNvSpPr>
          <p:nvPr>
            <p:ph type="body" idx="1"/>
          </p:nvPr>
        </p:nvSpPr>
        <p:spPr/>
        <p:txBody>
          <a:bodyPr wrap="square" lIns="91148" tIns="45574" rIns="91148" bIns="45574" anchor="t" anchorCtr="0"/>
          <a:p>
            <a:pPr lvl="0"/>
            <a:r>
              <a:rPr lang="zh-CN" altLang="en-US" dirty="0"/>
              <a:t>词法分析。当识别了一个标识符时，它可以建  	立，不能填充种类，类型等； </a:t>
            </a:r>
            <a:r>
              <a:rPr lang="en-US" altLang="zh-CN" dirty="0"/>
              <a:t>install </a:t>
            </a:r>
            <a:r>
              <a:rPr lang="zh-CN" altLang="en-US" dirty="0"/>
              <a:t>子程序返回	（</a:t>
            </a:r>
            <a:r>
              <a:rPr lang="en-US" altLang="zh-CN" dirty="0"/>
              <a:t>$ID, </a:t>
            </a:r>
            <a:r>
              <a:rPr lang="zh-CN" altLang="en-US" dirty="0"/>
              <a:t>符号表指针）；</a:t>
            </a:r>
            <a:endParaRPr lang="zh-CN" altLang="en-US" dirty="0"/>
          </a:p>
          <a:p>
            <a:pPr lvl="0"/>
            <a:endParaRPr lang="zh-CN" altLang="en-US" dirty="0"/>
          </a:p>
          <a:p>
            <a:pPr lvl="0"/>
            <a:r>
              <a:rPr lang="en-US" altLang="zh-CN" dirty="0"/>
              <a:t>2</a:t>
            </a:r>
            <a:r>
              <a:rPr lang="zh-CN" altLang="en-US" dirty="0"/>
              <a:t>但是当一个名字在同一个程序块或过程中，可用作标号、实型变量、域名时，词法只能返回（</a:t>
            </a:r>
            <a:r>
              <a:rPr lang="en-US" altLang="zh-CN" dirty="0"/>
              <a:t>$ID, TOKEN</a:t>
            </a:r>
            <a:r>
              <a:rPr lang="zh-CN" altLang="en-US" dirty="0"/>
              <a:t>），由语法分析程序为标识符建表</a:t>
            </a:r>
            <a:endParaRPr lang="zh-CN" altLang="en-US" dirty="0"/>
          </a:p>
          <a:p>
            <a:pPr lvl="0"/>
            <a:r>
              <a:rPr lang="en-US" altLang="zh-CN" dirty="0"/>
              <a:t>b, </a:t>
            </a:r>
            <a:r>
              <a:rPr lang="zh-CN" altLang="en-US" dirty="0"/>
              <a:t>这些信息在不同的时刻插入符号表：</a:t>
            </a:r>
            <a:br>
              <a:rPr lang="zh-CN" altLang="en-US" dirty="0"/>
            </a:br>
            <a:endParaRPr lang="zh-CN" altLang="en-US" dirty="0"/>
          </a:p>
          <a:p>
            <a:pPr lvl="0"/>
            <a:r>
              <a:rPr lang="zh-CN" altLang="en-US" dirty="0"/>
              <a:t>	</a:t>
            </a:r>
            <a:r>
              <a:rPr lang="en-US" altLang="zh-CN" dirty="0"/>
              <a:t>1</a:t>
            </a:r>
            <a:r>
              <a:rPr lang="zh-CN" altLang="en-US" dirty="0"/>
              <a:t>，遇到显式说明时，把属性插入；</a:t>
            </a:r>
            <a:endParaRPr lang="zh-CN" altLang="en-US" dirty="0"/>
          </a:p>
          <a:p>
            <a:pPr lvl="0"/>
            <a:r>
              <a:rPr lang="en-US" altLang="zh-CN" dirty="0"/>
              <a:t>2</a:t>
            </a:r>
            <a:r>
              <a:rPr lang="zh-CN" altLang="en-US" dirty="0"/>
              <a:t>，语法可以隐含的说明变量的某种用途，如标号	后的 ： ，所以和产生式  </a:t>
            </a:r>
            <a:endParaRPr lang="zh-CN" altLang="en-US" dirty="0"/>
          </a:p>
          <a:p>
            <a:pPr lvl="0"/>
            <a:r>
              <a:rPr lang="zh-CN" altLang="en-US" dirty="0"/>
              <a:t>        语句</a:t>
            </a:r>
            <a:r>
              <a:rPr lang="en-US" altLang="zh-CN" dirty="0"/>
              <a:t>-&gt; id:</a:t>
            </a:r>
            <a:r>
              <a:rPr lang="zh-CN" altLang="en-US" dirty="0"/>
              <a:t>语句  	</a:t>
            </a:r>
            <a:endParaRPr lang="zh-CN" altLang="en-US" dirty="0"/>
          </a:p>
          <a:p>
            <a:pPr lvl="0"/>
            <a:r>
              <a:rPr lang="zh-CN" altLang="en-US" dirty="0"/>
              <a:t>相关的语义动作是把 </a:t>
            </a:r>
            <a:r>
              <a:rPr lang="en-US" altLang="zh-CN" dirty="0"/>
              <a:t>id </a:t>
            </a:r>
            <a:r>
              <a:rPr lang="zh-CN" altLang="en-US" dirty="0"/>
              <a:t>为标号的事实插入符号表，标号链，定义否填入；</a:t>
            </a:r>
            <a:endParaRPr lang="zh-CN" altLang="en-US" dirty="0"/>
          </a:p>
          <a:p>
            <a:pPr lvl="0"/>
            <a:r>
              <a:rPr lang="en-US" altLang="zh-CN" dirty="0"/>
              <a:t>3</a:t>
            </a:r>
            <a:r>
              <a:rPr lang="zh-CN" altLang="en-US" dirty="0"/>
              <a:t>，地址分配；</a:t>
            </a:r>
            <a:endParaRPr lang="zh-CN" altLang="en-US" dirty="0"/>
          </a:p>
          <a:p>
            <a:pPr lvl="0"/>
            <a:r>
              <a:rPr lang="zh-CN" altLang="en-US" dirty="0"/>
              <a:t>类似，过程说明的语法告诉我们某些名字是形参。</a:t>
            </a:r>
            <a:endParaRPr lang="zh-CN" altLang="en-US" dirty="0"/>
          </a:p>
          <a:p>
            <a:pPr lvl="0"/>
            <a:endParaRPr lang="zh-CN" altLang="en-US" dirty="0"/>
          </a:p>
          <a:p>
            <a:pPr lvl="0"/>
            <a:endParaRPr lang="zh-CN" altLang="en-US" dirty="0"/>
          </a:p>
        </p:txBody>
      </p:sp>
      <p:sp>
        <p:nvSpPr>
          <p:cNvPr id="36868" name="Slide Number Placeholder 3"/>
          <p:cNvSpPr txBox="1">
            <a:spLocks noGrp="1"/>
          </p:cNvSpPr>
          <p:nvPr>
            <p:ph type="sldNum" sz="quarter"/>
          </p:nvPr>
        </p:nvSpPr>
        <p:spPr>
          <a:xfrm>
            <a:off x="5624513" y="6456363"/>
            <a:ext cx="4302125" cy="341312"/>
          </a:xfrm>
          <a:prstGeom prst="rect">
            <a:avLst/>
          </a:prstGeom>
          <a:noFill/>
          <a:ln w="9525">
            <a:noFill/>
          </a:ln>
        </p:spPr>
        <p:txBody>
          <a:bodyPr lIns="91148" tIns="45574" rIns="91148" bIns="45574" anchor="b" anchorCtr="0"/>
          <a:p>
            <a:pPr lvl="0" algn="r" eaLnBrk="1" hangingPunct="1"/>
            <a:fld id="{9A0DB2DC-4C9A-4742-B13C-FB6460FD3503}" type="slidenum">
              <a:rPr lang="zh-TW" altLang="en-US" sz="1200" dirty="0"/>
            </a:fld>
            <a:endParaRPr lang="zh-TW"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標題投影片">
    <p:spTree>
      <p:nvGrpSpPr>
        <p:cNvPr id="1" name=""/>
        <p:cNvGrpSpPr/>
        <p:nvPr/>
      </p:nvGrpSpPr>
      <p:grpSpPr>
        <a:xfrm>
          <a:off x="0" y="0"/>
          <a:ext cx="0" cy="0"/>
          <a:chOff x="0" y="0"/>
          <a:chExt cx="0" cy="0"/>
        </a:xfrm>
      </p:grpSpPr>
      <p:sp>
        <p:nvSpPr>
          <p:cNvPr id="11" name="矩形 10"/>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3" name="矩形 12"/>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5" name="矩形 14"/>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8" name="標題 7"/>
          <p:cNvSpPr>
            <a:spLocks noGrp="1"/>
          </p:cNvSpPr>
          <p:nvPr>
            <p:ph type="ctrTitle"/>
          </p:nvPr>
        </p:nvSpPr>
        <p:spPr>
          <a:xfrm>
            <a:off x="1219200" y="3886200"/>
            <a:ext cx="6858000" cy="990600"/>
          </a:xfrm>
        </p:spPr>
        <p:txBody>
          <a:bodyPr anchor="t"/>
          <a:lstStyle>
            <a:lvl1pPr algn="r">
              <a:defRPr sz="3200">
                <a:solidFill>
                  <a:schemeClr val="tx1"/>
                </a:solidFill>
              </a:defRPr>
            </a:lvl1pPr>
          </a:lstStyle>
          <a:p>
            <a:r>
              <a:rPr lang="zh-TW" altLang="en-US" smtClean="0"/>
              <a:t>按一下以編輯母片標題樣式</a:t>
            </a:r>
            <a:endParaRPr lang="en-US"/>
          </a:p>
        </p:txBody>
      </p:sp>
      <p:sp>
        <p:nvSpPr>
          <p:cNvPr id="9" name="副標題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TW" altLang="en-US" smtClean="0"/>
              <a:t>按一下以編輯母片副標題樣式</a:t>
            </a:r>
            <a:endParaRPr lang="en-US"/>
          </a:p>
        </p:txBody>
      </p:sp>
      <p:sp>
        <p:nvSpPr>
          <p:cNvPr id="16" name="日期版面配置區 27"/>
          <p:cNvSpPr>
            <a:spLocks noGrp="1"/>
          </p:cNvSpPr>
          <p:nvPr>
            <p:ph type="dt" sz="half" idx="2"/>
          </p:nvPr>
        </p:nvSpPr>
        <p:spPr>
          <a:xfrm>
            <a:off x="6400800" y="6354763"/>
            <a:ext cx="2286000" cy="366713"/>
          </a:xfrm>
          <a:prstGeom prst="rect">
            <a:avLst/>
          </a:prstGeom>
        </p:spPr>
        <p:txBody>
          <a:bodyPr vert="horz"/>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fld id="{826056BB-5923-4805-B1C1-93B4C8B46023}"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7" name="頁尾版面配置區 16"/>
          <p:cNvSpPr>
            <a:spLocks noGrp="1"/>
          </p:cNvSpPr>
          <p:nvPr>
            <p:ph type="ftr" sz="quarter" idx="3"/>
          </p:nvPr>
        </p:nvSpPr>
        <p:spPr>
          <a:xfrm>
            <a:off x="2898775" y="6354763"/>
            <a:ext cx="3475038" cy="366713"/>
          </a:xfrm>
          <a:prstGeom prst="rect">
            <a:avLst/>
          </a:prstGeom>
        </p:spPr>
        <p:txBody>
          <a:bodyPr vert="horz"/>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8" name="投影片編號版面配置區 28"/>
          <p:cNvSpPr>
            <a:spLocks noGrp="1"/>
          </p:cNvSpPr>
          <p:nvPr>
            <p:ph type="sldNum" sz="quarter" idx="4"/>
          </p:nvPr>
        </p:nvSpPr>
        <p:spPr>
          <a:xfrm>
            <a:off x="1216025" y="6354763"/>
            <a:ext cx="1219200" cy="366713"/>
          </a:xfrm>
          <a:prstGeom prst="rect">
            <a:avLst/>
          </a:prstGeom>
        </p:spPr>
        <p:txBody>
          <a:bodyPr vert="horz"/>
          <a:p>
            <a:pPr>
              <a:buNone/>
            </a:pPr>
            <a:fld id="{9A0DB2DC-4C9A-4742-B13C-FB6460FD3503}" type="slidenum">
              <a:rPr lang="zh-TW" altLang="en-US" dirty="0"/>
            </a:fld>
            <a:endParaRPr lang="zh-TW"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1A4D7A3-908F-4A65-8205-557310D96F5F}"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5" name="页脚占位符 4"/>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TW" altLang="en-US" dirty="0">
                <a:latin typeface="Times New Roman" panose="02020603050405020304" pitchFamily="18" charset="0"/>
              </a:rPr>
            </a:fld>
            <a:endParaRPr lang="zh-TW" altLang="en-US" dirty="0">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直排標題及文字">
    <p:spTree>
      <p:nvGrpSpPr>
        <p:cNvPr id="1" name=""/>
        <p:cNvGrpSpPr/>
        <p:nvPr/>
      </p:nvGrpSpPr>
      <p:grpSpPr>
        <a:xfrm>
          <a:off x="0" y="0"/>
          <a:ext cx="0" cy="0"/>
          <a:chOff x="0" y="0"/>
          <a:chExt cx="0" cy="0"/>
        </a:xfrm>
      </p:grpSpPr>
      <p:sp>
        <p:nvSpPr>
          <p:cNvPr id="8194" name="直線接點 10"/>
          <p:cNvSpPr/>
          <p:nvPr/>
        </p:nvSpPr>
        <p:spPr>
          <a:xfrm>
            <a:off x="457200" y="6353175"/>
            <a:ext cx="8229600" cy="0"/>
          </a:xfrm>
          <a:prstGeom prst="line">
            <a:avLst/>
          </a:prstGeom>
          <a:ln w="9525" cap="flat" cmpd="sng">
            <a:solidFill>
              <a:schemeClr val="accent2"/>
            </a:solidFill>
            <a:prstDash val="dash"/>
            <a:headEnd type="none" w="med" len="med"/>
            <a:tailEnd type="none" w="med" len="med"/>
          </a:ln>
        </p:spPr>
      </p:sp>
      <p:sp>
        <p:nvSpPr>
          <p:cNvPr id="12" name="等腰三角形 11"/>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8196" name="直線接點 12"/>
          <p:cNvSpPr/>
          <p:nvPr/>
        </p:nvSpPr>
        <p:spPr>
          <a:xfrm rot="5400000">
            <a:off x="3630613" y="3201988"/>
            <a:ext cx="5851525" cy="0"/>
          </a:xfrm>
          <a:prstGeom prst="line">
            <a:avLst/>
          </a:prstGeom>
          <a:ln w="9525" cap="flat" cmpd="sng">
            <a:solidFill>
              <a:schemeClr val="accent2"/>
            </a:solidFill>
            <a:prstDash val="dash"/>
            <a:headEnd type="none" w="med" len="med"/>
            <a:tailEnd type="none" w="med" len="med"/>
          </a:ln>
        </p:spPr>
      </p:sp>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en-US"/>
          </a:p>
        </p:txBody>
      </p:sp>
      <p:sp>
        <p:nvSpPr>
          <p:cNvPr id="15" name="日期版面配置區 3"/>
          <p:cNvSpPr>
            <a:spLocks noGrp="1"/>
          </p:cNvSpPr>
          <p:nvPr>
            <p:ph type="dt" sz="half" idx="2"/>
          </p:nvPr>
        </p:nvSpPr>
        <p:spPr>
          <a:xfrm>
            <a:off x="6400800" y="6356350"/>
            <a:ext cx="2289175" cy="365125"/>
          </a:xfrm>
          <a:prstGeom prst="rect">
            <a:avLst/>
          </a:prstGeom>
        </p:spPr>
        <p:txBody>
          <a:bodyPr vert="horz"/>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F134D52A-36F1-4147-B3F6-32A0251100E7}"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6" name="頁尾版面配置區 4"/>
          <p:cNvSpPr>
            <a:spLocks noGrp="1"/>
          </p:cNvSpPr>
          <p:nvPr>
            <p:ph type="ftr" sz="quarter" idx="3"/>
          </p:nvPr>
        </p:nvSpPr>
        <p:spPr>
          <a:xfrm>
            <a:off x="2898775" y="6356350"/>
            <a:ext cx="3505200" cy="365125"/>
          </a:xfrm>
          <a:prstGeom prst="rect">
            <a:avLst/>
          </a:prstGeom>
        </p:spPr>
        <p:txBody>
          <a:bodyPr vert="horz"/>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7" name="投影片編號版面配置區 5"/>
          <p:cNvSpPr>
            <a:spLocks noGrp="1"/>
          </p:cNvSpPr>
          <p:nvPr>
            <p:ph type="sldNum" sz="quarter" idx="4"/>
          </p:nvPr>
        </p:nvSpPr>
        <p:spPr>
          <a:xfrm>
            <a:off x="612775" y="6356350"/>
            <a:ext cx="1981200" cy="365125"/>
          </a:xfrm>
          <a:prstGeom prst="rect">
            <a:avLst/>
          </a:prstGeom>
        </p:spPr>
        <p:txBody>
          <a:bodyPr vert="horz"/>
          <a:p>
            <a:pPr>
              <a:buNone/>
            </a:pPr>
            <a:fld id="{9A0DB2DC-4C9A-4742-B13C-FB6460FD3503}" type="slidenum">
              <a:rPr lang="zh-TW" altLang="en-US" dirty="0"/>
            </a:fld>
            <a:endParaRPr lang="zh-TW"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1A4D7A3-908F-4A65-8205-557310D96F5F}"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3" name="页脚占位符 2"/>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4" name="灯片编号占位符 3"/>
          <p:cNvSpPr>
            <a:spLocks noGrp="1"/>
          </p:cNvSpPr>
          <p:nvPr>
            <p:ph type="sldNum" sz="quarter" idx="12"/>
          </p:nvPr>
        </p:nvSpPr>
        <p:spPr/>
        <p:txBody>
          <a:bodyPr/>
          <a:p>
            <a:pPr lvl="0" eaLnBrk="1" hangingPunct="1">
              <a:buNone/>
            </a:pPr>
            <a:fld id="{9A0DB2DC-4C9A-4742-B13C-FB6460FD3503}" type="slidenum">
              <a:rPr lang="zh-TW" altLang="en-US" dirty="0">
                <a:latin typeface="Times New Roman" panose="02020603050405020304" pitchFamily="18" charset="0"/>
              </a:rPr>
            </a:fld>
            <a:endParaRPr lang="zh-TW" altLang="en-US" dirty="0">
              <a:latin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b="0">
                <a:latin typeface="+mj-lt"/>
              </a:defRPr>
            </a:lvl1pPr>
          </a:lstStyle>
          <a:p>
            <a:r>
              <a:rPr lang="zh-TW" altLang="en-US" dirty="0" smtClean="0"/>
              <a:t>按一下以編輯母片標題樣式</a:t>
            </a:r>
            <a:endParaRPr lang="en-US" dirty="0"/>
          </a:p>
        </p:txBody>
      </p:sp>
      <p:sp>
        <p:nvSpPr>
          <p:cNvPr id="8" name="內容版面配置區 7"/>
          <p:cNvSpPr>
            <a:spLocks noGrp="1"/>
          </p:cNvSpPr>
          <p:nvPr>
            <p:ph sz="quarter" idx="1"/>
          </p:nvPr>
        </p:nvSpPr>
        <p:spPr>
          <a:xfrm>
            <a:off x="457200" y="1219200"/>
            <a:ext cx="8229600" cy="4937760"/>
          </a:xfrm>
        </p:spPr>
        <p:txBody>
          <a:bodyPr/>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1A4D7A3-908F-4A65-8205-557310D96F5F}"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4" name="页脚占位符 3"/>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zh-TW" altLang="en-US" dirty="0">
                <a:latin typeface="Times New Roman" panose="02020603050405020304" pitchFamily="18" charset="0"/>
              </a:rPr>
            </a:fld>
            <a:endParaRPr lang="zh-TW" altLang="en-US" dirty="0">
              <a:latin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區段標題">
    <p:bg>
      <p:bgRef idx="1001">
        <a:schemeClr val="bg2"/>
      </p:bgRef>
    </p:bg>
    <p:spTree>
      <p:nvGrpSpPr>
        <p:cNvPr id="1" name=""/>
        <p:cNvGrpSpPr/>
        <p:nvPr/>
      </p:nvGrpSpPr>
      <p:grpSpPr>
        <a:xfrm>
          <a:off x="0" y="0"/>
          <a:ext cx="0" cy="0"/>
          <a:chOff x="0" y="0"/>
          <a:chExt cx="0" cy="0"/>
        </a:xfrm>
      </p:grpSpPr>
      <p:sp>
        <p:nvSpPr>
          <p:cNvPr id="11" name="矩形 10"/>
          <p:cNvSpPr/>
          <p:nvPr/>
        </p:nvSpPr>
        <p:spPr>
          <a:xfrm>
            <a:off x="914400" y="2819400"/>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914400" y="2819400"/>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 name="標題 1"/>
          <p:cNvSpPr>
            <a:spLocks noGrp="1"/>
          </p:cNvSpPr>
          <p:nvPr>
            <p:ph type="title"/>
          </p:nvPr>
        </p:nvSpPr>
        <p:spPr>
          <a:xfrm>
            <a:off x="1219200" y="2971800"/>
            <a:ext cx="6858000" cy="1066800"/>
          </a:xfrm>
        </p:spPr>
        <p:txBody>
          <a:bodyPr anchor="t"/>
          <a:lstStyle>
            <a:lvl1pPr algn="r">
              <a:buNone/>
              <a:defRPr sz="3200" b="0" cap="none" baseline="0"/>
            </a:lvl1pPr>
          </a:lstStyle>
          <a:p>
            <a:r>
              <a:rPr lang="zh-TW" altLang="en-US" smtClean="0"/>
              <a:t>按一下以編輯母片標題樣式</a:t>
            </a:r>
            <a:endParaRPr lang="en-US"/>
          </a:p>
        </p:txBody>
      </p:sp>
      <p:sp>
        <p:nvSpPr>
          <p:cNvPr id="3" name="文字版面配置區 2"/>
          <p:cNvSpPr>
            <a:spLocks noGrp="1"/>
          </p:cNvSpPr>
          <p:nvPr>
            <p:ph type="body" idx="1"/>
          </p:nvPr>
        </p:nvSpPr>
        <p:spPr>
          <a:xfrm>
            <a:off x="1295400" y="4267200"/>
            <a:ext cx="67818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TW" altLang="en-US" smtClean="0"/>
              <a:t>按一下以編輯母片文字樣式</a:t>
            </a:r>
            <a:endParaRPr lang="zh-TW" altLang="en-US" smtClean="0"/>
          </a:p>
        </p:txBody>
      </p:sp>
      <p:sp>
        <p:nvSpPr>
          <p:cNvPr id="13" name="日期版面配置區 3"/>
          <p:cNvSpPr>
            <a:spLocks noGrp="1"/>
          </p:cNvSpPr>
          <p:nvPr>
            <p:ph type="dt" sz="half" idx="2"/>
          </p:nvPr>
        </p:nvSpPr>
        <p:spPr>
          <a:xfrm>
            <a:off x="6400800" y="6354763"/>
            <a:ext cx="2286000" cy="366713"/>
          </a:xfrm>
          <a:prstGeom prst="rect">
            <a:avLst/>
          </a:prstGeom>
        </p:spPr>
        <p:txBody>
          <a:bodyPr vert="horz"/>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A792E742-FBD2-4FE5-B9CF-C4CF980E6C3C}"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5" name="頁尾版面配置區 4"/>
          <p:cNvSpPr>
            <a:spLocks noGrp="1"/>
          </p:cNvSpPr>
          <p:nvPr>
            <p:ph type="ftr" sz="quarter" idx="3"/>
          </p:nvPr>
        </p:nvSpPr>
        <p:spPr>
          <a:xfrm>
            <a:off x="2898775" y="6354763"/>
            <a:ext cx="3475038" cy="366713"/>
          </a:xfrm>
          <a:prstGeom prst="rect">
            <a:avLst/>
          </a:prstGeom>
        </p:spPr>
        <p:txBody>
          <a:bodyPr vert="horz"/>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6" name="投影片編號版面配置區 5"/>
          <p:cNvSpPr>
            <a:spLocks noGrp="1"/>
          </p:cNvSpPr>
          <p:nvPr>
            <p:ph type="sldNum" sz="quarter" idx="4"/>
          </p:nvPr>
        </p:nvSpPr>
        <p:spPr>
          <a:xfrm>
            <a:off x="1069975" y="6354763"/>
            <a:ext cx="1520825" cy="366713"/>
          </a:xfrm>
          <a:prstGeom prst="rect">
            <a:avLst/>
          </a:prstGeom>
        </p:spPr>
        <p:txBody>
          <a:bodyPr vert="horz"/>
          <a:p>
            <a:pPr>
              <a:buNone/>
            </a:pPr>
            <a:fld id="{9A0DB2DC-4C9A-4742-B13C-FB6460FD3503}" type="slidenum">
              <a:rPr lang="zh-TW" altLang="en-US" dirty="0"/>
            </a:fld>
            <a:endParaRPr lang="zh-TW" alt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228600"/>
            <a:ext cx="8229600" cy="914400"/>
          </a:xfrm>
        </p:spPr>
        <p:txBody>
          <a:bodyPr/>
          <a:lstStyle/>
          <a:p>
            <a:r>
              <a:rPr lang="zh-TW" altLang="en-US" smtClean="0"/>
              <a:t>按一下以編輯母片標題樣式</a:t>
            </a:r>
            <a:endParaRPr lang="en-US"/>
          </a:p>
        </p:txBody>
      </p:sp>
      <p:sp>
        <p:nvSpPr>
          <p:cNvPr id="9" name="內容版面配置區 8"/>
          <p:cNvSpPr>
            <a:spLocks noGrp="1"/>
          </p:cNvSpPr>
          <p:nvPr>
            <p:ph sz="quarter" idx="1"/>
          </p:nvPr>
        </p:nvSpPr>
        <p:spPr>
          <a:xfrm>
            <a:off x="457200" y="1219200"/>
            <a:ext cx="4041648" cy="4937760"/>
          </a:xfrm>
        </p:spPr>
        <p:txBody>
          <a:bodyPr/>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en-US"/>
          </a:p>
        </p:txBody>
      </p:sp>
      <p:sp>
        <p:nvSpPr>
          <p:cNvPr id="11" name="內容版面配置區 10"/>
          <p:cNvSpPr>
            <a:spLocks noGrp="1"/>
          </p:cNvSpPr>
          <p:nvPr>
            <p:ph sz="quarter" idx="2"/>
          </p:nvPr>
        </p:nvSpPr>
        <p:spPr>
          <a:xfrm>
            <a:off x="4632198" y="1216152"/>
            <a:ext cx="4041648" cy="4937760"/>
          </a:xfrm>
        </p:spPr>
        <p:txBody>
          <a:bodyPr/>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1A4D7A3-908F-4A65-8205-557310D96F5F}"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4" name="页脚占位符 3"/>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zh-TW" altLang="en-US" dirty="0">
                <a:latin typeface="Times New Roman" panose="02020603050405020304" pitchFamily="18" charset="0"/>
              </a:rPr>
            </a:fld>
            <a:endParaRPr lang="zh-TW" altLang="en-US" dirty="0">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28600"/>
            <a:ext cx="8229600" cy="914400"/>
          </a:xfrm>
        </p:spPr>
        <p:txBody>
          <a:bodyPr anchor="ctr"/>
          <a:lstStyle>
            <a:lvl1pPr>
              <a:defRPr/>
            </a:lvl1pPr>
          </a:lstStyle>
          <a:p>
            <a:r>
              <a:rPr lang="zh-TW" altLang="en-US" smtClean="0"/>
              <a:t>按一下以編輯母片標題樣式</a:t>
            </a:r>
            <a:endParaRPr lang="en-US"/>
          </a:p>
        </p:txBody>
      </p:sp>
      <p:sp>
        <p:nvSpPr>
          <p:cNvPr id="3" name="文字版面配置區 2"/>
          <p:cNvSpPr>
            <a:spLocks noGrp="1"/>
          </p:cNvSpPr>
          <p:nvPr>
            <p:ph type="body" idx="1"/>
          </p:nvPr>
        </p:nvSpPr>
        <p:spPr>
          <a:xfrm>
            <a:off x="457200" y="1285875"/>
            <a:ext cx="4040188"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zh-TW" altLang="en-US" smtClean="0"/>
              <a:t>按一下以編輯母片文字樣式</a:t>
            </a:r>
            <a:endParaRPr lang="zh-TW" altLang="en-US" smtClean="0"/>
          </a:p>
        </p:txBody>
      </p:sp>
      <p:sp>
        <p:nvSpPr>
          <p:cNvPr id="4" name="文字版面配置區 3"/>
          <p:cNvSpPr>
            <a:spLocks noGrp="1"/>
          </p:cNvSpPr>
          <p:nvPr>
            <p:ph type="body" sz="half" idx="3"/>
          </p:nvPr>
        </p:nvSpPr>
        <p:spPr>
          <a:xfrm>
            <a:off x="4648200" y="1295400"/>
            <a:ext cx="4041775"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zh-TW" altLang="en-US" smtClean="0"/>
              <a:t>按一下以編輯母片文字樣式</a:t>
            </a:r>
            <a:endParaRPr lang="zh-TW" altLang="en-US" smtClean="0"/>
          </a:p>
        </p:txBody>
      </p:sp>
      <p:sp>
        <p:nvSpPr>
          <p:cNvPr id="11" name="內容版面配置區 10"/>
          <p:cNvSpPr>
            <a:spLocks noGrp="1"/>
          </p:cNvSpPr>
          <p:nvPr>
            <p:ph sz="quarter" idx="2"/>
          </p:nvPr>
        </p:nvSpPr>
        <p:spPr>
          <a:xfrm>
            <a:off x="457200" y="2133600"/>
            <a:ext cx="4038600" cy="4038600"/>
          </a:xfrm>
        </p:spPr>
        <p:txBody>
          <a:bodyPr/>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en-US"/>
          </a:p>
        </p:txBody>
      </p:sp>
      <p:sp>
        <p:nvSpPr>
          <p:cNvPr id="13" name="內容版面配置區 12"/>
          <p:cNvSpPr>
            <a:spLocks noGrp="1"/>
          </p:cNvSpPr>
          <p:nvPr>
            <p:ph sz="quarter" idx="4"/>
          </p:nvPr>
        </p:nvSpPr>
        <p:spPr>
          <a:xfrm>
            <a:off x="4648200" y="2133600"/>
            <a:ext cx="4038600" cy="4038600"/>
          </a:xfrm>
        </p:spPr>
        <p:txBody>
          <a:bodyPr/>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1A4D7A3-908F-4A65-8205-557310D96F5F}"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6" name="页脚占位符 5"/>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TW" altLang="en-US" dirty="0">
                <a:latin typeface="Times New Roman" panose="02020603050405020304" pitchFamily="18" charset="0"/>
              </a:rPr>
            </a:fld>
            <a:endParaRPr lang="zh-TW" altLang="en-US" dirty="0">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11" name="等腰三角形 10"/>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 name="標題 1"/>
          <p:cNvSpPr>
            <a:spLocks noGrp="1"/>
          </p:cNvSpPr>
          <p:nvPr>
            <p:ph type="title"/>
          </p:nvPr>
        </p:nvSpPr>
        <p:spPr>
          <a:xfrm>
            <a:off x="457200" y="228600"/>
            <a:ext cx="8229600" cy="914400"/>
          </a:xfrm>
        </p:spPr>
        <p:txBody>
          <a:bodyPr/>
          <a:lstStyle/>
          <a:p>
            <a:r>
              <a:rPr lang="zh-TW" altLang="en-US" smtClean="0"/>
              <a:t>按一下以編輯母片標題樣式</a:t>
            </a:r>
            <a:endParaRPr lang="en-US"/>
          </a:p>
        </p:txBody>
      </p:sp>
      <p:sp>
        <p:nvSpPr>
          <p:cNvPr id="12" name="日期版面配置區 2"/>
          <p:cNvSpPr>
            <a:spLocks noGrp="1"/>
          </p:cNvSpPr>
          <p:nvPr>
            <p:ph type="dt" sz="half" idx="2"/>
          </p:nvPr>
        </p:nvSpPr>
        <p:spPr>
          <a:xfrm>
            <a:off x="6400800" y="6356350"/>
            <a:ext cx="2289175" cy="365125"/>
          </a:xfrm>
          <a:prstGeom prst="rect">
            <a:avLst/>
          </a:prstGeom>
        </p:spPr>
        <p:txBody>
          <a:bodyPr vert="horz"/>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56C45B65-4885-4379-9D28-905F0C883F55}"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3" name="頁尾版面配置區 3"/>
          <p:cNvSpPr>
            <a:spLocks noGrp="1"/>
          </p:cNvSpPr>
          <p:nvPr>
            <p:ph type="ftr" sz="quarter" idx="3"/>
          </p:nvPr>
        </p:nvSpPr>
        <p:spPr>
          <a:xfrm>
            <a:off x="2898775" y="6356350"/>
            <a:ext cx="3505200" cy="365125"/>
          </a:xfrm>
          <a:prstGeom prst="rect">
            <a:avLst/>
          </a:prstGeom>
        </p:spPr>
        <p:txBody>
          <a:bodyPr vert="horz"/>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5" name="投影片編號版面配置區 4"/>
          <p:cNvSpPr>
            <a:spLocks noGrp="1"/>
          </p:cNvSpPr>
          <p:nvPr>
            <p:ph type="sldNum" sz="quarter" idx="4"/>
          </p:nvPr>
        </p:nvSpPr>
        <p:spPr>
          <a:xfrm>
            <a:off x="612775" y="6356350"/>
            <a:ext cx="1981200" cy="365125"/>
          </a:xfrm>
          <a:prstGeom prst="rect">
            <a:avLst/>
          </a:prstGeom>
        </p:spPr>
        <p:txBody>
          <a:bodyPr vert="horz"/>
          <a:p>
            <a:pPr>
              <a:buNone/>
            </a:pPr>
            <a:fld id="{9A0DB2DC-4C9A-4742-B13C-FB6460FD3503}" type="slidenum">
              <a:rPr lang="zh-TW" altLang="en-US" dirty="0"/>
            </a:fld>
            <a:endParaRPr lang="zh-TW"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5122" name="直線接點 10"/>
          <p:cNvSpPr/>
          <p:nvPr/>
        </p:nvSpPr>
        <p:spPr>
          <a:xfrm>
            <a:off x="457200" y="6353175"/>
            <a:ext cx="8229600" cy="0"/>
          </a:xfrm>
          <a:prstGeom prst="line">
            <a:avLst/>
          </a:prstGeom>
          <a:ln w="9525" cap="flat" cmpd="sng">
            <a:solidFill>
              <a:schemeClr val="accent2"/>
            </a:solidFill>
            <a:prstDash val="dash"/>
            <a:headEnd type="none" w="med" len="med"/>
            <a:tailEnd type="none" w="med" len="med"/>
          </a:ln>
        </p:spPr>
      </p:sp>
      <p:sp>
        <p:nvSpPr>
          <p:cNvPr id="12" name="等腰三角形 11"/>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3" name="日期版面配置區 1"/>
          <p:cNvSpPr>
            <a:spLocks noGrp="1"/>
          </p:cNvSpPr>
          <p:nvPr>
            <p:ph type="dt" sz="half" idx="2"/>
          </p:nvPr>
        </p:nvSpPr>
        <p:spPr>
          <a:xfrm>
            <a:off x="6400800" y="6356350"/>
            <a:ext cx="2289175" cy="365125"/>
          </a:xfrm>
          <a:prstGeom prst="rect">
            <a:avLst/>
          </a:prstGeom>
        </p:spPr>
        <p:txBody>
          <a:bodyPr vert="horz"/>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D49D7399-C53C-4BCF-BFBE-7697ACEB3EDD}"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5" name="頁尾版面配置區 2"/>
          <p:cNvSpPr>
            <a:spLocks noGrp="1"/>
          </p:cNvSpPr>
          <p:nvPr>
            <p:ph type="ftr" sz="quarter" idx="3"/>
          </p:nvPr>
        </p:nvSpPr>
        <p:spPr>
          <a:xfrm>
            <a:off x="2898775" y="6356350"/>
            <a:ext cx="3505200" cy="365125"/>
          </a:xfrm>
          <a:prstGeom prst="rect">
            <a:avLst/>
          </a:prstGeom>
        </p:spPr>
        <p:txBody>
          <a:bodyPr vert="horz"/>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6" name="投影片編號版面配置區 3"/>
          <p:cNvSpPr>
            <a:spLocks noGrp="1"/>
          </p:cNvSpPr>
          <p:nvPr>
            <p:ph type="sldNum" sz="quarter" idx="4"/>
          </p:nvPr>
        </p:nvSpPr>
        <p:spPr>
          <a:xfrm>
            <a:off x="612775" y="6356350"/>
            <a:ext cx="1981200" cy="365125"/>
          </a:xfrm>
          <a:prstGeom prst="rect">
            <a:avLst/>
          </a:prstGeom>
        </p:spPr>
        <p:txBody>
          <a:bodyPr vert="horz"/>
          <a:p>
            <a:pPr>
              <a:buNone/>
            </a:pPr>
            <a:fld id="{9A0DB2DC-4C9A-4742-B13C-FB6460FD3503}" type="slidenum">
              <a:rPr lang="zh-TW" altLang="en-US" dirty="0"/>
            </a:fld>
            <a:endParaRPr lang="zh-TW"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含標題的內容">
    <p:spTree>
      <p:nvGrpSpPr>
        <p:cNvPr id="1" name=""/>
        <p:cNvGrpSpPr/>
        <p:nvPr/>
      </p:nvGrpSpPr>
      <p:grpSpPr>
        <a:xfrm>
          <a:off x="0" y="0"/>
          <a:ext cx="0" cy="0"/>
          <a:chOff x="0" y="0"/>
          <a:chExt cx="0" cy="0"/>
        </a:xfrm>
      </p:grpSpPr>
      <p:sp>
        <p:nvSpPr>
          <p:cNvPr id="6146" name="直線接點 10"/>
          <p:cNvSpPr/>
          <p:nvPr/>
        </p:nvSpPr>
        <p:spPr>
          <a:xfrm>
            <a:off x="457200" y="6353175"/>
            <a:ext cx="8229600" cy="0"/>
          </a:xfrm>
          <a:prstGeom prst="line">
            <a:avLst/>
          </a:prstGeom>
          <a:ln w="9525" cap="flat" cmpd="sng">
            <a:solidFill>
              <a:schemeClr val="accent2"/>
            </a:solidFill>
            <a:prstDash val="dash"/>
            <a:headEnd type="none" w="med" len="med"/>
            <a:tailEnd type="none" w="med" len="med"/>
          </a:ln>
        </p:spPr>
      </p:sp>
      <p:sp>
        <p:nvSpPr>
          <p:cNvPr id="6147" name="直線接點 11"/>
          <p:cNvSpPr/>
          <p:nvPr/>
        </p:nvSpPr>
        <p:spPr>
          <a:xfrm rot="5400000">
            <a:off x="3160713" y="3324225"/>
            <a:ext cx="6035675" cy="0"/>
          </a:xfrm>
          <a:prstGeom prst="line">
            <a:avLst/>
          </a:prstGeom>
          <a:ln w="9525" cap="flat" cmpd="sng">
            <a:solidFill>
              <a:schemeClr val="accent2"/>
            </a:solidFill>
            <a:prstDash val="dash"/>
            <a:headEnd type="none" w="med" len="med"/>
            <a:tailEnd type="none" w="med" len="med"/>
          </a:ln>
        </p:spPr>
      </p:sp>
      <p:sp>
        <p:nvSpPr>
          <p:cNvPr id="13" name="等腰三角形 1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 name="標題 1"/>
          <p:cNvSpPr>
            <a:spLocks noGrp="1"/>
          </p:cNvSpPr>
          <p:nvPr>
            <p:ph type="title"/>
          </p:nvPr>
        </p:nvSpPr>
        <p:spPr>
          <a:xfrm>
            <a:off x="6324600" y="304800"/>
            <a:ext cx="2514600" cy="838200"/>
          </a:xfrm>
        </p:spPr>
        <p:txBody>
          <a:bodyPr>
            <a:noAutofit/>
          </a:bodyPr>
          <a:lstStyle>
            <a:lvl1pPr algn="l">
              <a:buNone/>
              <a:defRPr sz="2000" b="1">
                <a:solidFill>
                  <a:schemeClr val="tx2"/>
                </a:solidFill>
                <a:latin typeface="+mn-lt"/>
                <a:ea typeface="+mn-ea"/>
                <a:cs typeface="+mn-cs"/>
              </a:defRPr>
            </a:lvl1pPr>
          </a:lstStyle>
          <a:p>
            <a:r>
              <a:rPr lang="zh-TW" altLang="en-US" smtClean="0"/>
              <a:t>按一下以編輯母片標題樣式</a:t>
            </a:r>
            <a:endParaRPr lang="en-US"/>
          </a:p>
        </p:txBody>
      </p:sp>
      <p:sp>
        <p:nvSpPr>
          <p:cNvPr id="3" name="文字版面配置區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zh-TW" altLang="en-US" smtClean="0"/>
              <a:t>按一下以編輯母片文字樣式</a:t>
            </a:r>
            <a:endParaRPr lang="zh-TW" altLang="en-US" smtClean="0"/>
          </a:p>
        </p:txBody>
      </p:sp>
      <p:sp>
        <p:nvSpPr>
          <p:cNvPr id="12" name="內容版面配置區 11"/>
          <p:cNvSpPr>
            <a:spLocks noGrp="1"/>
          </p:cNvSpPr>
          <p:nvPr>
            <p:ph sz="quarter" idx="1"/>
          </p:nvPr>
        </p:nvSpPr>
        <p:spPr>
          <a:xfrm>
            <a:off x="304800" y="304800"/>
            <a:ext cx="5715000" cy="5715000"/>
          </a:xfrm>
        </p:spPr>
        <p:txBody>
          <a:bodyPr/>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en-US"/>
          </a:p>
        </p:txBody>
      </p:sp>
      <p:sp>
        <p:nvSpPr>
          <p:cNvPr id="15" name="日期版面配置區 4"/>
          <p:cNvSpPr>
            <a:spLocks noGrp="1"/>
          </p:cNvSpPr>
          <p:nvPr>
            <p:ph type="dt" sz="half" idx="12"/>
          </p:nvPr>
        </p:nvSpPr>
        <p:spPr>
          <a:xfrm>
            <a:off x="6400800" y="6356350"/>
            <a:ext cx="2289175" cy="365125"/>
          </a:xfrm>
          <a:prstGeom prst="rect">
            <a:avLst/>
          </a:prstGeom>
        </p:spPr>
        <p:txBody>
          <a:bodyPr vert="horz"/>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5F8B63BB-22A1-469C-8882-FBD76769844A}"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6" name="頁尾版面配置區 5"/>
          <p:cNvSpPr>
            <a:spLocks noGrp="1"/>
          </p:cNvSpPr>
          <p:nvPr>
            <p:ph type="ftr" sz="quarter" idx="3"/>
          </p:nvPr>
        </p:nvSpPr>
        <p:spPr>
          <a:xfrm>
            <a:off x="2898775" y="6356350"/>
            <a:ext cx="3505200" cy="365125"/>
          </a:xfrm>
          <a:prstGeom prst="rect">
            <a:avLst/>
          </a:prstGeom>
        </p:spPr>
        <p:txBody>
          <a:bodyPr vert="horz"/>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7" name="投影片編號版面配置區 6"/>
          <p:cNvSpPr>
            <a:spLocks noGrp="1"/>
          </p:cNvSpPr>
          <p:nvPr>
            <p:ph type="sldNum" sz="quarter" idx="4"/>
          </p:nvPr>
        </p:nvSpPr>
        <p:spPr>
          <a:xfrm>
            <a:off x="612775" y="6356350"/>
            <a:ext cx="1981200" cy="365125"/>
          </a:xfrm>
          <a:prstGeom prst="rect">
            <a:avLst/>
          </a:prstGeom>
        </p:spPr>
        <p:txBody>
          <a:bodyPr vert="horz"/>
          <a:p>
            <a:pPr>
              <a:buNone/>
            </a:pPr>
            <a:fld id="{9A0DB2DC-4C9A-4742-B13C-FB6460FD3503}" type="slidenum">
              <a:rPr lang="zh-TW" altLang="en-US" dirty="0"/>
            </a:fld>
            <a:endParaRPr lang="zh-TW"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含標題的圖片">
    <p:bg>
      <p:bgRef idx="1001">
        <a:schemeClr val="bg2"/>
      </p:bgRef>
    </p:bg>
    <p:spTree>
      <p:nvGrpSpPr>
        <p:cNvPr id="1" name=""/>
        <p:cNvGrpSpPr/>
        <p:nvPr/>
      </p:nvGrpSpPr>
      <p:grpSpPr>
        <a:xfrm>
          <a:off x="0" y="0"/>
          <a:ext cx="0" cy="0"/>
          <a:chOff x="0" y="0"/>
          <a:chExt cx="0" cy="0"/>
        </a:xfrm>
      </p:grpSpPr>
      <p:sp>
        <p:nvSpPr>
          <p:cNvPr id="7170" name="直線接點 10"/>
          <p:cNvSpPr/>
          <p:nvPr/>
        </p:nvSpPr>
        <p:spPr>
          <a:xfrm>
            <a:off x="457200" y="6353175"/>
            <a:ext cx="8229600" cy="0"/>
          </a:xfrm>
          <a:prstGeom prst="line">
            <a:avLst/>
          </a:prstGeom>
          <a:ln w="9525" cap="flat" cmpd="sng">
            <a:solidFill>
              <a:schemeClr val="accent2"/>
            </a:solidFill>
            <a:prstDash val="dash"/>
            <a:headEnd type="none" w="med" len="med"/>
            <a:tailEnd type="none" w="med" len="med"/>
          </a:ln>
        </p:spPr>
      </p:sp>
      <p:sp>
        <p:nvSpPr>
          <p:cNvPr id="12" name="等腰三角形 11"/>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3" name="矩形 12"/>
          <p:cNvSpPr/>
          <p:nvPr/>
        </p:nvSpPr>
        <p:spPr>
          <a:xfrm>
            <a:off x="457200" y="500063"/>
            <a:ext cx="182563"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 name="標題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lang="zh-TW" altLang="en-US" smtClean="0"/>
              <a:t>按一下以編輯母片標題樣式</a:t>
            </a:r>
            <a:endParaRPr lang="en-US"/>
          </a:p>
        </p:txBody>
      </p:sp>
      <p:sp>
        <p:nvSpPr>
          <p:cNvPr id="3" name="圖片版面配置區 2"/>
          <p:cNvSpPr>
            <a:spLocks noGrp="1"/>
          </p:cNvSpPr>
          <p:nvPr>
            <p:ph type="pic" idx="1"/>
          </p:nvPr>
        </p:nvSpPr>
        <p:spPr>
          <a:xfrm>
            <a:off x="457200" y="1905000"/>
            <a:ext cx="8229600" cy="4270248"/>
          </a:xfrm>
          <a:solidFill>
            <a:schemeClr val="tx1">
              <a:shade val="50000"/>
            </a:schemeClr>
          </a:solidFill>
          <a:ln>
            <a:noFill/>
          </a:ln>
          <a:effectLst/>
        </p:spPr>
        <p:txBody>
          <a:bodyPr vert="horz" wrap="square" lIns="91440" tIns="45720" rIns="91440" bIns="45720" numCol="1" anchor="t" anchorCtr="0" compatLnSpc="1">
            <a:normAutofit/>
          </a:bodyPr>
          <a:lstStyle>
            <a:lvl1pPr marL="0" indent="0">
              <a:spcBef>
                <a:spcPts val="600"/>
              </a:spcBef>
              <a:buNone/>
              <a:defRPr sz="3200"/>
            </a:lvl1p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0" lang="zh-TW" altLang="en-US" sz="3200" b="0" i="0" u="none" strike="noStrike" kern="1200" cap="none" spc="0" normalizeH="0" baseline="0" noProof="0" smtClean="0">
                <a:ln>
                  <a:noFill/>
                </a:ln>
                <a:solidFill>
                  <a:schemeClr val="tx1"/>
                </a:solidFill>
                <a:effectLst/>
                <a:uLnTx/>
                <a:uFillTx/>
                <a:latin typeface="+mn-lt"/>
                <a:ea typeface="+mn-ea"/>
                <a:cs typeface="+mn-cs"/>
              </a:rPr>
              <a:t>按一下圖示以新增圖片</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文字版面配置區 3"/>
          <p:cNvSpPr>
            <a:spLocks noGrp="1"/>
          </p:cNvSpPr>
          <p:nvPr>
            <p:ph type="body" sz="half" idx="2"/>
          </p:nvPr>
        </p:nvSpPr>
        <p:spPr>
          <a:xfrm>
            <a:off x="457200" y="1219200"/>
            <a:ext cx="82296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zh-TW" altLang="en-US" smtClean="0"/>
              <a:t>按一下以編輯母片文字樣式</a:t>
            </a:r>
            <a:endParaRPr lang="zh-TW" altLang="en-US" smtClean="0"/>
          </a:p>
        </p:txBody>
      </p:sp>
      <p:sp>
        <p:nvSpPr>
          <p:cNvPr id="15" name="日期版面配置區 4"/>
          <p:cNvSpPr>
            <a:spLocks noGrp="1"/>
          </p:cNvSpPr>
          <p:nvPr>
            <p:ph type="dt" sz="half" idx="12"/>
          </p:nvPr>
        </p:nvSpPr>
        <p:spPr>
          <a:xfrm>
            <a:off x="6400800" y="6356350"/>
            <a:ext cx="2289175" cy="365125"/>
          </a:xfrm>
          <a:prstGeom prst="rect">
            <a:avLst/>
          </a:prstGeom>
        </p:spPr>
        <p:txBody>
          <a:bodyPr vert="horz"/>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1C189296-9F55-40A6-85E8-5A5E471BC74F}"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6" name="頁尾版面配置區 5"/>
          <p:cNvSpPr>
            <a:spLocks noGrp="1"/>
          </p:cNvSpPr>
          <p:nvPr>
            <p:ph type="ftr" sz="quarter" idx="3"/>
          </p:nvPr>
        </p:nvSpPr>
        <p:spPr>
          <a:xfrm>
            <a:off x="2898775" y="6356350"/>
            <a:ext cx="3505200" cy="365125"/>
          </a:xfrm>
          <a:prstGeom prst="rect">
            <a:avLst/>
          </a:prstGeom>
        </p:spPr>
        <p:txBody>
          <a:bodyPr vert="horz"/>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7" name="投影片編號版面配置區 6"/>
          <p:cNvSpPr>
            <a:spLocks noGrp="1"/>
          </p:cNvSpPr>
          <p:nvPr>
            <p:ph type="sldNum" sz="quarter" idx="4"/>
          </p:nvPr>
        </p:nvSpPr>
        <p:spPr>
          <a:xfrm>
            <a:off x="612775" y="6356350"/>
            <a:ext cx="1981200" cy="365125"/>
          </a:xfrm>
          <a:prstGeom prst="rect">
            <a:avLst/>
          </a:prstGeom>
        </p:spPr>
        <p:txBody>
          <a:bodyPr vert="horz"/>
          <a:p>
            <a:pPr>
              <a:buNone/>
            </a:pPr>
            <a:fld id="{9A0DB2DC-4C9A-4742-B13C-FB6460FD3503}" type="slidenum">
              <a:rPr lang="zh-TW" altLang="en-US" dirty="0"/>
            </a:fld>
            <a:endParaRPr lang="zh-TW" alt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標題版面配置區 21"/>
          <p:cNvSpPr>
            <a:spLocks noGrp="1"/>
          </p:cNvSpPr>
          <p:nvPr>
            <p:ph type="title"/>
          </p:nvPr>
        </p:nvSpPr>
        <p:spPr>
          <a:xfrm>
            <a:off x="457200" y="152400"/>
            <a:ext cx="8229600" cy="990600"/>
          </a:xfrm>
          <a:prstGeom prst="rect">
            <a:avLst/>
          </a:prstGeom>
          <a:noFill/>
          <a:ln w="9525">
            <a:noFill/>
          </a:ln>
        </p:spPr>
        <p:txBody>
          <a:bodyPr anchor="b" anchorCtr="0"/>
          <a:p>
            <a:pPr lvl="0"/>
            <a:r>
              <a:rPr lang="zh-TW" altLang="en-US" dirty="0"/>
              <a:t>按一下以編輯母片標題樣式</a:t>
            </a:r>
            <a:endParaRPr lang="zh-TW" altLang="en-US" dirty="0"/>
          </a:p>
        </p:txBody>
      </p:sp>
      <p:sp>
        <p:nvSpPr>
          <p:cNvPr id="1027" name="文字版面配置區 12"/>
          <p:cNvSpPr>
            <a:spLocks noGrp="1"/>
          </p:cNvSpPr>
          <p:nvPr>
            <p:ph type="body" idx="1"/>
          </p:nvPr>
        </p:nvSpPr>
        <p:spPr>
          <a:xfrm>
            <a:off x="457200" y="1219200"/>
            <a:ext cx="8229600" cy="4910138"/>
          </a:xfrm>
          <a:prstGeom prst="rect">
            <a:avLst/>
          </a:prstGeom>
          <a:noFill/>
          <a:ln w="9525">
            <a:noFill/>
          </a:ln>
        </p:spPr>
        <p:txBody>
          <a:bodyPr/>
          <a:p>
            <a:pPr lvl="0"/>
            <a:r>
              <a:rPr lang="zh-TW" altLang="en-US" dirty="0"/>
              <a:t>按一下以編輯母片文字樣式</a:t>
            </a:r>
            <a:endParaRPr lang="zh-TW" altLang="en-US" dirty="0"/>
          </a:p>
          <a:p>
            <a:pPr lvl="1"/>
            <a:r>
              <a:rPr lang="zh-TW" altLang="en-US" dirty="0"/>
              <a:t>第二層</a:t>
            </a:r>
            <a:endParaRPr lang="zh-TW" altLang="en-US" dirty="0"/>
          </a:p>
          <a:p>
            <a:pPr lvl="2"/>
            <a:r>
              <a:rPr lang="zh-TW" altLang="en-US" dirty="0"/>
              <a:t>第三層</a:t>
            </a:r>
            <a:endParaRPr lang="zh-TW" altLang="en-US" dirty="0"/>
          </a:p>
          <a:p>
            <a:pPr lvl="3"/>
            <a:r>
              <a:rPr lang="zh-TW" altLang="en-US" dirty="0"/>
              <a:t>第四層</a:t>
            </a:r>
            <a:endParaRPr lang="zh-TW" altLang="en-US" dirty="0"/>
          </a:p>
          <a:p>
            <a:pPr lvl="4"/>
            <a:r>
              <a:rPr lang="zh-TW" altLang="en-US" dirty="0"/>
              <a:t>第五層</a:t>
            </a:r>
            <a:endParaRPr lang="zh-TW" altLang="en-US" dirty="0"/>
          </a:p>
        </p:txBody>
      </p:sp>
      <p:sp>
        <p:nvSpPr>
          <p:cNvPr id="14" name="日期版面配置區 13"/>
          <p:cNvSpPr>
            <a:spLocks noGrp="1"/>
          </p:cNvSpPr>
          <p:nvPr>
            <p:ph type="dt" sz="half" idx="2"/>
          </p:nvPr>
        </p:nvSpPr>
        <p:spPr>
          <a:xfrm>
            <a:off x="6400800" y="6356350"/>
            <a:ext cx="2289175" cy="365125"/>
          </a:xfrm>
          <a:prstGeom prst="rect">
            <a:avLst/>
          </a:prstGeom>
        </p:spPr>
        <p:txBody>
          <a:bodyPr vert="horz"/>
          <a:lstStyle>
            <a:lvl1pPr algn="l" eaLnBrk="1" latinLnBrk="0" hangingPunct="1">
              <a:defRPr kumimoji="0" sz="1400">
                <a:solidFill>
                  <a:schemeClr val="tx2"/>
                </a:solidFill>
                <a:ea typeface="PMingLiU" pitchFamily="18" charset="-120"/>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D1A4D7A3-908F-4A65-8205-557310D96F5F}"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3" name="頁尾版面配置區 2"/>
          <p:cNvSpPr>
            <a:spLocks noGrp="1"/>
          </p:cNvSpPr>
          <p:nvPr>
            <p:ph type="ftr" sz="quarter" idx="3"/>
          </p:nvPr>
        </p:nvSpPr>
        <p:spPr>
          <a:xfrm>
            <a:off x="2898775" y="6356350"/>
            <a:ext cx="3505200" cy="365125"/>
          </a:xfrm>
          <a:prstGeom prst="rect">
            <a:avLst/>
          </a:prstGeom>
        </p:spPr>
        <p:txBody>
          <a:bodyPr vert="horz"/>
          <a:lstStyle>
            <a:lvl1pPr algn="r" eaLnBrk="1" latinLnBrk="0" hangingPunct="1">
              <a:defRPr kumimoji="0" sz="1400">
                <a:solidFill>
                  <a:schemeClr val="tx2"/>
                </a:solidFill>
                <a:ea typeface="PMingLiU" pitchFamily="18" charset="-12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23" name="投影片編號版面配置區 22"/>
          <p:cNvSpPr>
            <a:spLocks noGrp="1"/>
          </p:cNvSpPr>
          <p:nvPr>
            <p:ph type="sldNum" sz="quarter" idx="4"/>
          </p:nvPr>
        </p:nvSpPr>
        <p:spPr>
          <a:xfrm>
            <a:off x="612775" y="6356350"/>
            <a:ext cx="1981200" cy="365125"/>
          </a:xfrm>
          <a:prstGeom prst="rect">
            <a:avLst/>
          </a:prstGeom>
        </p:spPr>
        <p:txBody>
          <a:bodyPr vert="horz"/>
          <a:lstStyle>
            <a:lvl1pPr>
              <a:defRPr sz="1400">
                <a:solidFill>
                  <a:schemeClr val="tx2"/>
                </a:solidFill>
              </a:defRPr>
            </a:lvl1pPr>
          </a:lstStyle>
          <a:p>
            <a:pPr lvl="0" eaLnBrk="1" hangingPunct="1">
              <a:buNone/>
            </a:pPr>
            <a:fld id="{9A0DB2DC-4C9A-4742-B13C-FB6460FD3503}" type="slidenum">
              <a:rPr lang="zh-TW" altLang="en-US" dirty="0">
                <a:latin typeface="Times New Roman" panose="02020603050405020304" pitchFamily="18" charset="0"/>
              </a:rPr>
            </a:fld>
            <a:endParaRPr lang="zh-TW" altLang="en-US" dirty="0">
              <a:latin typeface="Times New Roman" panose="02020603050405020304" pitchFamily="18" charset="0"/>
            </a:endParaRPr>
          </a:p>
        </p:txBody>
      </p:sp>
      <p:sp>
        <p:nvSpPr>
          <p:cNvPr id="1031" name="直線接點 27"/>
          <p:cNvSpPr/>
          <p:nvPr/>
        </p:nvSpPr>
        <p:spPr>
          <a:xfrm>
            <a:off x="457200" y="6353175"/>
            <a:ext cx="8229600" cy="0"/>
          </a:xfrm>
          <a:prstGeom prst="line">
            <a:avLst/>
          </a:prstGeom>
          <a:ln w="9525" cap="flat" cmpd="sng">
            <a:solidFill>
              <a:schemeClr val="accent2"/>
            </a:solidFill>
            <a:prstDash val="dash"/>
            <a:headEnd type="none" w="med" len="med"/>
            <a:tailEnd type="none" w="med" len="med"/>
          </a:ln>
        </p:spPr>
      </p:sp>
      <p:sp>
        <p:nvSpPr>
          <p:cNvPr id="1032" name="直線接點 28"/>
          <p:cNvSpPr/>
          <p:nvPr/>
        </p:nvSpPr>
        <p:spPr>
          <a:xfrm>
            <a:off x="457200" y="1143000"/>
            <a:ext cx="8229600" cy="0"/>
          </a:xfrm>
          <a:prstGeom prst="line">
            <a:avLst/>
          </a:prstGeom>
          <a:ln w="9525" cap="flat" cmpd="sng">
            <a:solidFill>
              <a:schemeClr val="accent2"/>
            </a:solidFill>
            <a:prstDash val="dash"/>
            <a:headEnd type="none" w="med" len="med"/>
            <a:tailEnd type="none" w="med" len="med"/>
          </a:ln>
        </p:spPr>
      </p:sp>
      <p:sp>
        <p:nvSpPr>
          <p:cNvPr id="10" name="等腰三角形 9"/>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l" rtl="0" eaLnBrk="0" fontAlgn="base" hangingPunct="0">
        <a:spcBef>
          <a:spcPct val="0"/>
        </a:spcBef>
        <a:spcAft>
          <a:spcPct val="0"/>
        </a:spcAft>
        <a:defRPr sz="3200" kern="1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Bookman Old Style" panose="02050604050505020204" pitchFamily="18" charset="0"/>
        </a:defRPr>
      </a:lvl2pPr>
      <a:lvl3pPr algn="l" rtl="0" eaLnBrk="0" fontAlgn="base" hangingPunct="0">
        <a:spcBef>
          <a:spcPct val="0"/>
        </a:spcBef>
        <a:spcAft>
          <a:spcPct val="0"/>
        </a:spcAft>
        <a:defRPr sz="3200">
          <a:solidFill>
            <a:schemeClr val="tx2"/>
          </a:solidFill>
          <a:latin typeface="Bookman Old Style" panose="02050604050505020204" pitchFamily="18" charset="0"/>
        </a:defRPr>
      </a:lvl3pPr>
      <a:lvl4pPr algn="l" rtl="0" eaLnBrk="0" fontAlgn="base" hangingPunct="0">
        <a:spcBef>
          <a:spcPct val="0"/>
        </a:spcBef>
        <a:spcAft>
          <a:spcPct val="0"/>
        </a:spcAft>
        <a:defRPr sz="3200">
          <a:solidFill>
            <a:schemeClr val="tx2"/>
          </a:solidFill>
          <a:latin typeface="Bookman Old Style" panose="02050604050505020204" pitchFamily="18" charset="0"/>
        </a:defRPr>
      </a:lvl4pPr>
      <a:lvl5pPr algn="l" rtl="0" eaLnBrk="0" fontAlgn="base" hangingPunct="0">
        <a:spcBef>
          <a:spcPct val="0"/>
        </a:spcBef>
        <a:spcAft>
          <a:spcPct val="0"/>
        </a:spcAft>
        <a:defRPr sz="3200">
          <a:solidFill>
            <a:schemeClr val="tx2"/>
          </a:solidFill>
          <a:latin typeface="Bookman Old Style" panose="02050604050505020204" pitchFamily="18" charset="0"/>
        </a:defRPr>
      </a:lvl5pPr>
      <a:lvl6pPr marL="457200" algn="l" rtl="0" fontAlgn="base">
        <a:spcBef>
          <a:spcPct val="0"/>
        </a:spcBef>
        <a:spcAft>
          <a:spcPct val="0"/>
        </a:spcAft>
        <a:defRPr sz="3200">
          <a:solidFill>
            <a:schemeClr val="tx2"/>
          </a:solidFill>
          <a:latin typeface="Bookman Old Style" panose="02050604050505020204" pitchFamily="18" charset="0"/>
        </a:defRPr>
      </a:lvl6pPr>
      <a:lvl7pPr marL="914400" algn="l" rtl="0" fontAlgn="base">
        <a:spcBef>
          <a:spcPct val="0"/>
        </a:spcBef>
        <a:spcAft>
          <a:spcPct val="0"/>
        </a:spcAft>
        <a:defRPr sz="3200">
          <a:solidFill>
            <a:schemeClr val="tx2"/>
          </a:solidFill>
          <a:latin typeface="Bookman Old Style" panose="02050604050505020204" pitchFamily="18" charset="0"/>
        </a:defRPr>
      </a:lvl7pPr>
      <a:lvl8pPr marL="1371600" algn="l" rtl="0" fontAlgn="base">
        <a:spcBef>
          <a:spcPct val="0"/>
        </a:spcBef>
        <a:spcAft>
          <a:spcPct val="0"/>
        </a:spcAft>
        <a:defRPr sz="3200">
          <a:solidFill>
            <a:schemeClr val="tx2"/>
          </a:solidFill>
          <a:latin typeface="Bookman Old Style" panose="02050604050505020204" pitchFamily="18" charset="0"/>
        </a:defRPr>
      </a:lvl8pPr>
      <a:lvl9pPr marL="1828800" algn="l" rtl="0" fontAlgn="base">
        <a:spcBef>
          <a:spcPct val="0"/>
        </a:spcBef>
        <a:spcAft>
          <a:spcPct val="0"/>
        </a:spcAft>
        <a:defRPr sz="3200">
          <a:solidFill>
            <a:schemeClr val="tx2"/>
          </a:solidFill>
          <a:latin typeface="Bookman Old Style" panose="02050604050505020204" pitchFamily="18" charset="0"/>
        </a:defRPr>
      </a:lvl9pPr>
    </p:titleStyle>
    <p:bodyStyle>
      <a:lvl1pPr marL="273050" indent="-273050" algn="l" rtl="0" eaLnBrk="0" fontAlgn="base" hangingPunct="0">
        <a:spcBef>
          <a:spcPts val="600"/>
        </a:spcBef>
        <a:spcAft>
          <a:spcPct val="0"/>
        </a:spcAft>
        <a:buClr>
          <a:schemeClr val="accent1"/>
        </a:buClr>
        <a:buSzPct val="76000"/>
        <a:buFont typeface="Wingdings 3" panose="05040102010807070707" pitchFamily="18" charset="2"/>
        <a:buChar char=""/>
        <a:defRPr sz="2600" kern="1200">
          <a:solidFill>
            <a:schemeClr val="tx1"/>
          </a:solidFill>
          <a:latin typeface="+mn-lt"/>
          <a:ea typeface="+mn-ea"/>
          <a:cs typeface="+mn-cs"/>
        </a:defRPr>
      </a:lvl1pPr>
      <a:lvl2pPr marL="548005" indent="-273050" algn="l" rtl="0" eaLnBrk="0" fontAlgn="base" hangingPunct="0">
        <a:spcBef>
          <a:spcPts val="500"/>
        </a:spcBef>
        <a:spcAft>
          <a:spcPct val="0"/>
        </a:spcAft>
        <a:buClr>
          <a:schemeClr val="accent2"/>
        </a:buClr>
        <a:buSzPct val="76000"/>
        <a:buFont typeface="Wingdings 3" panose="05040102010807070707"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anose="05040102010807070707" pitchFamily="18" charset="2"/>
        <a:buChar char=""/>
        <a:defRPr sz="2000" kern="1200">
          <a:solidFill>
            <a:schemeClr val="tx1"/>
          </a:solidFill>
          <a:latin typeface="+mn-lt"/>
          <a:ea typeface="+mn-ea"/>
          <a:cs typeface="+mn-cs"/>
        </a:defRPr>
      </a:lvl3pPr>
      <a:lvl4pPr marL="1097280" indent="-228600" algn="l" rtl="0" eaLnBrk="0" fontAlgn="base" hangingPunct="0">
        <a:spcBef>
          <a:spcPts val="400"/>
        </a:spcBef>
        <a:spcAft>
          <a:spcPct val="0"/>
        </a:spcAft>
        <a:buClr>
          <a:srgbClr val="8BA2B4"/>
        </a:buClr>
        <a:buSzPct val="70000"/>
        <a:buFont typeface="Wingdings" panose="05000000000000000000" pitchFamily="2" charset="2"/>
        <a:buChar char=""/>
        <a:defRPr sz="2000"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anose="05000000000000000000"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panose="05040102010807070707"/>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panose="05040102010807070707"/>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panose="05040102010807070707"/>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panose="05040102010807070707"/>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tags" Target="../tags/tag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2"/>
          <p:cNvSpPr>
            <a:spLocks noGrp="1"/>
          </p:cNvSpPr>
          <p:nvPr>
            <p:ph type="ctrTitle"/>
          </p:nvPr>
        </p:nvSpPr>
        <p:spPr>
          <a:xfrm>
            <a:off x="685800" y="2286000"/>
            <a:ext cx="7772400" cy="1143000"/>
          </a:xfrm>
        </p:spPr>
        <p:txBody>
          <a:bodyPr vert="horz" wrap="square" lIns="91440" tIns="45720" rIns="91440" bIns="45720" anchor="t" anchorCtr="0"/>
          <a:p>
            <a:pPr eaLnBrk="1" hangingPunct="1">
              <a:buClrTx/>
              <a:buSzTx/>
              <a:buFontTx/>
            </a:pPr>
            <a:r>
              <a:rPr lang="en-US" altLang="zh-TW" kern="1200" dirty="0">
                <a:latin typeface="+mj-lt"/>
                <a:ea typeface="標楷體" pitchFamily="65" charset="-120"/>
                <a:cs typeface="+mj-cs"/>
              </a:rPr>
              <a:t>Chapter 8 </a:t>
            </a:r>
            <a:r>
              <a:rPr lang="zh-CN" altLang="en-US" kern="1200" dirty="0">
                <a:latin typeface="楷体_GB2312" pitchFamily="49" charset="-122"/>
                <a:ea typeface="楷体_GB2312" pitchFamily="49" charset="-122"/>
                <a:cs typeface="+mj-cs"/>
              </a:rPr>
              <a:t>运行时存储空间组织</a:t>
            </a:r>
            <a:endParaRPr lang="en-US" altLang="zh-TW" kern="1200" dirty="0">
              <a:latin typeface="楷体_GB2312" pitchFamily="49" charset="-122"/>
              <a:ea typeface="楷体_GB2312" pitchFamily="49" charset="-122"/>
              <a:cs typeface="+mj-cs"/>
            </a:endParaRPr>
          </a:p>
        </p:txBody>
      </p:sp>
      <p:sp>
        <p:nvSpPr>
          <p:cNvPr id="5123" name="Rectangle 3"/>
          <p:cNvSpPr>
            <a:spLocks noGrp="1" noChangeArrowheads="1"/>
          </p:cNvSpPr>
          <p:nvPr>
            <p:ph type="subTitle" idx="1"/>
          </p:nvPr>
        </p:nvSpPr>
        <p:spPr/>
        <p:txBody>
          <a:bodyPr vert="horz" wrap="square" lIns="91440" tIns="45720" rIns="91440" bIns="45720" numCol="1" anchor="t" anchorCtr="0" compatLnSpc="1">
            <a:normAutofit/>
          </a:bodyPr>
          <a:lstStyle/>
          <a:p>
            <a:pPr marL="0" marR="0" lvl="0" indent="0" algn="r"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defRPr/>
            </a:pPr>
            <a:endParaRPr kumimoji="0" lang="zh-TW" altLang="en-US" sz="2000" b="1" i="0" u="none" strike="noStrike" kern="1200" cap="none" spc="0" normalizeH="0" baseline="0" noProof="0" dirty="0">
              <a:ln>
                <a:noFill/>
              </a:ln>
              <a:solidFill>
                <a:schemeClr val="tx2"/>
              </a:solidFill>
              <a:effectLst/>
              <a:uLnTx/>
              <a:uFillTx/>
              <a:latin typeface="楷体_GB2312" pitchFamily="49" charset="-122"/>
              <a:ea typeface="楷体_GB2312" pitchFamily="49" charset="-122"/>
              <a:cs typeface="+mj-cs"/>
            </a:endParaRPr>
          </a:p>
        </p:txBody>
      </p:sp>
      <p:sp>
        <p:nvSpPr>
          <p:cNvPr id="9220" name="投影片編號版面配置區 5"/>
          <p:cNvSpPr txBox="1">
            <a:spLocks noGrp="1"/>
          </p:cNvSpPr>
          <p:nvPr>
            <p:ph type="sldNum" sz="quarter" idx="4"/>
          </p:nvPr>
        </p:nvSpPr>
        <p:spPr>
          <a:xfrm>
            <a:off x="1216025" y="6354763"/>
            <a:ext cx="1219200" cy="366712"/>
          </a:xfrm>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
        <p:nvSpPr>
          <p:cNvPr id="9221" name="Rectangle 3"/>
          <p:cNvSpPr txBox="1"/>
          <p:nvPr/>
        </p:nvSpPr>
        <p:spPr>
          <a:xfrm>
            <a:off x="2071688" y="6143625"/>
            <a:ext cx="6858000" cy="533400"/>
          </a:xfrm>
          <a:prstGeom prst="rect">
            <a:avLst/>
          </a:prstGeom>
          <a:noFill/>
          <a:ln w="9525">
            <a:noFill/>
          </a:ln>
        </p:spPr>
        <p:txBody>
          <a:bodyPr/>
          <a:p>
            <a:pPr algn="r">
              <a:spcBef>
                <a:spcPts val="600"/>
              </a:spcBef>
              <a:buClr>
                <a:schemeClr val="accent1"/>
              </a:buClr>
              <a:buSzPct val="76000"/>
              <a:buFont typeface="Wingdings 3" panose="05040102010807070707" pitchFamily="18" charset="2"/>
            </a:pPr>
            <a:endParaRPr lang="zh-TW" altLang="en-US" sz="2000" dirty="0">
              <a:solidFill>
                <a:schemeClr val="tx2"/>
              </a:solidFill>
              <a:latin typeface="Bookman Old Style" panose="02050604050505020204" pitchFamily="18" charset="0"/>
              <a:ea typeface="標楷體" pitchFamily="65" charset="-120"/>
            </a:endParaRPr>
          </a:p>
        </p:txBody>
      </p:sp>
      <p:sp>
        <p:nvSpPr>
          <p:cNvPr id="9222" name="日期版面配置區 5"/>
          <p:cNvSpPr txBox="1">
            <a:spLocks noGrp="1"/>
          </p:cNvSpPr>
          <p:nvPr>
            <p:ph type="dt" sz="half" idx="2"/>
          </p:nvPr>
        </p:nvSpPr>
        <p:spPr>
          <a:xfrm>
            <a:off x="6400800" y="6354763"/>
            <a:ext cx="2286000" cy="366712"/>
          </a:xfrm>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Search</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25000"/>
              </a:lnSpc>
              <a:spcBef>
                <a:spcPct val="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1" smtClean="0">
                <a:ln>
                  <a:noFill/>
                </a:ln>
                <a:solidFill>
                  <a:schemeClr val="tx2"/>
                </a:solidFill>
                <a:effectLst/>
                <a:uLnTx/>
                <a:uFillTx/>
                <a:latin typeface="+mj-lt"/>
                <a:ea typeface="楷体_GB2312" pitchFamily="49" charset="-122"/>
                <a:cs typeface="+mn-cs"/>
              </a:rPr>
              <a:t>二分查找</a:t>
            </a:r>
            <a:endParaRPr kumimoji="0" lang="zh-CN" altLang="en-US" sz="2800" b="0" i="0" u="none" strike="noStrike" kern="1200" cap="none" spc="0" normalizeH="0" baseline="0" noProof="1" smtClean="0">
              <a:ln>
                <a:noFill/>
              </a:ln>
              <a:solidFill>
                <a:schemeClr val="tx2"/>
              </a:solidFill>
              <a:effectLst/>
              <a:uLnTx/>
              <a:uFillTx/>
              <a:latin typeface="+mj-lt"/>
              <a:ea typeface="楷体_GB2312" pitchFamily="49" charset="-122"/>
              <a:cs typeface="+mn-cs"/>
            </a:endParaRPr>
          </a:p>
          <a:p>
            <a:pPr marL="548005" marR="0" lvl="1" indent="-273050" algn="l" defTabSz="914400" rtl="0" eaLnBrk="0" fontAlgn="base" latinLnBrk="0" hangingPunct="0">
              <a:lnSpc>
                <a:spcPct val="125000"/>
              </a:lnSpc>
              <a:spcBef>
                <a:spcPct val="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1" smtClean="0">
                <a:ln>
                  <a:noFill/>
                </a:ln>
                <a:solidFill>
                  <a:schemeClr val="tx2"/>
                </a:solidFill>
                <a:effectLst/>
                <a:uLnTx/>
                <a:uFillTx/>
                <a:latin typeface="+mj-lt"/>
                <a:ea typeface="楷体_GB2312" pitchFamily="49" charset="-122"/>
                <a:cs typeface="+mn-cs"/>
              </a:rPr>
              <a:t>表格中的项按名字的“大小”顺序整理排列。</a:t>
            </a:r>
            <a:endParaRPr kumimoji="0" lang="zh-CN" altLang="en-US" sz="2400" b="0" i="0" u="none" strike="noStrike" kern="1200" cap="none" spc="0" normalizeH="0" baseline="0" noProof="1" smtClean="0">
              <a:ln>
                <a:noFill/>
              </a:ln>
              <a:solidFill>
                <a:schemeClr val="tx2"/>
              </a:solidFill>
              <a:effectLst/>
              <a:uLnTx/>
              <a:uFillTx/>
              <a:latin typeface="+mj-lt"/>
              <a:ea typeface="楷体_GB2312" pitchFamily="49" charset="-122"/>
              <a:cs typeface="+mn-cs"/>
            </a:endParaRPr>
          </a:p>
          <a:p>
            <a:pPr marL="548005" marR="0" lvl="1" indent="-273050" algn="l" defTabSz="914400" rtl="0" eaLnBrk="0" fontAlgn="base" latinLnBrk="0" hangingPunct="0">
              <a:lnSpc>
                <a:spcPct val="125000"/>
              </a:lnSpc>
              <a:spcBef>
                <a:spcPct val="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1" smtClean="0">
                <a:ln>
                  <a:noFill/>
                </a:ln>
                <a:solidFill>
                  <a:schemeClr val="tx2"/>
                </a:solidFill>
                <a:effectLst/>
                <a:uLnTx/>
                <a:uFillTx/>
                <a:latin typeface="+mj-lt"/>
                <a:ea typeface="楷体_GB2312" pitchFamily="49" charset="-122"/>
                <a:cs typeface="+mn-cs"/>
              </a:rPr>
              <a:t>填表慢,查找快</a:t>
            </a:r>
            <a:endParaRPr kumimoji="0" lang="zh-CN" altLang="en-US" sz="2400" b="0" i="0" u="none" strike="noStrike" kern="1200" cap="none" spc="0" normalizeH="0" baseline="0" noProof="0" dirty="0" smtClean="0">
              <a:ln>
                <a:noFill/>
              </a:ln>
              <a:solidFill>
                <a:schemeClr val="tx2"/>
              </a:solidFill>
              <a:effectLst/>
              <a:uLnTx/>
              <a:uFillTx/>
              <a:latin typeface="+mj-lt"/>
              <a:ea typeface="楷体_GB2312" pitchFamily="49" charset="-122"/>
              <a:cs typeface="+mn-cs"/>
            </a:endParaRPr>
          </a:p>
          <a:p>
            <a:pPr marL="548005" marR="0" lvl="1" indent="-273050" algn="l" defTabSz="914400" rtl="0" eaLnBrk="0" fontAlgn="base" latinLnBrk="0" hangingPunct="0">
              <a:lnSpc>
                <a:spcPct val="125000"/>
              </a:lnSpc>
              <a:spcBef>
                <a:spcPct val="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1" smtClean="0">
                <a:ln>
                  <a:noFill/>
                </a:ln>
                <a:solidFill>
                  <a:schemeClr val="tx2"/>
                </a:solidFill>
                <a:effectLst/>
                <a:uLnTx/>
                <a:uFillTx/>
                <a:latin typeface="+mj-lt"/>
                <a:ea typeface="楷体_GB2312" pitchFamily="49" charset="-122"/>
                <a:cs typeface="+mn-cs"/>
              </a:rPr>
              <a:t>查找时间</a:t>
            </a:r>
            <a:r>
              <a:rPr kumimoji="0" lang="zh-CN" altLang="en-US" sz="2400" b="0" i="0" u="none" strike="noStrike" kern="1200" cap="none" spc="0" normalizeH="0" baseline="0" noProof="0" dirty="0" smtClean="0">
                <a:ln>
                  <a:noFill/>
                </a:ln>
                <a:solidFill>
                  <a:schemeClr val="tx2"/>
                </a:solidFill>
                <a:effectLst/>
                <a:uLnTx/>
                <a:uFillTx/>
                <a:latin typeface="+mj-lt"/>
                <a:ea typeface="楷体_GB2312" pitchFamily="49" charset="-122"/>
                <a:cs typeface="+mn-cs"/>
              </a:rPr>
              <a:t>复杂度：</a:t>
            </a:r>
            <a:r>
              <a:rPr kumimoji="0" lang="en-US" altLang="en-US" sz="2800" b="0" i="1" u="none" strike="noStrike" kern="1200" cap="none" spc="0" normalizeH="0" baseline="0" noProof="1" smtClean="0">
                <a:ln>
                  <a:noFill/>
                </a:ln>
                <a:solidFill>
                  <a:srgbClr val="0000CC"/>
                </a:solidFill>
                <a:effectLst/>
                <a:uLnTx/>
                <a:uFillTx/>
                <a:latin typeface="+mj-lt"/>
                <a:ea typeface="楷体_GB2312" pitchFamily="49" charset="-122"/>
                <a:cs typeface="+mn-cs"/>
              </a:rPr>
              <a:t>O(</a:t>
            </a:r>
            <a:r>
              <a:rPr kumimoji="0" lang="en-US" altLang="zh-CN" sz="2800" b="0" i="1" u="none" strike="noStrike" kern="1200" cap="none" spc="0" normalizeH="0" baseline="0" noProof="0" dirty="0" smtClean="0">
                <a:ln>
                  <a:noFill/>
                </a:ln>
                <a:solidFill>
                  <a:srgbClr val="0000CC"/>
                </a:solidFill>
                <a:effectLst/>
                <a:uLnTx/>
                <a:uFillTx/>
                <a:latin typeface="+mj-lt"/>
                <a:ea typeface="楷体_GB2312" pitchFamily="49" charset="-122"/>
                <a:cs typeface="+mn-cs"/>
              </a:rPr>
              <a:t>l</a:t>
            </a:r>
            <a:r>
              <a:rPr kumimoji="0" lang="en-US" altLang="en-US" sz="2800" b="0" i="1" u="none" strike="noStrike" kern="1200" cap="none" spc="0" normalizeH="0" baseline="0" noProof="1" smtClean="0">
                <a:ln>
                  <a:noFill/>
                </a:ln>
                <a:solidFill>
                  <a:srgbClr val="0000CC"/>
                </a:solidFill>
                <a:effectLst/>
                <a:uLnTx/>
                <a:uFillTx/>
                <a:latin typeface="+mj-lt"/>
                <a:ea typeface="楷体_GB2312" pitchFamily="49" charset="-122"/>
                <a:cs typeface="+mn-cs"/>
              </a:rPr>
              <a:t>og</a:t>
            </a:r>
            <a:r>
              <a:rPr kumimoji="0" lang="en-US" altLang="en-US" sz="2800" b="0" i="1" u="none" strike="noStrike" kern="1200" cap="none" spc="0" normalizeH="0" baseline="-25000" noProof="1" smtClean="0">
                <a:ln>
                  <a:noFill/>
                </a:ln>
                <a:solidFill>
                  <a:srgbClr val="0000CC"/>
                </a:solidFill>
                <a:effectLst/>
                <a:uLnTx/>
                <a:uFillTx/>
                <a:latin typeface="+mj-lt"/>
                <a:ea typeface="楷体_GB2312" pitchFamily="49" charset="-122"/>
                <a:cs typeface="+mn-cs"/>
              </a:rPr>
              <a:t>2</a:t>
            </a:r>
            <a:r>
              <a:rPr kumimoji="0" lang="en-US" altLang="en-US" sz="2800" b="0" i="1" u="none" strike="noStrike" kern="1200" cap="none" spc="0" normalizeH="0" baseline="0" noProof="1" smtClean="0">
                <a:ln>
                  <a:noFill/>
                </a:ln>
                <a:solidFill>
                  <a:srgbClr val="0000CC"/>
                </a:solidFill>
                <a:effectLst/>
                <a:uLnTx/>
                <a:uFillTx/>
                <a:latin typeface="+mj-lt"/>
                <a:ea typeface="楷体_GB2312" pitchFamily="49" charset="-122"/>
                <a:cs typeface="+mn-cs"/>
              </a:rPr>
              <a:t>n)</a:t>
            </a:r>
            <a:endParaRPr kumimoji="0" lang="en-US" altLang="en-US" sz="2400" b="0" i="1" u="none" strike="noStrike" kern="1200" cap="none" spc="0" normalizeH="0" baseline="0" noProof="1" smtClean="0">
              <a:ln>
                <a:noFill/>
              </a:ln>
              <a:solidFill>
                <a:srgbClr val="0000CC"/>
              </a:solidFill>
              <a:effectLst/>
              <a:uLnTx/>
              <a:uFillTx/>
              <a:latin typeface="+mj-lt"/>
              <a:ea typeface="楷体_GB2312" pitchFamily="49" charset="-122"/>
              <a:cs typeface="+mn-cs"/>
            </a:endParaRPr>
          </a:p>
          <a:p>
            <a:pPr marL="273050" marR="0" lvl="0" indent="-273050" algn="l" defTabSz="914400" rtl="0" eaLnBrk="0" fontAlgn="base" latinLnBrk="0" hangingPunct="0">
              <a:lnSpc>
                <a:spcPct val="125000"/>
              </a:lnSpc>
              <a:spcBef>
                <a:spcPct val="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1" smtClean="0">
                <a:ln>
                  <a:noFill/>
                </a:ln>
                <a:solidFill>
                  <a:schemeClr val="tx1"/>
                </a:solidFill>
                <a:effectLst/>
                <a:uLnTx/>
                <a:uFillTx/>
                <a:latin typeface="+mj-lt"/>
                <a:ea typeface="楷体_GB2312" pitchFamily="49" charset="-122"/>
                <a:cs typeface="+mn-cs"/>
              </a:rPr>
              <a:t>改进：</a:t>
            </a:r>
            <a:r>
              <a:rPr kumimoji="0" lang="zh-CN" altLang="en-US" sz="2800" b="0" i="0" u="none" strike="noStrike" kern="1200" cap="none" spc="0" normalizeH="0" baseline="0" noProof="1" smtClean="0">
                <a:ln>
                  <a:noFill/>
                </a:ln>
                <a:solidFill>
                  <a:srgbClr val="0000CC"/>
                </a:solidFill>
                <a:effectLst/>
                <a:uLnTx/>
                <a:uFillTx/>
                <a:latin typeface="+mj-lt"/>
                <a:ea typeface="楷体_GB2312" pitchFamily="49" charset="-122"/>
                <a:cs typeface="+mn-cs"/>
              </a:rPr>
              <a:t>二叉树</a:t>
            </a:r>
            <a:r>
              <a:rPr kumimoji="0" lang="zh-CN" altLang="en-US"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查找</a:t>
            </a:r>
            <a:endParaRPr kumimoji="0" lang="zh-CN" altLang="en-US" sz="28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8436"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18437"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Search</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25000"/>
              </a:lnSpc>
              <a:spcBef>
                <a:spcPct val="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原理：</a:t>
            </a:r>
            <a:r>
              <a:rPr kumimoji="0" lang="en-US" altLang="zh-CN" sz="2800" b="0" i="0" u="none" strike="noStrike" kern="1200" cap="none" spc="0" normalizeH="0" baseline="0" noProof="1" smtClean="0">
                <a:ln>
                  <a:noFill/>
                </a:ln>
                <a:solidFill>
                  <a:srgbClr val="0000CC"/>
                </a:solidFill>
                <a:effectLst/>
                <a:uLnTx/>
                <a:uFillTx/>
                <a:latin typeface="+mj-lt"/>
                <a:ea typeface="楷体_GB2312" pitchFamily="49" charset="-122"/>
                <a:cs typeface="+mn-cs"/>
              </a:rPr>
              <a:t>HASH</a:t>
            </a:r>
            <a:r>
              <a:rPr kumimoji="0" lang="zh-CN" altLang="en-US" sz="2800" b="0" i="0" u="none" strike="noStrike" kern="1200" cap="none" spc="0" normalizeH="0" baseline="0" noProof="1" smtClean="0">
                <a:ln>
                  <a:noFill/>
                </a:ln>
                <a:solidFill>
                  <a:srgbClr val="0000CC"/>
                </a:solidFill>
                <a:effectLst/>
                <a:uLnTx/>
                <a:uFillTx/>
                <a:latin typeface="+mj-lt"/>
                <a:ea typeface="楷体_GB2312" pitchFamily="49" charset="-122"/>
                <a:cs typeface="+mn-cs"/>
              </a:rPr>
              <a:t>技术</a:t>
            </a:r>
            <a:endParaRPr kumimoji="0" lang="zh-CN" altLang="en-US" sz="2800" b="0" i="0" u="none" strike="noStrike" kern="1200" cap="none" spc="0" normalizeH="0" baseline="0" noProof="1" smtClean="0">
              <a:ln>
                <a:noFill/>
              </a:ln>
              <a:solidFill>
                <a:srgbClr val="0000CC"/>
              </a:solidFill>
              <a:effectLst/>
              <a:uLnTx/>
              <a:uFillTx/>
              <a:latin typeface="+mj-lt"/>
              <a:ea typeface="楷体_GB2312" pitchFamily="49" charset="-122"/>
              <a:cs typeface="+mn-cs"/>
            </a:endParaRPr>
          </a:p>
          <a:p>
            <a:pPr marL="548005" marR="0" lvl="1" indent="-273050" algn="l" defTabSz="914400" rtl="0" eaLnBrk="0" fontAlgn="base" latinLnBrk="0" hangingPunct="0">
              <a:lnSpc>
                <a:spcPct val="125000"/>
              </a:lnSpc>
              <a:spcBef>
                <a:spcPct val="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1" smtClean="0">
                <a:ln>
                  <a:noFill/>
                </a:ln>
                <a:solidFill>
                  <a:schemeClr val="tx2"/>
                </a:solidFill>
                <a:effectLst/>
                <a:uLnTx/>
                <a:uFillTx/>
                <a:latin typeface="+mj-lt"/>
                <a:ea typeface="楷体_GB2312" pitchFamily="49" charset="-122"/>
                <a:cs typeface="+mn-cs"/>
              </a:rPr>
              <a:t>哈</a:t>
            </a:r>
            <a:r>
              <a:rPr kumimoji="0" lang="zh-CN" altLang="en-US" sz="2400" b="0" i="0" u="none" strike="noStrike" kern="1200" cap="none" spc="0" normalizeH="0" baseline="0" noProof="1" smtClean="0">
                <a:ln>
                  <a:noFill/>
                </a:ln>
                <a:solidFill>
                  <a:schemeClr val="tx2"/>
                </a:solidFill>
                <a:effectLst/>
                <a:uLnTx/>
                <a:uFillTx/>
                <a:latin typeface="+mj-lt"/>
                <a:ea typeface="楷体_GB2312" pitchFamily="49" charset="-122"/>
                <a:cs typeface="+mn-cs"/>
              </a:rPr>
              <a:t>希函数</a:t>
            </a:r>
            <a:r>
              <a:rPr kumimoji="0" lang="en-US" altLang="zh-CN" sz="2400" b="0" i="0" u="none" strike="noStrike" kern="1200" cap="none" spc="0" normalizeH="0" baseline="0" noProof="0" dirty="0" smtClean="0">
                <a:ln>
                  <a:noFill/>
                </a:ln>
                <a:solidFill>
                  <a:schemeClr val="tx2"/>
                </a:solidFill>
                <a:effectLst/>
                <a:uLnTx/>
                <a:uFillTx/>
                <a:latin typeface="+mj-lt"/>
                <a:ea typeface="楷体_GB2312" pitchFamily="49" charset="-122"/>
                <a:cs typeface="+mn-cs"/>
              </a:rPr>
              <a:t>H(SYM)</a:t>
            </a:r>
            <a:endParaRPr kumimoji="0" lang="en-US" altLang="zh-CN" sz="2400" b="0" i="0" u="none" strike="noStrike" kern="1200" cap="none" spc="0" normalizeH="0" baseline="0" noProof="0" dirty="0" smtClean="0">
              <a:ln>
                <a:noFill/>
              </a:ln>
              <a:solidFill>
                <a:schemeClr val="tx2"/>
              </a:solidFill>
              <a:effectLst/>
              <a:uLnTx/>
              <a:uFillTx/>
              <a:latin typeface="+mj-lt"/>
              <a:ea typeface="楷体_GB2312" pitchFamily="49" charset="-122"/>
              <a:cs typeface="+mn-cs"/>
            </a:endParaRPr>
          </a:p>
          <a:p>
            <a:pPr marL="822325" marR="0" lvl="2" indent="-228600" algn="l" defTabSz="914400" rtl="0" eaLnBrk="0" fontAlgn="base" latinLnBrk="0" hangingPunct="0">
              <a:lnSpc>
                <a:spcPct val="125000"/>
              </a:lnSpc>
              <a:spcBef>
                <a:spcPct val="0"/>
              </a:spcBef>
              <a:spcAft>
                <a:spcPct val="0"/>
              </a:spcAft>
              <a:buClr>
                <a:srgbClr val="BCBCBC"/>
              </a:buClr>
              <a:buSzPct val="76000"/>
              <a:buFont typeface="Wingdings 3" panose="05040102010807070707" pitchFamily="18" charset="2"/>
              <a:buChar char=""/>
              <a:defRPr/>
            </a:pP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0~N-1</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N</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是符号表的项数）</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822325" marR="0" lvl="2" indent="-228600" algn="l" defTabSz="914400" rtl="0" eaLnBrk="0" fontAlgn="base" latinLnBrk="0" hangingPunct="0">
              <a:lnSpc>
                <a:spcPct val="125000"/>
              </a:lnSpc>
              <a:spcBef>
                <a:spcPct val="0"/>
              </a:spcBef>
              <a:spcAft>
                <a:spcPct val="0"/>
              </a:spcAft>
              <a:buClr>
                <a:srgbClr val="BCBCBC"/>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计算简单高效</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822325" marR="0" lvl="2" indent="-228600" algn="l" defTabSz="914400" rtl="0" eaLnBrk="0" fontAlgn="base" latinLnBrk="0" hangingPunct="0">
              <a:lnSpc>
                <a:spcPct val="125000"/>
              </a:lnSpc>
              <a:spcBef>
                <a:spcPct val="0"/>
              </a:spcBef>
              <a:spcAft>
                <a:spcPct val="0"/>
              </a:spcAft>
              <a:buClr>
                <a:srgbClr val="BCBCBC"/>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函数值分布均匀</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25000"/>
              </a:lnSpc>
              <a:spcBef>
                <a:spcPct val="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1" smtClean="0">
                <a:ln>
                  <a:noFill/>
                </a:ln>
                <a:solidFill>
                  <a:schemeClr val="tx1"/>
                </a:solidFill>
                <a:effectLst/>
                <a:uLnTx/>
                <a:uFillTx/>
                <a:latin typeface="+mj-lt"/>
                <a:ea typeface="楷体_GB2312" pitchFamily="49" charset="-122"/>
                <a:cs typeface="+mn-cs"/>
              </a:rPr>
              <a:t>填表快，查找快</a:t>
            </a:r>
            <a:endParaRPr kumimoji="0" lang="zh-CN" altLang="en-US" sz="2800" b="0" i="0" u="none" strike="noStrike" kern="1200" cap="none" spc="0" normalizeH="0" baseline="0" noProof="1"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9460"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19461"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Symbol table</a:t>
            </a:r>
            <a:endParaRPr lang="zh-CN" altLang="en-US" kern="1200" dirty="0">
              <a:latin typeface="+mj-lt"/>
              <a:ea typeface="宋体" panose="02010600030101010101" pitchFamily="2" charset="-122"/>
              <a:cs typeface="+mj-cs"/>
            </a:endParaRPr>
          </a:p>
        </p:txBody>
      </p:sp>
      <p:sp>
        <p:nvSpPr>
          <p:cNvPr id="20483" name="Content Placeholder 2"/>
          <p:cNvSpPr>
            <a:spLocks noGrp="1"/>
          </p:cNvSpPr>
          <p:nvPr>
            <p:ph sz="quarter" idx="1"/>
          </p:nvPr>
        </p:nvSpPr>
        <p:spPr>
          <a:xfrm>
            <a:off x="457200" y="1219200"/>
            <a:ext cx="8229600" cy="4937125"/>
          </a:xfrm>
        </p:spPr>
        <p:txBody>
          <a:bodyPr vert="horz" wrap="square" lIns="91440" tIns="45720" rIns="91440" bIns="45720" anchor="t" anchorCtr="0"/>
          <a:p>
            <a:pPr>
              <a:buClr>
                <a:schemeClr val="accent1"/>
              </a:buClr>
              <a:buSzPct val="76000"/>
              <a:buFont typeface="Wingdings 3" panose="05040102010807070707" pitchFamily="18" charset="2"/>
            </a:pPr>
            <a:r>
              <a:rPr lang="en-US" altLang="en-US" sz="2800" dirty="0">
                <a:latin typeface="楷体_GB2312" pitchFamily="49" charset="-122"/>
                <a:ea typeface="楷体_GB2312" pitchFamily="49" charset="-122"/>
              </a:rPr>
              <a:t>在许多程序语言中</a:t>
            </a:r>
            <a:endParaRPr lang="zh-CN" altLang="en-US" sz="2800" dirty="0">
              <a:latin typeface="楷体_GB2312" pitchFamily="49" charset="-122"/>
              <a:ea typeface="楷体_GB2312" pitchFamily="49" charset="-122"/>
            </a:endParaRPr>
          </a:p>
          <a:p>
            <a:pPr lvl="1">
              <a:buClr>
                <a:schemeClr val="accent2"/>
              </a:buClr>
              <a:buSzPct val="76000"/>
              <a:buFont typeface="Wingdings 3" panose="05040102010807070707" pitchFamily="18" charset="2"/>
            </a:pPr>
            <a:r>
              <a:rPr lang="en-US" altLang="en-US" sz="2400" dirty="0">
                <a:solidFill>
                  <a:schemeClr val="tx1"/>
                </a:solidFill>
                <a:latin typeface="楷体_GB2312" pitchFamily="49" charset="-122"/>
                <a:ea typeface="楷体_GB2312" pitchFamily="49" charset="-122"/>
              </a:rPr>
              <a:t>名字都有一个确定的作用范围</a:t>
            </a:r>
            <a:endParaRPr lang="zh-CN" altLang="en-US" sz="2400" dirty="0">
              <a:solidFill>
                <a:schemeClr val="tx1"/>
              </a:solidFill>
              <a:latin typeface="楷体_GB2312" pitchFamily="49" charset="-122"/>
              <a:ea typeface="楷体_GB2312" pitchFamily="49" charset="-122"/>
            </a:endParaRPr>
          </a:p>
          <a:p>
            <a:pPr lvl="1">
              <a:buClr>
                <a:schemeClr val="accent2"/>
              </a:buClr>
              <a:buSzPct val="76000"/>
              <a:buFont typeface="Wingdings 3" panose="05040102010807070707" pitchFamily="18" charset="2"/>
            </a:pPr>
            <a:r>
              <a:rPr lang="zh-CN" altLang="en-US" sz="2400" dirty="0">
                <a:solidFill>
                  <a:schemeClr val="tx1"/>
                </a:solidFill>
                <a:latin typeface="楷体_GB2312" pitchFamily="49" charset="-122"/>
                <a:ea typeface="楷体_GB2312" pitchFamily="49" charset="-122"/>
              </a:rPr>
              <a:t>作用域分析</a:t>
            </a:r>
            <a:endParaRPr lang="zh-CN" altLang="en-US" sz="2400" dirty="0">
              <a:solidFill>
                <a:schemeClr val="tx1"/>
              </a:solidFill>
              <a:latin typeface="楷体_GB2312" pitchFamily="49" charset="-122"/>
              <a:ea typeface="楷体_GB2312" pitchFamily="49" charset="-122"/>
            </a:endParaRPr>
          </a:p>
          <a:p>
            <a:pPr>
              <a:buClr>
                <a:schemeClr val="accent1"/>
              </a:buClr>
              <a:buSzPct val="76000"/>
              <a:buFont typeface="Wingdings 3" panose="05040102010807070707" pitchFamily="18" charset="2"/>
            </a:pPr>
            <a:r>
              <a:rPr lang="zh-CN" altLang="en-US" sz="2800" dirty="0">
                <a:latin typeface="楷体_GB2312" pitchFamily="49" charset="-122"/>
                <a:ea typeface="楷体_GB2312" pitchFamily="49" charset="-122"/>
              </a:rPr>
              <a:t>名字的作用域规则</a:t>
            </a:r>
            <a:endParaRPr lang="zh-CN" altLang="en-US" sz="2800" dirty="0">
              <a:latin typeface="楷体_GB2312" pitchFamily="49" charset="-122"/>
              <a:ea typeface="楷体_GB2312" pitchFamily="49" charset="-122"/>
            </a:endParaRPr>
          </a:p>
          <a:p>
            <a:pPr lvl="1">
              <a:buClr>
                <a:schemeClr val="accent2"/>
              </a:buClr>
              <a:buSzPct val="76000"/>
              <a:buFont typeface="Wingdings 3" panose="05040102010807070707" pitchFamily="18" charset="2"/>
            </a:pPr>
            <a:r>
              <a:rPr lang="zh-CN" altLang="en-US" sz="2400" dirty="0">
                <a:solidFill>
                  <a:schemeClr val="tx1"/>
                </a:solidFill>
                <a:latin typeface="楷体_GB2312" pitchFamily="49" charset="-122"/>
                <a:ea typeface="楷体_GB2312" pitchFamily="49" charset="-122"/>
              </a:rPr>
              <a:t>规定一个名字在什么样的范围内应该表示什么意义的原则</a:t>
            </a:r>
            <a:endParaRPr lang="zh-CN" altLang="en-US" sz="2400" dirty="0">
              <a:solidFill>
                <a:schemeClr val="tx1"/>
              </a:solidFill>
              <a:latin typeface="楷体_GB2312" pitchFamily="49" charset="-122"/>
              <a:ea typeface="楷体_GB2312" pitchFamily="49" charset="-122"/>
            </a:endParaRPr>
          </a:p>
          <a:p>
            <a:pPr lvl="1">
              <a:buClr>
                <a:schemeClr val="accent2"/>
              </a:buClr>
              <a:buSzPct val="76000"/>
              <a:buFont typeface="Wingdings 3" panose="05040102010807070707" pitchFamily="18" charset="2"/>
            </a:pPr>
            <a:r>
              <a:rPr lang="zh-CN" altLang="en-US" sz="2400" dirty="0">
                <a:solidFill>
                  <a:srgbClr val="0000CC"/>
                </a:solidFill>
                <a:latin typeface="楷体_GB2312" pitchFamily="49" charset="-122"/>
                <a:ea typeface="楷体_GB2312" pitchFamily="49" charset="-122"/>
              </a:rPr>
              <a:t>常用方法：最近嵌套作用域规则</a:t>
            </a:r>
            <a:endParaRPr lang="zh-CN" altLang="en-US" sz="2400" dirty="0">
              <a:solidFill>
                <a:srgbClr val="0000CC"/>
              </a:solidFill>
              <a:latin typeface="楷体_GB2312" pitchFamily="49" charset="-122"/>
              <a:ea typeface="楷体_GB2312" pitchFamily="49" charset="-122"/>
            </a:endParaRPr>
          </a:p>
          <a:p>
            <a:pPr lvl="2">
              <a:buClr>
                <a:srgbClr val="BCBCBC"/>
              </a:buClr>
              <a:buSzPct val="76000"/>
              <a:buFont typeface="Wingdings 3" panose="05040102010807070707" pitchFamily="18" charset="2"/>
            </a:pPr>
            <a:r>
              <a:rPr lang="zh-CN" altLang="en-US" sz="2200" dirty="0">
                <a:latin typeface="楷体_GB2312" pitchFamily="49" charset="-122"/>
                <a:ea typeface="楷体_GB2312" pitchFamily="49" charset="-122"/>
              </a:rPr>
              <a:t>对每个过程指定一个唯一的编号</a:t>
            </a:r>
            <a:endParaRPr lang="zh-CN" altLang="en-US" sz="2200" dirty="0">
              <a:latin typeface="楷体_GB2312" pitchFamily="49" charset="-122"/>
              <a:ea typeface="楷体_GB2312" pitchFamily="49" charset="-122"/>
            </a:endParaRPr>
          </a:p>
          <a:p>
            <a:pPr lvl="2">
              <a:buClr>
                <a:srgbClr val="BCBCBC"/>
              </a:buClr>
              <a:buSzPct val="76000"/>
              <a:buFont typeface="Wingdings 3" panose="05040102010807070707" pitchFamily="18" charset="2"/>
            </a:pPr>
            <a:r>
              <a:rPr lang="zh-CN" altLang="en-US" sz="2200" dirty="0">
                <a:latin typeface="楷体_GB2312" pitchFamily="49" charset="-122"/>
                <a:ea typeface="楷体_GB2312" pitchFamily="49" charset="-122"/>
              </a:rPr>
              <a:t>在符号表中用一个二元组</a:t>
            </a:r>
            <a:r>
              <a:rPr lang="en-US" altLang="zh-CN" sz="2200" dirty="0">
                <a:solidFill>
                  <a:srgbClr val="0000CC"/>
                </a:solidFill>
                <a:latin typeface="楷体_GB2312" pitchFamily="49" charset="-122"/>
                <a:ea typeface="楷体_GB2312" pitchFamily="49" charset="-122"/>
              </a:rPr>
              <a:t>&lt;</a:t>
            </a:r>
            <a:r>
              <a:rPr lang="zh-CN" altLang="en-US" sz="2200" dirty="0">
                <a:solidFill>
                  <a:srgbClr val="0000CC"/>
                </a:solidFill>
                <a:latin typeface="楷体_GB2312" pitchFamily="49" charset="-122"/>
                <a:ea typeface="楷体_GB2312" pitchFamily="49" charset="-122"/>
              </a:rPr>
              <a:t>名字</a:t>
            </a:r>
            <a:r>
              <a:rPr lang="en-US" altLang="zh-CN" sz="2200" dirty="0">
                <a:solidFill>
                  <a:srgbClr val="0000CC"/>
                </a:solidFill>
                <a:latin typeface="楷体_GB2312" pitchFamily="49" charset="-122"/>
                <a:ea typeface="楷体_GB2312" pitchFamily="49" charset="-122"/>
              </a:rPr>
              <a:t>,</a:t>
            </a:r>
            <a:r>
              <a:rPr lang="zh-CN" altLang="en-US" sz="2200" dirty="0">
                <a:solidFill>
                  <a:srgbClr val="0000CC"/>
                </a:solidFill>
                <a:latin typeface="楷体_GB2312" pitchFamily="49" charset="-122"/>
                <a:ea typeface="楷体_GB2312" pitchFamily="49" charset="-122"/>
              </a:rPr>
              <a:t>过程编号</a:t>
            </a:r>
            <a:r>
              <a:rPr lang="en-US" altLang="zh-CN" sz="2200" dirty="0">
                <a:solidFill>
                  <a:srgbClr val="0000CC"/>
                </a:solidFill>
                <a:latin typeface="楷体_GB2312" pitchFamily="49" charset="-122"/>
                <a:ea typeface="楷体_GB2312" pitchFamily="49" charset="-122"/>
              </a:rPr>
              <a:t>&gt;</a:t>
            </a:r>
            <a:r>
              <a:rPr lang="zh-CN" altLang="en-US" sz="2200" dirty="0">
                <a:latin typeface="楷体_GB2312" pitchFamily="49" charset="-122"/>
                <a:ea typeface="楷体_GB2312" pitchFamily="49" charset="-122"/>
              </a:rPr>
              <a:t>表示名字</a:t>
            </a:r>
            <a:endParaRPr lang="zh-CN" altLang="en-US" sz="2200" dirty="0">
              <a:latin typeface="楷体_GB2312" pitchFamily="49" charset="-122"/>
              <a:ea typeface="楷体_GB2312" pitchFamily="49" charset="-122"/>
            </a:endParaRPr>
          </a:p>
          <a:p>
            <a:pPr lvl="2">
              <a:buClr>
                <a:srgbClr val="BCBCBC"/>
              </a:buClr>
              <a:buSzPct val="76000"/>
              <a:buFont typeface="Wingdings 3" panose="05040102010807070707" pitchFamily="18" charset="2"/>
            </a:pPr>
            <a:r>
              <a:rPr lang="zh-CN" altLang="en-US" sz="2200" dirty="0">
                <a:latin typeface="楷体_GB2312" pitchFamily="49" charset="-122"/>
                <a:ea typeface="楷体_GB2312" pitchFamily="49" charset="-122"/>
              </a:rPr>
              <a:t>在查找每个名字时</a:t>
            </a:r>
            <a:r>
              <a:rPr lang="en-US" altLang="zh-CN" sz="2200" dirty="0">
                <a:latin typeface="楷体_GB2312" pitchFamily="49" charset="-122"/>
                <a:ea typeface="楷体_GB2312" pitchFamily="49" charset="-122"/>
              </a:rPr>
              <a:t>,</a:t>
            </a:r>
            <a:r>
              <a:rPr lang="zh-CN" altLang="en-US" sz="2200" dirty="0">
                <a:latin typeface="楷体_GB2312" pitchFamily="49" charset="-122"/>
                <a:ea typeface="楷体_GB2312" pitchFamily="49" charset="-122"/>
              </a:rPr>
              <a:t>先查对过程编号</a:t>
            </a:r>
            <a:r>
              <a:rPr lang="en-US" altLang="zh-CN" sz="2200" dirty="0">
                <a:latin typeface="楷体_GB2312" pitchFamily="49" charset="-122"/>
                <a:ea typeface="楷体_GB2312" pitchFamily="49" charset="-122"/>
              </a:rPr>
              <a:t>,</a:t>
            </a:r>
            <a:r>
              <a:rPr lang="zh-CN" altLang="en-US" sz="2200" dirty="0">
                <a:latin typeface="楷体_GB2312" pitchFamily="49" charset="-122"/>
                <a:ea typeface="楷体_GB2312" pitchFamily="49" charset="-122"/>
              </a:rPr>
              <a:t>确定所属的表区段落</a:t>
            </a:r>
            <a:r>
              <a:rPr lang="en-US" altLang="zh-CN" sz="2200" dirty="0">
                <a:latin typeface="楷体_GB2312" pitchFamily="49" charset="-122"/>
                <a:ea typeface="楷体_GB2312" pitchFamily="49" charset="-122"/>
              </a:rPr>
              <a:t>,</a:t>
            </a:r>
            <a:r>
              <a:rPr lang="zh-CN" altLang="en-US" sz="2200" dirty="0">
                <a:latin typeface="楷体_GB2312" pitchFamily="49" charset="-122"/>
                <a:ea typeface="楷体_GB2312" pitchFamily="49" charset="-122"/>
              </a:rPr>
              <a:t>然后从该段落中查对标识符</a:t>
            </a:r>
            <a:endParaRPr lang="zh-CN" altLang="en-US" sz="2200" dirty="0">
              <a:latin typeface="楷体_GB2312" pitchFamily="49" charset="-122"/>
              <a:ea typeface="楷体_GB2312" pitchFamily="49" charset="-122"/>
            </a:endParaRPr>
          </a:p>
          <a:p>
            <a:pPr>
              <a:buClr>
                <a:schemeClr val="accent1"/>
              </a:buClr>
              <a:buSzPct val="76000"/>
              <a:buFont typeface="Wingdings 3" panose="05040102010807070707" pitchFamily="18" charset="2"/>
            </a:pPr>
            <a:endParaRPr lang="zh-CN" altLang="en-US" sz="2800" dirty="0">
              <a:latin typeface="楷体_GB2312" pitchFamily="49" charset="-122"/>
              <a:ea typeface="楷体_GB2312" pitchFamily="49" charset="-122"/>
            </a:endParaRPr>
          </a:p>
        </p:txBody>
      </p:sp>
      <p:sp>
        <p:nvSpPr>
          <p:cNvPr id="20484"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20485"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Content</a:t>
            </a:r>
            <a:endParaRPr lang="zh-CN" altLang="en-US" kern="1200" dirty="0">
              <a:latin typeface="+mj-lt"/>
              <a:ea typeface="宋体" panose="02010600030101010101" pitchFamily="2" charset="-122"/>
              <a:cs typeface="+mj-cs"/>
            </a:endParaRPr>
          </a:p>
        </p:txBody>
      </p:sp>
      <p:sp>
        <p:nvSpPr>
          <p:cNvPr id="21507" name="Content Placeholder 2"/>
          <p:cNvSpPr>
            <a:spLocks noGrp="1"/>
          </p:cNvSpPr>
          <p:nvPr>
            <p:ph sz="quarter" idx="1"/>
          </p:nvPr>
        </p:nvSpPr>
        <p:spPr>
          <a:xfrm>
            <a:off x="457200" y="1219200"/>
            <a:ext cx="8229600" cy="4937125"/>
          </a:xfrm>
        </p:spPr>
        <p:txBody>
          <a:bodyPr vert="horz" wrap="square" lIns="91440" tIns="45720" rIns="91440" bIns="45720" anchor="t" anchorCtr="0"/>
          <a:p>
            <a:pPr>
              <a:buClr>
                <a:schemeClr val="accent1"/>
              </a:buClr>
              <a:buSzPct val="76000"/>
              <a:buFont typeface="Wingdings 3" panose="05040102010807070707" pitchFamily="18" charset="2"/>
            </a:pPr>
            <a:r>
              <a:rPr lang="zh-CN" altLang="en-US" sz="2800" dirty="0">
                <a:latin typeface="楷体_GB2312" pitchFamily="49" charset="-122"/>
                <a:ea typeface="楷体_GB2312" pitchFamily="49" charset="-122"/>
              </a:rPr>
              <a:t>符号表的信息栏中登记了每个名字的有关性质 </a:t>
            </a:r>
            <a:endParaRPr lang="zh-CN" altLang="en-US" sz="2800" dirty="0">
              <a:latin typeface="楷体_GB2312" pitchFamily="49" charset="-122"/>
              <a:ea typeface="楷体_GB2312" pitchFamily="49" charset="-122"/>
            </a:endParaRPr>
          </a:p>
          <a:p>
            <a:pPr lvl="1">
              <a:buClr>
                <a:schemeClr val="accent2"/>
              </a:buClr>
              <a:buSzPct val="76000"/>
              <a:buFont typeface="Wingdings 3" panose="05040102010807070707" pitchFamily="18" charset="2"/>
            </a:pPr>
            <a:r>
              <a:rPr lang="zh-CN" altLang="en-US" sz="2400" dirty="0">
                <a:solidFill>
                  <a:srgbClr val="0000CC"/>
                </a:solidFill>
                <a:latin typeface="楷体_GB2312" pitchFamily="49" charset="-122"/>
                <a:ea typeface="楷体_GB2312" pitchFamily="49" charset="-122"/>
              </a:rPr>
              <a:t>类型</a:t>
            </a:r>
            <a:r>
              <a:rPr lang="zh-CN" altLang="en-US" sz="2400" dirty="0">
                <a:latin typeface="楷体_GB2312" pitchFamily="49" charset="-122"/>
                <a:ea typeface="楷体_GB2312" pitchFamily="49" charset="-122"/>
              </a:rPr>
              <a:t>：整型、实型或布尔型等</a:t>
            </a:r>
            <a:endParaRPr lang="zh-CN" altLang="en-US" sz="2400" dirty="0">
              <a:latin typeface="楷体_GB2312" pitchFamily="49" charset="-122"/>
              <a:ea typeface="楷体_GB2312" pitchFamily="49" charset="-122"/>
            </a:endParaRPr>
          </a:p>
          <a:p>
            <a:pPr lvl="1">
              <a:buClr>
                <a:schemeClr val="accent2"/>
              </a:buClr>
              <a:buSzPct val="76000"/>
              <a:buFont typeface="Wingdings 3" panose="05040102010807070707" pitchFamily="18" charset="2"/>
            </a:pPr>
            <a:r>
              <a:rPr lang="zh-CN" altLang="en-US" sz="2400" dirty="0">
                <a:solidFill>
                  <a:srgbClr val="0000CC"/>
                </a:solidFill>
                <a:latin typeface="楷体_GB2312" pitchFamily="49" charset="-122"/>
                <a:ea typeface="楷体_GB2312" pitchFamily="49" charset="-122"/>
              </a:rPr>
              <a:t>种属</a:t>
            </a:r>
            <a:r>
              <a:rPr lang="zh-CN" altLang="en-US" sz="2400" dirty="0">
                <a:latin typeface="楷体_GB2312" pitchFamily="49" charset="-122"/>
                <a:ea typeface="楷体_GB2312" pitchFamily="49" charset="-122"/>
              </a:rPr>
              <a:t>：简单变量、数组、过程等</a:t>
            </a:r>
            <a:endParaRPr lang="zh-CN" altLang="en-US" sz="2400" dirty="0">
              <a:latin typeface="楷体_GB2312" pitchFamily="49" charset="-122"/>
              <a:ea typeface="楷体_GB2312" pitchFamily="49" charset="-122"/>
            </a:endParaRPr>
          </a:p>
          <a:p>
            <a:pPr lvl="1">
              <a:buClr>
                <a:schemeClr val="accent2"/>
              </a:buClr>
              <a:buSzPct val="76000"/>
              <a:buFont typeface="Wingdings 3" panose="05040102010807070707" pitchFamily="18" charset="2"/>
            </a:pPr>
            <a:r>
              <a:rPr lang="zh-CN" altLang="en-US" sz="2400" dirty="0">
                <a:solidFill>
                  <a:srgbClr val="0000CC"/>
                </a:solidFill>
                <a:latin typeface="楷体_GB2312" pitchFamily="49" charset="-122"/>
                <a:ea typeface="楷体_GB2312" pitchFamily="49" charset="-122"/>
              </a:rPr>
              <a:t>大小</a:t>
            </a:r>
            <a:r>
              <a:rPr lang="zh-CN" altLang="en-US" sz="2400" dirty="0">
                <a:latin typeface="楷体_GB2312" pitchFamily="49" charset="-122"/>
                <a:ea typeface="楷体_GB2312" pitchFamily="49" charset="-122"/>
              </a:rPr>
              <a:t>：长度，即所需的存储单元字数</a:t>
            </a:r>
            <a:endParaRPr lang="zh-CN" altLang="en-US" sz="2400" dirty="0">
              <a:latin typeface="楷体_GB2312" pitchFamily="49" charset="-122"/>
              <a:ea typeface="楷体_GB2312" pitchFamily="49" charset="-122"/>
            </a:endParaRPr>
          </a:p>
          <a:p>
            <a:pPr lvl="1">
              <a:buClr>
                <a:schemeClr val="accent2"/>
              </a:buClr>
              <a:buSzPct val="76000"/>
              <a:buFont typeface="Wingdings 3" panose="05040102010807070707" pitchFamily="18" charset="2"/>
            </a:pPr>
            <a:r>
              <a:rPr lang="zh-CN" altLang="en-US" sz="2400" dirty="0">
                <a:solidFill>
                  <a:srgbClr val="0000CC"/>
                </a:solidFill>
                <a:latin typeface="楷体_GB2312" pitchFamily="49" charset="-122"/>
                <a:ea typeface="楷体_GB2312" pitchFamily="49" charset="-122"/>
              </a:rPr>
              <a:t>相对数</a:t>
            </a:r>
            <a:r>
              <a:rPr lang="zh-CN" altLang="en-US" sz="2400" dirty="0">
                <a:latin typeface="楷体_GB2312" pitchFamily="49" charset="-122"/>
                <a:ea typeface="楷体_GB2312" pitchFamily="49" charset="-122"/>
              </a:rPr>
              <a:t>：指分配给该名字的存储单元的相对地址</a:t>
            </a:r>
            <a:endParaRPr lang="zh-CN" altLang="en-US" sz="2400" dirty="0">
              <a:latin typeface="楷体_GB2312" pitchFamily="49" charset="-122"/>
              <a:ea typeface="楷体_GB2312" pitchFamily="49" charset="-122"/>
            </a:endParaRPr>
          </a:p>
          <a:p>
            <a:pPr>
              <a:buClr>
                <a:schemeClr val="accent1"/>
              </a:buClr>
              <a:buSzPct val="76000"/>
              <a:buFont typeface="Wingdings 3" panose="05040102010807070707" pitchFamily="18" charset="2"/>
            </a:pPr>
            <a:endParaRPr lang="zh-CN" altLang="en-US" sz="2800" dirty="0">
              <a:latin typeface="楷体_GB2312" pitchFamily="49" charset="-122"/>
              <a:ea typeface="楷体_GB2312" pitchFamily="49" charset="-122"/>
            </a:endParaRPr>
          </a:p>
        </p:txBody>
      </p:sp>
      <p:sp>
        <p:nvSpPr>
          <p:cNvPr id="21508"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21509"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Run-time environment</a:t>
            </a:r>
            <a:endParaRPr lang="zh-CN" altLang="en-US" kern="1200" dirty="0">
              <a:latin typeface="+mj-lt"/>
              <a:ea typeface="宋体" panose="02010600030101010101" pitchFamily="2" charset="-122"/>
              <a:cs typeface="+mj-cs"/>
            </a:endParaRPr>
          </a:p>
        </p:txBody>
      </p:sp>
      <p:sp>
        <p:nvSpPr>
          <p:cNvPr id="22531" name="Content Placeholder 2"/>
          <p:cNvSpPr>
            <a:spLocks noGrp="1"/>
          </p:cNvSpPr>
          <p:nvPr>
            <p:ph sz="quarter" idx="1"/>
          </p:nvPr>
        </p:nvSpPr>
        <p:spPr>
          <a:xfrm>
            <a:off x="457200" y="1219200"/>
            <a:ext cx="8229600" cy="4937125"/>
          </a:xfrm>
        </p:spPr>
        <p:txBody>
          <a:bodyPr vert="horz" wrap="square" lIns="91440" tIns="45720" rIns="91440" bIns="45720" anchor="t" anchorCtr="0"/>
          <a:p>
            <a:pPr>
              <a:buClr>
                <a:schemeClr val="accent1"/>
              </a:buClr>
              <a:buSzPct val="76000"/>
              <a:buFont typeface="Wingdings 3" panose="05040102010807070707" pitchFamily="18" charset="2"/>
            </a:pPr>
            <a:r>
              <a:rPr lang="zh-CN" altLang="en-US" sz="2800" dirty="0">
                <a:latin typeface="楷体_GB2312" pitchFamily="49" charset="-122"/>
                <a:ea typeface="楷体_GB2312" pitchFamily="49" charset="-122"/>
              </a:rPr>
              <a:t>编译程序最终目的是</a:t>
            </a:r>
            <a:endParaRPr lang="zh-CN" altLang="en-US" sz="2800" dirty="0">
              <a:latin typeface="楷体_GB2312" pitchFamily="49" charset="-122"/>
              <a:ea typeface="楷体_GB2312" pitchFamily="49" charset="-122"/>
            </a:endParaRPr>
          </a:p>
          <a:p>
            <a:pPr lvl="1">
              <a:buClr>
                <a:schemeClr val="accent2"/>
              </a:buClr>
              <a:buSzPct val="76000"/>
              <a:buFont typeface="Wingdings 3" panose="05040102010807070707" pitchFamily="18" charset="2"/>
            </a:pPr>
            <a:r>
              <a:rPr lang="zh-CN" altLang="en-US" sz="2400" dirty="0">
                <a:solidFill>
                  <a:schemeClr val="tx1"/>
                </a:solidFill>
                <a:latin typeface="楷体_GB2312" pitchFamily="49" charset="-122"/>
                <a:ea typeface="楷体_GB2312" pitchFamily="49" charset="-122"/>
              </a:rPr>
              <a:t>将</a:t>
            </a:r>
            <a:r>
              <a:rPr lang="zh-CN" altLang="en-US" sz="2400" dirty="0">
                <a:solidFill>
                  <a:srgbClr val="0000FF"/>
                </a:solidFill>
                <a:latin typeface="楷体_GB2312" pitchFamily="49" charset="-122"/>
                <a:ea typeface="楷体_GB2312" pitchFamily="49" charset="-122"/>
              </a:rPr>
              <a:t>源程序</a:t>
            </a:r>
            <a:r>
              <a:rPr lang="zh-CN" altLang="en-US" sz="2400" dirty="0">
                <a:solidFill>
                  <a:schemeClr val="tx1"/>
                </a:solidFill>
                <a:latin typeface="楷体_GB2312" pitchFamily="49" charset="-122"/>
                <a:ea typeface="楷体_GB2312" pitchFamily="49" charset="-122"/>
              </a:rPr>
              <a:t>翻译成等价的</a:t>
            </a:r>
            <a:r>
              <a:rPr lang="zh-CN" altLang="en-US" sz="2400" dirty="0">
                <a:solidFill>
                  <a:srgbClr val="0000FF"/>
                </a:solidFill>
                <a:latin typeface="楷体_GB2312" pitchFamily="49" charset="-122"/>
                <a:ea typeface="楷体_GB2312" pitchFamily="49" charset="-122"/>
              </a:rPr>
              <a:t>目标程序</a:t>
            </a:r>
            <a:endParaRPr lang="zh-CN" altLang="en-US" sz="2400" dirty="0">
              <a:solidFill>
                <a:srgbClr val="0000FF"/>
              </a:solidFill>
              <a:latin typeface="楷体_GB2312" pitchFamily="49" charset="-122"/>
              <a:ea typeface="楷体_GB2312" pitchFamily="49" charset="-122"/>
            </a:endParaRPr>
          </a:p>
          <a:p>
            <a:pPr>
              <a:buClr>
                <a:schemeClr val="accent1"/>
              </a:buClr>
              <a:buSzPct val="76000"/>
              <a:buFont typeface="Wingdings 3" panose="05040102010807070707" pitchFamily="18" charset="2"/>
            </a:pPr>
            <a:endParaRPr lang="en-US" altLang="zh-CN" sz="2800" dirty="0">
              <a:latin typeface="楷体_GB2312" pitchFamily="49" charset="-122"/>
              <a:ea typeface="楷体_GB2312" pitchFamily="49" charset="-122"/>
            </a:endParaRPr>
          </a:p>
          <a:p>
            <a:pPr>
              <a:buClr>
                <a:schemeClr val="accent1"/>
              </a:buClr>
              <a:buSzPct val="76000"/>
              <a:buFont typeface="Wingdings 3" panose="05040102010807070707" pitchFamily="18" charset="2"/>
            </a:pPr>
            <a:r>
              <a:rPr lang="zh-CN" altLang="en-US" sz="2800" dirty="0">
                <a:latin typeface="楷体_GB2312" pitchFamily="49" charset="-122"/>
                <a:ea typeface="楷体_GB2312" pitchFamily="49" charset="-122"/>
              </a:rPr>
              <a:t>除了对源程序进行词法、语法和语义分析外</a:t>
            </a:r>
            <a:r>
              <a:rPr lang="en-US" altLang="zh-CN" sz="2800" dirty="0">
                <a:latin typeface="楷体_GB2312" pitchFamily="49" charset="-122"/>
                <a:ea typeface="楷体_GB2312" pitchFamily="49" charset="-122"/>
              </a:rPr>
              <a:t>, </a:t>
            </a:r>
            <a:r>
              <a:rPr lang="zh-CN" altLang="en-US" sz="2800" dirty="0">
                <a:latin typeface="楷体_GB2312" pitchFamily="49" charset="-122"/>
                <a:ea typeface="楷体_GB2312" pitchFamily="49" charset="-122"/>
              </a:rPr>
              <a:t>生成目标代码前</a:t>
            </a:r>
            <a:endParaRPr lang="zh-CN" altLang="en-US" sz="2800" dirty="0">
              <a:latin typeface="楷体_GB2312" pitchFamily="49" charset="-122"/>
              <a:ea typeface="楷体_GB2312" pitchFamily="49" charset="-122"/>
            </a:endParaRPr>
          </a:p>
          <a:p>
            <a:pPr lvl="1">
              <a:buClr>
                <a:schemeClr val="accent2"/>
              </a:buClr>
              <a:buSzPct val="76000"/>
              <a:buFont typeface="Wingdings 3" panose="05040102010807070707" pitchFamily="18" charset="2"/>
            </a:pPr>
            <a:r>
              <a:rPr lang="zh-CN" altLang="en-US" sz="2400" dirty="0">
                <a:solidFill>
                  <a:schemeClr val="tx1"/>
                </a:solidFill>
                <a:latin typeface="楷体_GB2312" pitchFamily="49" charset="-122"/>
                <a:ea typeface="楷体_GB2312" pitchFamily="49" charset="-122"/>
              </a:rPr>
              <a:t>需要把程序及其运行活动联系起来</a:t>
            </a:r>
            <a:endParaRPr lang="zh-CN" altLang="en-US" sz="2400" dirty="0">
              <a:solidFill>
                <a:schemeClr val="tx1"/>
              </a:solidFill>
              <a:latin typeface="楷体_GB2312" pitchFamily="49" charset="-122"/>
              <a:ea typeface="楷体_GB2312" pitchFamily="49" charset="-122"/>
            </a:endParaRPr>
          </a:p>
          <a:p>
            <a:pPr lvl="1">
              <a:buClr>
                <a:schemeClr val="accent2"/>
              </a:buClr>
              <a:buSzPct val="76000"/>
              <a:buFont typeface="Wingdings 3" panose="05040102010807070707" pitchFamily="18" charset="2"/>
            </a:pPr>
            <a:r>
              <a:rPr lang="zh-CN" altLang="en-US" sz="2400" dirty="0">
                <a:solidFill>
                  <a:schemeClr val="tx1"/>
                </a:solidFill>
                <a:latin typeface="楷体_GB2312" pitchFamily="49" charset="-122"/>
                <a:ea typeface="楷体_GB2312" pitchFamily="49" charset="-122"/>
              </a:rPr>
              <a:t>弄清将来在代码运行时刻</a:t>
            </a:r>
            <a:endParaRPr lang="zh-CN" altLang="en-US" sz="2400" dirty="0">
              <a:solidFill>
                <a:schemeClr val="tx1"/>
              </a:solidFill>
              <a:latin typeface="楷体_GB2312" pitchFamily="49" charset="-122"/>
              <a:ea typeface="楷体_GB2312" pitchFamily="49" charset="-122"/>
            </a:endParaRPr>
          </a:p>
          <a:p>
            <a:pPr lvl="2">
              <a:buClr>
                <a:srgbClr val="BCBCBC"/>
              </a:buClr>
              <a:buSzPct val="76000"/>
              <a:buFont typeface="Wingdings 3" panose="05040102010807070707" pitchFamily="18" charset="2"/>
            </a:pPr>
            <a:r>
              <a:rPr lang="zh-CN" altLang="en-US" sz="2400" dirty="0">
                <a:latin typeface="楷体_GB2312" pitchFamily="49" charset="-122"/>
                <a:ea typeface="楷体_GB2312" pitchFamily="49" charset="-122"/>
              </a:rPr>
              <a:t>源代码中各种变量、常量等如何</a:t>
            </a:r>
            <a:r>
              <a:rPr lang="zh-CN" altLang="en-US" sz="2400" dirty="0">
                <a:solidFill>
                  <a:srgbClr val="0000FF"/>
                </a:solidFill>
                <a:latin typeface="楷体_GB2312" pitchFamily="49" charset="-122"/>
                <a:ea typeface="楷体_GB2312" pitchFamily="49" charset="-122"/>
              </a:rPr>
              <a:t>存放</a:t>
            </a:r>
            <a:endParaRPr lang="zh-CN" altLang="en-US" sz="2400" dirty="0">
              <a:solidFill>
                <a:srgbClr val="0000FF"/>
              </a:solidFill>
              <a:latin typeface="楷体_GB2312" pitchFamily="49" charset="-122"/>
              <a:ea typeface="楷体_GB2312" pitchFamily="49" charset="-122"/>
            </a:endParaRPr>
          </a:p>
          <a:p>
            <a:pPr lvl="2">
              <a:buClr>
                <a:srgbClr val="BCBCBC"/>
              </a:buClr>
              <a:buSzPct val="76000"/>
              <a:buFont typeface="Wingdings 3" panose="05040102010807070707" pitchFamily="18" charset="2"/>
            </a:pPr>
            <a:r>
              <a:rPr lang="zh-CN" altLang="en-US" sz="2400" dirty="0">
                <a:latin typeface="楷体_GB2312" pitchFamily="49" charset="-122"/>
                <a:ea typeface="楷体_GB2312" pitchFamily="49" charset="-122"/>
              </a:rPr>
              <a:t>如何去</a:t>
            </a:r>
            <a:r>
              <a:rPr lang="zh-CN" altLang="en-US" sz="2400" dirty="0">
                <a:solidFill>
                  <a:srgbClr val="0000FF"/>
                </a:solidFill>
                <a:latin typeface="楷体_GB2312" pitchFamily="49" charset="-122"/>
                <a:ea typeface="楷体_GB2312" pitchFamily="49" charset="-122"/>
              </a:rPr>
              <a:t>访问</a:t>
            </a:r>
            <a:r>
              <a:rPr lang="zh-CN" altLang="en-US" sz="2400" dirty="0">
                <a:latin typeface="楷体_GB2312" pitchFamily="49" charset="-122"/>
                <a:ea typeface="楷体_GB2312" pitchFamily="49" charset="-122"/>
              </a:rPr>
              <a:t>它们</a:t>
            </a:r>
            <a:endParaRPr lang="zh-CN" altLang="en-US" sz="2400" dirty="0">
              <a:latin typeface="楷体_GB2312" pitchFamily="49" charset="-122"/>
              <a:ea typeface="楷体_GB2312" pitchFamily="49" charset="-122"/>
            </a:endParaRPr>
          </a:p>
          <a:p>
            <a:pPr>
              <a:buClr>
                <a:schemeClr val="accent1"/>
              </a:buClr>
              <a:buSzPct val="76000"/>
              <a:buFont typeface="Wingdings 3" panose="05040102010807070707" pitchFamily="18" charset="2"/>
            </a:pPr>
            <a:endParaRPr lang="zh-CN" altLang="en-US" sz="2800" dirty="0">
              <a:latin typeface="楷体_GB2312" pitchFamily="49" charset="-122"/>
              <a:ea typeface="楷体_GB2312" pitchFamily="49" charset="-122"/>
            </a:endParaRPr>
          </a:p>
        </p:txBody>
      </p:sp>
      <p:sp>
        <p:nvSpPr>
          <p:cNvPr id="22532"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22533"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Run-time environment</a:t>
            </a:r>
            <a:endParaRPr lang="zh-CN" altLang="en-US" kern="1200" dirty="0">
              <a:latin typeface="+mj-lt"/>
              <a:ea typeface="宋体" panose="02010600030101010101" pitchFamily="2" charset="-122"/>
              <a:cs typeface="+mj-cs"/>
            </a:endParaRPr>
          </a:p>
        </p:txBody>
      </p:sp>
      <p:sp>
        <p:nvSpPr>
          <p:cNvPr id="23555" name="Content Placeholder 2"/>
          <p:cNvSpPr>
            <a:spLocks noGrp="1"/>
          </p:cNvSpPr>
          <p:nvPr>
            <p:ph sz="quarter" idx="1"/>
          </p:nvPr>
        </p:nvSpPr>
        <p:spPr>
          <a:xfrm>
            <a:off x="457200" y="1219200"/>
            <a:ext cx="8229600" cy="4937125"/>
          </a:xfrm>
        </p:spPr>
        <p:txBody>
          <a:bodyPr vert="horz" wrap="square" lIns="91440" tIns="45720" rIns="91440" bIns="45720" anchor="t" anchorCtr="0"/>
          <a:p>
            <a:pPr>
              <a:buClr>
                <a:schemeClr val="accent1"/>
              </a:buClr>
              <a:buSzPct val="76000"/>
              <a:buFont typeface="Wingdings 3" panose="05040102010807070707" pitchFamily="18" charset="2"/>
            </a:pPr>
            <a:r>
              <a:rPr lang="zh-CN" altLang="en-US" sz="2800" dirty="0">
                <a:latin typeface="楷体_GB2312" pitchFamily="49" charset="-122"/>
                <a:ea typeface="楷体_GB2312" pitchFamily="49" charset="-122"/>
              </a:rPr>
              <a:t>在程序的执行过程中</a:t>
            </a:r>
            <a:endParaRPr lang="zh-CN" altLang="en-US" sz="2800" dirty="0">
              <a:latin typeface="楷体_GB2312" pitchFamily="49" charset="-122"/>
              <a:ea typeface="楷体_GB2312" pitchFamily="49" charset="-122"/>
            </a:endParaRPr>
          </a:p>
          <a:p>
            <a:pPr lvl="1">
              <a:buClr>
                <a:schemeClr val="accent2"/>
              </a:buClr>
              <a:buSzPct val="76000"/>
              <a:buFont typeface="Wingdings 3" panose="05040102010807070707" pitchFamily="18" charset="2"/>
            </a:pPr>
            <a:r>
              <a:rPr lang="zh-CN" altLang="en-US" sz="2400" dirty="0">
                <a:solidFill>
                  <a:schemeClr val="tx1"/>
                </a:solidFill>
                <a:latin typeface="楷体_GB2312" pitchFamily="49" charset="-122"/>
                <a:ea typeface="楷体_GB2312" pitchFamily="49" charset="-122"/>
              </a:rPr>
              <a:t>数据存取通过与之对应的</a:t>
            </a:r>
            <a:r>
              <a:rPr lang="zh-CN" altLang="en-US" sz="2400" dirty="0">
                <a:solidFill>
                  <a:srgbClr val="0000FF"/>
                </a:solidFill>
                <a:latin typeface="楷体_GB2312" pitchFamily="49" charset="-122"/>
                <a:ea typeface="楷体_GB2312" pitchFamily="49" charset="-122"/>
              </a:rPr>
              <a:t>存储单元</a:t>
            </a:r>
            <a:r>
              <a:rPr lang="zh-CN" altLang="en-US" sz="2400" dirty="0">
                <a:solidFill>
                  <a:schemeClr val="tx1"/>
                </a:solidFill>
                <a:latin typeface="楷体_GB2312" pitchFamily="49" charset="-122"/>
                <a:ea typeface="楷体_GB2312" pitchFamily="49" charset="-122"/>
              </a:rPr>
              <a:t>进行</a:t>
            </a:r>
            <a:endParaRPr lang="zh-CN" altLang="en-US" sz="2400" dirty="0">
              <a:solidFill>
                <a:schemeClr val="tx1"/>
              </a:solidFill>
              <a:latin typeface="楷体_GB2312" pitchFamily="49" charset="-122"/>
              <a:ea typeface="楷体_GB2312" pitchFamily="49" charset="-122"/>
            </a:endParaRPr>
          </a:p>
          <a:p>
            <a:pPr>
              <a:buClr>
                <a:schemeClr val="accent1"/>
              </a:buClr>
              <a:buSzPct val="76000"/>
              <a:buFont typeface="Wingdings 3" panose="05040102010807070707" pitchFamily="18" charset="2"/>
            </a:pPr>
            <a:r>
              <a:rPr lang="zh-CN" altLang="en-US" sz="2800" dirty="0">
                <a:latin typeface="楷体_GB2312" pitchFamily="49" charset="-122"/>
                <a:ea typeface="楷体_GB2312" pitchFamily="49" charset="-122"/>
              </a:rPr>
              <a:t>在程序语言中</a:t>
            </a:r>
            <a:endParaRPr lang="zh-CN" altLang="en-US" sz="2800" dirty="0">
              <a:latin typeface="楷体_GB2312" pitchFamily="49" charset="-122"/>
              <a:ea typeface="楷体_GB2312" pitchFamily="49" charset="-122"/>
            </a:endParaRPr>
          </a:p>
          <a:p>
            <a:pPr lvl="1">
              <a:buClr>
                <a:schemeClr val="accent2"/>
              </a:buClr>
              <a:buSzPct val="76000"/>
              <a:buFont typeface="Wingdings 3" panose="05040102010807070707" pitchFamily="18" charset="2"/>
            </a:pPr>
            <a:r>
              <a:rPr lang="zh-CN" altLang="en-US" sz="2400" dirty="0">
                <a:solidFill>
                  <a:schemeClr val="tx1"/>
                </a:solidFill>
                <a:latin typeface="楷体_GB2312" pitchFamily="49" charset="-122"/>
                <a:ea typeface="楷体_GB2312" pitchFamily="49" charset="-122"/>
              </a:rPr>
              <a:t>程序中使用的存储单元都由</a:t>
            </a:r>
            <a:r>
              <a:rPr lang="zh-CN" altLang="en-US" sz="2400" dirty="0">
                <a:solidFill>
                  <a:srgbClr val="0000FF"/>
                </a:solidFill>
                <a:latin typeface="楷体_GB2312" pitchFamily="49" charset="-122"/>
                <a:ea typeface="楷体_GB2312" pitchFamily="49" charset="-122"/>
              </a:rPr>
              <a:t>标识符</a:t>
            </a:r>
            <a:r>
              <a:rPr lang="zh-CN" altLang="en-US" sz="2400" dirty="0">
                <a:solidFill>
                  <a:schemeClr val="tx1"/>
                </a:solidFill>
                <a:latin typeface="楷体_GB2312" pitchFamily="49" charset="-122"/>
                <a:ea typeface="楷体_GB2312" pitchFamily="49" charset="-122"/>
              </a:rPr>
              <a:t>来表示</a:t>
            </a:r>
            <a:endParaRPr lang="zh-CN" altLang="en-US" sz="2400" dirty="0">
              <a:solidFill>
                <a:schemeClr val="tx1"/>
              </a:solidFill>
              <a:latin typeface="楷体_GB2312" pitchFamily="49" charset="-122"/>
              <a:ea typeface="楷体_GB2312" pitchFamily="49" charset="-122"/>
            </a:endParaRPr>
          </a:p>
          <a:p>
            <a:pPr>
              <a:buClr>
                <a:schemeClr val="accent1"/>
              </a:buClr>
              <a:buSzPct val="76000"/>
              <a:buFont typeface="Wingdings 3" panose="05040102010807070707" pitchFamily="18" charset="2"/>
            </a:pPr>
            <a:r>
              <a:rPr lang="zh-CN" altLang="en-US" sz="2800" dirty="0">
                <a:latin typeface="楷体_GB2312" pitchFamily="49" charset="-122"/>
                <a:ea typeface="楷体_GB2312" pitchFamily="49" charset="-122"/>
              </a:rPr>
              <a:t>存储组织与管理</a:t>
            </a:r>
            <a:endParaRPr lang="zh-CN" altLang="en-US" sz="2800" dirty="0">
              <a:latin typeface="楷体_GB2312" pitchFamily="49" charset="-122"/>
              <a:ea typeface="楷体_GB2312" pitchFamily="49" charset="-122"/>
            </a:endParaRPr>
          </a:p>
          <a:p>
            <a:pPr lvl="1">
              <a:buClr>
                <a:schemeClr val="accent2"/>
              </a:buClr>
              <a:buSzPct val="76000"/>
              <a:buFont typeface="Wingdings 3" panose="05040102010807070707" pitchFamily="18" charset="2"/>
            </a:pPr>
            <a:r>
              <a:rPr lang="zh-CN" altLang="en-US" sz="2400" dirty="0">
                <a:solidFill>
                  <a:schemeClr val="tx1"/>
                </a:solidFill>
                <a:latin typeface="楷体_GB2312" pitchFamily="49" charset="-122"/>
                <a:ea typeface="楷体_GB2312" pitchFamily="49" charset="-122"/>
              </a:rPr>
              <a:t>活动记录的建立与管理</a:t>
            </a:r>
            <a:endParaRPr lang="zh-CN" altLang="en-US" sz="2400" dirty="0">
              <a:solidFill>
                <a:schemeClr val="tx1"/>
              </a:solidFill>
              <a:latin typeface="楷体_GB2312" pitchFamily="49" charset="-122"/>
              <a:ea typeface="楷体_GB2312" pitchFamily="49" charset="-122"/>
            </a:endParaRPr>
          </a:p>
          <a:p>
            <a:pPr lvl="1">
              <a:buClr>
                <a:schemeClr val="accent2"/>
              </a:buClr>
              <a:buSzPct val="76000"/>
              <a:buFont typeface="Wingdings 3" panose="05040102010807070707" pitchFamily="18" charset="2"/>
            </a:pPr>
            <a:r>
              <a:rPr lang="zh-CN" altLang="en-US" sz="2400" dirty="0">
                <a:solidFill>
                  <a:schemeClr val="tx1"/>
                </a:solidFill>
                <a:latin typeface="楷体_GB2312" pitchFamily="49" charset="-122"/>
                <a:ea typeface="楷体_GB2312" pitchFamily="49" charset="-122"/>
              </a:rPr>
              <a:t>存储器的组织</a:t>
            </a:r>
            <a:endParaRPr lang="zh-CN" altLang="en-US" sz="2400" dirty="0">
              <a:solidFill>
                <a:schemeClr val="tx1"/>
              </a:solidFill>
              <a:latin typeface="楷体_GB2312" pitchFamily="49" charset="-122"/>
              <a:ea typeface="楷体_GB2312" pitchFamily="49" charset="-122"/>
            </a:endParaRPr>
          </a:p>
          <a:p>
            <a:pPr lvl="1">
              <a:buClr>
                <a:schemeClr val="accent2"/>
              </a:buClr>
              <a:buSzPct val="76000"/>
              <a:buFont typeface="Wingdings 3" panose="05040102010807070707" pitchFamily="18" charset="2"/>
            </a:pPr>
            <a:r>
              <a:rPr lang="zh-CN" altLang="en-US" sz="2400" dirty="0">
                <a:solidFill>
                  <a:schemeClr val="tx1"/>
                </a:solidFill>
                <a:latin typeface="楷体_GB2312" pitchFamily="49" charset="-122"/>
                <a:ea typeface="楷体_GB2312" pitchFamily="49" charset="-122"/>
              </a:rPr>
              <a:t>存储分配策略</a:t>
            </a:r>
            <a:endParaRPr lang="zh-CN" altLang="en-US" sz="2400" dirty="0">
              <a:solidFill>
                <a:schemeClr val="tx1"/>
              </a:solidFill>
              <a:latin typeface="楷体_GB2312" pitchFamily="49" charset="-122"/>
              <a:ea typeface="楷体_GB2312" pitchFamily="49" charset="-122"/>
            </a:endParaRPr>
          </a:p>
          <a:p>
            <a:pPr lvl="1">
              <a:buClr>
                <a:schemeClr val="accent2"/>
              </a:buClr>
              <a:buSzPct val="76000"/>
              <a:buFont typeface="Wingdings 3" panose="05040102010807070707" pitchFamily="18" charset="2"/>
            </a:pPr>
            <a:r>
              <a:rPr lang="zh-CN" altLang="en-US" sz="2400" dirty="0">
                <a:solidFill>
                  <a:schemeClr val="tx1"/>
                </a:solidFill>
                <a:latin typeface="楷体_GB2312" pitchFamily="49" charset="-122"/>
                <a:ea typeface="楷体_GB2312" pitchFamily="49" charset="-122"/>
              </a:rPr>
              <a:t>非局部名称的访问等</a:t>
            </a:r>
            <a:endParaRPr lang="zh-CN" altLang="en-US" sz="2400" dirty="0">
              <a:solidFill>
                <a:schemeClr val="tx1"/>
              </a:solidFill>
              <a:latin typeface="楷体_GB2312" pitchFamily="49" charset="-122"/>
              <a:ea typeface="楷体_GB2312" pitchFamily="49" charset="-122"/>
            </a:endParaRPr>
          </a:p>
          <a:p>
            <a:pPr>
              <a:buClr>
                <a:schemeClr val="accent1"/>
              </a:buClr>
              <a:buSzPct val="76000"/>
              <a:buFont typeface="Wingdings 3" panose="05040102010807070707" pitchFamily="18" charset="2"/>
            </a:pPr>
            <a:endParaRPr lang="zh-CN" altLang="en-US" sz="2800" dirty="0">
              <a:latin typeface="楷体_GB2312" pitchFamily="49" charset="-122"/>
              <a:ea typeface="楷体_GB2312" pitchFamily="49" charset="-122"/>
            </a:endParaRPr>
          </a:p>
        </p:txBody>
      </p:sp>
      <p:sp>
        <p:nvSpPr>
          <p:cNvPr id="23556"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23557"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Run-time environment</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假定程序由若干个过程（</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procedure</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）组成 </a:t>
            </a: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过程定义</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822325" marR="0" lvl="2" indent="-228600" algn="l" defTabSz="914400" rtl="0" eaLnBrk="0" fontAlgn="base" latinLnBrk="0" hangingPunct="0">
              <a:lnSpc>
                <a:spcPct val="100000"/>
              </a:lnSpc>
              <a:spcBef>
                <a:spcPts val="500"/>
              </a:spcBef>
              <a:spcAft>
                <a:spcPct val="0"/>
              </a:spcAft>
              <a:buClr>
                <a:srgbClr val="BCBCBC"/>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关联一个标识符（过程名）和一段语句（过程体）</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一个</a:t>
            </a:r>
            <a:r>
              <a:rPr kumimoji="0" lang="zh-CN" altLang="en-US" sz="2400" b="0" i="0" u="none" strike="noStrike" kern="1200" cap="none" spc="0" normalizeH="0" baseline="0" noProof="0" dirty="0" smtClean="0">
                <a:ln>
                  <a:noFill/>
                </a:ln>
                <a:solidFill>
                  <a:srgbClr val="FF0000"/>
                </a:solidFill>
                <a:effectLst/>
                <a:uLnTx/>
                <a:uFillTx/>
                <a:latin typeface="+mj-lt"/>
                <a:ea typeface="楷体_GB2312" pitchFamily="49" charset="-122"/>
                <a:cs typeface="+mn-cs"/>
              </a:rPr>
              <a:t>过程的活动</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指的是该过程的一次执行 </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过程</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P</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一个</a:t>
            </a:r>
            <a:r>
              <a:rPr kumimoji="0" lang="zh-CN" altLang="en-US" sz="2400" b="0" i="0" u="none" strike="noStrike" kern="1200" cap="none" spc="0" normalizeH="0" baseline="0" noProof="0" dirty="0" smtClean="0">
                <a:ln>
                  <a:noFill/>
                </a:ln>
                <a:solidFill>
                  <a:srgbClr val="FF0000"/>
                </a:solidFill>
                <a:effectLst/>
                <a:uLnTx/>
                <a:uFillTx/>
                <a:latin typeface="+mj-lt"/>
                <a:ea typeface="楷体_GB2312" pitchFamily="49" charset="-122"/>
                <a:cs typeface="+mn-cs"/>
              </a:rPr>
              <a:t>活动的生存期</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，指的是从执行该过程体第一步操作到最后一步操作之间的操作序，包括执行</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P</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时调用其它过程花费的时间</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822325" marR="0" lvl="2" indent="-228600" algn="l" defTabSz="914400" rtl="0" eaLnBrk="0" fontAlgn="base" latinLnBrk="0" hangingPunct="0">
              <a:lnSpc>
                <a:spcPct val="100000"/>
              </a:lnSpc>
              <a:spcBef>
                <a:spcPts val="500"/>
              </a:spcBef>
              <a:spcAft>
                <a:spcPct val="0"/>
              </a:spcAft>
              <a:buClr>
                <a:srgbClr val="BCBCBC"/>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生存期：在程序执行过程中若干步骤的一个顺序序列</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过程可以是</a:t>
            </a:r>
            <a:r>
              <a:rPr kumimoji="0" lang="zh-CN" altLang="en-US" sz="2400" b="0" i="0" u="none" strike="noStrike" kern="1200" cap="none" spc="0" normalizeH="0" baseline="0" noProof="0" dirty="0" smtClean="0">
                <a:ln>
                  <a:noFill/>
                </a:ln>
                <a:solidFill>
                  <a:srgbClr val="FF0000"/>
                </a:solidFill>
                <a:effectLst/>
                <a:uLnTx/>
                <a:uFillTx/>
                <a:latin typeface="+mj-lt"/>
                <a:ea typeface="楷体_GB2312" pitchFamily="49" charset="-122"/>
                <a:cs typeface="+mn-cs"/>
              </a:rPr>
              <a:t>递归</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24580"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24581"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Run-time environment</a:t>
            </a:r>
            <a:endParaRPr lang="zh-CN" altLang="en-US" kern="1200" dirty="0">
              <a:latin typeface="+mj-lt"/>
              <a:ea typeface="宋体" panose="02010600030101010101" pitchFamily="2" charset="-122"/>
              <a:cs typeface="+mj-cs"/>
            </a:endParaRPr>
          </a:p>
        </p:txBody>
      </p:sp>
      <p:sp>
        <p:nvSpPr>
          <p:cNvPr id="25603" name="Content Placeholder 2"/>
          <p:cNvSpPr>
            <a:spLocks noGrp="1"/>
          </p:cNvSpPr>
          <p:nvPr>
            <p:ph sz="quarter" idx="1"/>
          </p:nvPr>
        </p:nvSpPr>
        <p:spPr>
          <a:xfrm>
            <a:off x="457200" y="1219200"/>
            <a:ext cx="8229600" cy="4937125"/>
          </a:xfrm>
        </p:spPr>
        <p:txBody>
          <a:bodyPr vert="horz" wrap="square" lIns="91440" tIns="45720" rIns="91440" bIns="45720" anchor="t" anchorCtr="0"/>
          <a:p>
            <a:pPr>
              <a:buClr>
                <a:schemeClr val="accent1"/>
              </a:buClr>
              <a:buSzPct val="76000"/>
              <a:buFont typeface="Wingdings 3" panose="05040102010807070707" pitchFamily="18" charset="2"/>
            </a:pPr>
            <a:r>
              <a:rPr lang="zh-CN" altLang="en-US" sz="2800" dirty="0">
                <a:latin typeface="楷体_GB2312" pitchFamily="49" charset="-122"/>
                <a:ea typeface="楷体_GB2312" pitchFamily="49" charset="-122"/>
              </a:rPr>
              <a:t>过程（函数）</a:t>
            </a:r>
            <a:endParaRPr lang="zh-CN" altLang="en-US" sz="2800" dirty="0">
              <a:latin typeface="楷体_GB2312" pitchFamily="49" charset="-122"/>
              <a:ea typeface="楷体_GB2312" pitchFamily="49" charset="-122"/>
            </a:endParaRPr>
          </a:p>
          <a:p>
            <a:pPr lvl="1">
              <a:buClr>
                <a:schemeClr val="accent2"/>
              </a:buClr>
              <a:buSzPct val="76000"/>
              <a:buFont typeface="Wingdings 3" panose="05040102010807070707" pitchFamily="18" charset="2"/>
            </a:pPr>
            <a:r>
              <a:rPr lang="zh-CN" altLang="en-US" sz="2400" dirty="0">
                <a:solidFill>
                  <a:schemeClr val="tx1"/>
                </a:solidFill>
                <a:latin typeface="楷体_GB2312" pitchFamily="49" charset="-122"/>
                <a:ea typeface="楷体_GB2312" pitchFamily="49" charset="-122"/>
              </a:rPr>
              <a:t>是模块程序设计的主要手段</a:t>
            </a:r>
            <a:endParaRPr lang="zh-CN" altLang="en-US" sz="2400" dirty="0">
              <a:solidFill>
                <a:schemeClr val="tx1"/>
              </a:solidFill>
              <a:latin typeface="楷体_GB2312" pitchFamily="49" charset="-122"/>
              <a:ea typeface="楷体_GB2312" pitchFamily="49" charset="-122"/>
            </a:endParaRPr>
          </a:p>
          <a:p>
            <a:pPr lvl="1">
              <a:buClr>
                <a:schemeClr val="accent2"/>
              </a:buClr>
              <a:buSzPct val="76000"/>
              <a:buFont typeface="Wingdings 3" panose="05040102010807070707" pitchFamily="18" charset="2"/>
            </a:pPr>
            <a:r>
              <a:rPr lang="zh-CN" altLang="en-US" sz="2400" dirty="0">
                <a:solidFill>
                  <a:schemeClr val="tx1"/>
                </a:solidFill>
                <a:latin typeface="楷体_GB2312" pitchFamily="49" charset="-122"/>
                <a:ea typeface="楷体_GB2312" pitchFamily="49" charset="-122"/>
              </a:rPr>
              <a:t>也是节省程序代码和扩充语言能力的主要途径</a:t>
            </a:r>
            <a:endParaRPr lang="zh-CN" altLang="en-US" sz="2400" dirty="0">
              <a:solidFill>
                <a:schemeClr val="tx1"/>
              </a:solidFill>
              <a:latin typeface="楷体_GB2312" pitchFamily="49" charset="-122"/>
              <a:ea typeface="楷体_GB2312" pitchFamily="49" charset="-122"/>
            </a:endParaRPr>
          </a:p>
          <a:p>
            <a:pPr>
              <a:buClr>
                <a:schemeClr val="accent1"/>
              </a:buClr>
              <a:buSzPct val="76000"/>
              <a:buFont typeface="Wingdings 3" panose="05040102010807070707" pitchFamily="18" charset="2"/>
            </a:pPr>
            <a:r>
              <a:rPr lang="zh-CN" altLang="en-US" sz="2800" dirty="0">
                <a:latin typeface="楷体_GB2312" pitchFamily="49" charset="-122"/>
                <a:ea typeface="楷体_GB2312" pitchFamily="49" charset="-122"/>
              </a:rPr>
              <a:t>只要过程有定义，就可以在别的地址调用它</a:t>
            </a:r>
            <a:endParaRPr lang="zh-CN" altLang="en-US" sz="2800" dirty="0">
              <a:latin typeface="楷体_GB2312" pitchFamily="49" charset="-122"/>
              <a:ea typeface="楷体_GB2312" pitchFamily="49" charset="-122"/>
            </a:endParaRPr>
          </a:p>
          <a:p>
            <a:pPr>
              <a:buClr>
                <a:schemeClr val="accent1"/>
              </a:buClr>
              <a:buSzPct val="76000"/>
              <a:buFont typeface="Wingdings 3" panose="05040102010807070707" pitchFamily="18" charset="2"/>
            </a:pPr>
            <a:r>
              <a:rPr lang="zh-CN" altLang="en-US" sz="2800" dirty="0">
                <a:solidFill>
                  <a:srgbClr val="FF0000"/>
                </a:solidFill>
                <a:latin typeface="楷体_GB2312" pitchFamily="49" charset="-122"/>
                <a:ea typeface="楷体_GB2312" pitchFamily="49" charset="-122"/>
              </a:rPr>
              <a:t>调用与被调用（过程）两者之间的信息往来</a:t>
            </a:r>
            <a:endParaRPr lang="zh-CN" altLang="en-US" sz="2800" dirty="0">
              <a:solidFill>
                <a:srgbClr val="FF0000"/>
              </a:solidFill>
              <a:latin typeface="楷体_GB2312" pitchFamily="49" charset="-122"/>
              <a:ea typeface="楷体_GB2312" pitchFamily="49" charset="-122"/>
            </a:endParaRPr>
          </a:p>
          <a:p>
            <a:pPr lvl="1">
              <a:buClr>
                <a:schemeClr val="accent2"/>
              </a:buClr>
              <a:buSzPct val="76000"/>
              <a:buFont typeface="Wingdings 3" panose="05040102010807070707" pitchFamily="18" charset="2"/>
            </a:pPr>
            <a:r>
              <a:rPr lang="zh-CN" altLang="en-US" sz="2400" dirty="0">
                <a:solidFill>
                  <a:srgbClr val="FF0000"/>
                </a:solidFill>
                <a:latin typeface="楷体_GB2312" pitchFamily="49" charset="-122"/>
                <a:ea typeface="楷体_GB2312" pitchFamily="49" charset="-122"/>
              </a:rPr>
              <a:t>或者通过全局量</a:t>
            </a:r>
            <a:endParaRPr lang="zh-CN" altLang="en-US" sz="2400" dirty="0">
              <a:solidFill>
                <a:srgbClr val="FF0000"/>
              </a:solidFill>
              <a:latin typeface="楷体_GB2312" pitchFamily="49" charset="-122"/>
              <a:ea typeface="楷体_GB2312" pitchFamily="49" charset="-122"/>
            </a:endParaRPr>
          </a:p>
          <a:p>
            <a:pPr lvl="1">
              <a:buClr>
                <a:schemeClr val="accent2"/>
              </a:buClr>
              <a:buSzPct val="76000"/>
              <a:buFont typeface="Wingdings 3" panose="05040102010807070707" pitchFamily="18" charset="2"/>
            </a:pPr>
            <a:r>
              <a:rPr lang="zh-CN" altLang="en-US" sz="2400" dirty="0">
                <a:solidFill>
                  <a:srgbClr val="FF0000"/>
                </a:solidFill>
                <a:latin typeface="楷体_GB2312" pitchFamily="49" charset="-122"/>
                <a:ea typeface="楷体_GB2312" pitchFamily="49" charset="-122"/>
              </a:rPr>
              <a:t>或者经由参数传递</a:t>
            </a:r>
            <a:endParaRPr lang="zh-CN" altLang="en-US" sz="2400" dirty="0">
              <a:solidFill>
                <a:srgbClr val="FF0000"/>
              </a:solidFill>
              <a:latin typeface="楷体_GB2312" pitchFamily="49" charset="-122"/>
              <a:ea typeface="楷体_GB2312" pitchFamily="49" charset="-122"/>
            </a:endParaRPr>
          </a:p>
          <a:p>
            <a:pPr>
              <a:buClr>
                <a:schemeClr val="accent1"/>
              </a:buClr>
              <a:buSzPct val="76000"/>
              <a:buFont typeface="Wingdings 3" panose="05040102010807070707" pitchFamily="18" charset="2"/>
            </a:pPr>
            <a:endParaRPr lang="zh-CN" altLang="en-US" sz="2800" dirty="0">
              <a:latin typeface="楷体_GB2312" pitchFamily="49" charset="-122"/>
              <a:ea typeface="楷体_GB2312" pitchFamily="49" charset="-122"/>
            </a:endParaRPr>
          </a:p>
        </p:txBody>
      </p:sp>
      <p:sp>
        <p:nvSpPr>
          <p:cNvPr id="25604"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25605"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Parameter passing</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传地址</a:t>
            </a: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2"/>
                </a:solidFill>
                <a:effectLst/>
                <a:uLnTx/>
                <a:uFillTx/>
                <a:latin typeface="+mj-lt"/>
                <a:ea typeface="楷体_GB2312" pitchFamily="49" charset="-122"/>
                <a:cs typeface="+mn-cs"/>
              </a:rPr>
              <a:t>把</a:t>
            </a:r>
            <a:r>
              <a:rPr kumimoji="0" lang="zh-CN" altLang="en-US"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实参的地址</a:t>
            </a:r>
            <a:r>
              <a:rPr kumimoji="0" lang="zh-CN" altLang="en-US" sz="2400" b="0" i="0" u="none" strike="noStrike" kern="1200" cap="none" spc="0" normalizeH="0" baseline="0" noProof="0" dirty="0" smtClean="0">
                <a:ln>
                  <a:noFill/>
                </a:ln>
                <a:solidFill>
                  <a:schemeClr val="tx2"/>
                </a:solidFill>
                <a:effectLst/>
                <a:uLnTx/>
                <a:uFillTx/>
                <a:latin typeface="+mj-lt"/>
                <a:ea typeface="楷体_GB2312" pitchFamily="49" charset="-122"/>
                <a:cs typeface="+mn-cs"/>
              </a:rPr>
              <a:t>传递给相应的形参</a:t>
            </a:r>
            <a:endParaRPr kumimoji="0" lang="zh-CN" altLang="en-US" sz="2400" b="0" i="0" u="none" strike="noStrike" kern="1200" cap="none" spc="0" normalizeH="0" baseline="0" noProof="0" dirty="0" smtClean="0">
              <a:ln>
                <a:noFill/>
              </a:ln>
              <a:solidFill>
                <a:schemeClr val="tx2"/>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得结果</a:t>
            </a: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2"/>
                </a:solidFill>
                <a:effectLst/>
                <a:uLnTx/>
                <a:uFillTx/>
                <a:latin typeface="+mj-lt"/>
                <a:ea typeface="楷体_GB2312" pitchFamily="49" charset="-122"/>
                <a:cs typeface="+mn-cs"/>
              </a:rPr>
              <a:t>传地址的一种变形</a:t>
            </a:r>
            <a:endParaRPr kumimoji="0" lang="zh-CN" altLang="en-US" sz="2400" b="0" i="0" u="none" strike="noStrike" kern="1200" cap="none" spc="0" normalizeH="0" baseline="0" noProof="0" dirty="0" smtClean="0">
              <a:ln>
                <a:noFill/>
              </a:ln>
              <a:solidFill>
                <a:schemeClr val="tx2"/>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2"/>
                </a:solidFill>
                <a:effectLst/>
                <a:uLnTx/>
                <a:uFillTx/>
                <a:latin typeface="+mj-lt"/>
                <a:ea typeface="楷体_GB2312" pitchFamily="49" charset="-122"/>
                <a:cs typeface="+mn-cs"/>
              </a:rPr>
              <a:t>每个形参对应两个形式单元</a:t>
            </a:r>
            <a:endParaRPr kumimoji="0" lang="zh-CN" altLang="en-US" sz="2400" b="0" i="0" u="none" strike="noStrike" kern="1200" cap="none" spc="0" normalizeH="0" baseline="0" noProof="0" dirty="0" smtClean="0">
              <a:ln>
                <a:noFill/>
              </a:ln>
              <a:solidFill>
                <a:schemeClr val="tx2"/>
              </a:solidFill>
              <a:effectLst/>
              <a:uLnTx/>
              <a:uFillTx/>
              <a:latin typeface="+mj-lt"/>
              <a:ea typeface="楷体_GB2312" pitchFamily="49" charset="-122"/>
              <a:cs typeface="+mn-cs"/>
            </a:endParaRPr>
          </a:p>
          <a:p>
            <a:pPr marL="822325" marR="0" lvl="2" indent="-228600" algn="l" defTabSz="914400" rtl="0" eaLnBrk="0" fontAlgn="base" latinLnBrk="0" hangingPunct="0">
              <a:lnSpc>
                <a:spcPct val="100000"/>
              </a:lnSpc>
              <a:spcBef>
                <a:spcPts val="500"/>
              </a:spcBef>
              <a:spcAft>
                <a:spcPct val="0"/>
              </a:spcAft>
              <a:buClr>
                <a:srgbClr val="BCBCBC"/>
              </a:buClr>
              <a:buSzPct val="76000"/>
              <a:buFont typeface="Wingdings 3" panose="05040102010807070707" pitchFamily="18" charset="2"/>
              <a:buChar char=""/>
              <a:defRPr/>
            </a:pPr>
            <a:r>
              <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第一个形式单元存放</a:t>
            </a:r>
            <a:r>
              <a:rPr kumimoji="0" lang="zh-CN" altLang="en-US"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t>实参的地址</a:t>
            </a:r>
            <a:endParaRPr kumimoji="0" lang="zh-CN" altLang="en-US" sz="20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822325" marR="0" lvl="2" indent="-228600" algn="l" defTabSz="914400" rtl="0" eaLnBrk="0" fontAlgn="base" latinLnBrk="0" hangingPunct="0">
              <a:lnSpc>
                <a:spcPct val="100000"/>
              </a:lnSpc>
              <a:spcBef>
                <a:spcPts val="500"/>
              </a:spcBef>
              <a:spcAft>
                <a:spcPct val="0"/>
              </a:spcAft>
              <a:buClr>
                <a:srgbClr val="BCBCBC"/>
              </a:buClr>
              <a:buSzPct val="76000"/>
              <a:buFont typeface="Wingdings 3" panose="05040102010807070707" pitchFamily="18" charset="2"/>
              <a:buChar char=""/>
              <a:defRPr/>
            </a:pPr>
            <a:r>
              <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第二个单元存放</a:t>
            </a:r>
            <a:r>
              <a:rPr kumimoji="0" lang="zh-CN" altLang="en-US"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t>实参的值</a:t>
            </a:r>
            <a:endParaRPr kumimoji="0" lang="zh-CN" altLang="en-US" sz="20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传值</a:t>
            </a: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2"/>
                </a:solidFill>
                <a:effectLst/>
                <a:uLnTx/>
                <a:uFillTx/>
                <a:latin typeface="+mj-lt"/>
                <a:ea typeface="楷体_GB2312" pitchFamily="49" charset="-122"/>
                <a:cs typeface="+mn-cs"/>
              </a:rPr>
              <a:t>将</a:t>
            </a:r>
            <a:r>
              <a:rPr kumimoji="0" lang="zh-CN" altLang="en-US"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实参的值</a:t>
            </a:r>
            <a:r>
              <a:rPr kumimoji="0" lang="zh-CN" altLang="en-US" sz="2400" b="0" i="0" u="none" strike="noStrike" kern="1200" cap="none" spc="0" normalizeH="0" baseline="0" noProof="0" dirty="0" smtClean="0">
                <a:ln>
                  <a:noFill/>
                </a:ln>
                <a:solidFill>
                  <a:schemeClr val="tx2"/>
                </a:solidFill>
                <a:effectLst/>
                <a:uLnTx/>
                <a:uFillTx/>
                <a:latin typeface="+mj-lt"/>
                <a:ea typeface="楷体_GB2312" pitchFamily="49" charset="-122"/>
                <a:cs typeface="+mn-cs"/>
              </a:rPr>
              <a:t>传递给相应的形参</a:t>
            </a:r>
            <a:endParaRPr kumimoji="0" lang="zh-CN" altLang="en-US" sz="2400" b="0" i="0" u="none" strike="noStrike" kern="1200" cap="none" spc="0" normalizeH="0" baseline="0" noProof="0" dirty="0" smtClean="0">
              <a:ln>
                <a:noFill/>
              </a:ln>
              <a:solidFill>
                <a:schemeClr val="tx2"/>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传名</a:t>
            </a: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2"/>
                </a:solidFill>
                <a:effectLst/>
                <a:uLnTx/>
                <a:uFillTx/>
                <a:latin typeface="+mj-lt"/>
                <a:ea typeface="楷体_GB2312" pitchFamily="49" charset="-122"/>
                <a:cs typeface="+mn-cs"/>
              </a:rPr>
              <a:t>特殊方式（</a:t>
            </a:r>
            <a:r>
              <a:rPr kumimoji="0" lang="en-US" altLang="zh-CN" sz="2400" b="0" i="0" u="none" strike="noStrike" kern="1200" cap="none" spc="0" normalizeH="0" baseline="0" noProof="0" dirty="0" smtClean="0">
                <a:ln>
                  <a:noFill/>
                </a:ln>
                <a:solidFill>
                  <a:schemeClr val="tx2"/>
                </a:solidFill>
                <a:effectLst/>
                <a:uLnTx/>
                <a:uFillTx/>
                <a:latin typeface="+mj-lt"/>
                <a:ea typeface="楷体_GB2312" pitchFamily="49" charset="-122"/>
                <a:cs typeface="+mn-cs"/>
              </a:rPr>
              <a:t>ALGOL60</a:t>
            </a:r>
            <a:r>
              <a:rPr kumimoji="0" lang="zh-CN" altLang="en-US" sz="2400" b="0" i="0" u="none" strike="noStrike" kern="1200" cap="none" spc="0" normalizeH="0" baseline="0" noProof="0" dirty="0" smtClean="0">
                <a:ln>
                  <a:noFill/>
                </a:ln>
                <a:solidFill>
                  <a:schemeClr val="tx2"/>
                </a:solidFill>
                <a:effectLst/>
                <a:uLnTx/>
                <a:uFillTx/>
                <a:latin typeface="+mj-lt"/>
                <a:ea typeface="楷体_GB2312" pitchFamily="49" charset="-122"/>
                <a:cs typeface="+mn-cs"/>
              </a:rPr>
              <a:t>）</a:t>
            </a:r>
            <a:endParaRPr kumimoji="0" lang="zh-CN" altLang="en-US" sz="2400" b="0" i="0" u="none" strike="noStrike" kern="1200" cap="none" spc="0" normalizeH="0" baseline="0" noProof="0" dirty="0" smtClean="0">
              <a:ln>
                <a:noFill/>
              </a:ln>
              <a:solidFill>
                <a:schemeClr val="tx2"/>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26628"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26629"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Run-time environment</a:t>
            </a:r>
            <a:endParaRPr lang="zh-CN" altLang="en-US" kern="1200" dirty="0">
              <a:latin typeface="+mj-lt"/>
              <a:ea typeface="宋体" panose="02010600030101010101" pitchFamily="2" charset="-122"/>
              <a:cs typeface="+mj-cs"/>
            </a:endParaRPr>
          </a:p>
        </p:txBody>
      </p:sp>
      <p:sp>
        <p:nvSpPr>
          <p:cNvPr id="27651" name="Content Placeholder 2"/>
          <p:cNvSpPr>
            <a:spLocks noGrp="1"/>
          </p:cNvSpPr>
          <p:nvPr>
            <p:ph sz="quarter" idx="1"/>
          </p:nvPr>
        </p:nvSpPr>
        <p:spPr>
          <a:xfrm>
            <a:off x="457200" y="1219200"/>
            <a:ext cx="8229600" cy="4937125"/>
          </a:xfrm>
        </p:spPr>
        <p:txBody>
          <a:bodyPr vert="horz" wrap="square" lIns="91440" tIns="45720" rIns="91440" bIns="45720" anchor="t" anchorCtr="0"/>
          <a:p>
            <a:pPr>
              <a:buClr>
                <a:schemeClr val="accent1"/>
              </a:buClr>
              <a:buSzPct val="76000"/>
              <a:buFont typeface="Wingdings 3" panose="05040102010807070707" pitchFamily="18" charset="2"/>
            </a:pPr>
            <a:r>
              <a:rPr lang="zh-CN" altLang="en-US" sz="2800" dirty="0">
                <a:latin typeface="楷体_GB2312" pitchFamily="49" charset="-122"/>
                <a:ea typeface="楷体_GB2312" pitchFamily="49" charset="-122"/>
              </a:rPr>
              <a:t>为了组织存储空间，编译程序中必须考虑</a:t>
            </a:r>
            <a:endParaRPr lang="zh-CN" altLang="en-US" sz="2800" dirty="0">
              <a:latin typeface="楷体_GB2312" pitchFamily="49" charset="-122"/>
              <a:ea typeface="楷体_GB2312" pitchFamily="49" charset="-122"/>
            </a:endParaRPr>
          </a:p>
          <a:p>
            <a:pPr lvl="1">
              <a:buClr>
                <a:schemeClr val="accent2"/>
              </a:buClr>
              <a:buSzPct val="76000"/>
              <a:buFont typeface="Wingdings 3" panose="05040102010807070707" pitchFamily="18" charset="2"/>
            </a:pPr>
            <a:r>
              <a:rPr lang="zh-CN" altLang="en-US" sz="2400" dirty="0">
                <a:solidFill>
                  <a:schemeClr val="tx1"/>
                </a:solidFill>
                <a:latin typeface="楷体_GB2312" pitchFamily="49" charset="-122"/>
                <a:ea typeface="楷体_GB2312" pitchFamily="49" charset="-122"/>
              </a:rPr>
              <a:t>过程是否允许递归？</a:t>
            </a:r>
            <a:endParaRPr lang="zh-CN" altLang="en-US" sz="2400" dirty="0">
              <a:solidFill>
                <a:schemeClr val="tx1"/>
              </a:solidFill>
              <a:latin typeface="楷体_GB2312" pitchFamily="49" charset="-122"/>
              <a:ea typeface="楷体_GB2312" pitchFamily="49" charset="-122"/>
            </a:endParaRPr>
          </a:p>
          <a:p>
            <a:pPr lvl="1">
              <a:buClr>
                <a:schemeClr val="accent2"/>
              </a:buClr>
              <a:buSzPct val="76000"/>
              <a:buFont typeface="Wingdings 3" panose="05040102010807070707" pitchFamily="18" charset="2"/>
            </a:pPr>
            <a:r>
              <a:rPr lang="zh-CN" altLang="en-US" sz="2400" dirty="0">
                <a:solidFill>
                  <a:schemeClr val="tx1"/>
                </a:solidFill>
                <a:latin typeface="楷体_GB2312" pitchFamily="49" charset="-122"/>
                <a:ea typeface="楷体_GB2312" pitchFamily="49" charset="-122"/>
              </a:rPr>
              <a:t>当控制从一个过程的活动返回时，对局部名称的值如何处理？</a:t>
            </a:r>
            <a:endParaRPr lang="zh-CN" altLang="en-US" sz="2400" dirty="0">
              <a:solidFill>
                <a:schemeClr val="tx1"/>
              </a:solidFill>
              <a:latin typeface="楷体_GB2312" pitchFamily="49" charset="-122"/>
              <a:ea typeface="楷体_GB2312" pitchFamily="49" charset="-122"/>
            </a:endParaRPr>
          </a:p>
          <a:p>
            <a:pPr lvl="1">
              <a:buClr>
                <a:schemeClr val="accent2"/>
              </a:buClr>
              <a:buSzPct val="76000"/>
              <a:buFont typeface="Wingdings 3" panose="05040102010807070707" pitchFamily="18" charset="2"/>
            </a:pPr>
            <a:r>
              <a:rPr lang="zh-CN" altLang="en-US" sz="2400" dirty="0">
                <a:solidFill>
                  <a:schemeClr val="tx1"/>
                </a:solidFill>
                <a:latin typeface="楷体_GB2312" pitchFamily="49" charset="-122"/>
                <a:ea typeface="楷体_GB2312" pitchFamily="49" charset="-122"/>
              </a:rPr>
              <a:t>过程是否允许引用非局部名称？</a:t>
            </a:r>
            <a:endParaRPr lang="zh-CN" altLang="en-US" sz="2400" dirty="0">
              <a:solidFill>
                <a:schemeClr val="tx1"/>
              </a:solidFill>
              <a:latin typeface="楷体_GB2312" pitchFamily="49" charset="-122"/>
              <a:ea typeface="楷体_GB2312" pitchFamily="49" charset="-122"/>
            </a:endParaRPr>
          </a:p>
          <a:p>
            <a:pPr lvl="1">
              <a:buClr>
                <a:schemeClr val="accent2"/>
              </a:buClr>
              <a:buSzPct val="76000"/>
              <a:buFont typeface="Wingdings 3" panose="05040102010807070707" pitchFamily="18" charset="2"/>
            </a:pPr>
            <a:r>
              <a:rPr lang="zh-CN" altLang="en-US" sz="2400" dirty="0">
                <a:solidFill>
                  <a:schemeClr val="tx1"/>
                </a:solidFill>
                <a:latin typeface="楷体_GB2312" pitchFamily="49" charset="-122"/>
                <a:ea typeface="楷体_GB2312" pitchFamily="49" charset="-122"/>
              </a:rPr>
              <a:t>过程调用时如何传递参数；过程是否可以做为参数被传递和做为结果被返回？</a:t>
            </a:r>
            <a:endParaRPr lang="zh-CN" altLang="en-US" sz="2400" dirty="0">
              <a:solidFill>
                <a:schemeClr val="tx1"/>
              </a:solidFill>
              <a:latin typeface="楷体_GB2312" pitchFamily="49" charset="-122"/>
              <a:ea typeface="楷体_GB2312" pitchFamily="49" charset="-122"/>
            </a:endParaRPr>
          </a:p>
          <a:p>
            <a:pPr lvl="1">
              <a:buClr>
                <a:schemeClr val="accent2"/>
              </a:buClr>
              <a:buSzPct val="76000"/>
              <a:buFont typeface="Wingdings 3" panose="05040102010807070707" pitchFamily="18" charset="2"/>
            </a:pPr>
            <a:r>
              <a:rPr lang="zh-CN" altLang="en-US" sz="2400" dirty="0">
                <a:solidFill>
                  <a:schemeClr val="tx1"/>
                </a:solidFill>
                <a:latin typeface="楷体_GB2312" pitchFamily="49" charset="-122"/>
                <a:ea typeface="楷体_GB2312" pitchFamily="49" charset="-122"/>
              </a:rPr>
              <a:t>存储空间可否在程序控制下进行动态分配？</a:t>
            </a:r>
            <a:endParaRPr lang="zh-CN" altLang="en-US" sz="2400" dirty="0">
              <a:solidFill>
                <a:schemeClr val="tx1"/>
              </a:solidFill>
              <a:latin typeface="楷体_GB2312" pitchFamily="49" charset="-122"/>
              <a:ea typeface="楷体_GB2312" pitchFamily="49" charset="-122"/>
            </a:endParaRPr>
          </a:p>
          <a:p>
            <a:pPr lvl="1">
              <a:buClr>
                <a:schemeClr val="accent2"/>
              </a:buClr>
              <a:buSzPct val="76000"/>
              <a:buFont typeface="Wingdings 3" panose="05040102010807070707" pitchFamily="18" charset="2"/>
            </a:pPr>
            <a:r>
              <a:rPr lang="zh-CN" altLang="en-US" sz="2400" dirty="0">
                <a:solidFill>
                  <a:schemeClr val="tx1"/>
                </a:solidFill>
                <a:latin typeface="楷体_GB2312" pitchFamily="49" charset="-122"/>
                <a:ea typeface="楷体_GB2312" pitchFamily="49" charset="-122"/>
              </a:rPr>
              <a:t>存储空间是否必须显式地释放？</a:t>
            </a:r>
            <a:endParaRPr lang="zh-CN" altLang="en-US" sz="2400" dirty="0">
              <a:solidFill>
                <a:schemeClr val="tx1"/>
              </a:solidFill>
              <a:latin typeface="楷体_GB2312" pitchFamily="49" charset="-122"/>
              <a:ea typeface="楷体_GB2312" pitchFamily="49" charset="-122"/>
            </a:endParaRPr>
          </a:p>
          <a:p>
            <a:pPr>
              <a:buClr>
                <a:schemeClr val="accent1"/>
              </a:buClr>
              <a:buSzPct val="76000"/>
              <a:buFont typeface="Wingdings 3" panose="05040102010807070707" pitchFamily="18" charset="2"/>
            </a:pPr>
            <a:endParaRPr lang="zh-CN" altLang="en-US" sz="2800" dirty="0">
              <a:latin typeface="楷体_GB2312" pitchFamily="49" charset="-122"/>
              <a:ea typeface="楷体_GB2312" pitchFamily="49" charset="-122"/>
            </a:endParaRPr>
          </a:p>
        </p:txBody>
      </p:sp>
      <p:sp>
        <p:nvSpPr>
          <p:cNvPr id="27652"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27653"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a:spLocks noGrp="1"/>
          </p:cNvSpPr>
          <p:nvPr>
            <p:ph type="title"/>
          </p:nvPr>
        </p:nvSpPr>
        <p:spPr/>
        <p:txBody>
          <a:bodyPr vert="horz" wrap="square" lIns="91440" tIns="45720" rIns="91440" bIns="45720" anchor="b" anchorCtr="0"/>
          <a:p>
            <a:pPr eaLnBrk="1" hangingPunct="1"/>
            <a:r>
              <a:rPr lang="en-US" altLang="zh-TW" kern="1200" dirty="0">
                <a:latin typeface="+mj-lt"/>
                <a:ea typeface="Arial Unicode MS" pitchFamily="34" charset="-122"/>
                <a:cs typeface="+mj-cs"/>
              </a:rPr>
              <a:t>Outlines</a:t>
            </a:r>
            <a:endParaRPr lang="en-US" altLang="zh-TW" kern="1200" dirty="0">
              <a:latin typeface="+mj-lt"/>
              <a:ea typeface="Arial Unicode MS" pitchFamily="34" charset="-122"/>
              <a:cs typeface="+mj-cs"/>
            </a:endParaRPr>
          </a:p>
        </p:txBody>
      </p:sp>
      <p:sp>
        <p:nvSpPr>
          <p:cNvPr id="10243" name="投影片編號版面配置區 5"/>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latin typeface="Arial Unicode MS" pitchFamily="34" charset="-122"/>
                <a:ea typeface="Arial Unicode MS" pitchFamily="34" charset="-122"/>
              </a:rPr>
            </a:fld>
            <a:endParaRPr lang="zh-TW" altLang="en-US" sz="1400" dirty="0">
              <a:solidFill>
                <a:schemeClr val="tx2"/>
              </a:solidFill>
              <a:latin typeface="Arial Unicode MS" pitchFamily="34" charset="-122"/>
              <a:ea typeface="Arial Unicode MS" pitchFamily="34" charset="-122"/>
            </a:endParaRPr>
          </a:p>
        </p:txBody>
      </p:sp>
      <p:sp>
        <p:nvSpPr>
          <p:cNvPr id="10244" name="Rectangle 3"/>
          <p:cNvSpPr>
            <a:spLocks noGrp="1"/>
          </p:cNvSpPr>
          <p:nvPr>
            <p:ph sz="quarter" idx="1"/>
          </p:nvPr>
        </p:nvSpPr>
        <p:spPr>
          <a:xfrm>
            <a:off x="250825" y="1268413"/>
            <a:ext cx="8715375" cy="5040312"/>
          </a:xfrm>
        </p:spPr>
        <p:txBody>
          <a:bodyPr vert="horz" wrap="square" lIns="91440" tIns="45720" rIns="91440" bIns="45720" anchor="t" anchorCtr="0"/>
          <a:p>
            <a:pPr>
              <a:lnSpc>
                <a:spcPct val="80000"/>
              </a:lnSpc>
              <a:buClr>
                <a:schemeClr val="accent1"/>
              </a:buClr>
              <a:buSzPct val="76000"/>
              <a:buFont typeface="Wingdings 3" panose="05040102010807070707" pitchFamily="18" charset="2"/>
            </a:pPr>
            <a:r>
              <a:rPr lang="zh-CN" altLang="en-US" sz="2800" dirty="0">
                <a:latin typeface="楷体_GB2312" pitchFamily="49" charset="-122"/>
                <a:ea typeface="楷体_GB2312" pitchFamily="49" charset="-122"/>
              </a:rPr>
              <a:t>符号表的组织与作用</a:t>
            </a:r>
            <a:endParaRPr lang="zh-CN" altLang="en-US" sz="2800" dirty="0">
              <a:latin typeface="楷体_GB2312" pitchFamily="49" charset="-122"/>
              <a:ea typeface="楷体_GB2312" pitchFamily="49" charset="-122"/>
            </a:endParaRPr>
          </a:p>
          <a:p>
            <a:pPr>
              <a:lnSpc>
                <a:spcPct val="80000"/>
              </a:lnSpc>
              <a:buClr>
                <a:schemeClr val="accent1"/>
              </a:buClr>
              <a:buSzPct val="76000"/>
              <a:buFont typeface="Wingdings 3" panose="05040102010807070707" pitchFamily="18" charset="2"/>
            </a:pPr>
            <a:r>
              <a:rPr lang="zh-CN" altLang="en-US" sz="2800" dirty="0">
                <a:latin typeface="楷体_GB2312" pitchFamily="49" charset="-122"/>
                <a:ea typeface="楷体_GB2312" pitchFamily="49" charset="-122"/>
              </a:rPr>
              <a:t>整理与查找</a:t>
            </a:r>
            <a:endParaRPr lang="zh-CN" altLang="en-US" sz="2800" dirty="0">
              <a:latin typeface="楷体_GB2312" pitchFamily="49" charset="-122"/>
              <a:ea typeface="楷体_GB2312" pitchFamily="49" charset="-122"/>
            </a:endParaRPr>
          </a:p>
          <a:p>
            <a:pPr>
              <a:lnSpc>
                <a:spcPct val="80000"/>
              </a:lnSpc>
              <a:buClr>
                <a:schemeClr val="accent1"/>
              </a:buClr>
              <a:buSzPct val="76000"/>
              <a:buFont typeface="Wingdings 3" panose="05040102010807070707" pitchFamily="18" charset="2"/>
            </a:pPr>
            <a:r>
              <a:rPr lang="zh-CN" altLang="en-US" sz="2800" dirty="0">
                <a:latin typeface="楷体_GB2312" pitchFamily="49" charset="-122"/>
                <a:ea typeface="楷体_GB2312" pitchFamily="49" charset="-122"/>
              </a:rPr>
              <a:t>名字的作用范围</a:t>
            </a:r>
            <a:endParaRPr lang="zh-CN" altLang="en-US" sz="2800" dirty="0">
              <a:latin typeface="楷体_GB2312" pitchFamily="49" charset="-122"/>
              <a:ea typeface="楷体_GB2312" pitchFamily="49" charset="-122"/>
            </a:endParaRPr>
          </a:p>
          <a:p>
            <a:pPr>
              <a:lnSpc>
                <a:spcPct val="80000"/>
              </a:lnSpc>
              <a:buClr>
                <a:schemeClr val="accent1"/>
              </a:buClr>
              <a:buSzPct val="76000"/>
              <a:buFont typeface="Wingdings 3" panose="05040102010807070707" pitchFamily="18" charset="2"/>
            </a:pPr>
            <a:r>
              <a:rPr lang="zh-CN" altLang="en-US" sz="2800" dirty="0">
                <a:latin typeface="楷体_GB2312" pitchFamily="49" charset="-122"/>
                <a:ea typeface="楷体_GB2312" pitchFamily="49" charset="-122"/>
              </a:rPr>
              <a:t>符号表的内容</a:t>
            </a:r>
            <a:endParaRPr lang="en-US" altLang="zh-CN" sz="2800" dirty="0">
              <a:latin typeface="楷体_GB2312" pitchFamily="49" charset="-122"/>
              <a:ea typeface="楷体_GB2312" pitchFamily="49" charset="-122"/>
            </a:endParaRPr>
          </a:p>
          <a:p>
            <a:pPr>
              <a:buClr>
                <a:schemeClr val="accent1"/>
              </a:buClr>
              <a:buSzPct val="76000"/>
              <a:buFont typeface="Wingdings 3" panose="05040102010807070707" pitchFamily="18" charset="2"/>
            </a:pPr>
            <a:r>
              <a:rPr lang="zh-CN" altLang="en-US" sz="2800" dirty="0">
                <a:latin typeface="楷体_GB2312" pitchFamily="49" charset="-122"/>
                <a:ea typeface="楷体_GB2312" pitchFamily="49" charset="-122"/>
              </a:rPr>
              <a:t>存储组织与管理</a:t>
            </a:r>
            <a:endParaRPr lang="zh-CN" altLang="en-US" sz="2800" dirty="0">
              <a:latin typeface="楷体_GB2312" pitchFamily="49" charset="-122"/>
              <a:ea typeface="楷体_GB2312" pitchFamily="49" charset="-122"/>
            </a:endParaRPr>
          </a:p>
          <a:p>
            <a:pPr>
              <a:buClr>
                <a:schemeClr val="accent1"/>
              </a:buClr>
              <a:buSzPct val="76000"/>
              <a:buFont typeface="Wingdings 3" panose="05040102010807070707" pitchFamily="18" charset="2"/>
            </a:pPr>
            <a:r>
              <a:rPr lang="zh-CN" altLang="en-US" sz="2800" dirty="0">
                <a:latin typeface="楷体_GB2312" pitchFamily="49" charset="-122"/>
                <a:ea typeface="楷体_GB2312" pitchFamily="49" charset="-122"/>
              </a:rPr>
              <a:t>目标程序运行时的活动</a:t>
            </a:r>
            <a:endParaRPr lang="zh-CN" altLang="en-US" sz="2800" dirty="0">
              <a:latin typeface="楷体_GB2312" pitchFamily="49" charset="-122"/>
              <a:ea typeface="楷体_GB2312" pitchFamily="49" charset="-122"/>
            </a:endParaRPr>
          </a:p>
          <a:p>
            <a:pPr>
              <a:buClr>
                <a:schemeClr val="accent1"/>
              </a:buClr>
              <a:buSzPct val="76000"/>
              <a:buFont typeface="Wingdings 3" panose="05040102010807070707" pitchFamily="18" charset="2"/>
            </a:pPr>
            <a:r>
              <a:rPr lang="zh-CN" altLang="en-US" sz="2800" dirty="0">
                <a:latin typeface="楷体_GB2312" pitchFamily="49" charset="-122"/>
                <a:ea typeface="楷体_GB2312" pitchFamily="49" charset="-122"/>
              </a:rPr>
              <a:t>运行时存储器的划分</a:t>
            </a:r>
            <a:endParaRPr lang="zh-CN" altLang="en-US" sz="2800" dirty="0">
              <a:latin typeface="楷体_GB2312" pitchFamily="49" charset="-122"/>
              <a:ea typeface="楷体_GB2312" pitchFamily="49" charset="-122"/>
            </a:endParaRPr>
          </a:p>
          <a:p>
            <a:pPr lvl="1">
              <a:buClr>
                <a:schemeClr val="accent2"/>
              </a:buClr>
              <a:buSzPct val="76000"/>
              <a:buFont typeface="Wingdings 3" panose="05040102010807070707" pitchFamily="18" charset="2"/>
            </a:pPr>
            <a:r>
              <a:rPr lang="zh-CN" altLang="en-US" sz="2400" dirty="0">
                <a:solidFill>
                  <a:schemeClr val="tx1"/>
                </a:solidFill>
                <a:latin typeface="楷体_GB2312" pitchFamily="49" charset="-122"/>
                <a:ea typeface="楷体_GB2312" pitchFamily="49" charset="-122"/>
              </a:rPr>
              <a:t>存储分配策略</a:t>
            </a:r>
            <a:endParaRPr lang="zh-CN" altLang="en-US" sz="2400" dirty="0">
              <a:solidFill>
                <a:schemeClr val="tx1"/>
              </a:solidFill>
              <a:latin typeface="楷体_GB2312" pitchFamily="49" charset="-122"/>
              <a:ea typeface="楷体_GB2312" pitchFamily="49" charset="-122"/>
            </a:endParaRPr>
          </a:p>
          <a:p>
            <a:pPr>
              <a:lnSpc>
                <a:spcPct val="80000"/>
              </a:lnSpc>
              <a:buClr>
                <a:schemeClr val="accent1"/>
              </a:buClr>
              <a:buSzPct val="76000"/>
              <a:buFont typeface="Wingdings 3" panose="05040102010807070707" pitchFamily="18" charset="2"/>
            </a:pPr>
            <a:endParaRPr lang="zh-CN" altLang="en-US" sz="2800" dirty="0">
              <a:latin typeface="楷体_GB2312" pitchFamily="49" charset="-122"/>
              <a:ea typeface="楷体_GB2312" pitchFamily="49"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windows</a:t>
            </a:r>
            <a:r>
              <a:rPr lang="zh-CN" altLang="en-US"/>
              <a:t>内存</a:t>
            </a:r>
            <a:r>
              <a:rPr lang="zh-CN" altLang="en-US"/>
              <a:t>管理</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1A4D7A3-908F-4A65-8205-557310D96F5F}"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pic>
        <p:nvPicPr>
          <p:cNvPr id="5" name="图片 4"/>
          <p:cNvPicPr>
            <a:picLocks noChangeAspect="1"/>
          </p:cNvPicPr>
          <p:nvPr>
            <p:custDataLst>
              <p:tags r:id="rId1"/>
            </p:custDataLst>
          </p:nvPr>
        </p:nvPicPr>
        <p:blipFill>
          <a:blip r:embed="rId2"/>
          <a:stretch>
            <a:fillRect/>
          </a:stretch>
        </p:blipFill>
        <p:spPr>
          <a:xfrm>
            <a:off x="395605" y="1196340"/>
            <a:ext cx="8515350" cy="4857750"/>
          </a:xfrm>
          <a:prstGeom prst="rect">
            <a:avLst/>
          </a:prstGeom>
        </p:spPr>
      </p:pic>
      <p:sp>
        <p:nvSpPr>
          <p:cNvPr id="6" name="文本框 5"/>
          <p:cNvSpPr txBox="1"/>
          <p:nvPr/>
        </p:nvSpPr>
        <p:spPr>
          <a:xfrm>
            <a:off x="836930" y="6402070"/>
            <a:ext cx="3417570" cy="460375"/>
          </a:xfrm>
          <a:prstGeom prst="rect">
            <a:avLst/>
          </a:prstGeom>
          <a:noFill/>
        </p:spPr>
        <p:txBody>
          <a:bodyPr wrap="none" rtlCol="0">
            <a:spAutoFit/>
          </a:bodyPr>
          <a:p>
            <a:r>
              <a:rPr lang="zh-CN" altLang="en-US"/>
              <a:t>来源：</a:t>
            </a:r>
            <a:r>
              <a:rPr lang="en-US" altLang="zh-CN"/>
              <a:t>windows</a:t>
            </a:r>
            <a:r>
              <a:rPr lang="zh-CN" altLang="en-US"/>
              <a:t>核心</a:t>
            </a:r>
            <a:r>
              <a:rPr lang="zh-CN" altLang="en-US"/>
              <a:t>编程</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内存布</a:t>
            </a:r>
            <a:r>
              <a:rPr lang="zh-CN" altLang="en-US"/>
              <a:t>局</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1A4D7A3-908F-4A65-8205-557310D96F5F}"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pic>
        <p:nvPicPr>
          <p:cNvPr id="6" name="图片 5"/>
          <p:cNvPicPr>
            <a:picLocks noChangeAspect="1"/>
          </p:cNvPicPr>
          <p:nvPr/>
        </p:nvPicPr>
        <p:blipFill>
          <a:blip r:embed="rId1"/>
          <a:stretch>
            <a:fillRect/>
          </a:stretch>
        </p:blipFill>
        <p:spPr>
          <a:xfrm>
            <a:off x="611505" y="1196340"/>
            <a:ext cx="7746365" cy="508952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内存布</a:t>
            </a:r>
            <a:r>
              <a:rPr lang="zh-CN" altLang="en-US"/>
              <a:t>局</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1A4D7A3-908F-4A65-8205-557310D96F5F}"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pic>
        <p:nvPicPr>
          <p:cNvPr id="5" name="图片 4"/>
          <p:cNvPicPr>
            <a:picLocks noChangeAspect="1"/>
          </p:cNvPicPr>
          <p:nvPr/>
        </p:nvPicPr>
        <p:blipFill>
          <a:blip r:embed="rId1"/>
          <a:stretch>
            <a:fillRect/>
          </a:stretch>
        </p:blipFill>
        <p:spPr>
          <a:xfrm>
            <a:off x="683895" y="1988820"/>
            <a:ext cx="2724150" cy="3676650"/>
          </a:xfrm>
          <a:prstGeom prst="rect">
            <a:avLst/>
          </a:prstGeom>
        </p:spPr>
      </p:pic>
      <p:pic>
        <p:nvPicPr>
          <p:cNvPr id="6" name="图片 5"/>
          <p:cNvPicPr>
            <a:picLocks noChangeAspect="1"/>
          </p:cNvPicPr>
          <p:nvPr/>
        </p:nvPicPr>
        <p:blipFill>
          <a:blip r:embed="rId2"/>
          <a:stretch>
            <a:fillRect/>
          </a:stretch>
        </p:blipFill>
        <p:spPr>
          <a:xfrm>
            <a:off x="4284345" y="1268730"/>
            <a:ext cx="2695575" cy="470535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内存布</a:t>
            </a:r>
            <a:r>
              <a:rPr lang="zh-CN" altLang="en-US"/>
              <a:t>局</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1A4D7A3-908F-4A65-8205-557310D96F5F}"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pic>
        <p:nvPicPr>
          <p:cNvPr id="102" name="图片 101"/>
          <p:cNvPicPr/>
          <p:nvPr/>
        </p:nvPicPr>
        <p:blipFill>
          <a:blip r:embed="rId1"/>
          <a:stretch>
            <a:fillRect/>
          </a:stretch>
        </p:blipFill>
        <p:spPr>
          <a:xfrm>
            <a:off x="2195513" y="393700"/>
            <a:ext cx="6715125" cy="5962650"/>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内存布</a:t>
            </a:r>
            <a:r>
              <a:rPr lang="zh-CN" altLang="en-US"/>
              <a:t>局</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1A4D7A3-908F-4A65-8205-557310D96F5F}"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pic>
        <p:nvPicPr>
          <p:cNvPr id="101" name="图片 100"/>
          <p:cNvPicPr/>
          <p:nvPr/>
        </p:nvPicPr>
        <p:blipFill>
          <a:blip r:embed="rId1"/>
          <a:stretch>
            <a:fillRect/>
          </a:stretch>
        </p:blipFill>
        <p:spPr>
          <a:xfrm>
            <a:off x="2700020" y="260033"/>
            <a:ext cx="3829050" cy="5934075"/>
          </a:xfrm>
          <a:prstGeom prst="rect">
            <a:avLst/>
          </a:prstGeom>
          <a:noFill/>
          <a:ln w="9525">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参考</a:t>
            </a:r>
            <a:r>
              <a:rPr lang="zh-CN" altLang="en-US"/>
              <a:t>资料</a:t>
            </a:r>
            <a:endParaRPr lang="zh-CN" altLang="en-US"/>
          </a:p>
        </p:txBody>
      </p:sp>
      <p:sp>
        <p:nvSpPr>
          <p:cNvPr id="3" name="内容占位符 2"/>
          <p:cNvSpPr>
            <a:spLocks noGrp="1"/>
          </p:cNvSpPr>
          <p:nvPr>
            <p:ph sz="quarter" idx="1"/>
          </p:nvPr>
        </p:nvSpPr>
        <p:spPr/>
        <p:txBody>
          <a:bodyPr/>
          <a:p>
            <a:r>
              <a:rPr lang="zh-CN" altLang="en-US">
                <a:latin typeface="宋体" panose="02010600030101010101" pitchFamily="2" charset="-122"/>
                <a:ea typeface="宋体" panose="02010600030101010101" pitchFamily="2" charset="-122"/>
              </a:rPr>
              <a:t>https://blog.csdn.net/weixin_28843191/article/details/117051088</a:t>
            </a:r>
            <a:endParaRPr lang="zh-CN" altLang="en-US">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rPr>
              <a:t>https://blog.csdn.net/qq_37655329/article/details/121495298</a:t>
            </a:r>
            <a:endParaRPr lang="zh-CN" altLang="en-US">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rPr>
              <a:t>https://blog.51cto.com/u_15072778/3993250</a:t>
            </a:r>
            <a:endParaRPr lang="zh-CN" altLang="en-US">
              <a:latin typeface="宋体" panose="02010600030101010101" pitchFamily="2" charset="-122"/>
              <a:ea typeface="宋体" panose="02010600030101010101" pitchFamily="2" charset="-122"/>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1A4D7A3-908F-4A65-8205-557310D96F5F}"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Run-time environment</a:t>
            </a:r>
            <a:endParaRPr lang="zh-CN" altLang="en-US" kern="1200" dirty="0">
              <a:latin typeface="+mj-lt"/>
              <a:ea typeface="宋体" panose="02010600030101010101" pitchFamily="2" charset="-122"/>
              <a:cs typeface="+mj-cs"/>
            </a:endParaRPr>
          </a:p>
        </p:txBody>
      </p:sp>
      <p:sp>
        <p:nvSpPr>
          <p:cNvPr id="28675"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28676"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
        <p:nvSpPr>
          <p:cNvPr id="6" name="Rectangle 3"/>
          <p:cNvSpPr txBox="1">
            <a:spLocks noRot="1" noChangeArrowheads="1"/>
          </p:cNvSpPr>
          <p:nvPr/>
        </p:nvSpPr>
        <p:spPr bwMode="auto">
          <a:xfrm>
            <a:off x="228600" y="1143000"/>
            <a:ext cx="54864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lgn="l" rtl="0" eaLnBrk="0" fontAlgn="base" hangingPunct="0">
              <a:spcBef>
                <a:spcPts val="600"/>
              </a:spcBef>
              <a:spcAft>
                <a:spcPct val="0"/>
              </a:spcAft>
              <a:buClr>
                <a:schemeClr val="accent1"/>
              </a:buClr>
              <a:buSzPct val="76000"/>
              <a:buFont typeface="Wingdings 3" panose="05040102010807070707" pitchFamily="18" charset="2"/>
              <a:buChar char=""/>
              <a:defRPr sz="2600" kern="1200">
                <a:solidFill>
                  <a:schemeClr val="tx1"/>
                </a:solidFill>
                <a:latin typeface="+mn-lt"/>
                <a:ea typeface="+mn-ea"/>
                <a:cs typeface="+mn-cs"/>
              </a:defRPr>
            </a:lvl1pPr>
            <a:lvl2pPr marL="548005" indent="-273050" algn="l" rtl="0" eaLnBrk="0" fontAlgn="base" hangingPunct="0">
              <a:spcBef>
                <a:spcPts val="500"/>
              </a:spcBef>
              <a:spcAft>
                <a:spcPct val="0"/>
              </a:spcAft>
              <a:buClr>
                <a:schemeClr val="accent2"/>
              </a:buClr>
              <a:buSzPct val="76000"/>
              <a:buFont typeface="Wingdings 3" panose="05040102010807070707"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anose="05040102010807070707" pitchFamily="18" charset="2"/>
              <a:buChar char=""/>
              <a:defRPr sz="2000" kern="1200">
                <a:solidFill>
                  <a:schemeClr val="tx1"/>
                </a:solidFill>
                <a:latin typeface="+mn-lt"/>
                <a:ea typeface="+mn-ea"/>
                <a:cs typeface="+mn-cs"/>
              </a:defRPr>
            </a:lvl3pPr>
            <a:lvl4pPr marL="1097280" indent="-228600" algn="l" rtl="0" eaLnBrk="0" fontAlgn="base" hangingPunct="0">
              <a:spcBef>
                <a:spcPts val="400"/>
              </a:spcBef>
              <a:spcAft>
                <a:spcPct val="0"/>
              </a:spcAft>
              <a:buClr>
                <a:srgbClr val="8BA2B4"/>
              </a:buClr>
              <a:buSzPct val="70000"/>
              <a:buFont typeface="Wingdings" panose="05000000000000000000" pitchFamily="2" charset="2"/>
              <a:buChar char=""/>
              <a:defRPr sz="2000"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anose="05000000000000000000"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panose="05040102010807070707"/>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panose="05040102010807070707"/>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panose="05040102010807070707"/>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panose="05040102010807070707"/>
              <a:buChar char=""/>
              <a:defRPr kumimoji="0" lang="en-US" sz="1200" kern="1200" smtClean="0">
                <a:solidFill>
                  <a:schemeClr val="tx1"/>
                </a:solidFill>
                <a:latin typeface="+mn-lt"/>
                <a:ea typeface="+mn-ea"/>
                <a:cs typeface="+mn-cs"/>
              </a:defRPr>
            </a:lvl9pPr>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1"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目标程序运行所需的存储空间</a:t>
            </a:r>
            <a:endParaRPr kumimoji="1"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1"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存放目标代码的空间</a:t>
            </a:r>
            <a:endParaRPr kumimoji="1"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1"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存放数据对象的空间</a:t>
            </a:r>
            <a:endParaRPr kumimoji="1"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1"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存放控制栈的空间</a:t>
            </a:r>
            <a:endParaRPr kumimoji="1"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822325" marR="0" lvl="2" indent="-228600" algn="l" defTabSz="914400" rtl="0" eaLnBrk="0" fontAlgn="base" latinLnBrk="0" hangingPunct="0">
              <a:lnSpc>
                <a:spcPct val="100000"/>
              </a:lnSpc>
              <a:spcBef>
                <a:spcPts val="500"/>
              </a:spcBef>
              <a:spcAft>
                <a:spcPct val="0"/>
              </a:spcAft>
              <a:buClr>
                <a:srgbClr val="BCBCBC"/>
              </a:buClr>
              <a:buSzPct val="76000"/>
              <a:buFont typeface="Wingdings 3" panose="05040102010807070707" pitchFamily="18" charset="2"/>
              <a:buChar char=""/>
              <a:defRPr/>
            </a:pPr>
            <a:r>
              <a:rPr kumimoji="1"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程序运行的控制或连接数据所需单元</a:t>
            </a:r>
            <a:endParaRPr kumimoji="1"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1"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堆（</a:t>
            </a:r>
            <a:r>
              <a:rPr kumimoji="1"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heap</a:t>
            </a:r>
            <a:r>
              <a:rPr kumimoji="1"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endParaRPr kumimoji="1"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822325" marR="0" lvl="2" indent="-228600" algn="l" defTabSz="914400" rtl="0" eaLnBrk="0" fontAlgn="base" latinLnBrk="0" hangingPunct="0">
              <a:lnSpc>
                <a:spcPct val="100000"/>
              </a:lnSpc>
              <a:spcBef>
                <a:spcPts val="500"/>
              </a:spcBef>
              <a:spcAft>
                <a:spcPct val="0"/>
              </a:spcAft>
              <a:buClr>
                <a:srgbClr val="BCBCBC"/>
              </a:buClr>
              <a:buSzPct val="76000"/>
              <a:buFont typeface="Wingdings 3" panose="05040102010807070707" pitchFamily="18" charset="2"/>
              <a:buChar char=""/>
              <a:defRPr/>
            </a:pPr>
            <a:r>
              <a:rPr kumimoji="1"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用来存放动态数据</a:t>
            </a:r>
            <a:endParaRPr kumimoji="1"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grpSp>
        <p:nvGrpSpPr>
          <p:cNvPr id="28678" name="Group 11"/>
          <p:cNvGrpSpPr/>
          <p:nvPr/>
        </p:nvGrpSpPr>
        <p:grpSpPr>
          <a:xfrm>
            <a:off x="5715000" y="2170113"/>
            <a:ext cx="3200400" cy="4114800"/>
            <a:chOff x="1488" y="1488"/>
            <a:chExt cx="2016" cy="2592"/>
          </a:xfrm>
        </p:grpSpPr>
        <p:sp>
          <p:nvSpPr>
            <p:cNvPr id="8" name="Rectangle 4"/>
            <p:cNvSpPr>
              <a:spLocks noChangeArrowheads="1"/>
            </p:cNvSpPr>
            <p:nvPr/>
          </p:nvSpPr>
          <p:spPr bwMode="auto">
            <a:xfrm>
              <a:off x="1488" y="1488"/>
              <a:ext cx="2016" cy="383"/>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chemeClr val="tx1"/>
                  </a:solidFill>
                  <a:effectLst/>
                  <a:uLnTx/>
                  <a:uFillTx/>
                  <a:latin typeface="+mj-lt"/>
                  <a:ea typeface="楷体_GB2312" pitchFamily="49" charset="-122"/>
                  <a:cs typeface="+mn-cs"/>
                </a:rPr>
                <a:t>目标代码</a:t>
              </a:r>
              <a:endParaRPr kumimoji="1" lang="zh-CN" altLang="en-US" sz="2800" b="1"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9" name="Rectangle 5"/>
            <p:cNvSpPr>
              <a:spLocks noChangeArrowheads="1"/>
            </p:cNvSpPr>
            <p:nvPr/>
          </p:nvSpPr>
          <p:spPr bwMode="auto">
            <a:xfrm>
              <a:off x="1488" y="1872"/>
              <a:ext cx="2016" cy="624"/>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chemeClr val="tx1"/>
                  </a:solidFill>
                  <a:effectLst/>
                  <a:uLnTx/>
                  <a:uFillTx/>
                  <a:latin typeface="+mj-lt"/>
                  <a:ea typeface="楷体_GB2312" pitchFamily="49" charset="-122"/>
                  <a:cs typeface="+mn-cs"/>
                </a:rPr>
                <a:t>静态数据</a:t>
              </a:r>
              <a:endParaRPr kumimoji="1" lang="zh-CN" altLang="en-US" sz="2800" b="1"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0" name="Rectangle 6"/>
            <p:cNvSpPr>
              <a:spLocks noChangeArrowheads="1"/>
            </p:cNvSpPr>
            <p:nvPr/>
          </p:nvSpPr>
          <p:spPr bwMode="auto">
            <a:xfrm>
              <a:off x="1488" y="2496"/>
              <a:ext cx="2016" cy="383"/>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chemeClr val="tx1"/>
                  </a:solidFill>
                  <a:effectLst/>
                  <a:uLnTx/>
                  <a:uFillTx/>
                  <a:latin typeface="+mj-lt"/>
                  <a:ea typeface="楷体_GB2312" pitchFamily="49" charset="-122"/>
                  <a:cs typeface="+mn-cs"/>
                </a:rPr>
                <a:t>栈</a:t>
              </a:r>
              <a:endParaRPr kumimoji="1" lang="zh-CN" altLang="en-US" sz="2800" b="1"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 name="Rectangle 7"/>
            <p:cNvSpPr>
              <a:spLocks noChangeArrowheads="1"/>
            </p:cNvSpPr>
            <p:nvPr/>
          </p:nvSpPr>
          <p:spPr bwMode="auto">
            <a:xfrm>
              <a:off x="1488" y="2880"/>
              <a:ext cx="201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endParaRPr kumimoji="1" lang="zh-CN" altLang="zh-CN" sz="2800" b="1"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2" name="Rectangle 8"/>
            <p:cNvSpPr>
              <a:spLocks noChangeArrowheads="1"/>
            </p:cNvSpPr>
            <p:nvPr/>
          </p:nvSpPr>
          <p:spPr bwMode="auto">
            <a:xfrm>
              <a:off x="1488" y="3648"/>
              <a:ext cx="2016" cy="431"/>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chemeClr val="tx1"/>
                  </a:solidFill>
                  <a:effectLst/>
                  <a:uLnTx/>
                  <a:uFillTx/>
                  <a:latin typeface="+mj-lt"/>
                  <a:ea typeface="楷体_GB2312" pitchFamily="49" charset="-122"/>
                  <a:cs typeface="+mn-cs"/>
                </a:rPr>
                <a:t>堆</a:t>
              </a:r>
              <a:endParaRPr kumimoji="1" lang="zh-CN" altLang="en-US" sz="2800" b="1"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3" name="Rectangle 9"/>
            <p:cNvSpPr>
              <a:spLocks noChangeArrowheads="1"/>
            </p:cNvSpPr>
            <p:nvPr/>
          </p:nvSpPr>
          <p:spPr bwMode="auto">
            <a:xfrm>
              <a:off x="1488" y="1488"/>
              <a:ext cx="2016" cy="2592"/>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4" name="Rectangle 10"/>
            <p:cNvSpPr>
              <a:spLocks noChangeArrowheads="1"/>
            </p:cNvSpPr>
            <p:nvPr/>
          </p:nvSpPr>
          <p:spPr bwMode="auto">
            <a:xfrm>
              <a:off x="1488" y="3264"/>
              <a:ext cx="201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endParaRPr kumimoji="1" lang="zh-CN" altLang="zh-CN" sz="2800" b="1"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grpSp>
      <p:sp>
        <p:nvSpPr>
          <p:cNvPr id="15" name="Rectangle 12"/>
          <p:cNvSpPr>
            <a:spLocks noRot="1" noChangeArrowheads="1"/>
          </p:cNvSpPr>
          <p:nvPr/>
        </p:nvSpPr>
        <p:spPr bwMode="auto">
          <a:xfrm>
            <a:off x="304800" y="4572000"/>
            <a:ext cx="54864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25000"/>
              </a:lnSpc>
              <a:spcBef>
                <a:spcPct val="0"/>
              </a:spcBef>
              <a:spcAft>
                <a:spcPct val="0"/>
              </a:spcAft>
              <a:buClr>
                <a:schemeClr val="hlink"/>
              </a:buClr>
              <a:buSzTx/>
              <a:buFontTx/>
              <a:buNone/>
              <a:defRPr/>
            </a:pPr>
            <a:r>
              <a:rPr kumimoji="1" lang="zh-CN" altLang="en-US" sz="2800" b="1" i="0" u="none" strike="noStrike" kern="1200" cap="none" spc="0" normalizeH="0" baseline="0" noProof="0" dirty="0">
                <a:ln>
                  <a:noFill/>
                </a:ln>
                <a:solidFill>
                  <a:schemeClr val="tx1"/>
                </a:solidFill>
                <a:effectLst/>
                <a:uLnTx/>
                <a:uFillTx/>
                <a:latin typeface="+mj-lt"/>
                <a:ea typeface="楷体_GB2312" pitchFamily="49" charset="-122"/>
                <a:cs typeface="+mn-cs"/>
              </a:rPr>
              <a:t>栈或堆的大小</a:t>
            </a:r>
            <a:endParaRPr kumimoji="1" lang="zh-CN" altLang="en-US" sz="2800" b="1"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457200" marR="0" lvl="1" indent="0" algn="l" defTabSz="914400" rtl="0" eaLnBrk="1" fontAlgn="base" latinLnBrk="0" hangingPunct="1">
              <a:lnSpc>
                <a:spcPct val="125000"/>
              </a:lnSpc>
              <a:spcBef>
                <a:spcPct val="0"/>
              </a:spcBef>
              <a:spcAft>
                <a:spcPct val="0"/>
              </a:spcAft>
              <a:buClr>
                <a:schemeClr val="tx2"/>
              </a:buClr>
              <a:buSzPct val="85000"/>
              <a:buFontTx/>
              <a:buNone/>
              <a:defRPr/>
            </a:pPr>
            <a:r>
              <a:rPr kumimoji="1" lang="zh-CN" altLang="en-US" sz="2400" b="1" i="0" u="none" strike="noStrike" kern="1200" cap="none" spc="0" normalizeH="0" baseline="0" noProof="0" dirty="0">
                <a:ln>
                  <a:noFill/>
                </a:ln>
                <a:solidFill>
                  <a:schemeClr val="tx1"/>
                </a:solidFill>
                <a:effectLst/>
                <a:uLnTx/>
                <a:uFillTx/>
                <a:latin typeface="+mj-lt"/>
                <a:ea typeface="楷体_GB2312" pitchFamily="49" charset="-122"/>
                <a:cs typeface="楷体_GB2312"/>
              </a:rPr>
              <a:t>都随程序的运行而改变</a:t>
            </a:r>
            <a:endParaRPr kumimoji="1" lang="zh-CN" altLang="en-US" sz="2400" b="1" i="0" u="none" strike="noStrike" kern="1200" cap="none" spc="0" normalizeH="0" baseline="0" noProof="0" dirty="0">
              <a:ln>
                <a:noFill/>
              </a:ln>
              <a:solidFill>
                <a:schemeClr val="tx1"/>
              </a:solidFill>
              <a:effectLst/>
              <a:uLnTx/>
              <a:uFillTx/>
              <a:latin typeface="+mj-lt"/>
              <a:ea typeface="楷体_GB2312" pitchFamily="49" charset="-122"/>
              <a:cs typeface="楷体_GB2312"/>
            </a:endParaRPr>
          </a:p>
          <a:p>
            <a:pPr marL="457200" marR="0" lvl="1" indent="0" algn="l" defTabSz="914400" rtl="0" eaLnBrk="1" fontAlgn="base" latinLnBrk="0" hangingPunct="1">
              <a:lnSpc>
                <a:spcPct val="125000"/>
              </a:lnSpc>
              <a:spcBef>
                <a:spcPct val="0"/>
              </a:spcBef>
              <a:spcAft>
                <a:spcPct val="0"/>
              </a:spcAft>
              <a:buClr>
                <a:schemeClr val="tx2"/>
              </a:buClr>
              <a:buSzPct val="85000"/>
              <a:buFontTx/>
              <a:buNone/>
              <a:defRPr/>
            </a:pPr>
            <a:r>
              <a:rPr kumimoji="1" lang="zh-CN" altLang="en-US" sz="2400" b="1" i="0" u="none" strike="noStrike" kern="1200" cap="none" spc="0" normalizeH="0" baseline="0" noProof="0" dirty="0">
                <a:ln>
                  <a:noFill/>
                </a:ln>
                <a:solidFill>
                  <a:schemeClr val="tx1"/>
                </a:solidFill>
                <a:effectLst/>
                <a:uLnTx/>
                <a:uFillTx/>
                <a:latin typeface="+mj-lt"/>
                <a:ea typeface="楷体_GB2312" pitchFamily="49" charset="-122"/>
                <a:cs typeface="楷体_GB2312"/>
              </a:rPr>
              <a:t>应使它们的增长方向相对 </a:t>
            </a:r>
            <a:endParaRPr kumimoji="1" lang="zh-CN" altLang="en-US" sz="2400" b="1" i="0" u="none" strike="noStrike" kern="1200" cap="none" spc="0" normalizeH="0" baseline="0" noProof="0" dirty="0">
              <a:ln>
                <a:noFill/>
              </a:ln>
              <a:solidFill>
                <a:schemeClr val="tx1"/>
              </a:solidFill>
              <a:effectLst/>
              <a:uLnTx/>
              <a:uFillTx/>
              <a:latin typeface="+mj-lt"/>
              <a:ea typeface="楷体_GB2312" pitchFamily="49" charset="-122"/>
              <a:cs typeface="楷体_GB231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Run-time environment</a:t>
            </a:r>
            <a:endParaRPr lang="zh-CN" altLang="en-US" kern="1200" dirty="0">
              <a:latin typeface="+mj-lt"/>
              <a:ea typeface="宋体" panose="02010600030101010101" pitchFamily="2" charset="-122"/>
              <a:cs typeface="+mj-cs"/>
            </a:endParaRPr>
          </a:p>
        </p:txBody>
      </p:sp>
      <p:sp>
        <p:nvSpPr>
          <p:cNvPr id="29699" name="Date Placeholder 3"/>
          <p:cNvSpPr txBox="1">
            <a:spLocks noGrp="1"/>
          </p:cNvSpPr>
          <p:nvPr>
            <p:ph type="dt" sz="half" idx="10"/>
          </p:nvPr>
        </p:nvSpPr>
        <p:spPr>
          <a:xfrm>
            <a:off x="6459538" y="6418263"/>
            <a:ext cx="2289175" cy="365125"/>
          </a:xfrm>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29700" name="Slide Number Placeholder 4"/>
          <p:cNvSpPr txBox="1">
            <a:spLocks noGrp="1"/>
          </p:cNvSpPr>
          <p:nvPr>
            <p:ph type="sldNum" sz="quarter" idx="12"/>
          </p:nvPr>
        </p:nvSpPr>
        <p:spPr>
          <a:xfrm>
            <a:off x="671513" y="6418263"/>
            <a:ext cx="1981200" cy="365125"/>
          </a:xfrm>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
        <p:nvSpPr>
          <p:cNvPr id="6" name="Rectangle 3"/>
          <p:cNvSpPr txBox="1">
            <a:spLocks noRot="1" noChangeArrowheads="1"/>
          </p:cNvSpPr>
          <p:nvPr/>
        </p:nvSpPr>
        <p:spPr bwMode="auto">
          <a:xfrm>
            <a:off x="363538" y="1052513"/>
            <a:ext cx="73914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lgn="l" rtl="0" eaLnBrk="0" fontAlgn="base" hangingPunct="0">
              <a:spcBef>
                <a:spcPts val="600"/>
              </a:spcBef>
              <a:spcAft>
                <a:spcPct val="0"/>
              </a:spcAft>
              <a:buClr>
                <a:schemeClr val="accent1"/>
              </a:buClr>
              <a:buSzPct val="76000"/>
              <a:buFont typeface="Wingdings 3" panose="05040102010807070707" pitchFamily="18" charset="2"/>
              <a:buChar char=""/>
              <a:defRPr sz="2600" kern="1200">
                <a:solidFill>
                  <a:schemeClr val="tx1"/>
                </a:solidFill>
                <a:latin typeface="+mn-lt"/>
                <a:ea typeface="+mn-ea"/>
                <a:cs typeface="+mn-cs"/>
              </a:defRPr>
            </a:lvl1pPr>
            <a:lvl2pPr marL="548005" indent="-273050" algn="l" rtl="0" eaLnBrk="0" fontAlgn="base" hangingPunct="0">
              <a:spcBef>
                <a:spcPts val="500"/>
              </a:spcBef>
              <a:spcAft>
                <a:spcPct val="0"/>
              </a:spcAft>
              <a:buClr>
                <a:schemeClr val="accent2"/>
              </a:buClr>
              <a:buSzPct val="76000"/>
              <a:buFont typeface="Wingdings 3" panose="05040102010807070707"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anose="05040102010807070707" pitchFamily="18" charset="2"/>
              <a:buChar char=""/>
              <a:defRPr sz="2000" kern="1200">
                <a:solidFill>
                  <a:schemeClr val="tx1"/>
                </a:solidFill>
                <a:latin typeface="+mn-lt"/>
                <a:ea typeface="+mn-ea"/>
                <a:cs typeface="+mn-cs"/>
              </a:defRPr>
            </a:lvl3pPr>
            <a:lvl4pPr marL="1097280" indent="-228600" algn="l" rtl="0" eaLnBrk="0" fontAlgn="base" hangingPunct="0">
              <a:spcBef>
                <a:spcPts val="400"/>
              </a:spcBef>
              <a:spcAft>
                <a:spcPct val="0"/>
              </a:spcAft>
              <a:buClr>
                <a:srgbClr val="8BA2B4"/>
              </a:buClr>
              <a:buSzPct val="70000"/>
              <a:buFont typeface="Wingdings" panose="05000000000000000000" pitchFamily="2" charset="2"/>
              <a:buChar char=""/>
              <a:defRPr sz="2000"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anose="05000000000000000000"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panose="05040102010807070707"/>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panose="05040102010807070707"/>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panose="05040102010807070707"/>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panose="05040102010807070707"/>
              <a:buChar char=""/>
              <a:defRPr kumimoji="0" lang="en-US" sz="1200" kern="1200" smtClean="0">
                <a:solidFill>
                  <a:schemeClr val="tx1"/>
                </a:solidFill>
                <a:latin typeface="+mn-lt"/>
                <a:ea typeface="+mn-ea"/>
                <a:cs typeface="+mn-cs"/>
              </a:defRPr>
            </a:lvl9pPr>
          </a:lstStyle>
          <a:p>
            <a:pPr marL="273050" marR="0" lvl="0" indent="-273050" algn="l" defTabSz="914400" rtl="0" eaLnBrk="0" fontAlgn="base" latinLnBrk="0" hangingPunct="0">
              <a:lnSpc>
                <a:spcPct val="115000"/>
              </a:lnSpc>
              <a:spcBef>
                <a:spcPts val="600"/>
              </a:spcBef>
              <a:spcAft>
                <a:spcPct val="0"/>
              </a:spcAft>
              <a:buClr>
                <a:schemeClr val="accent1"/>
              </a:buClr>
              <a:buSzPct val="76000"/>
              <a:buFont typeface="Wingdings 3" panose="05040102010807070707" pitchFamily="18" charset="2"/>
              <a:buChar char=""/>
              <a:defRPr/>
            </a:pPr>
            <a:r>
              <a:rPr kumimoji="1"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一个连续的存储块</a:t>
            </a:r>
            <a:endParaRPr kumimoji="1"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15000"/>
              </a:lnSpc>
              <a:spcBef>
                <a:spcPts val="500"/>
              </a:spcBef>
              <a:spcAft>
                <a:spcPct val="0"/>
              </a:spcAft>
              <a:buClr>
                <a:schemeClr val="accent2"/>
              </a:buClr>
              <a:buSzPct val="76000"/>
              <a:buFont typeface="Wingdings 3" panose="05040102010807070707" pitchFamily="18" charset="2"/>
              <a:buChar char=""/>
              <a:defRPr/>
            </a:pPr>
            <a:r>
              <a:rPr kumimoji="1" lang="zh-CN" altLang="en-US" sz="2400" b="0" i="0" u="none" strike="noStrike" kern="1200" cap="none" spc="0" normalizeH="0" baseline="0" noProof="0" dirty="0" smtClean="0">
                <a:ln>
                  <a:noFill/>
                </a:ln>
                <a:solidFill>
                  <a:schemeClr val="tx2"/>
                </a:solidFill>
                <a:effectLst/>
                <a:uLnTx/>
                <a:uFillTx/>
                <a:latin typeface="+mj-lt"/>
                <a:ea typeface="楷体_GB2312" pitchFamily="49" charset="-122"/>
                <a:cs typeface="+mn-cs"/>
              </a:rPr>
              <a:t>用来管理过程在一次执行中所需要的信息</a:t>
            </a:r>
            <a:endParaRPr kumimoji="1" lang="zh-CN" altLang="en-US" sz="2400" b="0" i="0" u="none" strike="noStrike" kern="1200" cap="none" spc="0" normalizeH="0" baseline="0" noProof="0" dirty="0" smtClean="0">
              <a:ln>
                <a:noFill/>
              </a:ln>
              <a:solidFill>
                <a:schemeClr val="tx2"/>
              </a:solidFill>
              <a:effectLst/>
              <a:uLnTx/>
              <a:uFillTx/>
              <a:latin typeface="+mj-lt"/>
              <a:ea typeface="楷体_GB2312" pitchFamily="49" charset="-122"/>
              <a:cs typeface="+mn-cs"/>
            </a:endParaRPr>
          </a:p>
          <a:p>
            <a:pPr marL="548005" marR="0" lvl="1" indent="-273050" algn="l" defTabSz="914400" rtl="0" eaLnBrk="0" fontAlgn="base" latinLnBrk="0" hangingPunct="0">
              <a:lnSpc>
                <a:spcPct val="115000"/>
              </a:lnSpc>
              <a:spcBef>
                <a:spcPts val="500"/>
              </a:spcBef>
              <a:spcAft>
                <a:spcPct val="0"/>
              </a:spcAft>
              <a:buClr>
                <a:schemeClr val="accent2"/>
              </a:buClr>
              <a:buSzPct val="76000"/>
              <a:buFont typeface="Wingdings 3" panose="05040102010807070707" pitchFamily="18" charset="2"/>
              <a:buChar char=""/>
              <a:defRPr/>
            </a:pPr>
            <a:r>
              <a:rPr kumimoji="1" lang="zh-CN" altLang="en-US" sz="2400" b="0" i="0" u="none" strike="noStrike" kern="1200" cap="none" spc="0" normalizeH="0" baseline="0" noProof="0" dirty="0" smtClean="0">
                <a:ln>
                  <a:noFill/>
                </a:ln>
                <a:solidFill>
                  <a:schemeClr val="tx2"/>
                </a:solidFill>
                <a:effectLst/>
                <a:uLnTx/>
                <a:uFillTx/>
                <a:latin typeface="+mj-lt"/>
                <a:ea typeface="楷体_GB2312" pitchFamily="49" charset="-122"/>
                <a:cs typeface="+mn-cs"/>
              </a:rPr>
              <a:t>每进入一个过程，就有一个活动记录累筑于栈顶</a:t>
            </a:r>
            <a:endParaRPr kumimoji="1" lang="zh-CN" altLang="en-US" sz="2400" b="0" i="0" u="none" strike="noStrike" kern="1200" cap="none" spc="0" normalizeH="0" baseline="0" noProof="0" dirty="0">
              <a:ln>
                <a:noFill/>
              </a:ln>
              <a:solidFill>
                <a:schemeClr val="tx2"/>
              </a:solidFill>
              <a:effectLst/>
              <a:uLnTx/>
              <a:uFillTx/>
              <a:latin typeface="+mj-lt"/>
              <a:ea typeface="楷体_GB2312" pitchFamily="49" charset="-122"/>
              <a:cs typeface="+mn-cs"/>
            </a:endParaRPr>
          </a:p>
        </p:txBody>
      </p:sp>
      <p:grpSp>
        <p:nvGrpSpPr>
          <p:cNvPr id="29702" name="Group 21"/>
          <p:cNvGrpSpPr/>
          <p:nvPr/>
        </p:nvGrpSpPr>
        <p:grpSpPr>
          <a:xfrm>
            <a:off x="363538" y="2500313"/>
            <a:ext cx="8229600" cy="4229100"/>
            <a:chOff x="192" y="1536"/>
            <a:chExt cx="5184" cy="2664"/>
          </a:xfrm>
        </p:grpSpPr>
        <p:grpSp>
          <p:nvGrpSpPr>
            <p:cNvPr id="29703" name="Group 4"/>
            <p:cNvGrpSpPr/>
            <p:nvPr/>
          </p:nvGrpSpPr>
          <p:grpSpPr>
            <a:xfrm>
              <a:off x="3360" y="1728"/>
              <a:ext cx="2016" cy="2400"/>
              <a:chOff x="576" y="1536"/>
              <a:chExt cx="2016" cy="2400"/>
            </a:xfrm>
          </p:grpSpPr>
          <p:sp>
            <p:nvSpPr>
              <p:cNvPr id="11" name="Rectangle 5"/>
              <p:cNvSpPr>
                <a:spLocks noChangeArrowheads="1"/>
              </p:cNvSpPr>
              <p:nvPr/>
            </p:nvSpPr>
            <p:spPr bwMode="auto">
              <a:xfrm>
                <a:off x="1082" y="2907"/>
                <a:ext cx="1378" cy="342"/>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静态链</a:t>
                </a:r>
                <a:endParaRPr kumimoji="1"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2" name="Rectangle 6"/>
              <p:cNvSpPr>
                <a:spLocks noChangeArrowheads="1"/>
              </p:cNvSpPr>
              <p:nvPr/>
            </p:nvSpPr>
            <p:spPr bwMode="auto">
              <a:xfrm>
                <a:off x="1082" y="3250"/>
                <a:ext cx="1378" cy="342"/>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动态链</a:t>
                </a:r>
                <a:endParaRPr kumimoji="1"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3" name="Rectangle 7"/>
              <p:cNvSpPr>
                <a:spLocks noChangeArrowheads="1"/>
              </p:cNvSpPr>
              <p:nvPr/>
            </p:nvSpPr>
            <p:spPr bwMode="auto">
              <a:xfrm>
                <a:off x="1082" y="1536"/>
                <a:ext cx="1378" cy="2400"/>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4" name="Rectangle 8"/>
              <p:cNvSpPr>
                <a:spLocks noChangeArrowheads="1"/>
              </p:cNvSpPr>
              <p:nvPr/>
            </p:nvSpPr>
            <p:spPr bwMode="auto">
              <a:xfrm>
                <a:off x="1082" y="2565"/>
                <a:ext cx="1378" cy="342"/>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形式单元</a:t>
                </a:r>
                <a:endParaRPr kumimoji="1" lang="zh-CN" altLang="zh-CN"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5" name="Rectangle 9"/>
              <p:cNvSpPr>
                <a:spLocks noChangeArrowheads="1"/>
              </p:cNvSpPr>
              <p:nvPr/>
            </p:nvSpPr>
            <p:spPr bwMode="auto">
              <a:xfrm>
                <a:off x="1082" y="1536"/>
                <a:ext cx="1378" cy="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临时单元</a:t>
                </a:r>
                <a:endParaRPr kumimoji="1"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6" name="Rectangle 10"/>
              <p:cNvSpPr>
                <a:spLocks noChangeArrowheads="1"/>
              </p:cNvSpPr>
              <p:nvPr/>
            </p:nvSpPr>
            <p:spPr bwMode="auto">
              <a:xfrm>
                <a:off x="1082" y="1879"/>
                <a:ext cx="1378" cy="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内情向量</a:t>
                </a:r>
                <a:endParaRPr kumimoji="1"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7" name="Rectangle 11"/>
              <p:cNvSpPr>
                <a:spLocks noChangeArrowheads="1"/>
              </p:cNvSpPr>
              <p:nvPr/>
            </p:nvSpPr>
            <p:spPr bwMode="auto">
              <a:xfrm>
                <a:off x="1082" y="2222"/>
                <a:ext cx="1378" cy="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局部变量</a:t>
                </a:r>
                <a:endParaRPr kumimoji="1"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8" name="Rectangle 12"/>
              <p:cNvSpPr>
                <a:spLocks noChangeArrowheads="1"/>
              </p:cNvSpPr>
              <p:nvPr/>
            </p:nvSpPr>
            <p:spPr bwMode="auto">
              <a:xfrm>
                <a:off x="576" y="3593"/>
                <a:ext cx="361"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SP</a:t>
                </a: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 </a:t>
                </a: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0</a:t>
                </a:r>
                <a:endPar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9" name="Rectangle 13"/>
              <p:cNvSpPr>
                <a:spLocks noChangeArrowheads="1"/>
              </p:cNvSpPr>
              <p:nvPr/>
            </p:nvSpPr>
            <p:spPr bwMode="auto">
              <a:xfrm>
                <a:off x="720" y="3250"/>
                <a:ext cx="362"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1</a:t>
                </a:r>
                <a:endPar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20" name="Rectangle 14"/>
              <p:cNvSpPr>
                <a:spLocks noChangeArrowheads="1"/>
              </p:cNvSpPr>
              <p:nvPr/>
            </p:nvSpPr>
            <p:spPr bwMode="auto">
              <a:xfrm>
                <a:off x="720" y="2950"/>
                <a:ext cx="362"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r" defTabSz="914400" rtl="0" eaLnBrk="1" fontAlgn="base" latinLnBrk="0" hangingPunct="1">
                  <a:lnSpc>
                    <a:spcPct val="100000"/>
                  </a:lnSpc>
                  <a:spcBef>
                    <a:spcPct val="0"/>
                  </a:spcBef>
                  <a:spcAft>
                    <a:spcPct val="0"/>
                  </a:spcAft>
                  <a:buClrTx/>
                  <a:buSzTx/>
                  <a:buFontTx/>
                  <a:buNone/>
                  <a:defRPr/>
                </a:pPr>
                <a:r>
                  <a:rPr kumimoji="1" lang="zh-CN"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2</a:t>
                </a:r>
                <a:endParaRPr kumimoji="1" lang="zh-CN" altLang="zh-CN"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21" name="Line 15"/>
              <p:cNvSpPr>
                <a:spLocks noChangeShapeType="1"/>
              </p:cNvSpPr>
              <p:nvPr/>
            </p:nvSpPr>
            <p:spPr bwMode="auto">
              <a:xfrm flipV="1">
                <a:off x="2592" y="1622"/>
                <a:ext cx="0" cy="2271"/>
              </a:xfrm>
              <a:prstGeom prst="line">
                <a:avLst/>
              </a:prstGeom>
              <a:noFill/>
              <a:ln w="19050">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22" name="Rectangle 16"/>
              <p:cNvSpPr>
                <a:spLocks noChangeArrowheads="1"/>
              </p:cNvSpPr>
              <p:nvPr/>
            </p:nvSpPr>
            <p:spPr bwMode="auto">
              <a:xfrm>
                <a:off x="1082" y="3593"/>
                <a:ext cx="1378" cy="342"/>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返回地址</a:t>
                </a:r>
                <a:endParaRPr kumimoji="1"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23" name="Rectangle 17"/>
              <p:cNvSpPr>
                <a:spLocks noChangeArrowheads="1"/>
              </p:cNvSpPr>
              <p:nvPr/>
            </p:nvSpPr>
            <p:spPr bwMode="auto">
              <a:xfrm>
                <a:off x="576" y="1536"/>
                <a:ext cx="440"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TOP</a:t>
                </a: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 </a:t>
                </a:r>
                <a:endPar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grpSp>
        <p:sp>
          <p:nvSpPr>
            <p:cNvPr id="9" name="AutoShape 18"/>
            <p:cNvSpPr/>
            <p:nvPr/>
          </p:nvSpPr>
          <p:spPr bwMode="auto">
            <a:xfrm>
              <a:off x="192" y="3696"/>
              <a:ext cx="2400" cy="504"/>
            </a:xfrm>
            <a:prstGeom prst="borderCallout2">
              <a:avLst>
                <a:gd name="adj1" fmla="val 14287"/>
                <a:gd name="adj2" fmla="val 102000"/>
                <a:gd name="adj3" fmla="val 14287"/>
                <a:gd name="adj4" fmla="val 113750"/>
                <a:gd name="adj5" fmla="val 57144"/>
                <a:gd name="adj6" fmla="val 126000"/>
              </a:avLst>
            </a:prstGeom>
            <a:solidFill>
              <a:srgbClr val="FFFFCC"/>
            </a:solidFill>
            <a:ln w="9525">
              <a:solidFill>
                <a:srgbClr val="0000CC"/>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rgbClr val="0000CC"/>
                  </a:solidFill>
                  <a:effectLst/>
                  <a:uLnTx/>
                  <a:uFillTx/>
                  <a:latin typeface="+mj-lt"/>
                  <a:ea typeface="楷体_GB2312" pitchFamily="49" charset="-122"/>
                  <a:cs typeface="+mn-cs"/>
                </a:rPr>
                <a:t>指向现行过程的活动记录在栈里的起始位置</a:t>
              </a:r>
              <a:endParaRPr kumimoji="1" lang="zh-CN" altLang="en-US" sz="2400" b="0" i="0" u="none" strike="noStrike" kern="1200" cap="none" spc="0" normalizeH="0" baseline="0" noProof="0" dirty="0">
                <a:ln>
                  <a:noFill/>
                </a:ln>
                <a:solidFill>
                  <a:srgbClr val="0000CC"/>
                </a:solidFill>
                <a:effectLst/>
                <a:uLnTx/>
                <a:uFillTx/>
                <a:latin typeface="+mj-lt"/>
                <a:ea typeface="楷体_GB2312" pitchFamily="49" charset="-122"/>
                <a:cs typeface="+mn-cs"/>
              </a:endParaRPr>
            </a:p>
          </p:txBody>
        </p:sp>
        <p:sp>
          <p:nvSpPr>
            <p:cNvPr id="10" name="Rectangle 20"/>
            <p:cNvSpPr>
              <a:spLocks noRot="1" noChangeArrowheads="1"/>
            </p:cNvSpPr>
            <p:nvPr/>
          </p:nvSpPr>
          <p:spPr bwMode="auto">
            <a:xfrm>
              <a:off x="192" y="1536"/>
              <a:ext cx="2016" cy="2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marR="0" lvl="0" indent="-342900" algn="l" defTabSz="914400" rtl="0" eaLnBrk="1" fontAlgn="base" latinLnBrk="0" hangingPunct="1">
                <a:lnSpc>
                  <a:spcPct val="105000"/>
                </a:lnSpc>
                <a:spcBef>
                  <a:spcPct val="0"/>
                </a:spcBef>
                <a:spcAft>
                  <a:spcPct val="0"/>
                </a:spcAft>
                <a:buClr>
                  <a:schemeClr val="hlink"/>
                </a:buClr>
                <a:buSzTx/>
                <a:buFont typeface="Wingdings" panose="05000000000000000000" pitchFamily="2" charset="2"/>
                <a:buChar char="§"/>
                <a:defRPr/>
              </a:pPr>
              <a:r>
                <a:rPr kumimoji="1"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活动记录结构</a:t>
              </a:r>
              <a:endParaRPr kumimoji="1"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742950" marR="0" lvl="1" indent="-285750" algn="l" defTabSz="914400" rtl="0" eaLnBrk="1" fontAlgn="base" latinLnBrk="0" hangingPunct="1">
                <a:lnSpc>
                  <a:spcPct val="105000"/>
                </a:lnSpc>
                <a:spcBef>
                  <a:spcPct val="0"/>
                </a:spcBef>
                <a:spcAft>
                  <a:spcPct val="0"/>
                </a:spcAft>
                <a:buClr>
                  <a:schemeClr val="tx2"/>
                </a:buClr>
                <a:buSzPct val="85000"/>
                <a:buFont typeface="Wingdings" panose="05000000000000000000" pitchFamily="2" charset="2"/>
                <a:buChar char="Ø"/>
                <a:defRPr/>
              </a:pPr>
              <a:r>
                <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楷体_GB2312"/>
                </a:rPr>
                <a:t>连接数据</a:t>
              </a: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楷体_GB2312"/>
              </a:endParaRPr>
            </a:p>
            <a:p>
              <a:pPr marL="1143000" marR="0" lvl="2" indent="-228600" algn="l" defTabSz="914400" rtl="0" eaLnBrk="1" fontAlgn="base" latinLnBrk="0" hangingPunct="1">
                <a:lnSpc>
                  <a:spcPct val="105000"/>
                </a:lnSpc>
                <a:spcBef>
                  <a:spcPct val="0"/>
                </a:spcBef>
                <a:spcAft>
                  <a:spcPct val="0"/>
                </a:spcAft>
                <a:buClr>
                  <a:schemeClr val="hlink"/>
                </a:buClr>
                <a:buSzPct val="95000"/>
                <a:buFont typeface="Wingdings 2" panose="05020102010507070707" pitchFamily="18" charset="2"/>
                <a:buChar char="¡"/>
                <a:defRPr/>
              </a:pPr>
              <a:r>
                <a:rPr kumimoji="1"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楷体_GB2312"/>
                </a:rPr>
                <a:t>返回地址</a:t>
              </a:r>
              <a:endParaRPr kumimoji="1"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楷体_GB2312"/>
              </a:endParaRPr>
            </a:p>
            <a:p>
              <a:pPr marL="1143000" marR="0" lvl="2" indent="-228600" algn="l" defTabSz="914400" rtl="0" eaLnBrk="1" fontAlgn="base" latinLnBrk="0" hangingPunct="1">
                <a:lnSpc>
                  <a:spcPct val="105000"/>
                </a:lnSpc>
                <a:spcBef>
                  <a:spcPct val="0"/>
                </a:spcBef>
                <a:spcAft>
                  <a:spcPct val="0"/>
                </a:spcAft>
                <a:buClr>
                  <a:schemeClr val="hlink"/>
                </a:buClr>
                <a:buSzPct val="95000"/>
                <a:buFont typeface="Wingdings 2" panose="05020102010507070707" pitchFamily="18" charset="2"/>
                <a:buChar char="¡"/>
                <a:defRPr/>
              </a:pPr>
              <a:r>
                <a:rPr kumimoji="1"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楷体_GB2312"/>
                </a:rPr>
                <a:t>动态链</a:t>
              </a:r>
              <a:endParaRPr kumimoji="1"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楷体_GB2312"/>
              </a:endParaRPr>
            </a:p>
            <a:p>
              <a:pPr marL="1143000" marR="0" lvl="2" indent="-228600" algn="l" defTabSz="914400" rtl="0" eaLnBrk="1" fontAlgn="base" latinLnBrk="0" hangingPunct="1">
                <a:lnSpc>
                  <a:spcPct val="105000"/>
                </a:lnSpc>
                <a:spcBef>
                  <a:spcPct val="0"/>
                </a:spcBef>
                <a:spcAft>
                  <a:spcPct val="0"/>
                </a:spcAft>
                <a:buClr>
                  <a:schemeClr val="hlink"/>
                </a:buClr>
                <a:buSzPct val="95000"/>
                <a:buFont typeface="Wingdings 2" panose="05020102010507070707" pitchFamily="18" charset="2"/>
                <a:buChar char="¡"/>
                <a:defRPr/>
              </a:pPr>
              <a:r>
                <a:rPr kumimoji="1"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楷体_GB2312"/>
                </a:rPr>
                <a:t>静态链</a:t>
              </a:r>
              <a:endParaRPr kumimoji="1"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楷体_GB2312"/>
              </a:endParaRPr>
            </a:p>
            <a:p>
              <a:pPr marL="742950" marR="0" lvl="1" indent="-285750" algn="l" defTabSz="914400" rtl="0" eaLnBrk="1" fontAlgn="base" latinLnBrk="0" hangingPunct="1">
                <a:lnSpc>
                  <a:spcPct val="105000"/>
                </a:lnSpc>
                <a:spcBef>
                  <a:spcPct val="0"/>
                </a:spcBef>
                <a:spcAft>
                  <a:spcPct val="0"/>
                </a:spcAft>
                <a:buClr>
                  <a:schemeClr val="tx2"/>
                </a:buClr>
                <a:buSzPct val="85000"/>
                <a:buFont typeface="Wingdings" panose="05000000000000000000" pitchFamily="2" charset="2"/>
                <a:buChar char="Ø"/>
                <a:defRPr/>
              </a:pPr>
              <a:r>
                <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楷体_GB2312"/>
                </a:rPr>
                <a:t>形式单元</a:t>
              </a: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楷体_GB2312"/>
              </a:endParaRPr>
            </a:p>
            <a:p>
              <a:pPr marL="742950" marR="0" lvl="1" indent="-285750" algn="l" defTabSz="914400" rtl="0" eaLnBrk="1" fontAlgn="base" latinLnBrk="0" hangingPunct="1">
                <a:lnSpc>
                  <a:spcPct val="105000"/>
                </a:lnSpc>
                <a:spcBef>
                  <a:spcPct val="0"/>
                </a:spcBef>
                <a:spcAft>
                  <a:spcPct val="0"/>
                </a:spcAft>
                <a:buClr>
                  <a:schemeClr val="tx2"/>
                </a:buClr>
                <a:buSzPct val="85000"/>
                <a:buFont typeface="Wingdings" panose="05000000000000000000" pitchFamily="2" charset="2"/>
                <a:buChar char="Ø"/>
                <a:defRPr/>
              </a:pPr>
              <a:r>
                <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楷体_GB2312"/>
                </a:rPr>
                <a:t>局部变量</a:t>
              </a: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楷体_GB2312"/>
              </a:endParaRPr>
            </a:p>
            <a:p>
              <a:pPr marL="742950" marR="0" lvl="1" indent="-285750" algn="l" defTabSz="914400" rtl="0" eaLnBrk="1" fontAlgn="base" latinLnBrk="0" hangingPunct="1">
                <a:lnSpc>
                  <a:spcPct val="105000"/>
                </a:lnSpc>
                <a:spcBef>
                  <a:spcPct val="0"/>
                </a:spcBef>
                <a:spcAft>
                  <a:spcPct val="0"/>
                </a:spcAft>
                <a:buClr>
                  <a:schemeClr val="tx2"/>
                </a:buClr>
                <a:buSzPct val="85000"/>
                <a:buFont typeface="Wingdings" panose="05000000000000000000" pitchFamily="2" charset="2"/>
                <a:buChar char="Ø"/>
                <a:defRPr/>
              </a:pPr>
              <a:r>
                <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楷体_GB2312"/>
                </a:rPr>
                <a:t>内情向量</a:t>
              </a: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楷体_GB2312"/>
              </a:endParaRPr>
            </a:p>
            <a:p>
              <a:pPr marL="742950" marR="0" lvl="1" indent="-285750" algn="l" defTabSz="914400" rtl="0" eaLnBrk="1" fontAlgn="base" latinLnBrk="0" hangingPunct="1">
                <a:lnSpc>
                  <a:spcPct val="105000"/>
                </a:lnSpc>
                <a:spcBef>
                  <a:spcPct val="0"/>
                </a:spcBef>
                <a:spcAft>
                  <a:spcPct val="0"/>
                </a:spcAft>
                <a:buClr>
                  <a:schemeClr val="tx2"/>
                </a:buClr>
                <a:buSzPct val="85000"/>
                <a:buFont typeface="Wingdings" panose="05000000000000000000" pitchFamily="2" charset="2"/>
                <a:buChar char="Ø"/>
                <a:defRPr/>
              </a:pPr>
              <a:r>
                <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楷体_GB2312"/>
                </a:rPr>
                <a:t>临时工作单元等</a:t>
              </a: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楷体_GB2312"/>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Run-time environment</a:t>
            </a:r>
            <a:endParaRPr lang="zh-CN" altLang="en-US" kern="1200" dirty="0">
              <a:latin typeface="+mj-lt"/>
              <a:ea typeface="宋体" panose="02010600030101010101" pitchFamily="2" charset="-122"/>
              <a:cs typeface="+mj-cs"/>
            </a:endParaRPr>
          </a:p>
        </p:txBody>
      </p:sp>
      <p:sp>
        <p:nvSpPr>
          <p:cNvPr id="30723" name="Content Placeholder 2"/>
          <p:cNvSpPr>
            <a:spLocks noGrp="1"/>
          </p:cNvSpPr>
          <p:nvPr>
            <p:ph sz="quarter" idx="1"/>
          </p:nvPr>
        </p:nvSpPr>
        <p:spPr>
          <a:xfrm>
            <a:off x="457200" y="1219200"/>
            <a:ext cx="8229600" cy="4937125"/>
          </a:xfrm>
        </p:spPr>
        <p:txBody>
          <a:bodyPr vert="horz" wrap="square" lIns="91440" tIns="45720" rIns="91440" bIns="45720" anchor="t" anchorCtr="0"/>
          <a:p>
            <a:pPr>
              <a:lnSpc>
                <a:spcPct val="105000"/>
              </a:lnSpc>
              <a:buClr>
                <a:schemeClr val="accent1"/>
              </a:buClr>
              <a:buSzPct val="76000"/>
              <a:buFont typeface="Wingdings 3" panose="05040102010807070707" pitchFamily="18" charset="2"/>
            </a:pPr>
            <a:r>
              <a:rPr lang="zh-CN" altLang="en-US" sz="2800" dirty="0">
                <a:latin typeface="楷体_GB2312" pitchFamily="49" charset="-122"/>
                <a:ea typeface="楷体_GB2312" pitchFamily="49" charset="-122"/>
              </a:rPr>
              <a:t>静态分配策略</a:t>
            </a:r>
            <a:endParaRPr lang="zh-CN" altLang="en-US" sz="2800" dirty="0">
              <a:latin typeface="楷体_GB2312" pitchFamily="49" charset="-122"/>
              <a:ea typeface="楷体_GB2312" pitchFamily="49" charset="-122"/>
            </a:endParaRPr>
          </a:p>
          <a:p>
            <a:pPr lvl="1">
              <a:lnSpc>
                <a:spcPct val="105000"/>
              </a:lnSpc>
              <a:buClr>
                <a:schemeClr val="accent2"/>
              </a:buClr>
              <a:buSzPct val="76000"/>
              <a:buFont typeface="Wingdings 3" panose="05040102010807070707" pitchFamily="18" charset="2"/>
            </a:pPr>
            <a:r>
              <a:rPr lang="zh-CN" altLang="en-US" sz="2400" dirty="0">
                <a:solidFill>
                  <a:schemeClr val="tx1"/>
                </a:solidFill>
                <a:latin typeface="楷体_GB2312" pitchFamily="49" charset="-122"/>
                <a:ea typeface="楷体_GB2312" pitchFamily="49" charset="-122"/>
              </a:rPr>
              <a:t>在编译时对所有数据对象分配固定的存储单元</a:t>
            </a:r>
            <a:endParaRPr lang="zh-CN" altLang="en-US" sz="2400" dirty="0">
              <a:solidFill>
                <a:schemeClr val="tx1"/>
              </a:solidFill>
              <a:latin typeface="楷体_GB2312" pitchFamily="49" charset="-122"/>
              <a:ea typeface="楷体_GB2312" pitchFamily="49" charset="-122"/>
            </a:endParaRPr>
          </a:p>
          <a:p>
            <a:pPr lvl="1">
              <a:lnSpc>
                <a:spcPct val="105000"/>
              </a:lnSpc>
              <a:buClr>
                <a:schemeClr val="accent2"/>
              </a:buClr>
              <a:buSzPct val="76000"/>
              <a:buFont typeface="Wingdings 3" panose="05040102010807070707" pitchFamily="18" charset="2"/>
            </a:pPr>
            <a:r>
              <a:rPr lang="zh-CN" altLang="en-US" sz="2400" dirty="0">
                <a:solidFill>
                  <a:schemeClr val="tx1"/>
                </a:solidFill>
                <a:latin typeface="楷体_GB2312" pitchFamily="49" charset="-122"/>
                <a:ea typeface="楷体_GB2312" pitchFamily="49" charset="-122"/>
              </a:rPr>
              <a:t>且在运行时始终保持不变</a:t>
            </a:r>
            <a:endParaRPr lang="zh-CN" altLang="en-US" sz="2400" dirty="0">
              <a:solidFill>
                <a:schemeClr val="tx1"/>
              </a:solidFill>
              <a:latin typeface="楷体_GB2312" pitchFamily="49" charset="-122"/>
              <a:ea typeface="楷体_GB2312" pitchFamily="49" charset="-122"/>
            </a:endParaRPr>
          </a:p>
          <a:p>
            <a:pPr>
              <a:lnSpc>
                <a:spcPct val="105000"/>
              </a:lnSpc>
              <a:buClr>
                <a:schemeClr val="accent1"/>
              </a:buClr>
              <a:buSzPct val="76000"/>
              <a:buFont typeface="Wingdings 3" panose="05040102010807070707" pitchFamily="18" charset="2"/>
            </a:pPr>
            <a:r>
              <a:rPr lang="zh-CN" altLang="en-US" sz="2800" dirty="0">
                <a:latin typeface="楷体_GB2312" pitchFamily="49" charset="-122"/>
                <a:ea typeface="楷体_GB2312" pitchFamily="49" charset="-122"/>
              </a:rPr>
              <a:t>栈式动态分配策略</a:t>
            </a:r>
            <a:endParaRPr lang="zh-CN" altLang="en-US" sz="2800" dirty="0">
              <a:latin typeface="楷体_GB2312" pitchFamily="49" charset="-122"/>
              <a:ea typeface="楷体_GB2312" pitchFamily="49" charset="-122"/>
            </a:endParaRPr>
          </a:p>
          <a:p>
            <a:pPr lvl="1">
              <a:lnSpc>
                <a:spcPct val="105000"/>
              </a:lnSpc>
              <a:buClr>
                <a:schemeClr val="accent2"/>
              </a:buClr>
              <a:buSzPct val="76000"/>
              <a:buFont typeface="Wingdings 3" panose="05040102010807070707" pitchFamily="18" charset="2"/>
            </a:pPr>
            <a:r>
              <a:rPr lang="zh-CN" altLang="en-US" sz="2400" dirty="0">
                <a:solidFill>
                  <a:srgbClr val="0000CC"/>
                </a:solidFill>
                <a:latin typeface="楷体_GB2312" pitchFamily="49" charset="-122"/>
                <a:ea typeface="楷体_GB2312" pitchFamily="49" charset="-122"/>
              </a:rPr>
              <a:t>在运行时</a:t>
            </a:r>
            <a:r>
              <a:rPr lang="zh-CN" altLang="en-US" sz="2400" dirty="0">
                <a:solidFill>
                  <a:srgbClr val="FF0000"/>
                </a:solidFill>
                <a:latin typeface="楷体_GB2312" pitchFamily="49" charset="-122"/>
                <a:ea typeface="楷体_GB2312" pitchFamily="49" charset="-122"/>
              </a:rPr>
              <a:t>把存储器作为一个栈进行管理</a:t>
            </a:r>
            <a:endParaRPr lang="zh-CN" altLang="en-US" sz="2400" dirty="0">
              <a:solidFill>
                <a:srgbClr val="FF0000"/>
              </a:solidFill>
              <a:latin typeface="楷体_GB2312" pitchFamily="49" charset="-122"/>
              <a:ea typeface="楷体_GB2312" pitchFamily="49" charset="-122"/>
            </a:endParaRPr>
          </a:p>
          <a:p>
            <a:pPr lvl="2">
              <a:lnSpc>
                <a:spcPct val="105000"/>
              </a:lnSpc>
              <a:buClr>
                <a:srgbClr val="BCBCBC"/>
              </a:buClr>
              <a:buSzPct val="76000"/>
              <a:buFont typeface="Wingdings 3" panose="05040102010807070707" pitchFamily="18" charset="2"/>
            </a:pPr>
            <a:r>
              <a:rPr lang="zh-CN" altLang="en-US" dirty="0">
                <a:solidFill>
                  <a:srgbClr val="0000CC"/>
                </a:solidFill>
                <a:latin typeface="楷体_GB2312" pitchFamily="49" charset="-122"/>
                <a:ea typeface="楷体_GB2312" pitchFamily="49" charset="-122"/>
              </a:rPr>
              <a:t>每当调用一个过程，所需存储空间就动态地分配于栈顶</a:t>
            </a:r>
            <a:endParaRPr lang="zh-CN" altLang="en-US" dirty="0">
              <a:solidFill>
                <a:srgbClr val="0000CC"/>
              </a:solidFill>
              <a:latin typeface="楷体_GB2312" pitchFamily="49" charset="-122"/>
              <a:ea typeface="楷体_GB2312" pitchFamily="49" charset="-122"/>
            </a:endParaRPr>
          </a:p>
          <a:p>
            <a:pPr lvl="2">
              <a:lnSpc>
                <a:spcPct val="105000"/>
              </a:lnSpc>
              <a:buClr>
                <a:srgbClr val="BCBCBC"/>
              </a:buClr>
              <a:buSzPct val="76000"/>
              <a:buFont typeface="Wingdings 3" panose="05040102010807070707" pitchFamily="18" charset="2"/>
            </a:pPr>
            <a:r>
              <a:rPr lang="zh-CN" altLang="en-US" dirty="0">
                <a:solidFill>
                  <a:srgbClr val="0000CC"/>
                </a:solidFill>
                <a:latin typeface="楷体_GB2312" pitchFamily="49" charset="-122"/>
                <a:ea typeface="楷体_GB2312" pitchFamily="49" charset="-122"/>
              </a:rPr>
              <a:t>一旦退出，所占空间就予以释放</a:t>
            </a:r>
            <a:endParaRPr lang="zh-CN" altLang="en-US" dirty="0">
              <a:solidFill>
                <a:srgbClr val="0000CC"/>
              </a:solidFill>
              <a:latin typeface="楷体_GB2312" pitchFamily="49" charset="-122"/>
              <a:ea typeface="楷体_GB2312" pitchFamily="49" charset="-122"/>
            </a:endParaRPr>
          </a:p>
          <a:p>
            <a:pPr>
              <a:lnSpc>
                <a:spcPct val="105000"/>
              </a:lnSpc>
              <a:buClr>
                <a:schemeClr val="accent1"/>
              </a:buClr>
              <a:buSzPct val="76000"/>
              <a:buFont typeface="Wingdings 3" panose="05040102010807070707" pitchFamily="18" charset="2"/>
            </a:pPr>
            <a:r>
              <a:rPr lang="zh-CN" altLang="en-US" sz="2800" dirty="0">
                <a:latin typeface="楷体_GB2312" pitchFamily="49" charset="-122"/>
                <a:ea typeface="楷体_GB2312" pitchFamily="49" charset="-122"/>
              </a:rPr>
              <a:t>堆式动态分配策略</a:t>
            </a:r>
            <a:endParaRPr lang="zh-CN" altLang="en-US" sz="2800" dirty="0">
              <a:latin typeface="楷体_GB2312" pitchFamily="49" charset="-122"/>
              <a:ea typeface="楷体_GB2312" pitchFamily="49" charset="-122"/>
            </a:endParaRPr>
          </a:p>
          <a:p>
            <a:pPr lvl="1">
              <a:lnSpc>
                <a:spcPct val="105000"/>
              </a:lnSpc>
              <a:buClr>
                <a:schemeClr val="accent2"/>
              </a:buClr>
              <a:buSzPct val="76000"/>
              <a:buFont typeface="Wingdings 3" panose="05040102010807070707" pitchFamily="18" charset="2"/>
            </a:pPr>
            <a:r>
              <a:rPr lang="zh-CN" altLang="en-US" sz="2400" dirty="0">
                <a:solidFill>
                  <a:srgbClr val="0000CC"/>
                </a:solidFill>
                <a:latin typeface="楷体_GB2312" pitchFamily="49" charset="-122"/>
                <a:ea typeface="楷体_GB2312" pitchFamily="49" charset="-122"/>
              </a:rPr>
              <a:t>在运行时</a:t>
            </a:r>
            <a:r>
              <a:rPr lang="zh-CN" altLang="en-US" sz="2400" dirty="0">
                <a:solidFill>
                  <a:srgbClr val="FF0000"/>
                </a:solidFill>
                <a:latin typeface="楷体_GB2312" pitchFamily="49" charset="-122"/>
                <a:ea typeface="楷体_GB2312" pitchFamily="49" charset="-122"/>
              </a:rPr>
              <a:t>把存储器组织成堆结构</a:t>
            </a:r>
            <a:endParaRPr lang="zh-CN" altLang="en-US" sz="2400" dirty="0">
              <a:solidFill>
                <a:srgbClr val="FF0000"/>
              </a:solidFill>
              <a:latin typeface="楷体_GB2312" pitchFamily="49" charset="-122"/>
              <a:ea typeface="楷体_GB2312" pitchFamily="49" charset="-122"/>
            </a:endParaRPr>
          </a:p>
          <a:p>
            <a:pPr lvl="2">
              <a:lnSpc>
                <a:spcPct val="105000"/>
              </a:lnSpc>
              <a:buClr>
                <a:srgbClr val="BCBCBC"/>
              </a:buClr>
              <a:buSzPct val="76000"/>
              <a:buFont typeface="Wingdings 3" panose="05040102010807070707" pitchFamily="18" charset="2"/>
            </a:pPr>
            <a:r>
              <a:rPr lang="zh-CN" altLang="en-US" dirty="0">
                <a:solidFill>
                  <a:srgbClr val="0000CC"/>
                </a:solidFill>
                <a:latin typeface="楷体_GB2312" pitchFamily="49" charset="-122"/>
                <a:ea typeface="楷体_GB2312" pitchFamily="49" charset="-122"/>
              </a:rPr>
              <a:t>凡申请者从堆中分给一块</a:t>
            </a:r>
            <a:endParaRPr lang="zh-CN" altLang="en-US" dirty="0">
              <a:solidFill>
                <a:srgbClr val="0000CC"/>
              </a:solidFill>
              <a:latin typeface="楷体_GB2312" pitchFamily="49" charset="-122"/>
              <a:ea typeface="楷体_GB2312" pitchFamily="49" charset="-122"/>
            </a:endParaRPr>
          </a:p>
          <a:p>
            <a:pPr lvl="2">
              <a:lnSpc>
                <a:spcPct val="105000"/>
              </a:lnSpc>
              <a:buClr>
                <a:srgbClr val="BCBCBC"/>
              </a:buClr>
              <a:buSzPct val="76000"/>
              <a:buFont typeface="Wingdings 3" panose="05040102010807070707" pitchFamily="18" charset="2"/>
            </a:pPr>
            <a:r>
              <a:rPr lang="zh-CN" altLang="en-US" dirty="0">
                <a:solidFill>
                  <a:srgbClr val="0000CC"/>
                </a:solidFill>
                <a:latin typeface="楷体_GB2312" pitchFamily="49" charset="-122"/>
                <a:ea typeface="楷体_GB2312" pitchFamily="49" charset="-122"/>
              </a:rPr>
              <a:t>凡释放者退回给堆</a:t>
            </a:r>
            <a:endParaRPr lang="zh-CN" altLang="en-US" dirty="0">
              <a:solidFill>
                <a:srgbClr val="0000CC"/>
              </a:solidFill>
              <a:latin typeface="楷体_GB2312" pitchFamily="49" charset="-122"/>
              <a:ea typeface="楷体_GB2312" pitchFamily="49" charset="-122"/>
            </a:endParaRPr>
          </a:p>
          <a:p>
            <a:pPr>
              <a:buClr>
                <a:schemeClr val="accent1"/>
              </a:buClr>
              <a:buSzPct val="76000"/>
              <a:buFont typeface="Wingdings 3" panose="05040102010807070707" pitchFamily="18" charset="2"/>
            </a:pPr>
            <a:endParaRPr lang="zh-CN" altLang="en-US" sz="2800" dirty="0">
              <a:latin typeface="楷体_GB2312" pitchFamily="49" charset="-122"/>
              <a:ea typeface="楷体_GB2312" pitchFamily="49" charset="-122"/>
            </a:endParaRPr>
          </a:p>
        </p:txBody>
      </p:sp>
      <p:sp>
        <p:nvSpPr>
          <p:cNvPr id="30724"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30725"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Exercise</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80000"/>
              </a:lnSpc>
              <a:spcBef>
                <a:spcPts val="600"/>
              </a:spcBef>
              <a:spcAft>
                <a:spcPct val="0"/>
              </a:spcAft>
              <a:buClr>
                <a:schemeClr val="accent1"/>
              </a:buClr>
              <a:buSzPct val="76000"/>
              <a:buFont typeface="Wingdings 3" panose="05040102010807070707" pitchFamily="18" charset="2"/>
              <a:buChar char=""/>
              <a:defRPr/>
            </a:pPr>
            <a:r>
              <a:rPr kumimoji="0" lang="zh-CN" altLang="en-US" sz="2000" b="0" i="0" u="none" strike="noStrike" kern="1200" cap="none" spc="0" normalizeH="0" baseline="0" noProof="0" dirty="0" smtClean="0">
                <a:ln>
                  <a:noFill/>
                </a:ln>
                <a:solidFill>
                  <a:srgbClr val="00823B"/>
                </a:solidFill>
                <a:effectLst/>
                <a:uLnTx/>
                <a:uFillTx/>
                <a:latin typeface="+mj-lt"/>
                <a:ea typeface="楷体_GB2312" pitchFamily="49" charset="-122"/>
                <a:cs typeface="+mn-cs"/>
              </a:rPr>
              <a:t>例</a:t>
            </a:r>
            <a:r>
              <a:rPr kumimoji="0" lang="en-US" altLang="zh-CN" sz="2000" b="0" i="0" u="none" strike="noStrike" kern="1200" cap="none" spc="0" normalizeH="0" baseline="0" noProof="0" dirty="0" smtClean="0">
                <a:ln>
                  <a:noFill/>
                </a:ln>
                <a:solidFill>
                  <a:srgbClr val="00823B"/>
                </a:solidFill>
                <a:effectLst/>
                <a:uLnTx/>
                <a:uFillTx/>
                <a:latin typeface="+mj-lt"/>
                <a:ea typeface="楷体_GB2312" pitchFamily="49" charset="-122"/>
                <a:cs typeface="+mn-cs"/>
              </a:rPr>
              <a:t>1</a:t>
            </a:r>
            <a:r>
              <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：下面的程序执行时，输出的</a:t>
            </a:r>
            <a:r>
              <a:rPr kumimoji="0"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a</a:t>
            </a:r>
            <a:r>
              <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分别是什么？若参数的传递办法分别为</a:t>
            </a:r>
            <a:r>
              <a:rPr kumimoji="0"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(1)</a:t>
            </a:r>
            <a:r>
              <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传名；</a:t>
            </a:r>
            <a:r>
              <a:rPr kumimoji="0"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(2)</a:t>
            </a:r>
            <a:r>
              <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传地址；</a:t>
            </a:r>
            <a:r>
              <a:rPr kumimoji="0"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(3)</a:t>
            </a:r>
            <a:r>
              <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得结果；</a:t>
            </a:r>
            <a:r>
              <a:rPr kumimoji="0"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4)</a:t>
            </a:r>
            <a:r>
              <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传值。 </a:t>
            </a:r>
            <a:br>
              <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br>
            <a:r>
              <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r>
              <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t>program main (</a:t>
            </a:r>
            <a:r>
              <a:rPr kumimoji="0" lang="en-US" altLang="zh-CN" sz="20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input,output</a:t>
            </a:r>
            <a:r>
              <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br>
              <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br>
            <a:r>
              <a:rPr kumimoji="0" lang="zh-CN" altLang="en-US"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a:t>
            </a:r>
            <a:r>
              <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t>procedure p(</a:t>
            </a:r>
            <a:r>
              <a:rPr kumimoji="0" lang="en-US" altLang="zh-CN" sz="20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x,y,z</a:t>
            </a:r>
            <a:r>
              <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a:t>
            </a:r>
            <a:br>
              <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br>
            <a:r>
              <a:rPr kumimoji="0" lang="zh-CN" altLang="en-US"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a:t>
            </a:r>
            <a:r>
              <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t>begin</a:t>
            </a:r>
            <a:br>
              <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br>
            <a:r>
              <a:rPr kumimoji="0" lang="zh-CN" altLang="en-US"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a:t>
            </a:r>
            <a:r>
              <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t>y∶=y+1; </a:t>
            </a:r>
            <a:br>
              <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br>
            <a:r>
              <a:rPr kumimoji="0" lang="zh-CN" altLang="en-US"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a:t>
            </a:r>
            <a:r>
              <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t>z∶=</a:t>
            </a:r>
            <a:r>
              <a:rPr kumimoji="0" lang="en-US" altLang="zh-CN" sz="20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z+x</a:t>
            </a:r>
            <a:r>
              <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br>
              <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br>
            <a:r>
              <a:rPr kumimoji="0" lang="zh-CN" altLang="en-US"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a:t>
            </a:r>
            <a:r>
              <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t>end; </a:t>
            </a:r>
            <a:br>
              <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br>
            <a:r>
              <a:rPr kumimoji="0" lang="zh-CN" altLang="en-US"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a:t>
            </a:r>
            <a:r>
              <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t>begin</a:t>
            </a:r>
            <a:br>
              <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br>
            <a:r>
              <a:rPr kumimoji="0" lang="zh-CN" altLang="en-US"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a:t>
            </a:r>
            <a:r>
              <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a∶=2; </a:t>
            </a:r>
            <a:br>
              <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br>
            <a:r>
              <a:rPr kumimoji="0" lang="zh-CN" altLang="en-US"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a:t>
            </a:r>
            <a:r>
              <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t>b∶=3; </a:t>
            </a:r>
            <a:br>
              <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br>
            <a:r>
              <a:rPr kumimoji="0" lang="zh-CN" altLang="en-US"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a:t>
            </a:r>
            <a:r>
              <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t>p(</a:t>
            </a:r>
            <a:r>
              <a:rPr kumimoji="0" lang="en-US" altLang="zh-CN" sz="20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a+b,a,a</a:t>
            </a:r>
            <a:r>
              <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a:t>
            </a:r>
            <a:br>
              <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br>
            <a:r>
              <a:rPr kumimoji="0" lang="zh-CN" altLang="en-US"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a:t>
            </a:r>
            <a:r>
              <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t>print a </a:t>
            </a:r>
            <a:br>
              <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br>
            <a:r>
              <a:rPr kumimoji="0" lang="zh-CN" altLang="en-US"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a:t>
            </a:r>
            <a:r>
              <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t>end. </a:t>
            </a:r>
            <a:endParaRPr kumimoji="0" lang="en-US" altLang="zh-CN" sz="20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273050" marR="0" lvl="0" indent="-273050" algn="l" defTabSz="914400" rtl="0" eaLnBrk="0" fontAlgn="base" latinLnBrk="0" hangingPunct="0">
              <a:lnSpc>
                <a:spcPct val="80000"/>
              </a:lnSpc>
              <a:spcBef>
                <a:spcPts val="600"/>
              </a:spcBef>
              <a:spcAft>
                <a:spcPct val="0"/>
              </a:spcAft>
              <a:buClr>
                <a:schemeClr val="accent1"/>
              </a:buClr>
              <a:buSzPct val="76000"/>
              <a:buFont typeface="Wingdings 3" panose="05040102010807070707" pitchFamily="18" charset="2"/>
              <a:buChar char=""/>
              <a:defRPr/>
            </a:pPr>
            <a:r>
              <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解：</a:t>
            </a:r>
            <a:endPar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80000"/>
              </a:lnSpc>
              <a:spcBef>
                <a:spcPts val="500"/>
              </a:spcBef>
              <a:spcAft>
                <a:spcPct val="0"/>
              </a:spcAft>
              <a:buClr>
                <a:schemeClr val="accent2"/>
              </a:buClr>
              <a:buSzPct val="76000"/>
              <a:buFont typeface="Wingdings 3" panose="05040102010807070707" pitchFamily="18" charset="2"/>
              <a:buChar char=""/>
              <a:defRPr/>
            </a:pPr>
            <a:r>
              <a:rPr kumimoji="0" lang="en-US" altLang="zh-CN"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(1) </a:t>
            </a:r>
            <a:r>
              <a:rPr kumimoji="0" lang="zh-CN" altLang="en-US"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参数的传递办法为“传名”时，</a:t>
            </a:r>
            <a:r>
              <a:rPr kumimoji="0" lang="en-US" altLang="zh-CN"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a </a:t>
            </a:r>
            <a:r>
              <a:rPr kumimoji="0" lang="zh-CN" altLang="en-US"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为 </a:t>
            </a:r>
            <a:r>
              <a:rPr kumimoji="0" lang="en-US" altLang="zh-CN"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9</a:t>
            </a:r>
            <a:r>
              <a:rPr kumimoji="0" lang="zh-CN" altLang="en-US"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endParaRPr kumimoji="0" lang="zh-CN" altLang="en-US" sz="1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80000"/>
              </a:lnSpc>
              <a:spcBef>
                <a:spcPts val="500"/>
              </a:spcBef>
              <a:spcAft>
                <a:spcPct val="0"/>
              </a:spcAft>
              <a:buClr>
                <a:schemeClr val="accent2"/>
              </a:buClr>
              <a:buSzPct val="76000"/>
              <a:buFont typeface="Wingdings 3" panose="05040102010807070707" pitchFamily="18" charset="2"/>
              <a:buChar char=""/>
              <a:defRPr/>
            </a:pPr>
            <a:r>
              <a:rPr kumimoji="0" lang="en-US" altLang="zh-CN"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(2) </a:t>
            </a:r>
            <a:r>
              <a:rPr kumimoji="0" lang="zh-CN" altLang="en-US"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参数的传递办法为“传地址”，</a:t>
            </a:r>
            <a:r>
              <a:rPr kumimoji="0" lang="en-US" altLang="zh-CN"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a </a:t>
            </a:r>
            <a:r>
              <a:rPr kumimoji="0" lang="zh-CN" altLang="en-US"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为 </a:t>
            </a:r>
            <a:r>
              <a:rPr kumimoji="0" lang="en-US" altLang="zh-CN"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8</a:t>
            </a:r>
            <a:r>
              <a:rPr kumimoji="0" lang="zh-CN" altLang="en-US"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endParaRPr kumimoji="0" lang="zh-CN" altLang="en-US" sz="1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80000"/>
              </a:lnSpc>
              <a:spcBef>
                <a:spcPts val="500"/>
              </a:spcBef>
              <a:spcAft>
                <a:spcPct val="0"/>
              </a:spcAft>
              <a:buClr>
                <a:schemeClr val="accent2"/>
              </a:buClr>
              <a:buSzPct val="76000"/>
              <a:buFont typeface="Wingdings 3" panose="05040102010807070707" pitchFamily="18" charset="2"/>
              <a:buChar char=""/>
              <a:defRPr/>
            </a:pPr>
            <a:r>
              <a:rPr kumimoji="0" lang="en-US" altLang="zh-CN"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(3) </a:t>
            </a:r>
            <a:r>
              <a:rPr kumimoji="0" lang="zh-CN" altLang="en-US"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参数的传递办法为“得结果”，</a:t>
            </a:r>
            <a:r>
              <a:rPr kumimoji="0" lang="en-US" altLang="zh-CN"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a </a:t>
            </a:r>
            <a:r>
              <a:rPr kumimoji="0" lang="zh-CN" altLang="en-US"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为 </a:t>
            </a:r>
            <a:r>
              <a:rPr kumimoji="0" lang="en-US" altLang="zh-CN"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7</a:t>
            </a:r>
            <a:r>
              <a:rPr kumimoji="0" lang="zh-CN" altLang="en-US"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endParaRPr kumimoji="0" lang="zh-CN" altLang="en-US" sz="1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80000"/>
              </a:lnSpc>
              <a:spcBef>
                <a:spcPts val="500"/>
              </a:spcBef>
              <a:spcAft>
                <a:spcPct val="0"/>
              </a:spcAft>
              <a:buClr>
                <a:schemeClr val="accent2"/>
              </a:buClr>
              <a:buSzPct val="76000"/>
              <a:buFont typeface="Wingdings 3" panose="05040102010807070707" pitchFamily="18" charset="2"/>
              <a:buChar char=""/>
              <a:defRPr/>
            </a:pPr>
            <a:r>
              <a:rPr kumimoji="0" lang="en-US" altLang="zh-CN"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(4) </a:t>
            </a:r>
            <a:r>
              <a:rPr kumimoji="0" lang="zh-CN" altLang="en-US"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参数的传递办法为“传值”，</a:t>
            </a:r>
            <a:r>
              <a:rPr kumimoji="0" lang="en-US" altLang="zh-CN"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a </a:t>
            </a:r>
            <a:r>
              <a:rPr kumimoji="0" lang="zh-CN" altLang="en-US"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为 </a:t>
            </a:r>
            <a:r>
              <a:rPr kumimoji="0" lang="en-US" altLang="zh-CN"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2</a:t>
            </a:r>
            <a:r>
              <a:rPr kumimoji="0" lang="zh-CN" altLang="en-US"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endParaRPr kumimoji="0" lang="zh-CN" altLang="en-US" sz="1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p:txBody>
      </p:sp>
      <p:sp>
        <p:nvSpPr>
          <p:cNvPr id="31748"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31749"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Symbol table</a:t>
            </a:r>
            <a:endParaRPr lang="zh-CN" altLang="en-US" kern="1200" dirty="0">
              <a:latin typeface="+mj-lt"/>
              <a:ea typeface="宋体" panose="02010600030101010101" pitchFamily="2" charset="-122"/>
              <a:cs typeface="+mj-cs"/>
            </a:endParaRPr>
          </a:p>
        </p:txBody>
      </p:sp>
      <p:sp>
        <p:nvSpPr>
          <p:cNvPr id="11267" name="Content Placeholder 2"/>
          <p:cNvSpPr>
            <a:spLocks noGrp="1"/>
          </p:cNvSpPr>
          <p:nvPr>
            <p:ph sz="quarter" idx="1"/>
          </p:nvPr>
        </p:nvSpPr>
        <p:spPr>
          <a:xfrm>
            <a:off x="457200" y="1219200"/>
            <a:ext cx="8229600" cy="4937125"/>
          </a:xfrm>
        </p:spPr>
        <p:txBody>
          <a:bodyPr vert="horz" wrap="square" lIns="91440" tIns="45720" rIns="91440" bIns="45720" anchor="t" anchorCtr="0"/>
          <a:p>
            <a:pPr>
              <a:lnSpc>
                <a:spcPct val="125000"/>
              </a:lnSpc>
              <a:spcBef>
                <a:spcPct val="0"/>
              </a:spcBef>
              <a:buClr>
                <a:schemeClr val="accent1"/>
              </a:buClr>
              <a:buSzPct val="76000"/>
              <a:buFont typeface="Wingdings 3" panose="05040102010807070707" pitchFamily="18" charset="2"/>
            </a:pPr>
            <a:r>
              <a:rPr lang="zh-CN" altLang="en-US" sz="2800" dirty="0">
                <a:latin typeface="楷体_GB2312" pitchFamily="49" charset="-122"/>
                <a:ea typeface="楷体_GB2312" pitchFamily="49" charset="-122"/>
              </a:rPr>
              <a:t>源程序中</a:t>
            </a:r>
            <a:r>
              <a:rPr lang="zh-CN" altLang="en-US" sz="2800" dirty="0">
                <a:solidFill>
                  <a:srgbClr val="0000CC"/>
                </a:solidFill>
                <a:latin typeface="楷体_GB2312" pitchFamily="49" charset="-122"/>
                <a:ea typeface="楷体_GB2312" pitchFamily="49" charset="-122"/>
              </a:rPr>
              <a:t>各种名字的属性和特征等</a:t>
            </a:r>
            <a:r>
              <a:rPr lang="zh-CN" altLang="en-US" sz="2800" dirty="0">
                <a:latin typeface="楷体_GB2312" pitchFamily="49" charset="-122"/>
                <a:ea typeface="楷体_GB2312" pitchFamily="49" charset="-122"/>
              </a:rPr>
              <a:t>有关信息</a:t>
            </a:r>
            <a:endParaRPr lang="zh-CN" altLang="en-US" sz="2800" dirty="0">
              <a:latin typeface="楷体_GB2312" pitchFamily="49" charset="-122"/>
              <a:ea typeface="楷体_GB2312" pitchFamily="49" charset="-122"/>
            </a:endParaRPr>
          </a:p>
          <a:p>
            <a:pPr lvl="1">
              <a:lnSpc>
                <a:spcPct val="125000"/>
              </a:lnSpc>
              <a:spcBef>
                <a:spcPct val="0"/>
              </a:spcBef>
              <a:buClr>
                <a:schemeClr val="accent2"/>
              </a:buClr>
              <a:buSzPct val="76000"/>
              <a:buFont typeface="Wingdings 3" panose="05040102010807070707" pitchFamily="18" charset="2"/>
            </a:pPr>
            <a:r>
              <a:rPr lang="zh-CN" altLang="en-US" dirty="0">
                <a:solidFill>
                  <a:schemeClr val="tx1"/>
                </a:solidFill>
                <a:latin typeface="楷体_GB2312" pitchFamily="49" charset="-122"/>
                <a:ea typeface="楷体_GB2312" pitchFamily="49" charset="-122"/>
              </a:rPr>
              <a:t>编译器需要不断汇集和反复查证</a:t>
            </a:r>
            <a:endParaRPr lang="zh-CN" altLang="en-US" dirty="0">
              <a:solidFill>
                <a:schemeClr val="tx1"/>
              </a:solidFill>
              <a:latin typeface="楷体_GB2312" pitchFamily="49" charset="-122"/>
              <a:ea typeface="楷体_GB2312" pitchFamily="49" charset="-122"/>
            </a:endParaRPr>
          </a:p>
          <a:p>
            <a:pPr lvl="1">
              <a:lnSpc>
                <a:spcPct val="125000"/>
              </a:lnSpc>
              <a:spcBef>
                <a:spcPct val="0"/>
              </a:spcBef>
              <a:buClr>
                <a:schemeClr val="accent2"/>
              </a:buClr>
              <a:buSzPct val="76000"/>
              <a:buFont typeface="Wingdings 3" panose="05040102010807070707" pitchFamily="18" charset="2"/>
            </a:pPr>
            <a:r>
              <a:rPr lang="zh-CN" altLang="en-US" dirty="0">
                <a:solidFill>
                  <a:schemeClr val="tx1"/>
                </a:solidFill>
                <a:latin typeface="楷体_GB2312" pitchFamily="49" charset="-122"/>
                <a:ea typeface="楷体_GB2312" pitchFamily="49" charset="-122"/>
              </a:rPr>
              <a:t>通常记录在一张或几张</a:t>
            </a:r>
            <a:r>
              <a:rPr lang="zh-CN" altLang="en-US" dirty="0">
                <a:solidFill>
                  <a:srgbClr val="0000CC"/>
                </a:solidFill>
                <a:latin typeface="楷体_GB2312" pitchFamily="49" charset="-122"/>
                <a:ea typeface="楷体_GB2312" pitchFamily="49" charset="-122"/>
              </a:rPr>
              <a:t>符号表</a:t>
            </a:r>
            <a:r>
              <a:rPr lang="zh-CN" altLang="en-US" dirty="0">
                <a:solidFill>
                  <a:schemeClr val="tx1"/>
                </a:solidFill>
                <a:latin typeface="楷体_GB2312" pitchFamily="49" charset="-122"/>
                <a:ea typeface="楷体_GB2312" pitchFamily="49" charset="-122"/>
              </a:rPr>
              <a:t>中</a:t>
            </a:r>
            <a:endParaRPr lang="zh-CN" altLang="en-US" dirty="0">
              <a:solidFill>
                <a:schemeClr val="tx1"/>
              </a:solidFill>
              <a:latin typeface="楷体_GB2312" pitchFamily="49" charset="-122"/>
              <a:ea typeface="楷体_GB2312" pitchFamily="49" charset="-122"/>
            </a:endParaRPr>
          </a:p>
          <a:p>
            <a:pPr lvl="1">
              <a:lnSpc>
                <a:spcPct val="125000"/>
              </a:lnSpc>
              <a:spcBef>
                <a:spcPct val="0"/>
              </a:spcBef>
              <a:buClr>
                <a:schemeClr val="accent2"/>
              </a:buClr>
              <a:buSzPct val="76000"/>
              <a:buFont typeface="Wingdings 3" panose="05040102010807070707" pitchFamily="18" charset="2"/>
            </a:pPr>
            <a:r>
              <a:rPr lang="zh-CN" altLang="en-US" dirty="0">
                <a:solidFill>
                  <a:schemeClr val="tx1"/>
                </a:solidFill>
                <a:latin typeface="楷体_GB2312" pitchFamily="49" charset="-122"/>
                <a:ea typeface="楷体_GB2312" pitchFamily="49" charset="-122"/>
              </a:rPr>
              <a:t>用于语义检查、中间代码和目标代码生成等阶段</a:t>
            </a:r>
            <a:endParaRPr lang="zh-CN" altLang="en-US" dirty="0">
              <a:solidFill>
                <a:schemeClr val="tx1"/>
              </a:solidFill>
              <a:latin typeface="楷体_GB2312" pitchFamily="49" charset="-122"/>
              <a:ea typeface="楷体_GB2312" pitchFamily="49" charset="-122"/>
            </a:endParaRPr>
          </a:p>
          <a:p>
            <a:pPr>
              <a:lnSpc>
                <a:spcPct val="125000"/>
              </a:lnSpc>
              <a:spcBef>
                <a:spcPct val="0"/>
              </a:spcBef>
              <a:buClr>
                <a:schemeClr val="accent1"/>
              </a:buClr>
              <a:buSzPct val="76000"/>
              <a:buFont typeface="Wingdings 3" panose="05040102010807070707" pitchFamily="18" charset="2"/>
            </a:pPr>
            <a:r>
              <a:rPr lang="zh-CN" altLang="en-US" sz="2800" dirty="0">
                <a:latin typeface="楷体_GB2312" pitchFamily="49" charset="-122"/>
                <a:ea typeface="楷体_GB2312" pitchFamily="49" charset="-122"/>
              </a:rPr>
              <a:t>提高编译器工作效率的重要一环</a:t>
            </a:r>
            <a:endParaRPr lang="zh-CN" altLang="en-US" sz="2800" dirty="0">
              <a:latin typeface="楷体_GB2312" pitchFamily="49" charset="-122"/>
              <a:ea typeface="楷体_GB2312" pitchFamily="49" charset="-122"/>
            </a:endParaRPr>
          </a:p>
          <a:p>
            <a:pPr lvl="1">
              <a:lnSpc>
                <a:spcPct val="125000"/>
              </a:lnSpc>
              <a:spcBef>
                <a:spcPct val="0"/>
              </a:spcBef>
              <a:buClr>
                <a:schemeClr val="accent2"/>
              </a:buClr>
              <a:buSzPct val="76000"/>
              <a:buFont typeface="Wingdings 3" panose="05040102010807070707" pitchFamily="18" charset="2"/>
            </a:pPr>
            <a:r>
              <a:rPr lang="zh-CN" altLang="en-US" dirty="0">
                <a:solidFill>
                  <a:schemeClr val="tx1"/>
                </a:solidFill>
                <a:latin typeface="楷体_GB2312" pitchFamily="49" charset="-122"/>
                <a:ea typeface="楷体_GB2312" pitchFamily="49" charset="-122"/>
              </a:rPr>
              <a:t>合理地组织符号表</a:t>
            </a:r>
            <a:endParaRPr lang="zh-CN" altLang="en-US" dirty="0">
              <a:solidFill>
                <a:schemeClr val="tx1"/>
              </a:solidFill>
              <a:latin typeface="楷体_GB2312" pitchFamily="49" charset="-122"/>
              <a:ea typeface="楷体_GB2312" pitchFamily="49" charset="-122"/>
            </a:endParaRPr>
          </a:p>
          <a:p>
            <a:pPr lvl="1">
              <a:lnSpc>
                <a:spcPct val="125000"/>
              </a:lnSpc>
              <a:spcBef>
                <a:spcPct val="0"/>
              </a:spcBef>
              <a:buClr>
                <a:schemeClr val="accent2"/>
              </a:buClr>
              <a:buSzPct val="76000"/>
              <a:buFont typeface="Wingdings 3" panose="05040102010807070707" pitchFamily="18" charset="2"/>
            </a:pPr>
            <a:r>
              <a:rPr lang="zh-CN" altLang="en-US" dirty="0">
                <a:solidFill>
                  <a:srgbClr val="0000CC"/>
                </a:solidFill>
                <a:latin typeface="楷体_GB2312" pitchFamily="49" charset="-122"/>
                <a:ea typeface="楷体_GB2312" pitchFamily="49" charset="-122"/>
              </a:rPr>
              <a:t>减少符号表本身占据的存储空间</a:t>
            </a:r>
            <a:endParaRPr lang="zh-CN" altLang="en-US" dirty="0">
              <a:solidFill>
                <a:srgbClr val="0000CC"/>
              </a:solidFill>
              <a:latin typeface="楷体_GB2312" pitchFamily="49" charset="-122"/>
              <a:ea typeface="楷体_GB2312" pitchFamily="49" charset="-122"/>
            </a:endParaRPr>
          </a:p>
          <a:p>
            <a:pPr lvl="1">
              <a:lnSpc>
                <a:spcPct val="125000"/>
              </a:lnSpc>
              <a:spcBef>
                <a:spcPct val="0"/>
              </a:spcBef>
              <a:buClr>
                <a:schemeClr val="accent2"/>
              </a:buClr>
              <a:buSzPct val="76000"/>
              <a:buFont typeface="Wingdings 3" panose="05040102010807070707" pitchFamily="18" charset="2"/>
            </a:pPr>
            <a:r>
              <a:rPr lang="zh-CN" altLang="en-US" dirty="0">
                <a:solidFill>
                  <a:srgbClr val="0000CC"/>
                </a:solidFill>
                <a:latin typeface="楷体_GB2312" pitchFamily="49" charset="-122"/>
                <a:ea typeface="楷体_GB2312" pitchFamily="49" charset="-122"/>
              </a:rPr>
              <a:t>提高符号表的访问效率</a:t>
            </a:r>
            <a:endParaRPr lang="zh-CN" altLang="en-US" dirty="0">
              <a:latin typeface="楷体_GB2312" pitchFamily="49" charset="-122"/>
              <a:ea typeface="楷体_GB2312" pitchFamily="49" charset="-122"/>
            </a:endParaRPr>
          </a:p>
          <a:p>
            <a:pPr>
              <a:buClr>
                <a:schemeClr val="accent1"/>
              </a:buClr>
              <a:buSzPct val="76000"/>
              <a:buFont typeface="Wingdings 3" panose="05040102010807070707" pitchFamily="18" charset="2"/>
            </a:pPr>
            <a:endParaRPr lang="zh-CN" altLang="en-US" dirty="0">
              <a:latin typeface="楷体_GB2312" pitchFamily="49" charset="-122"/>
              <a:ea typeface="楷体_GB2312" pitchFamily="49" charset="-122"/>
            </a:endParaRPr>
          </a:p>
        </p:txBody>
      </p:sp>
      <p:sp>
        <p:nvSpPr>
          <p:cNvPr id="11268"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11269"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Exercise</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90000"/>
              </a:lnSpc>
              <a:spcBef>
                <a:spcPts val="600"/>
              </a:spcBef>
              <a:spcAft>
                <a:spcPct val="0"/>
              </a:spcAft>
              <a:buClr>
                <a:schemeClr val="accent1"/>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rgbClr val="00823B"/>
                </a:solidFill>
                <a:effectLst/>
                <a:uLnTx/>
                <a:uFillTx/>
                <a:latin typeface="+mj-lt"/>
                <a:ea typeface="楷体_GB2312" pitchFamily="49" charset="-122"/>
                <a:cs typeface="+mn-cs"/>
              </a:rPr>
              <a:t>例</a:t>
            </a:r>
            <a:r>
              <a:rPr kumimoji="0" lang="en-US" altLang="zh-CN" sz="2400" b="0" i="0" u="none" strike="noStrike" kern="1200" cap="none" spc="0" normalizeH="0" baseline="0" noProof="0" dirty="0" smtClean="0">
                <a:ln>
                  <a:noFill/>
                </a:ln>
                <a:solidFill>
                  <a:srgbClr val="00823B"/>
                </a:solidFill>
                <a:effectLst/>
                <a:uLnTx/>
                <a:uFillTx/>
                <a:latin typeface="+mj-lt"/>
                <a:ea typeface="楷体_GB2312" pitchFamily="49" charset="-122"/>
                <a:cs typeface="+mn-cs"/>
              </a:rPr>
              <a:t>2</a:t>
            </a:r>
            <a:r>
              <a:rPr kumimoji="0" lang="zh-CN" altLang="en-US" sz="2400" b="0" i="0" u="none" strike="noStrike" kern="1200" cap="none" spc="0" normalizeH="0" baseline="0" noProof="0" dirty="0" smtClean="0">
                <a:ln>
                  <a:noFill/>
                </a:ln>
                <a:solidFill>
                  <a:schemeClr val="tx2"/>
                </a:solidFill>
                <a:effectLst/>
                <a:uLnTx/>
                <a:uFillTx/>
                <a:latin typeface="+mj-lt"/>
                <a:ea typeface="楷体_GB2312" pitchFamily="49" charset="-122"/>
                <a:cs typeface="+mn-cs"/>
              </a:rPr>
              <a:t>：</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过程参数的传递方式有几种？简述“传地址”和“传值”的实现原理。</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90000"/>
              </a:lnSpc>
              <a:spcBef>
                <a:spcPts val="600"/>
              </a:spcBef>
              <a:spcAft>
                <a:spcPct val="0"/>
              </a:spcAft>
              <a:buClr>
                <a:schemeClr val="accent1"/>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2"/>
                </a:solidFill>
                <a:effectLst/>
                <a:uLnTx/>
                <a:uFillTx/>
                <a:latin typeface="+mj-lt"/>
                <a:ea typeface="楷体_GB2312" pitchFamily="49" charset="-122"/>
                <a:cs typeface="+mn-cs"/>
              </a:rPr>
              <a:t>解：</a:t>
            </a:r>
            <a:r>
              <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参数的传递方式有下述几种：</a:t>
            </a:r>
            <a:r>
              <a:rPr kumimoji="0" lang="zh-CN" altLang="en-US"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t>传值，传地址，传名，得结果</a:t>
            </a:r>
            <a:endParaRPr kumimoji="0" lang="zh-CN" altLang="en-US" sz="20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r>
              <a:rPr kumimoji="0" lang="zh-CN" altLang="en-US"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t>“传值”方式，</a:t>
            </a:r>
            <a:r>
              <a:rPr kumimoji="0" lang="zh-CN" altLang="en-US" sz="2000" b="0" i="0" u="none" strike="noStrike" kern="1200" cap="none" spc="0" normalizeH="0" baseline="0" noProof="0" dirty="0" smtClean="0">
                <a:ln>
                  <a:noFill/>
                </a:ln>
                <a:solidFill>
                  <a:schemeClr val="tx2"/>
                </a:solidFill>
                <a:effectLst/>
                <a:uLnTx/>
                <a:uFillTx/>
                <a:latin typeface="+mj-lt"/>
                <a:ea typeface="楷体_GB2312" pitchFamily="49" charset="-122"/>
                <a:cs typeface="+mn-cs"/>
              </a:rPr>
              <a:t>这是最简单的参数传递方法。即将实参计算出它的值，然后把它传给被调过程。具体来讲是这样的：</a:t>
            </a:r>
            <a:endParaRPr kumimoji="0" lang="zh-CN" altLang="en-US" sz="2000" b="0" i="0" u="none" strike="noStrike" kern="1200" cap="none" spc="0" normalizeH="0" baseline="0" noProof="0" dirty="0" smtClean="0">
              <a:ln>
                <a:noFill/>
              </a:ln>
              <a:solidFill>
                <a:schemeClr val="tx2"/>
              </a:solidFill>
              <a:effectLst/>
              <a:uLnTx/>
              <a:uFillTx/>
              <a:latin typeface="+mj-lt"/>
              <a:ea typeface="楷体_GB2312" pitchFamily="49" charset="-122"/>
              <a:cs typeface="+mn-cs"/>
            </a:endParaRPr>
          </a:p>
          <a:p>
            <a:pPr marL="822325" marR="0" lvl="2" indent="-228600" algn="l" defTabSz="914400" rtl="0" eaLnBrk="0" fontAlgn="base" latinLnBrk="0" hangingPunct="0">
              <a:lnSpc>
                <a:spcPct val="90000"/>
              </a:lnSpc>
              <a:spcBef>
                <a:spcPts val="500"/>
              </a:spcBef>
              <a:spcAft>
                <a:spcPct val="0"/>
              </a:spcAft>
              <a:buClr>
                <a:srgbClr val="BCBCBC"/>
              </a:buClr>
              <a:buSzPct val="76000"/>
              <a:buFont typeface="Wingdings 3" panose="05040102010807070707" pitchFamily="18" charset="2"/>
              <a:buChar char=""/>
              <a:defRPr/>
            </a:pPr>
            <a:r>
              <a:rPr kumimoji="0" lang="en-US" altLang="zh-CN"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1.</a:t>
            </a:r>
            <a:r>
              <a:rPr kumimoji="0" lang="zh-CN" altLang="en-US"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形式参数当作过程的局部变量处理，即在被调过程的活动记录中开辟了形参的存储空间，这些存储位置即是我们所说的实参或形式单元。</a:t>
            </a:r>
            <a:endParaRPr kumimoji="0" lang="zh-CN" altLang="en-US" sz="1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822325" marR="0" lvl="2" indent="-228600" algn="l" defTabSz="914400" rtl="0" eaLnBrk="0" fontAlgn="base" latinLnBrk="0" hangingPunct="0">
              <a:lnSpc>
                <a:spcPct val="90000"/>
              </a:lnSpc>
              <a:spcBef>
                <a:spcPts val="500"/>
              </a:spcBef>
              <a:spcAft>
                <a:spcPct val="0"/>
              </a:spcAft>
              <a:buClr>
                <a:srgbClr val="BCBCBC"/>
              </a:buClr>
              <a:buSzPct val="76000"/>
              <a:buFont typeface="Wingdings 3" panose="05040102010807070707" pitchFamily="18" charset="2"/>
              <a:buChar char=""/>
              <a:defRPr/>
            </a:pPr>
            <a:r>
              <a:rPr kumimoji="0" lang="en-US" altLang="zh-CN"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2.</a:t>
            </a:r>
            <a:r>
              <a:rPr kumimoji="0" lang="zh-CN" altLang="en-US"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调用过程计算实参的值，并将它们的右值（</a:t>
            </a:r>
            <a:r>
              <a:rPr kumimoji="0" lang="en-US" altLang="zh-CN" sz="1800" b="0" i="0" u="none" strike="noStrike" kern="1200" cap="none" spc="0" normalizeH="0" baseline="0" noProof="0" dirty="0" err="1" smtClean="0">
                <a:ln>
                  <a:noFill/>
                </a:ln>
                <a:solidFill>
                  <a:schemeClr val="tx1"/>
                </a:solidFill>
                <a:effectLst/>
                <a:uLnTx/>
                <a:uFillTx/>
                <a:latin typeface="+mj-lt"/>
                <a:ea typeface="楷体_GB2312" pitchFamily="49" charset="-122"/>
                <a:cs typeface="+mn-cs"/>
              </a:rPr>
              <a:t>r-value</a:t>
            </a:r>
            <a:r>
              <a:rPr kumimoji="0" lang="zh-CN" altLang="en-US"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）放在为形式单元开辟的空间中。</a:t>
            </a:r>
            <a:endParaRPr kumimoji="0" lang="zh-CN" altLang="en-US" sz="1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822325" marR="0" lvl="2" indent="-228600" algn="l" defTabSz="914400" rtl="0" eaLnBrk="0" fontAlgn="base" latinLnBrk="0" hangingPunct="0">
              <a:lnSpc>
                <a:spcPct val="90000"/>
              </a:lnSpc>
              <a:spcBef>
                <a:spcPts val="500"/>
              </a:spcBef>
              <a:spcAft>
                <a:spcPct val="0"/>
              </a:spcAft>
              <a:buClr>
                <a:srgbClr val="BCBCBC"/>
              </a:buClr>
              <a:buSzPct val="76000"/>
              <a:buFont typeface="Wingdings 3" panose="05040102010807070707" pitchFamily="18" charset="2"/>
              <a:buChar char=""/>
              <a:defRPr/>
            </a:pPr>
            <a:r>
              <a:rPr kumimoji="0" lang="en-US" altLang="zh-CN"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3.</a:t>
            </a:r>
            <a:r>
              <a:rPr kumimoji="0" lang="zh-CN" altLang="en-US"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被调用过程执行时，就像使用局部变量一样使用这些形式单元。</a:t>
            </a:r>
            <a:endParaRPr kumimoji="0" lang="zh-CN" altLang="en-US" sz="1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r>
              <a:rPr kumimoji="0" lang="zh-CN" altLang="en-US"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t>“传地址”方式</a:t>
            </a:r>
            <a:r>
              <a:rPr kumimoji="0" lang="zh-CN" altLang="en-US" sz="2000" b="0" i="0" u="none" strike="noStrike" kern="1200" cap="none" spc="0" normalizeH="0" baseline="0" noProof="0" dirty="0" smtClean="0">
                <a:ln>
                  <a:noFill/>
                </a:ln>
                <a:solidFill>
                  <a:schemeClr val="tx2"/>
                </a:solidFill>
                <a:effectLst/>
                <a:uLnTx/>
                <a:uFillTx/>
                <a:latin typeface="+mj-lt"/>
                <a:ea typeface="楷体_GB2312" pitchFamily="49" charset="-122"/>
                <a:cs typeface="+mn-cs"/>
              </a:rPr>
              <a:t>，也称作传地址，或引用调用。调用过程传给被调过程的是指针，指向实参存储位置的指针。</a:t>
            </a:r>
            <a:endParaRPr kumimoji="0" lang="zh-CN" altLang="en-US" sz="2000" b="0" i="0" u="none" strike="noStrike" kern="1200" cap="none" spc="0" normalizeH="0" baseline="0" noProof="0" dirty="0" smtClean="0">
              <a:ln>
                <a:noFill/>
              </a:ln>
              <a:solidFill>
                <a:schemeClr val="tx2"/>
              </a:solidFill>
              <a:effectLst/>
              <a:uLnTx/>
              <a:uFillTx/>
              <a:latin typeface="+mj-lt"/>
              <a:ea typeface="楷体_GB2312" pitchFamily="49" charset="-122"/>
              <a:cs typeface="+mn-cs"/>
            </a:endParaRPr>
          </a:p>
          <a:p>
            <a:pPr marL="822325" marR="0" lvl="2" indent="-228600" algn="l" defTabSz="914400" rtl="0" eaLnBrk="0" fontAlgn="base" latinLnBrk="0" hangingPunct="0">
              <a:lnSpc>
                <a:spcPct val="90000"/>
              </a:lnSpc>
              <a:spcBef>
                <a:spcPts val="500"/>
              </a:spcBef>
              <a:spcAft>
                <a:spcPct val="0"/>
              </a:spcAft>
              <a:buClr>
                <a:srgbClr val="BCBCBC"/>
              </a:buClr>
              <a:buSzPct val="76000"/>
              <a:buFont typeface="Wingdings 3" panose="05040102010807070707" pitchFamily="18" charset="2"/>
              <a:buChar char=""/>
              <a:defRPr/>
            </a:pPr>
            <a:r>
              <a:rPr kumimoji="0" lang="en-US" altLang="zh-CN"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1.</a:t>
            </a:r>
            <a:r>
              <a:rPr kumimoji="0" lang="zh-CN" altLang="en-US"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如实参是一个名字或是具有左值的表达式，则左值本身传递过去。</a:t>
            </a:r>
            <a:endParaRPr kumimoji="0" lang="zh-CN" altLang="en-US" sz="1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822325" marR="0" lvl="2" indent="-228600" algn="l" defTabSz="914400" rtl="0" eaLnBrk="0" fontAlgn="base" latinLnBrk="0" hangingPunct="0">
              <a:lnSpc>
                <a:spcPct val="90000"/>
              </a:lnSpc>
              <a:spcBef>
                <a:spcPts val="500"/>
              </a:spcBef>
              <a:spcAft>
                <a:spcPct val="0"/>
              </a:spcAft>
              <a:buClr>
                <a:srgbClr val="BCBCBC"/>
              </a:buClr>
              <a:buSzPct val="76000"/>
              <a:buFont typeface="Wingdings 3" panose="05040102010807070707" pitchFamily="18" charset="2"/>
              <a:buChar char=""/>
              <a:defRPr/>
            </a:pPr>
            <a:r>
              <a:rPr kumimoji="0" lang="en-US" altLang="zh-CN"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2.</a:t>
            </a:r>
            <a:r>
              <a:rPr kumimoji="0" lang="zh-CN" altLang="en-US"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如实参是一个表达式，比方</a:t>
            </a:r>
            <a:r>
              <a:rPr kumimoji="0" lang="en-US" altLang="zh-CN" sz="1800" b="0" i="0" u="none" strike="noStrike" kern="1200" cap="none" spc="0" normalizeH="0" baseline="0" noProof="0" dirty="0" err="1" smtClean="0">
                <a:ln>
                  <a:noFill/>
                </a:ln>
                <a:solidFill>
                  <a:schemeClr val="tx1"/>
                </a:solidFill>
                <a:effectLst/>
                <a:uLnTx/>
                <a:uFillTx/>
                <a:latin typeface="+mj-lt"/>
                <a:ea typeface="楷体_GB2312" pitchFamily="49" charset="-122"/>
                <a:cs typeface="+mn-cs"/>
              </a:rPr>
              <a:t>a+b</a:t>
            </a:r>
            <a:r>
              <a:rPr kumimoji="0" lang="zh-CN" altLang="en-US"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或</a:t>
            </a:r>
            <a:r>
              <a:rPr kumimoji="0" lang="en-US" altLang="zh-CN"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2</a:t>
            </a:r>
            <a:r>
              <a:rPr kumimoji="0" lang="zh-CN" altLang="en-US"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，而没有左值，则表达式先求值，并存入某一位置，然后该位置的地址传递过去。</a:t>
            </a:r>
            <a:endParaRPr kumimoji="0" lang="zh-CN" altLang="en-US" sz="1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822325" marR="0" lvl="2" indent="-228600" algn="l" defTabSz="914400" rtl="0" eaLnBrk="0" fontAlgn="base" latinLnBrk="0" hangingPunct="0">
              <a:lnSpc>
                <a:spcPct val="90000"/>
              </a:lnSpc>
              <a:spcBef>
                <a:spcPts val="500"/>
              </a:spcBef>
              <a:spcAft>
                <a:spcPct val="0"/>
              </a:spcAft>
              <a:buClr>
                <a:srgbClr val="BCBCBC"/>
              </a:buClr>
              <a:buSzPct val="76000"/>
              <a:buFont typeface="Wingdings 3" panose="05040102010807070707" pitchFamily="18" charset="2"/>
              <a:buChar char=""/>
              <a:defRPr/>
            </a:pPr>
            <a:r>
              <a:rPr kumimoji="0" lang="en-US" altLang="zh-CN"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3.</a:t>
            </a:r>
            <a:r>
              <a:rPr kumimoji="0" lang="zh-CN" altLang="en-US" sz="1800" b="0" i="0" u="none" strike="noStrike" kern="1200" cap="none" spc="0" normalizeH="0" baseline="0" noProof="0" dirty="0" smtClean="0">
                <a:ln>
                  <a:noFill/>
                </a:ln>
                <a:solidFill>
                  <a:schemeClr val="tx1"/>
                </a:solidFill>
                <a:effectLst/>
                <a:uLnTx/>
                <a:uFillTx/>
                <a:latin typeface="+mj-lt"/>
                <a:ea typeface="楷体_GB2312" pitchFamily="49" charset="-122"/>
                <a:cs typeface="+mn-cs"/>
              </a:rPr>
              <a:t>被调过程中对形式参数的任何引用和赋值都通过传递到被调过程的指针被处理成间接访问。</a:t>
            </a:r>
            <a:endParaRPr kumimoji="0" lang="zh-CN" altLang="en-US" sz="1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32772"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32773"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Symbol table</a:t>
            </a:r>
            <a:endParaRPr lang="zh-CN" altLang="en-US" kern="1200" dirty="0">
              <a:latin typeface="+mj-lt"/>
              <a:ea typeface="宋体" panose="02010600030101010101" pitchFamily="2" charset="-122"/>
              <a:cs typeface="+mj-cs"/>
            </a:endParaRPr>
          </a:p>
        </p:txBody>
      </p:sp>
      <p:sp>
        <p:nvSpPr>
          <p:cNvPr id="12291" name="Slide Number Placeholder 3"/>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
        <p:nvSpPr>
          <p:cNvPr id="7" name="Rectangle 9"/>
          <p:cNvSpPr>
            <a:spLocks noChangeArrowheads="1"/>
          </p:cNvSpPr>
          <p:nvPr/>
        </p:nvSpPr>
        <p:spPr bwMode="auto">
          <a:xfrm>
            <a:off x="423046" y="1732235"/>
            <a:ext cx="1582947" cy="461309"/>
          </a:xfrm>
          <a:prstGeom prst="rect">
            <a:avLst/>
          </a:prstGeom>
        </p:spPr>
        <p:style>
          <a:lnRef idx="1">
            <a:schemeClr val="accent1"/>
          </a:lnRef>
          <a:fillRef idx="3">
            <a:schemeClr val="accent1"/>
          </a:fillRef>
          <a:effectRef idx="2">
            <a:schemeClr val="accent1"/>
          </a:effectRef>
          <a:fontRef idx="minor">
            <a:schemeClr val="lt1"/>
          </a:fontRef>
        </p:style>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chemeClr val="lt1"/>
                </a:solidFill>
                <a:effectLst/>
                <a:uLnTx/>
                <a:uFillTx/>
                <a:latin typeface="楷体_GB2312" pitchFamily="49" charset="-122"/>
                <a:ea typeface="楷体_GB2312" pitchFamily="49" charset="-122"/>
                <a:cs typeface="+mn-cs"/>
              </a:rPr>
              <a:t>符号名表</a:t>
            </a:r>
            <a:endParaRPr kumimoji="1" lang="zh-CN" altLang="en-US" sz="2400" b="1" i="0" u="none" strike="noStrike" kern="1200" cap="none" spc="0" normalizeH="0" baseline="0" noProof="0" dirty="0">
              <a:ln>
                <a:noFill/>
              </a:ln>
              <a:solidFill>
                <a:schemeClr val="lt1"/>
              </a:solidFill>
              <a:effectLst/>
              <a:uLnTx/>
              <a:uFillTx/>
              <a:latin typeface="楷体_GB2312" pitchFamily="49" charset="-122"/>
              <a:ea typeface="楷体_GB2312" pitchFamily="49" charset="-122"/>
              <a:cs typeface="+mn-cs"/>
            </a:endParaRPr>
          </a:p>
        </p:txBody>
      </p:sp>
      <p:sp>
        <p:nvSpPr>
          <p:cNvPr id="10" name="Rectangle 12"/>
          <p:cNvSpPr>
            <a:spLocks noChangeArrowheads="1"/>
          </p:cNvSpPr>
          <p:nvPr/>
        </p:nvSpPr>
        <p:spPr bwMode="auto">
          <a:xfrm>
            <a:off x="2987675" y="1362075"/>
            <a:ext cx="3378200" cy="1200150"/>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常量名、变量名、数组名、过程名、 性质、 引用、定义</a:t>
            </a:r>
            <a:endParaRPr kumimoji="1"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p:txBody>
      </p:sp>
      <p:sp>
        <p:nvSpPr>
          <p:cNvPr id="13" name="Rectangle 15"/>
          <p:cNvSpPr>
            <a:spLocks noChangeArrowheads="1"/>
          </p:cNvSpPr>
          <p:nvPr/>
        </p:nvSpPr>
        <p:spPr bwMode="auto">
          <a:xfrm>
            <a:off x="423046" y="2613696"/>
            <a:ext cx="1582946" cy="461309"/>
          </a:xfrm>
          <a:prstGeom prst="rect">
            <a:avLst/>
          </a:prstGeom>
        </p:spPr>
        <p:style>
          <a:lnRef idx="1">
            <a:schemeClr val="accent1"/>
          </a:lnRef>
          <a:fillRef idx="3">
            <a:schemeClr val="accent1"/>
          </a:fillRef>
          <a:effectRef idx="2">
            <a:schemeClr val="accent1"/>
          </a:effectRef>
          <a:fontRef idx="minor">
            <a:schemeClr val="lt1"/>
          </a:fontRef>
        </p:style>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chemeClr val="lt1"/>
                </a:solidFill>
                <a:effectLst/>
                <a:uLnTx/>
                <a:uFillTx/>
                <a:latin typeface="楷体_GB2312" pitchFamily="49" charset="-122"/>
                <a:ea typeface="楷体_GB2312" pitchFamily="49" charset="-122"/>
                <a:cs typeface="+mn-cs"/>
              </a:rPr>
              <a:t>常数表</a:t>
            </a:r>
            <a:endParaRPr kumimoji="1" lang="zh-CN" altLang="en-US" sz="2400" b="1" i="0" u="none" strike="noStrike" kern="1200" cap="none" spc="0" normalizeH="0" baseline="0" noProof="0" dirty="0">
              <a:ln>
                <a:noFill/>
              </a:ln>
              <a:solidFill>
                <a:schemeClr val="lt1"/>
              </a:solidFill>
              <a:effectLst/>
              <a:uLnTx/>
              <a:uFillTx/>
              <a:latin typeface="楷体_GB2312" pitchFamily="49" charset="-122"/>
              <a:ea typeface="楷体_GB2312" pitchFamily="49" charset="-122"/>
              <a:cs typeface="+mn-cs"/>
            </a:endParaRPr>
          </a:p>
        </p:txBody>
      </p:sp>
      <p:sp>
        <p:nvSpPr>
          <p:cNvPr id="16" name="Rectangle 18"/>
          <p:cNvSpPr>
            <a:spLocks noChangeArrowheads="1"/>
          </p:cNvSpPr>
          <p:nvPr/>
        </p:nvSpPr>
        <p:spPr bwMode="auto">
          <a:xfrm>
            <a:off x="423046" y="3135725"/>
            <a:ext cx="1582946" cy="461309"/>
          </a:xfrm>
          <a:prstGeom prst="rect">
            <a:avLst/>
          </a:prstGeom>
        </p:spPr>
        <p:style>
          <a:lnRef idx="1">
            <a:schemeClr val="accent1"/>
          </a:lnRef>
          <a:fillRef idx="3">
            <a:schemeClr val="accent1"/>
          </a:fillRef>
          <a:effectRef idx="2">
            <a:schemeClr val="accent1"/>
          </a:effectRef>
          <a:fontRef idx="minor">
            <a:schemeClr val="lt1"/>
          </a:fontRef>
        </p:style>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chemeClr val="lt1"/>
                </a:solidFill>
                <a:effectLst/>
                <a:uLnTx/>
                <a:uFillTx/>
                <a:latin typeface="楷体_GB2312" pitchFamily="49" charset="-122"/>
                <a:ea typeface="楷体_GB2312" pitchFamily="49" charset="-122"/>
                <a:cs typeface="+mn-cs"/>
              </a:rPr>
              <a:t>标号表</a:t>
            </a:r>
            <a:endParaRPr kumimoji="1" lang="zh-CN" altLang="en-US" sz="2400" b="1" i="0" u="none" strike="noStrike" kern="1200" cap="none" spc="0" normalizeH="0" baseline="0" noProof="0" dirty="0">
              <a:ln>
                <a:noFill/>
              </a:ln>
              <a:solidFill>
                <a:schemeClr val="lt1"/>
              </a:solidFill>
              <a:effectLst/>
              <a:uLnTx/>
              <a:uFillTx/>
              <a:latin typeface="楷体_GB2312" pitchFamily="49" charset="-122"/>
              <a:ea typeface="楷体_GB2312" pitchFamily="49" charset="-122"/>
              <a:cs typeface="+mn-cs"/>
            </a:endParaRPr>
          </a:p>
        </p:txBody>
      </p:sp>
      <p:sp>
        <p:nvSpPr>
          <p:cNvPr id="19" name="Rectangle 21"/>
          <p:cNvSpPr>
            <a:spLocks noChangeArrowheads="1"/>
          </p:cNvSpPr>
          <p:nvPr/>
        </p:nvSpPr>
        <p:spPr bwMode="auto">
          <a:xfrm>
            <a:off x="423045" y="3657754"/>
            <a:ext cx="1582947" cy="461309"/>
          </a:xfrm>
          <a:prstGeom prst="rect">
            <a:avLst/>
          </a:prstGeom>
        </p:spPr>
        <p:style>
          <a:lnRef idx="1">
            <a:schemeClr val="accent1"/>
          </a:lnRef>
          <a:fillRef idx="3">
            <a:schemeClr val="accent1"/>
          </a:fillRef>
          <a:effectRef idx="2">
            <a:schemeClr val="accent1"/>
          </a:effectRef>
          <a:fontRef idx="minor">
            <a:schemeClr val="lt1"/>
          </a:fontRef>
        </p:style>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chemeClr val="lt1"/>
                </a:solidFill>
                <a:effectLst/>
                <a:uLnTx/>
                <a:uFillTx/>
                <a:latin typeface="楷体_GB2312" pitchFamily="49" charset="-122"/>
                <a:ea typeface="楷体_GB2312" pitchFamily="49" charset="-122"/>
                <a:cs typeface="+mn-cs"/>
              </a:rPr>
              <a:t>入口名表</a:t>
            </a:r>
            <a:endParaRPr kumimoji="1" lang="zh-CN" altLang="en-US" sz="2400" b="1" i="0" u="none" strike="noStrike" kern="1200" cap="none" spc="0" normalizeH="0" baseline="0" noProof="0" dirty="0">
              <a:ln>
                <a:noFill/>
              </a:ln>
              <a:solidFill>
                <a:schemeClr val="lt1"/>
              </a:solidFill>
              <a:effectLst/>
              <a:uLnTx/>
              <a:uFillTx/>
              <a:latin typeface="楷体_GB2312" pitchFamily="49" charset="-122"/>
              <a:ea typeface="楷体_GB2312" pitchFamily="49" charset="-122"/>
              <a:cs typeface="+mn-cs"/>
            </a:endParaRPr>
          </a:p>
        </p:txBody>
      </p:sp>
      <p:sp>
        <p:nvSpPr>
          <p:cNvPr id="22" name="Rectangle 24"/>
          <p:cNvSpPr>
            <a:spLocks noChangeArrowheads="1"/>
          </p:cNvSpPr>
          <p:nvPr/>
        </p:nvSpPr>
        <p:spPr bwMode="auto">
          <a:xfrm>
            <a:off x="423045" y="4179782"/>
            <a:ext cx="1839650" cy="461309"/>
          </a:xfrm>
          <a:prstGeom prst="rect">
            <a:avLst/>
          </a:prstGeom>
        </p:spPr>
        <p:style>
          <a:lnRef idx="1">
            <a:schemeClr val="accent1"/>
          </a:lnRef>
          <a:fillRef idx="3">
            <a:schemeClr val="accent1"/>
          </a:fillRef>
          <a:effectRef idx="2">
            <a:schemeClr val="accent1"/>
          </a:effectRef>
          <a:fontRef idx="minor">
            <a:schemeClr val="lt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chemeClr val="lt1"/>
                </a:solidFill>
                <a:effectLst/>
                <a:uLnTx/>
                <a:uFillTx/>
                <a:latin typeface="楷体_GB2312" pitchFamily="49" charset="-122"/>
                <a:ea typeface="楷体_GB2312" pitchFamily="49" charset="-122"/>
                <a:cs typeface="+mn-cs"/>
              </a:rPr>
              <a:t>过程引用表</a:t>
            </a:r>
            <a:endParaRPr kumimoji="1" lang="zh-CN" altLang="en-US" sz="2400" b="1" i="0" u="none" strike="noStrike" kern="1200" cap="none" spc="0" normalizeH="0" baseline="0" noProof="0" dirty="0">
              <a:ln>
                <a:noFill/>
              </a:ln>
              <a:solidFill>
                <a:schemeClr val="lt1"/>
              </a:solidFill>
              <a:effectLst/>
              <a:uLnTx/>
              <a:uFillTx/>
              <a:latin typeface="楷体_GB2312" pitchFamily="49" charset="-122"/>
              <a:ea typeface="楷体_GB2312" pitchFamily="49" charset="-122"/>
              <a:cs typeface="+mn-cs"/>
            </a:endParaRPr>
          </a:p>
        </p:txBody>
      </p:sp>
      <p:sp>
        <p:nvSpPr>
          <p:cNvPr id="25" name="Rectangle 27"/>
          <p:cNvSpPr>
            <a:spLocks noChangeArrowheads="1"/>
          </p:cNvSpPr>
          <p:nvPr/>
        </p:nvSpPr>
        <p:spPr bwMode="auto">
          <a:xfrm>
            <a:off x="2987675" y="2613025"/>
            <a:ext cx="2706688" cy="461963"/>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各种类型常数的值</a:t>
            </a:r>
            <a:endParaRPr kumimoji="1"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p:txBody>
      </p:sp>
      <p:sp>
        <p:nvSpPr>
          <p:cNvPr id="28" name="Rectangle 30"/>
          <p:cNvSpPr>
            <a:spLocks noChangeArrowheads="1"/>
          </p:cNvSpPr>
          <p:nvPr/>
        </p:nvSpPr>
        <p:spPr bwMode="auto">
          <a:xfrm>
            <a:off x="2987675" y="3136900"/>
            <a:ext cx="3592513" cy="458788"/>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标号的定义和引用情况</a:t>
            </a:r>
            <a:endParaRPr kumimoji="1"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p:txBody>
      </p:sp>
      <p:sp>
        <p:nvSpPr>
          <p:cNvPr id="31" name="Rectangle 33"/>
          <p:cNvSpPr>
            <a:spLocks noChangeArrowheads="1"/>
          </p:cNvSpPr>
          <p:nvPr/>
        </p:nvSpPr>
        <p:spPr bwMode="auto">
          <a:xfrm>
            <a:off x="2987675" y="3651250"/>
            <a:ext cx="3592513" cy="458788"/>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过程的入口名和入口位置</a:t>
            </a:r>
            <a:endParaRPr kumimoji="1"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p:txBody>
      </p:sp>
      <p:sp>
        <p:nvSpPr>
          <p:cNvPr id="34" name="Rectangle 36"/>
          <p:cNvSpPr>
            <a:spLocks noChangeArrowheads="1"/>
          </p:cNvSpPr>
          <p:nvPr/>
        </p:nvSpPr>
        <p:spPr bwMode="auto">
          <a:xfrm>
            <a:off x="2987675" y="4165600"/>
            <a:ext cx="3967163" cy="458788"/>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外部过程的名字、引用位置</a:t>
            </a:r>
            <a:endParaRPr kumimoji="1"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p:txBody>
      </p:sp>
      <p:sp>
        <p:nvSpPr>
          <p:cNvPr id="37" name="Rectangle 39"/>
          <p:cNvSpPr>
            <a:spLocks noChangeArrowheads="1"/>
          </p:cNvSpPr>
          <p:nvPr/>
        </p:nvSpPr>
        <p:spPr bwMode="auto">
          <a:xfrm>
            <a:off x="7421563" y="2979738"/>
            <a:ext cx="1582738" cy="461963"/>
          </a:xfrm>
          <a:prstGeom prst="rect">
            <a:avLst/>
          </a:prstGeom>
        </p:spPr>
        <p:style>
          <a:lnRef idx="1">
            <a:schemeClr val="dk1"/>
          </a:lnRef>
          <a:fillRef idx="2">
            <a:schemeClr val="dk1"/>
          </a:fillRef>
          <a:effectRef idx="1">
            <a:schemeClr val="dk1"/>
          </a:effectRef>
          <a:fontRef idx="minor">
            <a:schemeClr val="dk1"/>
          </a:fontRef>
        </p:style>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循环表</a:t>
            </a:r>
            <a:endParaRPr kumimoji="1"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p:txBody>
      </p:sp>
      <p:sp>
        <p:nvSpPr>
          <p:cNvPr id="40" name="Rectangle 42"/>
          <p:cNvSpPr>
            <a:spLocks noChangeArrowheads="1"/>
          </p:cNvSpPr>
          <p:nvPr/>
        </p:nvSpPr>
        <p:spPr bwMode="auto">
          <a:xfrm>
            <a:off x="7421563" y="3717925"/>
            <a:ext cx="1582738" cy="461963"/>
          </a:xfrm>
          <a:prstGeom prst="rect">
            <a:avLst/>
          </a:prstGeom>
        </p:spPr>
        <p:style>
          <a:lnRef idx="1">
            <a:schemeClr val="dk1"/>
          </a:lnRef>
          <a:fillRef idx="2">
            <a:schemeClr val="dk1"/>
          </a:fillRef>
          <a:effectRef idx="1">
            <a:schemeClr val="dk1"/>
          </a:effectRef>
          <a:fontRef idx="minor">
            <a:schemeClr val="dk1"/>
          </a:fontRef>
        </p:style>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等价名表</a:t>
            </a:r>
            <a:endParaRPr kumimoji="1"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p:txBody>
      </p:sp>
      <p:sp>
        <p:nvSpPr>
          <p:cNvPr id="43" name="Rectangle 45"/>
          <p:cNvSpPr>
            <a:spLocks noChangeArrowheads="1"/>
          </p:cNvSpPr>
          <p:nvPr/>
        </p:nvSpPr>
        <p:spPr bwMode="auto">
          <a:xfrm>
            <a:off x="7421563" y="4375150"/>
            <a:ext cx="1582738" cy="461963"/>
          </a:xfrm>
          <a:prstGeom prst="rect">
            <a:avLst/>
          </a:prstGeom>
        </p:spPr>
        <p:style>
          <a:lnRef idx="1">
            <a:schemeClr val="dk1"/>
          </a:lnRef>
          <a:fillRef idx="2">
            <a:schemeClr val="dk1"/>
          </a:fillRef>
          <a:effectRef idx="1">
            <a:schemeClr val="dk1"/>
          </a:effectRef>
          <a:fontRef idx="minor">
            <a:schemeClr val="dk1"/>
          </a:fontRef>
        </p:style>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公用链表</a:t>
            </a:r>
            <a:endParaRPr kumimoji="1"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p:txBody>
      </p:sp>
      <p:sp>
        <p:nvSpPr>
          <p:cNvPr id="46" name="Rectangle 48"/>
          <p:cNvSpPr>
            <a:spLocks noChangeArrowheads="1"/>
          </p:cNvSpPr>
          <p:nvPr/>
        </p:nvSpPr>
        <p:spPr bwMode="auto">
          <a:xfrm>
            <a:off x="7421563" y="5073650"/>
            <a:ext cx="1582738" cy="461963"/>
          </a:xfrm>
          <a:prstGeom prst="rect">
            <a:avLst/>
          </a:prstGeom>
        </p:spPr>
        <p:style>
          <a:lnRef idx="1">
            <a:schemeClr val="dk1"/>
          </a:lnRef>
          <a:fillRef idx="2">
            <a:schemeClr val="dk1"/>
          </a:fillRef>
          <a:effectRef idx="1">
            <a:schemeClr val="dk1"/>
          </a:effectRef>
          <a:fontRef idx="minor">
            <a:schemeClr val="dk1"/>
          </a:fontRef>
        </p:style>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格式表</a:t>
            </a:r>
            <a:endParaRPr kumimoji="1"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p:txBody>
      </p:sp>
      <p:sp>
        <p:nvSpPr>
          <p:cNvPr id="49" name="Rectangle 51"/>
          <p:cNvSpPr>
            <a:spLocks noChangeArrowheads="1"/>
          </p:cNvSpPr>
          <p:nvPr/>
        </p:nvSpPr>
        <p:spPr bwMode="auto">
          <a:xfrm>
            <a:off x="7164388" y="5837238"/>
            <a:ext cx="1839913" cy="461963"/>
          </a:xfrm>
          <a:prstGeom prst="rect">
            <a:avLst/>
          </a:prstGeom>
        </p:spPr>
        <p:style>
          <a:lnRef idx="1">
            <a:schemeClr val="dk1"/>
          </a:lnRef>
          <a:fillRef idx="2">
            <a:schemeClr val="dk1"/>
          </a:fillRef>
          <a:effectRef idx="1">
            <a:schemeClr val="dk1"/>
          </a:effectRef>
          <a:fontRef idx="minor">
            <a:schemeClr val="dk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中间代码表</a:t>
            </a:r>
            <a:endParaRPr kumimoji="1"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Symbol table</a:t>
            </a:r>
            <a:endParaRPr lang="zh-CN" altLang="en-US" kern="1200" dirty="0">
              <a:latin typeface="+mj-lt"/>
              <a:ea typeface="宋体" panose="02010600030101010101" pitchFamily="2" charset="-122"/>
              <a:cs typeface="+mj-cs"/>
            </a:endParaRPr>
          </a:p>
        </p:txBody>
      </p:sp>
      <p:sp>
        <p:nvSpPr>
          <p:cNvPr id="13315" name="Content Placeholder 2"/>
          <p:cNvSpPr>
            <a:spLocks noGrp="1"/>
          </p:cNvSpPr>
          <p:nvPr>
            <p:ph sz="quarter" idx="1"/>
          </p:nvPr>
        </p:nvSpPr>
        <p:spPr>
          <a:xfrm>
            <a:off x="457200" y="1219200"/>
            <a:ext cx="8229600" cy="4937125"/>
          </a:xfrm>
        </p:spPr>
        <p:txBody>
          <a:bodyPr vert="horz" wrap="square" lIns="91440" tIns="45720" rIns="91440" bIns="45720" anchor="t" anchorCtr="0"/>
          <a:p>
            <a:pPr>
              <a:lnSpc>
                <a:spcPct val="125000"/>
              </a:lnSpc>
              <a:spcBef>
                <a:spcPct val="0"/>
              </a:spcBef>
              <a:buClr>
                <a:schemeClr val="accent1"/>
              </a:buClr>
              <a:buSzPct val="76000"/>
              <a:buFont typeface="Wingdings 3" panose="05040102010807070707" pitchFamily="18" charset="2"/>
            </a:pPr>
            <a:r>
              <a:rPr lang="zh-CN" altLang="en-US" sz="2800" dirty="0">
                <a:solidFill>
                  <a:srgbClr val="FF0000"/>
                </a:solidFill>
                <a:latin typeface="楷体_GB2312" pitchFamily="49" charset="-122"/>
                <a:ea typeface="楷体_GB2312" pitchFamily="49" charset="-122"/>
              </a:rPr>
              <a:t>符号表的作用</a:t>
            </a:r>
            <a:endParaRPr lang="zh-CN" altLang="en-US" sz="2800" dirty="0">
              <a:solidFill>
                <a:srgbClr val="FF0000"/>
              </a:solidFill>
              <a:latin typeface="楷体_GB2312" pitchFamily="49" charset="-122"/>
              <a:ea typeface="楷体_GB2312" pitchFamily="49" charset="-122"/>
            </a:endParaRPr>
          </a:p>
          <a:p>
            <a:pPr lvl="1">
              <a:lnSpc>
                <a:spcPct val="125000"/>
              </a:lnSpc>
              <a:spcBef>
                <a:spcPct val="0"/>
              </a:spcBef>
              <a:buClr>
                <a:schemeClr val="accent2"/>
              </a:buClr>
              <a:buSzPct val="76000"/>
              <a:buFont typeface="Wingdings 3" panose="05040102010807070707" pitchFamily="18" charset="2"/>
            </a:pPr>
            <a:r>
              <a:rPr lang="zh-CN" altLang="en-US" dirty="0">
                <a:solidFill>
                  <a:schemeClr val="tx1"/>
                </a:solidFill>
                <a:latin typeface="楷体_GB2312" pitchFamily="49" charset="-122"/>
                <a:ea typeface="楷体_GB2312" pitchFamily="49" charset="-122"/>
              </a:rPr>
              <a:t>一致性检查和作用域分析</a:t>
            </a:r>
            <a:endParaRPr lang="zh-CN" altLang="en-US" dirty="0">
              <a:solidFill>
                <a:schemeClr val="tx1"/>
              </a:solidFill>
              <a:latin typeface="楷体_GB2312" pitchFamily="49" charset="-122"/>
              <a:ea typeface="楷体_GB2312" pitchFamily="49" charset="-122"/>
            </a:endParaRPr>
          </a:p>
          <a:p>
            <a:pPr lvl="1">
              <a:lnSpc>
                <a:spcPct val="125000"/>
              </a:lnSpc>
              <a:spcBef>
                <a:spcPct val="0"/>
              </a:spcBef>
              <a:buClr>
                <a:schemeClr val="accent2"/>
              </a:buClr>
              <a:buSzPct val="76000"/>
              <a:buFont typeface="Wingdings 3" panose="05040102010807070707" pitchFamily="18" charset="2"/>
            </a:pPr>
            <a:r>
              <a:rPr lang="zh-CN" altLang="en-US" dirty="0">
                <a:solidFill>
                  <a:schemeClr val="tx1"/>
                </a:solidFill>
                <a:latin typeface="楷体_GB2312" pitchFamily="49" charset="-122"/>
                <a:ea typeface="楷体_GB2312" pitchFamily="49" charset="-122"/>
              </a:rPr>
              <a:t>辅助代码生成</a:t>
            </a:r>
            <a:endParaRPr lang="zh-CN" altLang="en-US" dirty="0">
              <a:solidFill>
                <a:schemeClr val="tx1"/>
              </a:solidFill>
              <a:latin typeface="楷体_GB2312" pitchFamily="49" charset="-122"/>
              <a:ea typeface="楷体_GB2312" pitchFamily="49" charset="-122"/>
            </a:endParaRPr>
          </a:p>
          <a:p>
            <a:pPr algn="just">
              <a:lnSpc>
                <a:spcPct val="125000"/>
              </a:lnSpc>
              <a:spcBef>
                <a:spcPct val="0"/>
              </a:spcBef>
              <a:buClr>
                <a:schemeClr val="accent1"/>
              </a:buClr>
              <a:buSzPct val="76000"/>
              <a:buFont typeface="Wingdings 3" panose="05040102010807070707" pitchFamily="18" charset="2"/>
            </a:pPr>
            <a:r>
              <a:rPr lang="zh-CN" altLang="en-US" sz="2800" dirty="0">
                <a:latin typeface="楷体_GB2312" pitchFamily="49" charset="-122"/>
                <a:ea typeface="楷体_GB2312" pitchFamily="49" charset="-122"/>
              </a:rPr>
              <a:t>符号表的每一项</a:t>
            </a:r>
            <a:r>
              <a:rPr lang="en-US" altLang="zh-CN" sz="2800" dirty="0">
                <a:latin typeface="楷体_GB2312" pitchFamily="49" charset="-122"/>
                <a:ea typeface="楷体_GB2312" pitchFamily="49" charset="-122"/>
              </a:rPr>
              <a:t>(</a:t>
            </a:r>
            <a:r>
              <a:rPr lang="zh-CN" altLang="en-US" sz="2800" dirty="0">
                <a:latin typeface="楷体_GB2312" pitchFamily="49" charset="-122"/>
                <a:ea typeface="楷体_GB2312" pitchFamily="49" charset="-122"/>
              </a:rPr>
              <a:t>入口</a:t>
            </a:r>
            <a:r>
              <a:rPr lang="en-US" altLang="zh-CN" sz="2800" dirty="0">
                <a:latin typeface="楷体_GB2312" pitchFamily="49" charset="-122"/>
                <a:ea typeface="楷体_GB2312" pitchFamily="49" charset="-122"/>
              </a:rPr>
              <a:t>)</a:t>
            </a:r>
            <a:r>
              <a:rPr lang="zh-CN" altLang="en-US" sz="2800" dirty="0">
                <a:latin typeface="楷体_GB2312" pitchFamily="49" charset="-122"/>
                <a:ea typeface="楷体_GB2312" pitchFamily="49" charset="-122"/>
              </a:rPr>
              <a:t>包含两大栏</a:t>
            </a:r>
            <a:endParaRPr lang="zh-CN" altLang="en-US" sz="2800" dirty="0">
              <a:latin typeface="楷体_GB2312" pitchFamily="49" charset="-122"/>
              <a:ea typeface="楷体_GB2312" pitchFamily="49" charset="-122"/>
            </a:endParaRPr>
          </a:p>
          <a:p>
            <a:pPr lvl="1">
              <a:lnSpc>
                <a:spcPct val="125000"/>
              </a:lnSpc>
              <a:spcBef>
                <a:spcPct val="0"/>
              </a:spcBef>
              <a:buClr>
                <a:srgbClr val="FF3300"/>
              </a:buClr>
              <a:buSzPct val="76000"/>
              <a:buFont typeface="Wingdings 3" panose="05040102010807070707" pitchFamily="18" charset="2"/>
            </a:pPr>
            <a:r>
              <a:rPr lang="zh-CN" altLang="en-US" dirty="0">
                <a:solidFill>
                  <a:srgbClr val="0000CC"/>
                </a:solidFill>
                <a:latin typeface="楷体_GB2312" pitchFamily="49" charset="-122"/>
                <a:ea typeface="楷体_GB2312" pitchFamily="49" charset="-122"/>
              </a:rPr>
              <a:t>名字栏</a:t>
            </a:r>
            <a:r>
              <a:rPr lang="zh-CN" altLang="en-US" dirty="0">
                <a:latin typeface="楷体_GB2312" pitchFamily="49" charset="-122"/>
                <a:ea typeface="楷体_GB2312" pitchFamily="49" charset="-122"/>
              </a:rPr>
              <a:t>，</a:t>
            </a:r>
            <a:r>
              <a:rPr lang="zh-CN" altLang="en-US" dirty="0">
                <a:solidFill>
                  <a:schemeClr val="tx1"/>
                </a:solidFill>
                <a:latin typeface="楷体_GB2312" pitchFamily="49" charset="-122"/>
                <a:ea typeface="楷体_GB2312" pitchFamily="49" charset="-122"/>
              </a:rPr>
              <a:t>也称主栏，关键字栏</a:t>
            </a:r>
            <a:endParaRPr lang="zh-CN" altLang="en-US" dirty="0">
              <a:solidFill>
                <a:schemeClr val="tx1"/>
              </a:solidFill>
              <a:latin typeface="楷体_GB2312" pitchFamily="49" charset="-122"/>
              <a:ea typeface="楷体_GB2312" pitchFamily="49" charset="-122"/>
            </a:endParaRPr>
          </a:p>
          <a:p>
            <a:pPr lvl="1">
              <a:lnSpc>
                <a:spcPct val="125000"/>
              </a:lnSpc>
              <a:spcBef>
                <a:spcPct val="0"/>
              </a:spcBef>
              <a:buClr>
                <a:srgbClr val="FF3300"/>
              </a:buClr>
              <a:buSzPct val="76000"/>
              <a:buFont typeface="Wingdings 3" panose="05040102010807070707" pitchFamily="18" charset="2"/>
            </a:pPr>
            <a:r>
              <a:rPr lang="zh-CN" altLang="en-US" dirty="0">
                <a:solidFill>
                  <a:srgbClr val="0000CC"/>
                </a:solidFill>
                <a:latin typeface="楷体_GB2312" pitchFamily="49" charset="-122"/>
                <a:ea typeface="楷体_GB2312" pitchFamily="49" charset="-122"/>
              </a:rPr>
              <a:t>信息栏</a:t>
            </a:r>
            <a:r>
              <a:rPr lang="zh-CN" altLang="en-US" dirty="0">
                <a:latin typeface="楷体_GB2312" pitchFamily="49" charset="-122"/>
                <a:ea typeface="楷体_GB2312" pitchFamily="49" charset="-122"/>
              </a:rPr>
              <a:t>，</a:t>
            </a:r>
            <a:r>
              <a:rPr lang="zh-CN" altLang="en-US" dirty="0">
                <a:solidFill>
                  <a:schemeClr val="tx1"/>
                </a:solidFill>
                <a:latin typeface="楷体_GB2312" pitchFamily="49" charset="-122"/>
                <a:ea typeface="楷体_GB2312" pitchFamily="49" charset="-122"/>
              </a:rPr>
              <a:t>记录相应的不同属性</a:t>
            </a:r>
            <a:endParaRPr lang="zh-CN" altLang="en-US" dirty="0">
              <a:solidFill>
                <a:schemeClr val="tx1"/>
              </a:solidFill>
              <a:latin typeface="楷体_GB2312" pitchFamily="49" charset="-122"/>
              <a:ea typeface="楷体_GB2312" pitchFamily="49" charset="-122"/>
            </a:endParaRPr>
          </a:p>
          <a:p>
            <a:pPr>
              <a:buClr>
                <a:schemeClr val="accent1"/>
              </a:buClr>
              <a:buSzPct val="76000"/>
              <a:buFont typeface="Wingdings 3" panose="05040102010807070707" pitchFamily="18" charset="2"/>
            </a:pPr>
            <a:endParaRPr lang="zh-CN" altLang="en-US" dirty="0">
              <a:latin typeface="楷体_GB2312" pitchFamily="49" charset="-122"/>
              <a:ea typeface="楷体_GB2312" pitchFamily="49" charset="-122"/>
            </a:endParaRPr>
          </a:p>
        </p:txBody>
      </p:sp>
      <p:sp>
        <p:nvSpPr>
          <p:cNvPr id="13316"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13317"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graphicFrame>
        <p:nvGraphicFramePr>
          <p:cNvPr id="3" name="表格 2"/>
          <p:cNvGraphicFramePr/>
          <p:nvPr>
            <p:custDataLst>
              <p:tags r:id="rId1"/>
            </p:custDataLst>
          </p:nvPr>
        </p:nvGraphicFramePr>
        <p:xfrm>
          <a:off x="2411730" y="4653280"/>
          <a:ext cx="3742690" cy="1597660"/>
        </p:xfrm>
        <a:graphic>
          <a:graphicData uri="http://schemas.openxmlformats.org/drawingml/2006/table">
            <a:tbl>
              <a:tblPr>
                <a:tableStyleId>{5940675A-B579-460E-94D1-54222C63F5DA}</a:tableStyleId>
              </a:tblPr>
              <a:tblGrid>
                <a:gridCol w="1158240"/>
                <a:gridCol w="2584450"/>
              </a:tblGrid>
              <a:tr h="399415">
                <a:tc>
                  <a:txBody>
                    <a:bodyPr/>
                    <a:p>
                      <a:pPr algn="ctr">
                        <a:buNone/>
                      </a:pPr>
                      <a:r>
                        <a:rPr lang="en-US" altLang="zh-CN"/>
                        <a:t>NAME</a:t>
                      </a:r>
                      <a:endParaRPr lang="en-US" altLang="zh-CN"/>
                    </a:p>
                  </a:txBody>
                  <a:tcPr/>
                </a:tc>
                <a:tc>
                  <a:txBody>
                    <a:bodyPr/>
                    <a:p>
                      <a:pPr algn="ctr">
                        <a:buNone/>
                      </a:pPr>
                      <a:r>
                        <a:rPr lang="en-US" altLang="zh-CN"/>
                        <a:t>INFORMATION</a:t>
                      </a:r>
                      <a:endParaRPr lang="en-US" altLang="zh-CN"/>
                    </a:p>
                  </a:txBody>
                  <a:tcPr/>
                </a:tc>
              </a:tr>
              <a:tr h="399415">
                <a:tc>
                  <a:txBody>
                    <a:bodyPr/>
                    <a:p>
                      <a:pPr algn="ctr">
                        <a:buNone/>
                      </a:pPr>
                      <a:r>
                        <a:rPr lang="en-US" altLang="zh-CN"/>
                        <a:t>M</a:t>
                      </a:r>
                      <a:endParaRPr lang="en-US" altLang="zh-CN"/>
                    </a:p>
                  </a:txBody>
                  <a:tcPr/>
                </a:tc>
                <a:tc>
                  <a:txBody>
                    <a:bodyPr/>
                    <a:p>
                      <a:pPr algn="ctr">
                        <a:buNone/>
                      </a:pPr>
                      <a:r>
                        <a:rPr lang="zh-CN" altLang="en-US">
                          <a:latin typeface="宋体" panose="02010600030101010101" pitchFamily="2" charset="-122"/>
                          <a:ea typeface="宋体" panose="02010600030101010101" pitchFamily="2" charset="-122"/>
                        </a:rPr>
                        <a:t>形参，整型值参数</a:t>
                      </a:r>
                      <a:endParaRPr lang="zh-CN" altLang="en-US">
                        <a:latin typeface="宋体" panose="02010600030101010101" pitchFamily="2" charset="-122"/>
                        <a:ea typeface="宋体" panose="02010600030101010101" pitchFamily="2" charset="-122"/>
                      </a:endParaRPr>
                    </a:p>
                  </a:txBody>
                  <a:tcPr/>
                </a:tc>
              </a:tr>
              <a:tr h="399415">
                <a:tc>
                  <a:txBody>
                    <a:bodyPr/>
                    <a:p>
                      <a:pPr algn="ctr">
                        <a:buNone/>
                      </a:pPr>
                      <a:r>
                        <a:rPr lang="en-US" altLang="zh-CN"/>
                        <a:t>N</a:t>
                      </a:r>
                      <a:endParaRPr lang="en-US" altLang="zh-CN"/>
                    </a:p>
                  </a:txBody>
                  <a:tcPr/>
                </a:tc>
                <a:tc>
                  <a:txBody>
                    <a:bodyPr/>
                    <a:p>
                      <a:pPr algn="ctr">
                        <a:buNone/>
                      </a:pPr>
                      <a:r>
                        <a:rPr lang="zh-CN" altLang="en-US">
                          <a:latin typeface="宋体" panose="02010600030101010101" pitchFamily="2" charset="-122"/>
                          <a:ea typeface="宋体" panose="02010600030101010101" pitchFamily="2" charset="-122"/>
                        </a:rPr>
                        <a:t>形参，浮点型值参数</a:t>
                      </a:r>
                      <a:endParaRPr lang="zh-CN" altLang="en-US">
                        <a:latin typeface="宋体" panose="02010600030101010101" pitchFamily="2" charset="-122"/>
                        <a:ea typeface="宋体" panose="02010600030101010101" pitchFamily="2" charset="-122"/>
                      </a:endParaRPr>
                    </a:p>
                  </a:txBody>
                  <a:tcPr/>
                </a:tc>
              </a:tr>
              <a:tr h="399415">
                <a:tc>
                  <a:txBody>
                    <a:bodyPr/>
                    <a:p>
                      <a:pPr algn="ctr">
                        <a:buNone/>
                      </a:pPr>
                      <a:r>
                        <a:rPr lang="en-US" altLang="zh-CN"/>
                        <a:t>K</a:t>
                      </a:r>
                      <a:endParaRPr lang="en-US" altLang="zh-CN"/>
                    </a:p>
                  </a:txBody>
                  <a:tcPr/>
                </a:tc>
                <a:tc>
                  <a:txBody>
                    <a:bodyPr/>
                    <a:p>
                      <a:pPr algn="ctr">
                        <a:buNone/>
                      </a:pPr>
                      <a:r>
                        <a:rPr lang="zh-CN" altLang="en-US">
                          <a:latin typeface="宋体" panose="02010600030101010101" pitchFamily="2" charset="-122"/>
                          <a:ea typeface="宋体" panose="02010600030101010101" pitchFamily="2" charset="-122"/>
                        </a:rPr>
                        <a:t>整型变量</a:t>
                      </a:r>
                      <a:endParaRPr lang="zh-CN" altLang="en-US">
                        <a:latin typeface="宋体" panose="02010600030101010101" pitchFamily="2" charset="-122"/>
                        <a:ea typeface="宋体" panose="02010600030101010101" pitchFamily="2" charset="-122"/>
                      </a:endParaRPr>
                    </a:p>
                  </a:txBody>
                  <a:tcPr/>
                </a:tc>
              </a:tr>
            </a:tbl>
          </a:graphicData>
        </a:graphic>
      </p:graphicFrame>
      <p:sp>
        <p:nvSpPr>
          <p:cNvPr id="4" name="文本框 3"/>
          <p:cNvSpPr txBox="1"/>
          <p:nvPr/>
        </p:nvSpPr>
        <p:spPr>
          <a:xfrm>
            <a:off x="3635375" y="4192905"/>
            <a:ext cx="1402080" cy="460375"/>
          </a:xfrm>
          <a:prstGeom prst="rect">
            <a:avLst/>
          </a:prstGeom>
          <a:noFill/>
        </p:spPr>
        <p:txBody>
          <a:bodyPr wrap="none" rtlCol="0">
            <a:spAutoFit/>
          </a:bodyPr>
          <a:p>
            <a:r>
              <a:rPr lang="zh-CN" altLang="en-US"/>
              <a:t>符号名</a:t>
            </a:r>
            <a:r>
              <a:rPr lang="zh-CN" altLang="en-US"/>
              <a:t>表</a:t>
            </a:r>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Symbol table</a:t>
            </a:r>
            <a:endParaRPr lang="zh-CN" altLang="en-US" kern="1200" dirty="0">
              <a:latin typeface="+mj-lt"/>
              <a:ea typeface="宋体" panose="02010600030101010101" pitchFamily="2" charset="-122"/>
              <a:cs typeface="+mj-cs"/>
            </a:endParaRPr>
          </a:p>
        </p:txBody>
      </p:sp>
      <p:sp>
        <p:nvSpPr>
          <p:cNvPr id="14339" name="Content Placeholder 2"/>
          <p:cNvSpPr>
            <a:spLocks noGrp="1"/>
          </p:cNvSpPr>
          <p:nvPr>
            <p:ph sz="quarter" idx="1"/>
          </p:nvPr>
        </p:nvSpPr>
        <p:spPr>
          <a:xfrm>
            <a:off x="457200" y="1219200"/>
            <a:ext cx="8229600" cy="4937125"/>
          </a:xfrm>
        </p:spPr>
        <p:txBody>
          <a:bodyPr vert="horz" wrap="square" lIns="91440" tIns="45720" rIns="91440" bIns="45720" anchor="t" anchorCtr="0"/>
          <a:p>
            <a:pPr>
              <a:buClr>
                <a:schemeClr val="accent1"/>
              </a:buClr>
              <a:buSzPct val="76000"/>
              <a:buFont typeface="Wingdings 3" panose="05040102010807070707" pitchFamily="18" charset="2"/>
            </a:pPr>
            <a:r>
              <a:rPr lang="zh-CN" altLang="en-US" sz="3200" dirty="0">
                <a:latin typeface="楷体_GB2312" pitchFamily="49" charset="-122"/>
                <a:ea typeface="楷体_GB2312" pitchFamily="49" charset="-122"/>
              </a:rPr>
              <a:t>对符号表的操作</a:t>
            </a:r>
            <a:endParaRPr lang="zh-CN" altLang="en-US" sz="3200" dirty="0">
              <a:latin typeface="楷体_GB2312" pitchFamily="49" charset="-122"/>
              <a:ea typeface="楷体_GB2312" pitchFamily="49" charset="-122"/>
            </a:endParaRPr>
          </a:p>
          <a:p>
            <a:pPr lvl="1">
              <a:buClr>
                <a:schemeClr val="accent2"/>
              </a:buClr>
              <a:buSzPct val="76000"/>
              <a:buFont typeface="Wingdings 3" panose="05040102010807070707" pitchFamily="18" charset="2"/>
            </a:pPr>
            <a:r>
              <a:rPr lang="zh-CN" altLang="en-US" sz="2800" dirty="0">
                <a:solidFill>
                  <a:schemeClr val="tx1"/>
                </a:solidFill>
                <a:latin typeface="楷体_GB2312" pitchFamily="49" charset="-122"/>
                <a:ea typeface="楷体_GB2312" pitchFamily="49" charset="-122"/>
              </a:rPr>
              <a:t>查找名字</a:t>
            </a:r>
            <a:endParaRPr lang="zh-CN" altLang="en-US" sz="2800" dirty="0">
              <a:solidFill>
                <a:schemeClr val="tx1"/>
              </a:solidFill>
              <a:latin typeface="楷体_GB2312" pitchFamily="49" charset="-122"/>
              <a:ea typeface="楷体_GB2312" pitchFamily="49" charset="-122"/>
            </a:endParaRPr>
          </a:p>
          <a:p>
            <a:pPr lvl="1">
              <a:buClr>
                <a:schemeClr val="accent2"/>
              </a:buClr>
              <a:buSzPct val="76000"/>
              <a:buFont typeface="Wingdings 3" panose="05040102010807070707" pitchFamily="18" charset="2"/>
            </a:pPr>
            <a:endParaRPr lang="en-US" altLang="zh-CN" sz="2800" dirty="0">
              <a:solidFill>
                <a:schemeClr val="tx1"/>
              </a:solidFill>
              <a:latin typeface="楷体_GB2312" pitchFamily="49" charset="-122"/>
              <a:ea typeface="楷体_GB2312" pitchFamily="49" charset="-122"/>
            </a:endParaRPr>
          </a:p>
          <a:p>
            <a:pPr lvl="1">
              <a:buClr>
                <a:schemeClr val="accent2"/>
              </a:buClr>
              <a:buSzPct val="76000"/>
              <a:buFont typeface="Wingdings 3" panose="05040102010807070707" pitchFamily="18" charset="2"/>
            </a:pPr>
            <a:r>
              <a:rPr lang="zh-CN" altLang="en-US" sz="2800" dirty="0">
                <a:solidFill>
                  <a:schemeClr val="tx1"/>
                </a:solidFill>
                <a:latin typeface="楷体_GB2312" pitchFamily="49" charset="-122"/>
                <a:ea typeface="楷体_GB2312" pitchFamily="49" charset="-122"/>
              </a:rPr>
              <a:t>填入名字</a:t>
            </a:r>
            <a:endParaRPr lang="zh-CN" altLang="en-US" sz="2800" dirty="0">
              <a:solidFill>
                <a:schemeClr val="tx1"/>
              </a:solidFill>
              <a:latin typeface="楷体_GB2312" pitchFamily="49" charset="-122"/>
              <a:ea typeface="楷体_GB2312" pitchFamily="49" charset="-122"/>
            </a:endParaRPr>
          </a:p>
          <a:p>
            <a:pPr lvl="1">
              <a:buClr>
                <a:schemeClr val="accent2"/>
              </a:buClr>
              <a:buSzPct val="76000"/>
              <a:buFont typeface="Wingdings 3" panose="05040102010807070707" pitchFamily="18" charset="2"/>
            </a:pPr>
            <a:endParaRPr lang="en-US" altLang="zh-CN" sz="2800" dirty="0">
              <a:solidFill>
                <a:schemeClr val="tx1"/>
              </a:solidFill>
              <a:latin typeface="楷体_GB2312" pitchFamily="49" charset="-122"/>
              <a:ea typeface="楷体_GB2312" pitchFamily="49" charset="-122"/>
            </a:endParaRPr>
          </a:p>
          <a:p>
            <a:pPr lvl="1">
              <a:buClr>
                <a:schemeClr val="accent2"/>
              </a:buClr>
              <a:buSzPct val="76000"/>
              <a:buFont typeface="Wingdings 3" panose="05040102010807070707" pitchFamily="18" charset="2"/>
            </a:pPr>
            <a:r>
              <a:rPr lang="zh-CN" altLang="en-US" sz="2800" dirty="0">
                <a:solidFill>
                  <a:schemeClr val="tx1"/>
                </a:solidFill>
                <a:latin typeface="楷体_GB2312" pitchFamily="49" charset="-122"/>
                <a:ea typeface="楷体_GB2312" pitchFamily="49" charset="-122"/>
              </a:rPr>
              <a:t>访问给定名字的某些信息</a:t>
            </a:r>
            <a:endParaRPr lang="zh-CN" altLang="en-US" sz="2800" dirty="0">
              <a:solidFill>
                <a:schemeClr val="tx1"/>
              </a:solidFill>
              <a:latin typeface="楷体_GB2312" pitchFamily="49" charset="-122"/>
              <a:ea typeface="楷体_GB2312" pitchFamily="49" charset="-122"/>
            </a:endParaRPr>
          </a:p>
          <a:p>
            <a:pPr lvl="1">
              <a:buClr>
                <a:schemeClr val="accent2"/>
              </a:buClr>
              <a:buSzPct val="76000"/>
              <a:buFont typeface="Wingdings 3" panose="05040102010807070707" pitchFamily="18" charset="2"/>
            </a:pPr>
            <a:endParaRPr lang="en-US" altLang="zh-CN" sz="2800" dirty="0">
              <a:solidFill>
                <a:schemeClr val="tx1"/>
              </a:solidFill>
              <a:latin typeface="楷体_GB2312" pitchFamily="49" charset="-122"/>
              <a:ea typeface="楷体_GB2312" pitchFamily="49" charset="-122"/>
            </a:endParaRPr>
          </a:p>
          <a:p>
            <a:pPr lvl="1">
              <a:buClr>
                <a:schemeClr val="accent2"/>
              </a:buClr>
              <a:buSzPct val="76000"/>
              <a:buFont typeface="Wingdings 3" panose="05040102010807070707" pitchFamily="18" charset="2"/>
            </a:pPr>
            <a:r>
              <a:rPr lang="zh-CN" altLang="en-US" sz="2800" dirty="0">
                <a:solidFill>
                  <a:schemeClr val="tx1"/>
                </a:solidFill>
                <a:latin typeface="楷体_GB2312" pitchFamily="49" charset="-122"/>
                <a:ea typeface="楷体_GB2312" pitchFamily="49" charset="-122"/>
              </a:rPr>
              <a:t>填写或修改给定名字的某些信息</a:t>
            </a:r>
            <a:endParaRPr lang="zh-CN" altLang="en-US" sz="2800" dirty="0">
              <a:solidFill>
                <a:schemeClr val="tx1"/>
              </a:solidFill>
              <a:latin typeface="楷体_GB2312" pitchFamily="49" charset="-122"/>
              <a:ea typeface="楷体_GB2312" pitchFamily="49" charset="-122"/>
            </a:endParaRPr>
          </a:p>
          <a:p>
            <a:pPr lvl="1">
              <a:buClr>
                <a:schemeClr val="accent2"/>
              </a:buClr>
              <a:buSzPct val="76000"/>
              <a:buFont typeface="Wingdings 3" panose="05040102010807070707" pitchFamily="18" charset="2"/>
            </a:pPr>
            <a:endParaRPr lang="en-US" altLang="zh-CN" sz="2800" dirty="0">
              <a:solidFill>
                <a:schemeClr val="tx1"/>
              </a:solidFill>
              <a:latin typeface="楷体_GB2312" pitchFamily="49" charset="-122"/>
              <a:ea typeface="楷体_GB2312" pitchFamily="49" charset="-122"/>
            </a:endParaRPr>
          </a:p>
          <a:p>
            <a:pPr lvl="1">
              <a:buClr>
                <a:schemeClr val="accent2"/>
              </a:buClr>
              <a:buSzPct val="76000"/>
              <a:buFont typeface="Wingdings 3" panose="05040102010807070707" pitchFamily="18" charset="2"/>
            </a:pPr>
            <a:r>
              <a:rPr lang="zh-CN" altLang="en-US" sz="2800" dirty="0">
                <a:solidFill>
                  <a:schemeClr val="tx1"/>
                </a:solidFill>
                <a:latin typeface="楷体_GB2312" pitchFamily="49" charset="-122"/>
                <a:ea typeface="楷体_GB2312" pitchFamily="49" charset="-122"/>
              </a:rPr>
              <a:t>删除一个或一组无用的项</a:t>
            </a:r>
            <a:endParaRPr lang="zh-CN" altLang="en-US" sz="2800" dirty="0">
              <a:solidFill>
                <a:schemeClr val="tx1"/>
              </a:solidFill>
              <a:latin typeface="楷体_GB2312" pitchFamily="49" charset="-122"/>
              <a:ea typeface="楷体_GB2312" pitchFamily="49" charset="-122"/>
            </a:endParaRPr>
          </a:p>
          <a:p>
            <a:pPr>
              <a:buClr>
                <a:schemeClr val="accent1"/>
              </a:buClr>
              <a:buSzPct val="76000"/>
              <a:buFont typeface="Wingdings 3" panose="05040102010807070707" pitchFamily="18" charset="2"/>
            </a:pPr>
            <a:endParaRPr lang="zh-CN" altLang="en-US" sz="3200" dirty="0">
              <a:latin typeface="楷体_GB2312" pitchFamily="49" charset="-122"/>
              <a:ea typeface="楷体_GB2312" pitchFamily="49" charset="-122"/>
            </a:endParaRPr>
          </a:p>
          <a:p>
            <a:pPr>
              <a:buClr>
                <a:schemeClr val="accent1"/>
              </a:buClr>
              <a:buSzPct val="76000"/>
              <a:buFont typeface="Wingdings 3" panose="05040102010807070707" pitchFamily="18" charset="2"/>
            </a:pPr>
            <a:endParaRPr lang="zh-CN" altLang="en-US" sz="3200" dirty="0">
              <a:latin typeface="楷体_GB2312" pitchFamily="49" charset="-122"/>
              <a:ea typeface="楷体_GB2312" pitchFamily="49" charset="-122"/>
            </a:endParaRPr>
          </a:p>
        </p:txBody>
      </p:sp>
      <p:sp>
        <p:nvSpPr>
          <p:cNvPr id="14340"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14341"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Symbol table</a:t>
            </a:r>
            <a:endParaRPr lang="zh-CN" altLang="en-US" kern="1200" dirty="0">
              <a:latin typeface="+mj-lt"/>
              <a:ea typeface="宋体" panose="02010600030101010101" pitchFamily="2" charset="-122"/>
              <a:cs typeface="+mj-cs"/>
            </a:endParaRPr>
          </a:p>
        </p:txBody>
      </p:sp>
      <p:sp>
        <p:nvSpPr>
          <p:cNvPr id="15363" name="Content Placeholder 2"/>
          <p:cNvSpPr>
            <a:spLocks noGrp="1"/>
          </p:cNvSpPr>
          <p:nvPr>
            <p:ph sz="quarter" idx="1"/>
          </p:nvPr>
        </p:nvSpPr>
        <p:spPr>
          <a:xfrm>
            <a:off x="457200" y="1219200"/>
            <a:ext cx="8229600" cy="4937125"/>
          </a:xfrm>
        </p:spPr>
        <p:txBody>
          <a:bodyPr vert="horz" wrap="square" lIns="91440" tIns="45720" rIns="91440" bIns="45720" anchor="t" anchorCtr="0"/>
          <a:p>
            <a:pPr>
              <a:lnSpc>
                <a:spcPct val="125000"/>
              </a:lnSpc>
              <a:spcBef>
                <a:spcPct val="0"/>
              </a:spcBef>
              <a:buClr>
                <a:schemeClr val="accent1"/>
              </a:buClr>
              <a:buSzPct val="76000"/>
              <a:buFont typeface="Wingdings 3" panose="05040102010807070707" pitchFamily="18" charset="2"/>
            </a:pPr>
            <a:r>
              <a:rPr lang="en-US" altLang="en-US" sz="2400" dirty="0">
                <a:latin typeface="楷体_GB2312" pitchFamily="49" charset="-122"/>
                <a:ea typeface="楷体_GB2312" pitchFamily="49" charset="-122"/>
              </a:rPr>
              <a:t>对符号表进行操作的时机：</a:t>
            </a:r>
            <a:endParaRPr lang="zh-CN" altLang="en-US" sz="2400" dirty="0">
              <a:latin typeface="楷体_GB2312" pitchFamily="49" charset="-122"/>
              <a:ea typeface="楷体_GB2312" pitchFamily="49" charset="-122"/>
            </a:endParaRPr>
          </a:p>
          <a:p>
            <a:pPr lvl="1">
              <a:lnSpc>
                <a:spcPct val="125000"/>
              </a:lnSpc>
              <a:spcBef>
                <a:spcPct val="0"/>
              </a:spcBef>
              <a:buClr>
                <a:schemeClr val="accent2"/>
              </a:buClr>
              <a:buSzPct val="76000"/>
              <a:buFont typeface="Wingdings 3" panose="05040102010807070707" pitchFamily="18" charset="2"/>
            </a:pPr>
            <a:r>
              <a:rPr lang="en-US" altLang="en-US" sz="2400" dirty="0">
                <a:latin typeface="楷体_GB2312" pitchFamily="49" charset="-122"/>
                <a:ea typeface="楷体_GB2312" pitchFamily="49" charset="-122"/>
              </a:rPr>
              <a:t>定义性出现</a:t>
            </a:r>
            <a:endParaRPr lang="zh-CN" altLang="en-US" sz="2400" dirty="0">
              <a:latin typeface="楷体_GB2312" pitchFamily="49" charset="-122"/>
              <a:ea typeface="楷体_GB2312" pitchFamily="49" charset="-122"/>
            </a:endParaRPr>
          </a:p>
          <a:p>
            <a:pPr lvl="1">
              <a:lnSpc>
                <a:spcPct val="125000"/>
              </a:lnSpc>
              <a:spcBef>
                <a:spcPct val="0"/>
              </a:spcBef>
              <a:buClr>
                <a:schemeClr val="accent2"/>
              </a:buClr>
              <a:buSzPct val="76000"/>
              <a:buFont typeface="Wingdings 3" panose="05040102010807070707" pitchFamily="18" charset="2"/>
            </a:pPr>
            <a:r>
              <a:rPr lang="en-US" altLang="en-US" sz="2400" dirty="0">
                <a:latin typeface="楷体_GB2312" pitchFamily="49" charset="-122"/>
                <a:ea typeface="楷体_GB2312" pitchFamily="49" charset="-122"/>
              </a:rPr>
              <a:t>使用性出现</a:t>
            </a:r>
            <a:endParaRPr lang="zh-CN" altLang="en-US" sz="2400" dirty="0">
              <a:latin typeface="楷体_GB2312" pitchFamily="49" charset="-122"/>
              <a:ea typeface="楷体_GB2312" pitchFamily="49" charset="-122"/>
            </a:endParaRPr>
          </a:p>
          <a:p>
            <a:pPr>
              <a:lnSpc>
                <a:spcPct val="125000"/>
              </a:lnSpc>
              <a:spcBef>
                <a:spcPct val="0"/>
              </a:spcBef>
              <a:buClr>
                <a:schemeClr val="accent1"/>
              </a:buClr>
              <a:buSzPct val="76000"/>
              <a:buFont typeface="Wingdings 3" panose="05040102010807070707" pitchFamily="18" charset="2"/>
            </a:pPr>
            <a:r>
              <a:rPr lang="en-US" altLang="en-US" sz="2400" dirty="0">
                <a:latin typeface="楷体_GB2312" pitchFamily="49" charset="-122"/>
                <a:ea typeface="楷体_GB2312" pitchFamily="49" charset="-122"/>
              </a:rPr>
              <a:t>按名字的不同种属建立多张符号表，如</a:t>
            </a:r>
            <a:endParaRPr lang="zh-CN" altLang="en-US" sz="2400" dirty="0">
              <a:latin typeface="楷体_GB2312" pitchFamily="49" charset="-122"/>
              <a:ea typeface="楷体_GB2312" pitchFamily="49" charset="-122"/>
            </a:endParaRPr>
          </a:p>
          <a:p>
            <a:pPr lvl="1">
              <a:lnSpc>
                <a:spcPct val="125000"/>
              </a:lnSpc>
              <a:spcBef>
                <a:spcPct val="0"/>
              </a:spcBef>
              <a:buClr>
                <a:schemeClr val="accent2"/>
              </a:buClr>
              <a:buSzPct val="76000"/>
              <a:buFont typeface="Wingdings 3" panose="05040102010807070707" pitchFamily="18" charset="2"/>
            </a:pPr>
            <a:r>
              <a:rPr lang="en-US" altLang="en-US" sz="2400" dirty="0">
                <a:latin typeface="楷体_GB2312" pitchFamily="49" charset="-122"/>
                <a:ea typeface="楷体_GB2312" pitchFamily="49" charset="-122"/>
              </a:rPr>
              <a:t>常数表</a:t>
            </a:r>
            <a:endParaRPr lang="zh-CN" altLang="en-US" sz="2400" dirty="0">
              <a:latin typeface="楷体_GB2312" pitchFamily="49" charset="-122"/>
              <a:ea typeface="楷体_GB2312" pitchFamily="49" charset="-122"/>
            </a:endParaRPr>
          </a:p>
          <a:p>
            <a:pPr lvl="1">
              <a:lnSpc>
                <a:spcPct val="125000"/>
              </a:lnSpc>
              <a:spcBef>
                <a:spcPct val="0"/>
              </a:spcBef>
              <a:buClr>
                <a:schemeClr val="accent2"/>
              </a:buClr>
              <a:buSzPct val="76000"/>
              <a:buFont typeface="Wingdings 3" panose="05040102010807070707" pitchFamily="18" charset="2"/>
            </a:pPr>
            <a:r>
              <a:rPr lang="en-US" altLang="en-US" sz="2400" dirty="0">
                <a:latin typeface="楷体_GB2312" pitchFamily="49" charset="-122"/>
                <a:ea typeface="楷体_GB2312" pitchFamily="49" charset="-122"/>
              </a:rPr>
              <a:t>变量名表</a:t>
            </a:r>
            <a:endParaRPr lang="zh-CN" altLang="en-US" sz="2400" dirty="0">
              <a:latin typeface="楷体_GB2312" pitchFamily="49" charset="-122"/>
              <a:ea typeface="楷体_GB2312" pitchFamily="49" charset="-122"/>
            </a:endParaRPr>
          </a:p>
          <a:p>
            <a:pPr lvl="1">
              <a:lnSpc>
                <a:spcPct val="125000"/>
              </a:lnSpc>
              <a:spcBef>
                <a:spcPct val="0"/>
              </a:spcBef>
              <a:buClr>
                <a:schemeClr val="accent2"/>
              </a:buClr>
              <a:buSzPct val="76000"/>
              <a:buFont typeface="Wingdings 3" panose="05040102010807070707" pitchFamily="18" charset="2"/>
            </a:pPr>
            <a:r>
              <a:rPr lang="en-US" altLang="en-US" sz="2400" dirty="0">
                <a:latin typeface="楷体_GB2312" pitchFamily="49" charset="-122"/>
                <a:ea typeface="楷体_GB2312" pitchFamily="49" charset="-122"/>
              </a:rPr>
              <a:t>过程名表</a:t>
            </a:r>
            <a:endParaRPr lang="zh-CN" altLang="en-US" sz="2400" dirty="0">
              <a:latin typeface="楷体_GB2312" pitchFamily="49" charset="-122"/>
              <a:ea typeface="楷体_GB2312" pitchFamily="49" charset="-122"/>
            </a:endParaRPr>
          </a:p>
          <a:p>
            <a:pPr lvl="1">
              <a:lnSpc>
                <a:spcPct val="125000"/>
              </a:lnSpc>
              <a:spcBef>
                <a:spcPct val="0"/>
              </a:spcBef>
              <a:buClr>
                <a:schemeClr val="accent2"/>
              </a:buClr>
              <a:buSzPct val="76000"/>
              <a:buFont typeface="Wingdings 3" panose="05040102010807070707" pitchFamily="18" charset="2"/>
            </a:pPr>
            <a:r>
              <a:rPr lang="en-US" altLang="en-US" sz="2400" dirty="0">
                <a:latin typeface="楷体_GB2312" pitchFamily="49" charset="-122"/>
                <a:ea typeface="楷体_GB2312" pitchFamily="49" charset="-122"/>
              </a:rPr>
              <a:t>…</a:t>
            </a:r>
            <a:endParaRPr lang="en-US" altLang="zh-CN" sz="2400" dirty="0">
              <a:latin typeface="楷体_GB2312" pitchFamily="49" charset="-122"/>
              <a:ea typeface="楷体_GB2312" pitchFamily="49" charset="-122"/>
            </a:endParaRPr>
          </a:p>
          <a:p>
            <a:pPr>
              <a:lnSpc>
                <a:spcPct val="125000"/>
              </a:lnSpc>
              <a:spcBef>
                <a:spcPct val="0"/>
              </a:spcBef>
              <a:buClr>
                <a:schemeClr val="accent1"/>
              </a:buClr>
              <a:buSzPct val="76000"/>
              <a:buFont typeface="Wingdings 3" panose="05040102010807070707" pitchFamily="18" charset="2"/>
            </a:pPr>
            <a:r>
              <a:rPr lang="en-US" altLang="zh-CN" sz="2400" dirty="0">
                <a:latin typeface="楷体_GB2312" pitchFamily="49" charset="-122"/>
                <a:ea typeface="楷体_GB2312" pitchFamily="49" charset="-122"/>
              </a:rPr>
              <a:t>符号</a:t>
            </a:r>
            <a:r>
              <a:rPr lang="zh-CN" altLang="en-US" sz="2400" dirty="0">
                <a:latin typeface="楷体_GB2312" pitchFamily="49" charset="-122"/>
                <a:ea typeface="楷体_GB2312" pitchFamily="49" charset="-122"/>
              </a:rPr>
              <a:t>表</a:t>
            </a:r>
            <a:r>
              <a:rPr lang="zh-CN" altLang="zh-CN" sz="2400" dirty="0">
                <a:latin typeface="楷体_GB2312" pitchFamily="49" charset="-122"/>
                <a:ea typeface="楷体_GB2312" pitchFamily="49" charset="-122"/>
              </a:rPr>
              <a:t>的组织方式</a:t>
            </a:r>
            <a:endParaRPr lang="en-US" altLang="en-US" sz="2400" dirty="0">
              <a:latin typeface="楷体_GB2312" pitchFamily="49" charset="-122"/>
              <a:ea typeface="楷体_GB2312" pitchFamily="49" charset="-122"/>
            </a:endParaRPr>
          </a:p>
          <a:p>
            <a:pPr lvl="1">
              <a:lnSpc>
                <a:spcPct val="125000"/>
              </a:lnSpc>
              <a:spcBef>
                <a:spcPct val="0"/>
              </a:spcBef>
              <a:buClr>
                <a:schemeClr val="accent2"/>
              </a:buClr>
              <a:buSzPct val="76000"/>
              <a:buFont typeface="Wingdings 3" panose="05040102010807070707" pitchFamily="18" charset="2"/>
            </a:pPr>
            <a:r>
              <a:rPr lang="en-US" altLang="en-US" sz="2400" dirty="0">
                <a:latin typeface="楷体_GB2312" pitchFamily="49" charset="-122"/>
                <a:ea typeface="楷体_GB2312" pitchFamily="49" charset="-122"/>
              </a:rPr>
              <a:t>安排各项各栏的存储单元为固定长度</a:t>
            </a:r>
            <a:endParaRPr lang="en-US" altLang="en-US" sz="2400" dirty="0">
              <a:latin typeface="楷体_GB2312" pitchFamily="49" charset="-122"/>
              <a:ea typeface="楷体_GB2312" pitchFamily="49" charset="-122"/>
            </a:endParaRPr>
          </a:p>
          <a:p>
            <a:pPr lvl="1">
              <a:lnSpc>
                <a:spcPct val="125000"/>
              </a:lnSpc>
              <a:spcBef>
                <a:spcPct val="0"/>
              </a:spcBef>
              <a:buClr>
                <a:schemeClr val="accent2"/>
              </a:buClr>
              <a:buSzPct val="76000"/>
              <a:buFont typeface="Wingdings 3" panose="05040102010807070707" pitchFamily="18" charset="2"/>
            </a:pPr>
            <a:r>
              <a:rPr lang="en-US" altLang="en-US" sz="2400" dirty="0">
                <a:latin typeface="楷体_GB2312" pitchFamily="49" charset="-122"/>
                <a:ea typeface="楷体_GB2312" pitchFamily="49" charset="-122"/>
              </a:rPr>
              <a:t>用间接方式安排各栏存储单元</a:t>
            </a:r>
            <a:endParaRPr lang="zh-CN" altLang="en-US" dirty="0">
              <a:latin typeface="楷体_GB2312" pitchFamily="49" charset="-122"/>
              <a:ea typeface="楷体_GB2312" pitchFamily="49" charset="-122"/>
            </a:endParaRPr>
          </a:p>
        </p:txBody>
      </p:sp>
      <p:sp>
        <p:nvSpPr>
          <p:cNvPr id="15364"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15365"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Symbol table</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25000"/>
              </a:lnSpc>
              <a:spcBef>
                <a:spcPct val="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设符号表可容纳</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N</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项，每项需用</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K</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个字</a:t>
            </a: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25000"/>
              </a:lnSpc>
              <a:spcBef>
                <a:spcPct val="0"/>
              </a:spcBef>
              <a:spcAft>
                <a:spcPct val="0"/>
              </a:spcAft>
              <a:buClr>
                <a:schemeClr val="accent2"/>
              </a:buClr>
              <a:buSzPct val="76000"/>
              <a:buFont typeface="Wingdings 3" panose="05040102010807070707" pitchFamily="18" charset="2"/>
              <a:buChar char=""/>
              <a:defRPr/>
            </a:pPr>
            <a:r>
              <a:rPr kumimoji="0" lang="zh-CN" altLang="en-US" sz="2800" b="0" i="0" u="none" strike="noStrike" kern="1200" cap="none" spc="0" normalizeH="0" baseline="0" noProof="1" smtClean="0">
                <a:ln>
                  <a:noFill/>
                </a:ln>
                <a:solidFill>
                  <a:srgbClr val="0000CC"/>
                </a:solidFill>
                <a:effectLst/>
                <a:uLnTx/>
                <a:uFillTx/>
                <a:latin typeface="+mj-lt"/>
                <a:ea typeface="楷体_GB2312" pitchFamily="49" charset="-122"/>
                <a:cs typeface="+mn-cs"/>
              </a:rPr>
              <a:t>把每一项置于连续</a:t>
            </a:r>
            <a:r>
              <a:rPr kumimoji="0" lang="en-US" altLang="zh-CN" sz="2800" b="0" i="0" u="none" strike="noStrike" kern="1200" cap="none" spc="0" normalizeH="0" baseline="0" noProof="1" smtClean="0">
                <a:ln>
                  <a:noFill/>
                </a:ln>
                <a:solidFill>
                  <a:srgbClr val="0000CC"/>
                </a:solidFill>
                <a:effectLst/>
                <a:uLnTx/>
                <a:uFillTx/>
                <a:latin typeface="+mj-lt"/>
                <a:ea typeface="楷体_GB2312" pitchFamily="49" charset="-122"/>
                <a:cs typeface="+mn-cs"/>
              </a:rPr>
              <a:t>K</a:t>
            </a:r>
            <a:r>
              <a:rPr kumimoji="0" lang="zh-CN" altLang="en-US"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个</a:t>
            </a:r>
            <a:r>
              <a:rPr kumimoji="0" lang="en-US" altLang="zh-CN" sz="28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存储单元中</a:t>
            </a:r>
            <a:endParaRPr kumimoji="0" lang="zh-CN" altLang="en-US" sz="28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822325" marR="0" lvl="2" indent="-228600" algn="l" defTabSz="914400" rtl="0" eaLnBrk="0" fontAlgn="base" latinLnBrk="0" hangingPunct="0">
              <a:lnSpc>
                <a:spcPct val="125000"/>
              </a:lnSpc>
              <a:spcBef>
                <a:spcPct val="0"/>
              </a:spcBef>
              <a:spcAft>
                <a:spcPct val="0"/>
              </a:spcAft>
              <a:buClr>
                <a:srgbClr val="BCBCBC"/>
              </a:buClr>
              <a:buSzPct val="76000"/>
              <a:buFont typeface="Wingdings 3" panose="05040102010807070707" pitchFamily="18" charset="2"/>
              <a:buChar char=""/>
              <a:defRPr/>
            </a:pPr>
            <a:r>
              <a:rPr kumimoji="0" lang="en-US" altLang="zh-CN" sz="24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构成一张</a:t>
            </a:r>
            <a:r>
              <a:rPr kumimoji="0" lang="en-US" altLang="zh-CN" sz="2400" b="0" i="0" u="none" strike="noStrike" kern="1200" cap="none" spc="0" normalizeH="0" baseline="0" noProof="1" smtClean="0">
                <a:ln>
                  <a:noFill/>
                </a:ln>
                <a:solidFill>
                  <a:srgbClr val="0000CC"/>
                </a:solidFill>
                <a:effectLst/>
                <a:uLnTx/>
                <a:uFillTx/>
                <a:latin typeface="+mj-lt"/>
                <a:ea typeface="楷体_GB2312" pitchFamily="49" charset="-122"/>
                <a:cs typeface="+mn-cs"/>
              </a:rPr>
              <a:t>K*N</a:t>
            </a:r>
            <a:r>
              <a:rPr kumimoji="0" lang="zh-CN" altLang="en-US" sz="2400" b="0" i="0" u="none" strike="noStrike" kern="1200" cap="none" spc="0" normalizeH="0" baseline="0" noProof="1" smtClean="0">
                <a:ln>
                  <a:noFill/>
                </a:ln>
                <a:solidFill>
                  <a:srgbClr val="0000CC"/>
                </a:solidFill>
                <a:effectLst/>
                <a:uLnTx/>
                <a:uFillTx/>
                <a:latin typeface="+mj-lt"/>
                <a:ea typeface="楷体_GB2312" pitchFamily="49" charset="-122"/>
                <a:cs typeface="+mn-cs"/>
              </a:rPr>
              <a:t>的表</a:t>
            </a:r>
            <a:endParaRPr kumimoji="0" lang="zh-CN" altLang="en-US" sz="24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548005" marR="0" lvl="1" indent="-273050" algn="l" defTabSz="914400" rtl="0" eaLnBrk="0" fontAlgn="base" latinLnBrk="0" hangingPunct="0">
              <a:lnSpc>
                <a:spcPct val="125000"/>
              </a:lnSpc>
              <a:spcBef>
                <a:spcPct val="0"/>
              </a:spcBef>
              <a:spcAft>
                <a:spcPct val="0"/>
              </a:spcAft>
              <a:buClr>
                <a:schemeClr val="accent2"/>
              </a:buClr>
              <a:buSzPct val="76000"/>
              <a:buFont typeface="Wingdings 3" panose="05040102010807070707" pitchFamily="18" charset="2"/>
              <a:buChar char=""/>
              <a:defRPr/>
            </a:pPr>
            <a:endParaRPr kumimoji="0" lang="en-US" altLang="zh-CN" sz="2800" b="0" i="0" u="none" strike="noStrike" kern="1200" cap="none" spc="0" normalizeH="0" baseline="0" noProof="1" smtClean="0">
              <a:ln>
                <a:noFill/>
              </a:ln>
              <a:solidFill>
                <a:srgbClr val="0000CC"/>
              </a:solidFill>
              <a:effectLst/>
              <a:uLnTx/>
              <a:uFillTx/>
              <a:latin typeface="+mj-lt"/>
              <a:ea typeface="楷体_GB2312" pitchFamily="49" charset="-122"/>
              <a:cs typeface="+mn-cs"/>
            </a:endParaRPr>
          </a:p>
          <a:p>
            <a:pPr marL="548005" marR="0" lvl="1" indent="-273050" algn="l" defTabSz="914400" rtl="0" eaLnBrk="0" fontAlgn="base" latinLnBrk="0" hangingPunct="0">
              <a:lnSpc>
                <a:spcPct val="125000"/>
              </a:lnSpc>
              <a:spcBef>
                <a:spcPct val="0"/>
              </a:spcBef>
              <a:spcAft>
                <a:spcPct val="0"/>
              </a:spcAft>
              <a:buClr>
                <a:schemeClr val="accent2"/>
              </a:buClr>
              <a:buSzPct val="76000"/>
              <a:buFont typeface="Wingdings 3" panose="05040102010807070707" pitchFamily="18" charset="2"/>
              <a:buChar char=""/>
              <a:defRPr/>
            </a:pPr>
            <a:r>
              <a:rPr kumimoji="0" lang="zh-CN" altLang="en-US" sz="2800" b="0" i="0" u="none" strike="noStrike" kern="1200" cap="none" spc="0" normalizeH="0" baseline="0" noProof="1" smtClean="0">
                <a:ln>
                  <a:noFill/>
                </a:ln>
                <a:solidFill>
                  <a:srgbClr val="0000CC"/>
                </a:solidFill>
                <a:effectLst/>
                <a:uLnTx/>
                <a:uFillTx/>
                <a:latin typeface="+mj-lt"/>
                <a:ea typeface="楷体_GB2312" pitchFamily="49" charset="-122"/>
                <a:cs typeface="+mn-cs"/>
              </a:rPr>
              <a:t>把整个符号表分成</a:t>
            </a:r>
            <a:r>
              <a:rPr kumimoji="0" lang="en-US" altLang="zh-CN" sz="2800" b="0" i="0" u="none" strike="noStrike" kern="1200" cap="none" spc="0" normalizeH="0" baseline="0" noProof="1" smtClean="0">
                <a:ln>
                  <a:noFill/>
                </a:ln>
                <a:solidFill>
                  <a:srgbClr val="0000CC"/>
                </a:solidFill>
                <a:effectLst/>
                <a:uLnTx/>
                <a:uFillTx/>
                <a:latin typeface="+mj-lt"/>
                <a:ea typeface="楷体_GB2312" pitchFamily="49" charset="-122"/>
                <a:cs typeface="+mn-cs"/>
              </a:rPr>
              <a:t>m</a:t>
            </a:r>
            <a:r>
              <a:rPr kumimoji="0" lang="zh-CN" altLang="en-US" sz="2800" b="0" i="0" u="none" strike="noStrike" kern="1200" cap="none" spc="0" normalizeH="0" baseline="0" noProof="1" smtClean="0">
                <a:ln>
                  <a:noFill/>
                </a:ln>
                <a:solidFill>
                  <a:srgbClr val="0000CC"/>
                </a:solidFill>
                <a:effectLst/>
                <a:uLnTx/>
                <a:uFillTx/>
                <a:latin typeface="+mj-lt"/>
                <a:ea typeface="楷体_GB2312" pitchFamily="49" charset="-122"/>
                <a:cs typeface="+mn-cs"/>
              </a:rPr>
              <a:t>个子表，如</a:t>
            </a:r>
            <a:r>
              <a:rPr kumimoji="0" lang="en-US" altLang="en-US"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T</a:t>
            </a:r>
            <a:r>
              <a:rPr kumimoji="0" lang="en-US" altLang="en-US" sz="2800" b="0" i="0" u="none" strike="noStrike" kern="1200" cap="none" spc="0" normalizeH="0" baseline="-25000" noProof="0" dirty="0" smtClean="0">
                <a:ln>
                  <a:noFill/>
                </a:ln>
                <a:solidFill>
                  <a:srgbClr val="0000CC"/>
                </a:solidFill>
                <a:effectLst/>
                <a:uLnTx/>
                <a:uFillTx/>
                <a:latin typeface="+mj-lt"/>
                <a:ea typeface="楷体_GB2312" pitchFamily="49" charset="-122"/>
                <a:cs typeface="+mn-cs"/>
              </a:rPr>
              <a:t>1</a:t>
            </a:r>
            <a:r>
              <a:rPr kumimoji="0" lang="en-US" altLang="en-US"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,T</a:t>
            </a:r>
            <a:r>
              <a:rPr kumimoji="0" lang="en-US" altLang="en-US" sz="2800" b="0" i="0" u="none" strike="noStrike" kern="1200" cap="none" spc="0" normalizeH="0" baseline="-25000" noProof="0" dirty="0" smtClean="0">
                <a:ln>
                  <a:noFill/>
                </a:ln>
                <a:solidFill>
                  <a:srgbClr val="0000CC"/>
                </a:solidFill>
                <a:effectLst/>
                <a:uLnTx/>
                <a:uFillTx/>
                <a:latin typeface="+mj-lt"/>
                <a:ea typeface="楷体_GB2312" pitchFamily="49" charset="-122"/>
                <a:cs typeface="+mn-cs"/>
              </a:rPr>
              <a:t>2</a:t>
            </a:r>
            <a:r>
              <a:rPr kumimoji="0" lang="en-US" altLang="en-US"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,…T</a:t>
            </a:r>
            <a:r>
              <a:rPr kumimoji="0" lang="en-US" altLang="en-US" sz="2800" b="0" i="0" u="none" strike="noStrike" kern="1200" cap="none" spc="0" normalizeH="0" baseline="-25000" noProof="0" dirty="0" smtClean="0">
                <a:ln>
                  <a:noFill/>
                </a:ln>
                <a:solidFill>
                  <a:srgbClr val="0000CC"/>
                </a:solidFill>
                <a:effectLst/>
                <a:uLnTx/>
                <a:uFillTx/>
                <a:latin typeface="+mj-lt"/>
                <a:ea typeface="楷体_GB2312" pitchFamily="49" charset="-122"/>
                <a:cs typeface="+mn-cs"/>
              </a:rPr>
              <a:t>m</a:t>
            </a:r>
            <a:endPar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822325" marR="0" lvl="2" indent="-228600" algn="l" defTabSz="914400" rtl="0" eaLnBrk="0" fontAlgn="base" latinLnBrk="0" hangingPunct="0">
              <a:lnSpc>
                <a:spcPct val="125000"/>
              </a:lnSpc>
              <a:spcBef>
                <a:spcPct val="0"/>
              </a:spcBef>
              <a:spcAft>
                <a:spcPct val="0"/>
              </a:spcAft>
              <a:buClr>
                <a:srgbClr val="BCBCBC"/>
              </a:buClr>
              <a:buSzPct val="76000"/>
              <a:buFont typeface="Wingdings 3" panose="05040102010807070707" pitchFamily="18" charset="2"/>
              <a:buChar char=""/>
              <a:defRPr/>
            </a:pPr>
            <a:r>
              <a:rPr kumimoji="0" lang="zh-CN" altLang="en-US" sz="2400" b="0" i="0" u="none" strike="noStrike" kern="1200" cap="none" spc="0" normalizeH="0" baseline="0" noProof="1" smtClean="0">
                <a:ln>
                  <a:noFill/>
                </a:ln>
                <a:solidFill>
                  <a:srgbClr val="0000CC"/>
                </a:solidFill>
                <a:effectLst/>
                <a:uLnTx/>
                <a:uFillTx/>
                <a:latin typeface="+mj-lt"/>
                <a:ea typeface="楷体_GB2312" pitchFamily="49" charset="-122"/>
                <a:cs typeface="+mn-cs"/>
              </a:rPr>
              <a:t>每个子表含有</a:t>
            </a:r>
            <a:r>
              <a:rPr kumimoji="0" lang="en-US" altLang="zh-CN" sz="2400" b="0" i="0" u="none" strike="noStrike" kern="1200" cap="none" spc="0" normalizeH="0" baseline="0" noProof="1" smtClean="0">
                <a:ln>
                  <a:noFill/>
                </a:ln>
                <a:solidFill>
                  <a:srgbClr val="0000CC"/>
                </a:solidFill>
                <a:effectLst/>
                <a:uLnTx/>
                <a:uFillTx/>
                <a:latin typeface="+mj-lt"/>
                <a:ea typeface="楷体_GB2312" pitchFamily="49" charset="-122"/>
                <a:cs typeface="+mn-cs"/>
              </a:rPr>
              <a:t>N</a:t>
            </a:r>
            <a:r>
              <a:rPr kumimoji="0" lang="zh-CN" altLang="en-US" sz="2400" b="0" i="0" u="none" strike="noStrike" kern="1200" cap="none" spc="0" normalizeH="0" baseline="0" noProof="1" smtClean="0">
                <a:ln>
                  <a:noFill/>
                </a:ln>
                <a:solidFill>
                  <a:srgbClr val="0000CC"/>
                </a:solidFill>
                <a:effectLst/>
                <a:uLnTx/>
                <a:uFillTx/>
                <a:latin typeface="+mj-lt"/>
                <a:ea typeface="楷体_GB2312" pitchFamily="49" charset="-122"/>
                <a:cs typeface="+mn-cs"/>
              </a:rPr>
              <a:t>项</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6388"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16389"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Search</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25000"/>
              </a:lnSpc>
              <a:spcBef>
                <a:spcPct val="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1" smtClean="0">
                <a:ln>
                  <a:noFill/>
                </a:ln>
                <a:solidFill>
                  <a:schemeClr val="tx1"/>
                </a:solidFill>
                <a:effectLst/>
                <a:uLnTx/>
                <a:uFillTx/>
                <a:latin typeface="+mj-lt"/>
                <a:ea typeface="楷体_GB2312" pitchFamily="49" charset="-122"/>
                <a:cs typeface="+mn-cs"/>
              </a:rPr>
              <a:t>按关键字出现的顺序填写各项</a:t>
            </a:r>
            <a:endParaRPr kumimoji="0" lang="zh-CN" altLang="en-US" sz="2800" b="0" i="0" u="none" strike="noStrike" kern="1200" cap="none" spc="0" normalizeH="0" baseline="0" noProof="1"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25000"/>
              </a:lnSpc>
              <a:spcBef>
                <a:spcPct val="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1" smtClean="0">
                <a:ln>
                  <a:noFill/>
                </a:ln>
                <a:solidFill>
                  <a:schemeClr val="tx1"/>
                </a:solidFill>
                <a:effectLst/>
                <a:uLnTx/>
                <a:uFillTx/>
                <a:latin typeface="+mj-lt"/>
                <a:ea typeface="楷体_GB2312" pitchFamily="49" charset="-122"/>
                <a:cs typeface="+mn-cs"/>
              </a:rPr>
              <a:t>填表快，查找慢</a:t>
            </a:r>
            <a:endParaRPr kumimoji="0" lang="zh-CN" altLang="en-US" sz="2800" b="0" i="0" u="none" strike="noStrike" kern="1200" cap="none" spc="0" normalizeH="0" baseline="0" noProof="1"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25000"/>
              </a:lnSpc>
              <a:spcBef>
                <a:spcPct val="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1" smtClean="0">
                <a:ln>
                  <a:noFill/>
                </a:ln>
                <a:solidFill>
                  <a:schemeClr val="tx1"/>
                </a:solidFill>
                <a:effectLst/>
                <a:uLnTx/>
                <a:uFillTx/>
                <a:latin typeface="+mj-lt"/>
                <a:ea typeface="楷体_GB2312" pitchFamily="49" charset="-122"/>
                <a:cs typeface="+mn-cs"/>
              </a:rPr>
              <a:t>结构简单，节省空间</a:t>
            </a: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25000"/>
              </a:lnSpc>
              <a:spcBef>
                <a:spcPct val="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1" smtClean="0">
                <a:ln>
                  <a:noFill/>
                </a:ln>
                <a:solidFill>
                  <a:schemeClr val="tx1"/>
                </a:solidFill>
                <a:effectLst/>
                <a:uLnTx/>
                <a:uFillTx/>
                <a:latin typeface="+mj-lt"/>
                <a:ea typeface="楷体_GB2312" pitchFamily="49" charset="-122"/>
                <a:cs typeface="+mn-cs"/>
              </a:rPr>
              <a:t>效率低</a:t>
            </a: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25000"/>
              </a:lnSpc>
              <a:spcBef>
                <a:spcPct val="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1" smtClean="0">
                <a:ln>
                  <a:noFill/>
                </a:ln>
                <a:solidFill>
                  <a:schemeClr val="tx2"/>
                </a:solidFill>
                <a:effectLst/>
                <a:uLnTx/>
                <a:uFillTx/>
                <a:latin typeface="+mj-lt"/>
                <a:ea typeface="楷体_GB2312" pitchFamily="49" charset="-122"/>
                <a:cs typeface="+mn-cs"/>
              </a:rPr>
              <a:t>查找时间</a:t>
            </a:r>
            <a:r>
              <a:rPr kumimoji="0" lang="zh-CN" altLang="en-US" sz="2400" b="0" i="0" u="none" strike="noStrike" kern="1200" cap="none" spc="0" normalizeH="0" baseline="0" noProof="0" dirty="0" smtClean="0">
                <a:ln>
                  <a:noFill/>
                </a:ln>
                <a:solidFill>
                  <a:schemeClr val="tx2"/>
                </a:solidFill>
                <a:effectLst/>
                <a:uLnTx/>
                <a:uFillTx/>
                <a:latin typeface="+mj-lt"/>
                <a:ea typeface="楷体_GB2312" pitchFamily="49" charset="-122"/>
                <a:cs typeface="+mn-cs"/>
              </a:rPr>
              <a:t>复杂度</a:t>
            </a:r>
            <a:r>
              <a:rPr kumimoji="0" lang="zh-CN" altLang="en-US" sz="2400" b="0" i="0" u="none" strike="noStrike" kern="1200" cap="none" spc="0" normalizeH="0" baseline="0" noProof="1" smtClean="0">
                <a:ln>
                  <a:noFill/>
                </a:ln>
                <a:solidFill>
                  <a:schemeClr val="tx2"/>
                </a:solidFill>
                <a:effectLst/>
                <a:uLnTx/>
                <a:uFillTx/>
                <a:latin typeface="+mj-lt"/>
                <a:ea typeface="楷体_GB2312" pitchFamily="49" charset="-122"/>
                <a:cs typeface="+mn-cs"/>
              </a:rPr>
              <a:t>：</a:t>
            </a:r>
            <a:r>
              <a:rPr kumimoji="0" lang="en-US" altLang="zh-CN" sz="2400" b="0" i="1" u="none" strike="noStrike" kern="1200" cap="none" spc="0" normalizeH="0" baseline="0" noProof="0" dirty="0" smtClean="0">
                <a:ln>
                  <a:noFill/>
                </a:ln>
                <a:solidFill>
                  <a:srgbClr val="0000CC"/>
                </a:solidFill>
                <a:effectLst/>
                <a:uLnTx/>
                <a:uFillTx/>
                <a:latin typeface="+mj-lt"/>
                <a:ea typeface="楷体_GB2312" pitchFamily="49" charset="-122"/>
                <a:cs typeface="+mn-cs"/>
              </a:rPr>
              <a:t>O</a:t>
            </a:r>
            <a:r>
              <a:rPr kumimoji="0" lang="en-US" altLang="zh-CN" sz="2400" b="0" i="1" u="none" strike="noStrike" kern="1200" cap="none" spc="0" normalizeH="0" baseline="0" noProof="1" smtClean="0">
                <a:ln>
                  <a:noFill/>
                </a:ln>
                <a:solidFill>
                  <a:srgbClr val="0000CC"/>
                </a:solidFill>
                <a:effectLst/>
                <a:uLnTx/>
                <a:uFillTx/>
                <a:latin typeface="+mj-lt"/>
                <a:ea typeface="楷体_GB2312" pitchFamily="49" charset="-122"/>
                <a:cs typeface="+mn-cs"/>
              </a:rPr>
              <a:t>(n)</a:t>
            </a:r>
            <a:endPar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273050" marR="0" lvl="0" indent="-273050" algn="l" defTabSz="914400" rtl="0" eaLnBrk="0" fontAlgn="base" latinLnBrk="0" hangingPunct="0">
              <a:lnSpc>
                <a:spcPct val="125000"/>
              </a:lnSpc>
              <a:spcBef>
                <a:spcPct val="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1" smtClean="0">
                <a:ln>
                  <a:noFill/>
                </a:ln>
                <a:solidFill>
                  <a:schemeClr val="tx1"/>
                </a:solidFill>
                <a:effectLst/>
                <a:uLnTx/>
                <a:uFillTx/>
                <a:latin typeface="+mj-lt"/>
                <a:ea typeface="楷体_GB2312" pitchFamily="49" charset="-122"/>
                <a:cs typeface="+mn-cs"/>
              </a:rPr>
              <a:t>改进：</a:t>
            </a:r>
            <a:r>
              <a:rPr kumimoji="0" lang="zh-CN" altLang="en-US"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自适应线性表</a:t>
            </a:r>
            <a:endParaRPr kumimoji="0" lang="zh-CN" altLang="en-US" sz="28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548005" marR="0" lvl="1" indent="-273050" algn="l" defTabSz="914400" rtl="0" eaLnBrk="0" fontAlgn="base" latinLnBrk="0" hangingPunct="0">
              <a:lnSpc>
                <a:spcPct val="125000"/>
              </a:lnSpc>
              <a:spcBef>
                <a:spcPct val="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“最新最近”访问原则</a:t>
            </a:r>
            <a:endParaRPr kumimoji="0" lang="zh-CN" altLang="en-US" sz="24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7412"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17413"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tags/tag1.xml><?xml version="1.0" encoding="utf-8"?>
<p:tagLst xmlns:p="http://schemas.openxmlformats.org/presentationml/2006/main">
  <p:tag name="KSO_WM_UNIT_TABLE_BEAUTIFY" val="smartTable{03bc5b9c-d51d-4547-86d9-463215a2b697}"/>
  <p:tag name="TABLE_ENDDRAG_ORIGIN_RECT" val="294*136"/>
  <p:tag name="TABLE_ENDDRAG_RECT" val="59*343*294*136"/>
</p:tagLst>
</file>

<file path=ppt/tags/tag2.xml><?xml version="1.0" encoding="utf-8"?>
<p:tagLst xmlns:p="http://schemas.openxmlformats.org/presentationml/2006/main">
  <p:tag name="KSO_WM_UNIT_PLACING_PICTURE_USER_VIEWPORT" val="{&quot;height&quot;:7650,&quot;width&quot;:1341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原創">
  <a:themeElements>
    <a:clrScheme name="原創">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原創">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原創">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0</TotalTime>
  <Words>3400</Words>
  <Application>WPS 演示</Application>
  <PresentationFormat>全屏显示(4:3)</PresentationFormat>
  <Paragraphs>476</Paragraphs>
  <Slides>30</Slides>
  <Notes>3</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30</vt:i4>
      </vt:variant>
    </vt:vector>
  </HeadingPairs>
  <TitlesOfParts>
    <vt:vector size="53" baseType="lpstr">
      <vt:lpstr>Arial</vt:lpstr>
      <vt:lpstr>宋体</vt:lpstr>
      <vt:lpstr>Wingdings</vt:lpstr>
      <vt:lpstr>Times New Roman</vt:lpstr>
      <vt:lpstr>PMingLiU</vt:lpstr>
      <vt:lpstr>MingLiU-ExtB</vt:lpstr>
      <vt:lpstr>Bookman Old Style</vt:lpstr>
      <vt:lpstr>Wingdings 3</vt:lpstr>
      <vt:lpstr>Wingdings 3</vt:lpstr>
      <vt:lpstr>標楷體</vt:lpstr>
      <vt:lpstr>楷体_GB2312</vt:lpstr>
      <vt:lpstr>Arial Unicode MS</vt:lpstr>
      <vt:lpstr>新宋体</vt:lpstr>
      <vt:lpstr>Gill Sans MT</vt:lpstr>
      <vt:lpstr>微软雅黑</vt:lpstr>
      <vt:lpstr>Arial Unicode MS</vt:lpstr>
      <vt:lpstr>Symbol</vt:lpstr>
      <vt:lpstr>楷体_GB2312</vt:lpstr>
      <vt:lpstr>Wingdings 2</vt:lpstr>
      <vt:lpstr>PMingLiU</vt:lpstr>
      <vt:lpstr>Segoe Print</vt:lpstr>
      <vt:lpstr>华文新魏</vt:lpstr>
      <vt:lpstr>原創</vt:lpstr>
      <vt:lpstr>Chapter 8 运行时存储空间组织</vt:lpstr>
      <vt:lpstr>Outlines</vt:lpstr>
      <vt:lpstr>Symbol table</vt:lpstr>
      <vt:lpstr>Symbol table</vt:lpstr>
      <vt:lpstr>Symbol table</vt:lpstr>
      <vt:lpstr>Symbol table</vt:lpstr>
      <vt:lpstr>Symbol table</vt:lpstr>
      <vt:lpstr>Symbol table</vt:lpstr>
      <vt:lpstr>Search</vt:lpstr>
      <vt:lpstr>Search</vt:lpstr>
      <vt:lpstr>Search</vt:lpstr>
      <vt:lpstr>Symbol table</vt:lpstr>
      <vt:lpstr>Content</vt:lpstr>
      <vt:lpstr>Run-time environment</vt:lpstr>
      <vt:lpstr>Run-time environment</vt:lpstr>
      <vt:lpstr>Run-time environment</vt:lpstr>
      <vt:lpstr>Run-time environment</vt:lpstr>
      <vt:lpstr>Parameter passing</vt:lpstr>
      <vt:lpstr>Run-time environment</vt:lpstr>
      <vt:lpstr>PowerPoint 演示文稿</vt:lpstr>
      <vt:lpstr>PowerPoint 演示文稿</vt:lpstr>
      <vt:lpstr>PowerPoint 演示文稿</vt:lpstr>
      <vt:lpstr>PowerPoint 演示文稿</vt:lpstr>
      <vt:lpstr>PowerPoint 演示文稿</vt:lpstr>
      <vt:lpstr>PowerPoint 演示文稿</vt:lpstr>
      <vt:lpstr>Run-time environment</vt:lpstr>
      <vt:lpstr>Run-time environment</vt:lpstr>
      <vt:lpstr>Run-time environment</vt:lpstr>
      <vt:lpstr>Exercise</vt:lpstr>
      <vt:lpstr>Exercise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Yeh-Ching Chung</dc:creator>
  <cp:lastModifiedBy>cyang</cp:lastModifiedBy>
  <cp:revision>1295</cp:revision>
  <dcterms:created xsi:type="dcterms:W3CDTF">2022-05-04T07:13:00Z</dcterms:created>
  <dcterms:modified xsi:type="dcterms:W3CDTF">2022-05-08T13:00:17Z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F399B6993E4A4B59BD745A83975E9AAD</vt:lpwstr>
  </property>
  <property fmtid="{D5CDD505-2E9C-101B-9397-08002B2CF9AE}" pid="3" name="KSOProductBuildVer">
    <vt:lpwstr>2052-11.1.0.11691</vt:lpwstr>
  </property>
</Properties>
</file>