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1456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F4BC3-7FFC-4CD6-8227-EB4032B9954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C75F46-0F57-4335-9571-B8ABF7006D0F}">
      <dgm:prSet phldrT="[文本]"/>
      <dgm:spPr/>
      <dgm:t>
        <a:bodyPr/>
        <a:lstStyle/>
        <a:p>
          <a:r>
            <a:rPr lang="zh-CN" altLang="en-US" dirty="0"/>
            <a:t>开始</a:t>
          </a:r>
        </a:p>
      </dgm:t>
    </dgm:pt>
    <dgm:pt modelId="{F16A4DA4-87B9-469F-AF7A-33F2BAD11F60}" cxnId="{CFA8C704-5992-4C7F-B9EB-FF2723CB7AF8}" type="parTrans">
      <dgm:prSet/>
      <dgm:spPr/>
      <dgm:t>
        <a:bodyPr/>
        <a:lstStyle/>
        <a:p>
          <a:endParaRPr lang="zh-CN" altLang="en-US"/>
        </a:p>
      </dgm:t>
    </dgm:pt>
    <dgm:pt modelId="{2FA90937-9190-45F7-8E71-4425B1AFC0BA}" cxnId="{CFA8C704-5992-4C7F-B9EB-FF2723CB7AF8}" type="sibTrans">
      <dgm:prSet/>
      <dgm:spPr/>
      <dgm:t>
        <a:bodyPr/>
        <a:lstStyle/>
        <a:p>
          <a:endParaRPr lang="zh-CN" altLang="en-US"/>
        </a:p>
      </dgm:t>
    </dgm:pt>
    <dgm:pt modelId="{639BBE1E-F4C3-4CD2-90E6-61866013BDBC}">
      <dgm:prSet phldrT="[文本]"/>
      <dgm:spPr/>
      <dgm:t>
        <a:bodyPr/>
        <a:lstStyle/>
        <a:p>
          <a:r>
            <a:rPr lang="zh-CN" altLang="en-US" dirty="0"/>
            <a:t>模式</a:t>
          </a:r>
          <a:r>
            <a:rPr lang="en-US" altLang="zh-CN" dirty="0"/>
            <a:t>1</a:t>
          </a:r>
          <a:endParaRPr lang="zh-CN" altLang="en-US" dirty="0"/>
        </a:p>
      </dgm:t>
    </dgm:pt>
    <dgm:pt modelId="{A0A73563-B02B-4399-A643-E25A08109351}" cxnId="{6EFCD4E9-BEEF-4E42-8084-82DAB18A8CB2}" type="parTrans">
      <dgm:prSet/>
      <dgm:spPr/>
      <dgm:t>
        <a:bodyPr/>
        <a:lstStyle/>
        <a:p>
          <a:endParaRPr lang="zh-CN" altLang="en-US"/>
        </a:p>
      </dgm:t>
    </dgm:pt>
    <dgm:pt modelId="{33BAE6E4-C146-4DB7-9843-F39892F92FCF}" cxnId="{6EFCD4E9-BEEF-4E42-8084-82DAB18A8CB2}" type="sibTrans">
      <dgm:prSet/>
      <dgm:spPr/>
      <dgm:t>
        <a:bodyPr/>
        <a:lstStyle/>
        <a:p>
          <a:endParaRPr lang="zh-CN" altLang="en-US"/>
        </a:p>
      </dgm:t>
    </dgm:pt>
    <dgm:pt modelId="{8097781F-4FD4-43EC-B701-B9C50DBF3C2E}">
      <dgm:prSet phldrT="[文本]"/>
      <dgm:spPr/>
      <dgm:t>
        <a:bodyPr/>
        <a:lstStyle/>
        <a:p>
          <a:r>
            <a:rPr lang="el-GR" altLang="zh-CN" dirty="0"/>
            <a:t>α</a:t>
          </a:r>
          <a:endParaRPr lang="zh-CN" altLang="en-US" dirty="0"/>
        </a:p>
      </dgm:t>
    </dgm:pt>
    <dgm:pt modelId="{794E0AB5-A36B-41D4-B3B0-876234EE753C}" cxnId="{0FA487B4-C9C0-43FD-B108-742626422103}" type="parTrans">
      <dgm:prSet/>
      <dgm:spPr/>
      <dgm:t>
        <a:bodyPr/>
        <a:lstStyle/>
        <a:p>
          <a:endParaRPr lang="zh-CN" altLang="en-US"/>
        </a:p>
      </dgm:t>
    </dgm:pt>
    <dgm:pt modelId="{9C519715-C6BE-482A-B18F-2C26F13E14AC}" cxnId="{0FA487B4-C9C0-43FD-B108-742626422103}" type="sibTrans">
      <dgm:prSet/>
      <dgm:spPr/>
      <dgm:t>
        <a:bodyPr/>
        <a:lstStyle/>
        <a:p>
          <a:endParaRPr lang="zh-CN" altLang="en-US"/>
        </a:p>
      </dgm:t>
    </dgm:pt>
    <dgm:pt modelId="{0E37B25F-8DDB-4A24-9AD2-728BDEF83DBD}">
      <dgm:prSet phldrT="[文本]"/>
      <dgm:spPr/>
      <dgm:t>
        <a:bodyPr/>
        <a:lstStyle/>
        <a:p>
          <a:r>
            <a:rPr lang="el-GR" altLang="zh-CN" dirty="0"/>
            <a:t>β</a:t>
          </a:r>
          <a:endParaRPr lang="zh-CN" altLang="en-US" dirty="0"/>
        </a:p>
      </dgm:t>
    </dgm:pt>
    <dgm:pt modelId="{8734F13F-55BE-494B-9CF3-C221F23E80B9}" cxnId="{F0244BAD-4557-4E04-98C2-CC6D9B0121FB}" type="parTrans">
      <dgm:prSet/>
      <dgm:spPr/>
      <dgm:t>
        <a:bodyPr/>
        <a:lstStyle/>
        <a:p>
          <a:endParaRPr lang="zh-CN" altLang="en-US"/>
        </a:p>
      </dgm:t>
    </dgm:pt>
    <dgm:pt modelId="{8D645BCD-540D-4DDD-B72B-1F68F352338D}" cxnId="{F0244BAD-4557-4E04-98C2-CC6D9B0121FB}" type="sibTrans">
      <dgm:prSet/>
      <dgm:spPr/>
      <dgm:t>
        <a:bodyPr/>
        <a:lstStyle/>
        <a:p>
          <a:endParaRPr lang="zh-CN" altLang="en-US"/>
        </a:p>
      </dgm:t>
    </dgm:pt>
    <dgm:pt modelId="{3CB21961-3E03-46F0-BC20-2E0D8A709B54}">
      <dgm:prSet phldrT="[文本]"/>
      <dgm:spPr/>
      <dgm:t>
        <a:bodyPr/>
        <a:lstStyle/>
        <a:p>
          <a:r>
            <a:rPr lang="zh-CN" altLang="en-US" dirty="0"/>
            <a:t>模式</a:t>
          </a:r>
          <a:r>
            <a:rPr lang="en-US" altLang="zh-CN" dirty="0"/>
            <a:t>2</a:t>
          </a:r>
          <a:endParaRPr lang="zh-CN" altLang="en-US" dirty="0"/>
        </a:p>
      </dgm:t>
    </dgm:pt>
    <dgm:pt modelId="{7A8B28D0-CBEA-4612-A9DA-B7F09D6E06D2}" cxnId="{6B212A63-1FF7-45EB-9D87-C3CA2EEAA9C6}" type="parTrans">
      <dgm:prSet/>
      <dgm:spPr>
        <a:ln w="38100">
          <a:solidFill>
            <a:srgbClr val="FF0000"/>
          </a:solidFill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7FD4C290-0BD7-426C-B73D-7C8305B1BB7B}" cxnId="{6B212A63-1FF7-45EB-9D87-C3CA2EEAA9C6}" type="sibTrans">
      <dgm:prSet/>
      <dgm:spPr/>
      <dgm:t>
        <a:bodyPr/>
        <a:lstStyle/>
        <a:p>
          <a:endParaRPr lang="zh-CN" altLang="en-US"/>
        </a:p>
      </dgm:t>
    </dgm:pt>
    <dgm:pt modelId="{99CAAD28-5806-4FFF-B043-94A34AD14FF6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不死锁</a:t>
          </a:r>
        </a:p>
      </dgm:t>
    </dgm:pt>
    <dgm:pt modelId="{D1B2A92A-43F5-466A-9513-20521531848C}" cxnId="{3E795CC6-5153-4C05-BE96-B62361DD07B7}" type="parTrans">
      <dgm:prSet/>
      <dgm:spPr>
        <a:ln w="38100">
          <a:solidFill>
            <a:srgbClr val="FF0000"/>
          </a:solidFill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7107D4A0-E128-48C8-8D44-5F02A441F178}" cxnId="{3E795CC6-5153-4C05-BE96-B62361DD07B7}" type="sibTrans">
      <dgm:prSet/>
      <dgm:spPr/>
      <dgm:t>
        <a:bodyPr/>
        <a:lstStyle/>
        <a:p>
          <a:endParaRPr lang="zh-CN" altLang="en-US"/>
        </a:p>
      </dgm:t>
    </dgm:pt>
    <dgm:pt modelId="{23A06A33-FBEC-4F32-AEF0-EC48BD9DACF4}">
      <dgm:prSet/>
      <dgm:spPr>
        <a:solidFill>
          <a:srgbClr val="FF0000"/>
        </a:solidFill>
      </dgm:spPr>
      <dgm:t>
        <a:bodyPr/>
        <a:lstStyle/>
        <a:p>
          <a:r>
            <a:rPr lang="zh-CN" altLang="en-US" dirty="0"/>
            <a:t>死锁</a:t>
          </a:r>
        </a:p>
      </dgm:t>
    </dgm:pt>
    <dgm:pt modelId="{2286374E-3332-42E3-BC75-7133FCBFA37D}" cxnId="{061BAD38-C119-4886-B75A-B425CBD066CC}" type="parTrans">
      <dgm:prSet/>
      <dgm:spPr/>
      <dgm:t>
        <a:bodyPr/>
        <a:lstStyle/>
        <a:p>
          <a:endParaRPr lang="zh-CN" altLang="en-US"/>
        </a:p>
      </dgm:t>
    </dgm:pt>
    <dgm:pt modelId="{76A588C7-02EC-47A0-BF57-388E2D6DDD41}" cxnId="{061BAD38-C119-4886-B75A-B425CBD066CC}" type="sibTrans">
      <dgm:prSet/>
      <dgm:spPr/>
      <dgm:t>
        <a:bodyPr/>
        <a:lstStyle/>
        <a:p>
          <a:endParaRPr lang="zh-CN" altLang="en-US"/>
        </a:p>
      </dgm:t>
    </dgm:pt>
    <dgm:pt modelId="{A85EBF13-1092-4809-81A0-5D867A665C17}">
      <dgm:prSet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不死锁</a:t>
          </a:r>
        </a:p>
      </dgm:t>
    </dgm:pt>
    <dgm:pt modelId="{04C315AE-3957-48A2-AEBD-1FF54C374D23}" cxnId="{1D980A9A-E0BC-4C9C-AEA3-850AAAF3A84A}" type="parTrans">
      <dgm:prSet/>
      <dgm:spPr/>
      <dgm:t>
        <a:bodyPr/>
        <a:lstStyle/>
        <a:p>
          <a:endParaRPr lang="zh-CN" altLang="en-US"/>
        </a:p>
      </dgm:t>
    </dgm:pt>
    <dgm:pt modelId="{31319874-465F-49C1-A2FC-142448A5409D}" cxnId="{1D980A9A-E0BC-4C9C-AEA3-850AAAF3A84A}" type="sibTrans">
      <dgm:prSet/>
      <dgm:spPr/>
      <dgm:t>
        <a:bodyPr/>
        <a:lstStyle/>
        <a:p>
          <a:endParaRPr lang="zh-CN" altLang="en-US"/>
        </a:p>
      </dgm:t>
    </dgm:pt>
    <dgm:pt modelId="{73E10996-6DA0-421A-8C98-3DFEB664AC77}" type="pres">
      <dgm:prSet presAssocID="{245F4BC3-7FFC-4CD6-8227-EB4032B9954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486F0E-36F4-41B4-B08E-1346A2062C1F}" type="pres">
      <dgm:prSet presAssocID="{BFC75F46-0F57-4335-9571-B8ABF7006D0F}" presName="root1" presStyleCnt="0"/>
      <dgm:spPr/>
    </dgm:pt>
    <dgm:pt modelId="{D52C2877-6982-4611-8883-AC950FA4372D}" type="pres">
      <dgm:prSet presAssocID="{BFC75F46-0F57-4335-9571-B8ABF7006D0F}" presName="LevelOneTextNode" presStyleLbl="node0" presStyleIdx="0" presStyleCnt="1">
        <dgm:presLayoutVars>
          <dgm:chPref val="3"/>
        </dgm:presLayoutVars>
      </dgm:prSet>
      <dgm:spPr/>
    </dgm:pt>
    <dgm:pt modelId="{C25ED1D1-4024-40B1-8AC2-A27A9051F92C}" type="pres">
      <dgm:prSet presAssocID="{BFC75F46-0F57-4335-9571-B8ABF7006D0F}" presName="level2hierChild" presStyleCnt="0"/>
      <dgm:spPr/>
    </dgm:pt>
    <dgm:pt modelId="{D9B9CF6E-EF43-40D3-856F-2230E66DF100}" type="pres">
      <dgm:prSet presAssocID="{A0A73563-B02B-4399-A643-E25A08109351}" presName="conn2-1" presStyleLbl="parChTrans1D2" presStyleIdx="0" presStyleCnt="2"/>
      <dgm:spPr/>
    </dgm:pt>
    <dgm:pt modelId="{9DD36489-F634-4465-B0DB-503DFAAAA434}" type="pres">
      <dgm:prSet presAssocID="{A0A73563-B02B-4399-A643-E25A08109351}" presName="connTx" presStyleLbl="parChTrans1D2" presStyleIdx="0" presStyleCnt="2"/>
      <dgm:spPr/>
    </dgm:pt>
    <dgm:pt modelId="{CA26AB52-1884-45FB-9F52-B12E42BF8899}" type="pres">
      <dgm:prSet presAssocID="{639BBE1E-F4C3-4CD2-90E6-61866013BDBC}" presName="root2" presStyleCnt="0"/>
      <dgm:spPr/>
    </dgm:pt>
    <dgm:pt modelId="{8443FB00-481D-450E-8095-683C377ADB2E}" type="pres">
      <dgm:prSet presAssocID="{639BBE1E-F4C3-4CD2-90E6-61866013BDBC}" presName="LevelTwoTextNode" presStyleLbl="node2" presStyleIdx="0" presStyleCnt="2">
        <dgm:presLayoutVars>
          <dgm:chPref val="3"/>
        </dgm:presLayoutVars>
      </dgm:prSet>
      <dgm:spPr/>
    </dgm:pt>
    <dgm:pt modelId="{053DC6D9-19B9-4E3E-BFF1-D7977830D54B}" type="pres">
      <dgm:prSet presAssocID="{639BBE1E-F4C3-4CD2-90E6-61866013BDBC}" presName="level3hierChild" presStyleCnt="0"/>
      <dgm:spPr/>
    </dgm:pt>
    <dgm:pt modelId="{A157AE38-611D-4C2C-A5C4-657CD601C0FD}" type="pres">
      <dgm:prSet presAssocID="{794E0AB5-A36B-41D4-B3B0-876234EE753C}" presName="conn2-1" presStyleLbl="parChTrans1D3" presStyleIdx="0" presStyleCnt="3"/>
      <dgm:spPr/>
    </dgm:pt>
    <dgm:pt modelId="{01FD22B8-BE63-4ADD-A504-F9F9004C2349}" type="pres">
      <dgm:prSet presAssocID="{794E0AB5-A36B-41D4-B3B0-876234EE753C}" presName="connTx" presStyleLbl="parChTrans1D3" presStyleIdx="0" presStyleCnt="3"/>
      <dgm:spPr/>
    </dgm:pt>
    <dgm:pt modelId="{1A45925A-6221-4CF3-95F4-FD6200C9C5EC}" type="pres">
      <dgm:prSet presAssocID="{8097781F-4FD4-43EC-B701-B9C50DBF3C2E}" presName="root2" presStyleCnt="0"/>
      <dgm:spPr/>
    </dgm:pt>
    <dgm:pt modelId="{F9EEEBAA-9C7B-422B-A3CE-5F218FDA5760}" type="pres">
      <dgm:prSet presAssocID="{8097781F-4FD4-43EC-B701-B9C50DBF3C2E}" presName="LevelTwoTextNode" presStyleLbl="node3" presStyleIdx="0" presStyleCnt="3">
        <dgm:presLayoutVars>
          <dgm:chPref val="3"/>
        </dgm:presLayoutVars>
      </dgm:prSet>
      <dgm:spPr/>
    </dgm:pt>
    <dgm:pt modelId="{535C8AA7-0C43-47F3-875A-11977A63EC8E}" type="pres">
      <dgm:prSet presAssocID="{8097781F-4FD4-43EC-B701-B9C50DBF3C2E}" presName="level3hierChild" presStyleCnt="0"/>
      <dgm:spPr/>
    </dgm:pt>
    <dgm:pt modelId="{4815DC62-15BD-4E7C-A289-8CE8CBFB91EC}" type="pres">
      <dgm:prSet presAssocID="{2286374E-3332-42E3-BC75-7133FCBFA37D}" presName="conn2-1" presStyleLbl="parChTrans1D4" presStyleIdx="0" presStyleCnt="2"/>
      <dgm:spPr/>
    </dgm:pt>
    <dgm:pt modelId="{2F5290E9-F65F-4A5E-982A-5261A01CC971}" type="pres">
      <dgm:prSet presAssocID="{2286374E-3332-42E3-BC75-7133FCBFA37D}" presName="connTx" presStyleLbl="parChTrans1D4" presStyleIdx="0" presStyleCnt="2"/>
      <dgm:spPr/>
    </dgm:pt>
    <dgm:pt modelId="{3A8C022B-195F-4FD6-9604-4D75FA4A72D0}" type="pres">
      <dgm:prSet presAssocID="{23A06A33-FBEC-4F32-AEF0-EC48BD9DACF4}" presName="root2" presStyleCnt="0"/>
      <dgm:spPr/>
    </dgm:pt>
    <dgm:pt modelId="{9660D762-B2FD-438B-9200-A586A62D34D5}" type="pres">
      <dgm:prSet presAssocID="{23A06A33-FBEC-4F32-AEF0-EC48BD9DACF4}" presName="LevelTwoTextNode" presStyleLbl="node4" presStyleIdx="0" presStyleCnt="2">
        <dgm:presLayoutVars>
          <dgm:chPref val="3"/>
        </dgm:presLayoutVars>
      </dgm:prSet>
      <dgm:spPr/>
    </dgm:pt>
    <dgm:pt modelId="{19A14D38-6775-47D0-9214-6BB50FB89F45}" type="pres">
      <dgm:prSet presAssocID="{23A06A33-FBEC-4F32-AEF0-EC48BD9DACF4}" presName="level3hierChild" presStyleCnt="0"/>
      <dgm:spPr/>
    </dgm:pt>
    <dgm:pt modelId="{850628D1-1865-4529-AABE-F804201FF704}" type="pres">
      <dgm:prSet presAssocID="{8734F13F-55BE-494B-9CF3-C221F23E80B9}" presName="conn2-1" presStyleLbl="parChTrans1D3" presStyleIdx="1" presStyleCnt="3"/>
      <dgm:spPr/>
    </dgm:pt>
    <dgm:pt modelId="{06009AB8-B8D2-4173-8990-CD51C8323041}" type="pres">
      <dgm:prSet presAssocID="{8734F13F-55BE-494B-9CF3-C221F23E80B9}" presName="connTx" presStyleLbl="parChTrans1D3" presStyleIdx="1" presStyleCnt="3"/>
      <dgm:spPr/>
    </dgm:pt>
    <dgm:pt modelId="{B4ADF14F-C31C-4EE6-ACD7-5493CF604FA4}" type="pres">
      <dgm:prSet presAssocID="{0E37B25F-8DDB-4A24-9AD2-728BDEF83DBD}" presName="root2" presStyleCnt="0"/>
      <dgm:spPr/>
    </dgm:pt>
    <dgm:pt modelId="{CE8F1FD5-B593-4D1C-A7C2-FC012A22B95E}" type="pres">
      <dgm:prSet presAssocID="{0E37B25F-8DDB-4A24-9AD2-728BDEF83DBD}" presName="LevelTwoTextNode" presStyleLbl="node3" presStyleIdx="1" presStyleCnt="3">
        <dgm:presLayoutVars>
          <dgm:chPref val="3"/>
        </dgm:presLayoutVars>
      </dgm:prSet>
      <dgm:spPr/>
    </dgm:pt>
    <dgm:pt modelId="{60D05496-50A6-4FF6-BB8C-1D55F96F61A9}" type="pres">
      <dgm:prSet presAssocID="{0E37B25F-8DDB-4A24-9AD2-728BDEF83DBD}" presName="level3hierChild" presStyleCnt="0"/>
      <dgm:spPr/>
    </dgm:pt>
    <dgm:pt modelId="{D1A0FA06-25DC-4674-9F3F-F8890736C539}" type="pres">
      <dgm:prSet presAssocID="{04C315AE-3957-48A2-AEBD-1FF54C374D23}" presName="conn2-1" presStyleLbl="parChTrans1D4" presStyleIdx="1" presStyleCnt="2"/>
      <dgm:spPr/>
    </dgm:pt>
    <dgm:pt modelId="{49D40A49-D696-4B33-A064-7B56AE08A78C}" type="pres">
      <dgm:prSet presAssocID="{04C315AE-3957-48A2-AEBD-1FF54C374D23}" presName="connTx" presStyleLbl="parChTrans1D4" presStyleIdx="1" presStyleCnt="2"/>
      <dgm:spPr/>
    </dgm:pt>
    <dgm:pt modelId="{9915DC1F-712A-4F95-ADFB-D033E5C74019}" type="pres">
      <dgm:prSet presAssocID="{A85EBF13-1092-4809-81A0-5D867A665C17}" presName="root2" presStyleCnt="0"/>
      <dgm:spPr/>
    </dgm:pt>
    <dgm:pt modelId="{66AC638C-FD81-4AA0-9484-58425B5586FD}" type="pres">
      <dgm:prSet presAssocID="{A85EBF13-1092-4809-81A0-5D867A665C17}" presName="LevelTwoTextNode" presStyleLbl="node4" presStyleIdx="1" presStyleCnt="2" custLinFactNeighborY="50000">
        <dgm:presLayoutVars>
          <dgm:chPref val="3"/>
        </dgm:presLayoutVars>
      </dgm:prSet>
      <dgm:spPr/>
    </dgm:pt>
    <dgm:pt modelId="{27A7BD49-F3B8-463F-B329-70A34D055739}" type="pres">
      <dgm:prSet presAssocID="{A85EBF13-1092-4809-81A0-5D867A665C17}" presName="level3hierChild" presStyleCnt="0"/>
      <dgm:spPr/>
    </dgm:pt>
    <dgm:pt modelId="{82D63EED-1FB6-4DC7-A6BE-265EBCB70A88}" type="pres">
      <dgm:prSet presAssocID="{7A8B28D0-CBEA-4612-A9DA-B7F09D6E06D2}" presName="conn2-1" presStyleLbl="parChTrans1D2" presStyleIdx="1" presStyleCnt="2"/>
      <dgm:spPr/>
    </dgm:pt>
    <dgm:pt modelId="{6701BAF7-37F0-4863-B79D-FBA400809B9A}" type="pres">
      <dgm:prSet presAssocID="{7A8B28D0-CBEA-4612-A9DA-B7F09D6E06D2}" presName="connTx" presStyleLbl="parChTrans1D2" presStyleIdx="1" presStyleCnt="2"/>
      <dgm:spPr/>
    </dgm:pt>
    <dgm:pt modelId="{77570BC7-385D-4332-9EE6-BDDFFF6C0735}" type="pres">
      <dgm:prSet presAssocID="{3CB21961-3E03-46F0-BC20-2E0D8A709B54}" presName="root2" presStyleCnt="0"/>
      <dgm:spPr/>
    </dgm:pt>
    <dgm:pt modelId="{76055ED8-D04D-41AC-8521-3B3FF74C98D9}" type="pres">
      <dgm:prSet presAssocID="{3CB21961-3E03-46F0-BC20-2E0D8A709B54}" presName="LevelTwoTextNode" presStyleLbl="node2" presStyleIdx="1" presStyleCnt="2">
        <dgm:presLayoutVars>
          <dgm:chPref val="3"/>
        </dgm:presLayoutVars>
      </dgm:prSet>
      <dgm:spPr/>
    </dgm:pt>
    <dgm:pt modelId="{2004E88D-A2FA-4FA4-9D3E-4AB1DDB0132F}" type="pres">
      <dgm:prSet presAssocID="{3CB21961-3E03-46F0-BC20-2E0D8A709B54}" presName="level3hierChild" presStyleCnt="0"/>
      <dgm:spPr/>
    </dgm:pt>
    <dgm:pt modelId="{AAC5A40C-65AC-4EBC-B590-19E7B027BEF9}" type="pres">
      <dgm:prSet presAssocID="{D1B2A92A-43F5-466A-9513-20521531848C}" presName="conn2-1" presStyleLbl="parChTrans1D3" presStyleIdx="2" presStyleCnt="3"/>
      <dgm:spPr/>
    </dgm:pt>
    <dgm:pt modelId="{887176FD-08E6-413F-9FCE-B404FF38878C}" type="pres">
      <dgm:prSet presAssocID="{D1B2A92A-43F5-466A-9513-20521531848C}" presName="connTx" presStyleLbl="parChTrans1D3" presStyleIdx="2" presStyleCnt="3"/>
      <dgm:spPr/>
    </dgm:pt>
    <dgm:pt modelId="{6DEAA1A0-A733-4100-B8FD-F3A76A9F85D3}" type="pres">
      <dgm:prSet presAssocID="{99CAAD28-5806-4FFF-B043-94A34AD14FF6}" presName="root2" presStyleCnt="0"/>
      <dgm:spPr/>
    </dgm:pt>
    <dgm:pt modelId="{2C85F7A8-7B68-4A2B-926C-59E585EB3965}" type="pres">
      <dgm:prSet presAssocID="{99CAAD28-5806-4FFF-B043-94A34AD14FF6}" presName="LevelTwoTextNode" presStyleLbl="node3" presStyleIdx="2" presStyleCnt="3" custLinFactX="39836" custLinFactNeighborX="100000" custLinFactNeighborY="-65000">
        <dgm:presLayoutVars>
          <dgm:chPref val="3"/>
        </dgm:presLayoutVars>
      </dgm:prSet>
      <dgm:spPr/>
    </dgm:pt>
    <dgm:pt modelId="{9DF53174-0A28-4838-A994-24B0B8543221}" type="pres">
      <dgm:prSet presAssocID="{99CAAD28-5806-4FFF-B043-94A34AD14FF6}" presName="level3hierChild" presStyleCnt="0"/>
      <dgm:spPr/>
    </dgm:pt>
  </dgm:ptLst>
  <dgm:cxnLst>
    <dgm:cxn modelId="{CFA8C704-5992-4C7F-B9EB-FF2723CB7AF8}" srcId="{245F4BC3-7FFC-4CD6-8227-EB4032B99540}" destId="{BFC75F46-0F57-4335-9571-B8ABF7006D0F}" srcOrd="0" destOrd="0" parTransId="{F16A4DA4-87B9-469F-AF7A-33F2BAD11F60}" sibTransId="{2FA90937-9190-45F7-8E71-4425B1AFC0BA}"/>
    <dgm:cxn modelId="{04F4790E-0277-4E55-8BE0-E1F60614A79D}" type="presOf" srcId="{2286374E-3332-42E3-BC75-7133FCBFA37D}" destId="{2F5290E9-F65F-4A5E-982A-5261A01CC971}" srcOrd="1" destOrd="0" presId="urn:microsoft.com/office/officeart/2005/8/layout/hierarchy2"/>
    <dgm:cxn modelId="{D64CDC1B-C853-41FB-9E81-1368A842249C}" type="presOf" srcId="{D1B2A92A-43F5-466A-9513-20521531848C}" destId="{887176FD-08E6-413F-9FCE-B404FF38878C}" srcOrd="1" destOrd="0" presId="urn:microsoft.com/office/officeart/2005/8/layout/hierarchy2"/>
    <dgm:cxn modelId="{9F67CB22-68B2-4729-8357-69EBEEE83B75}" type="presOf" srcId="{0E37B25F-8DDB-4A24-9AD2-728BDEF83DBD}" destId="{CE8F1FD5-B593-4D1C-A7C2-FC012A22B95E}" srcOrd="0" destOrd="0" presId="urn:microsoft.com/office/officeart/2005/8/layout/hierarchy2"/>
    <dgm:cxn modelId="{061BAD38-C119-4886-B75A-B425CBD066CC}" srcId="{8097781F-4FD4-43EC-B701-B9C50DBF3C2E}" destId="{23A06A33-FBEC-4F32-AEF0-EC48BD9DACF4}" srcOrd="0" destOrd="0" parTransId="{2286374E-3332-42E3-BC75-7133FCBFA37D}" sibTransId="{76A588C7-02EC-47A0-BF57-388E2D6DDD41}"/>
    <dgm:cxn modelId="{57FD6539-0B34-46B6-BA13-CFA5802510CE}" type="presOf" srcId="{04C315AE-3957-48A2-AEBD-1FF54C374D23}" destId="{D1A0FA06-25DC-4674-9F3F-F8890736C539}" srcOrd="0" destOrd="0" presId="urn:microsoft.com/office/officeart/2005/8/layout/hierarchy2"/>
    <dgm:cxn modelId="{EB4F6B39-0BA9-4F62-BFBC-0D88832E39E1}" type="presOf" srcId="{7A8B28D0-CBEA-4612-A9DA-B7F09D6E06D2}" destId="{6701BAF7-37F0-4863-B79D-FBA400809B9A}" srcOrd="1" destOrd="0" presId="urn:microsoft.com/office/officeart/2005/8/layout/hierarchy2"/>
    <dgm:cxn modelId="{7FDC2240-E02E-4872-8131-0332B0811D8A}" type="presOf" srcId="{245F4BC3-7FFC-4CD6-8227-EB4032B99540}" destId="{73E10996-6DA0-421A-8C98-3DFEB664AC77}" srcOrd="0" destOrd="0" presId="urn:microsoft.com/office/officeart/2005/8/layout/hierarchy2"/>
    <dgm:cxn modelId="{C8C6055B-EC2F-4E3F-9257-63545F6C6B4B}" type="presOf" srcId="{639BBE1E-F4C3-4CD2-90E6-61866013BDBC}" destId="{8443FB00-481D-450E-8095-683C377ADB2E}" srcOrd="0" destOrd="0" presId="urn:microsoft.com/office/officeart/2005/8/layout/hierarchy2"/>
    <dgm:cxn modelId="{58840C5C-4162-44B3-A0D9-F22774E39FC4}" type="presOf" srcId="{3CB21961-3E03-46F0-BC20-2E0D8A709B54}" destId="{76055ED8-D04D-41AC-8521-3B3FF74C98D9}" srcOrd="0" destOrd="0" presId="urn:microsoft.com/office/officeart/2005/8/layout/hierarchy2"/>
    <dgm:cxn modelId="{2FC79B5D-56E1-4618-9139-4813C0984A1D}" type="presOf" srcId="{794E0AB5-A36B-41D4-B3B0-876234EE753C}" destId="{01FD22B8-BE63-4ADD-A504-F9F9004C2349}" srcOrd="1" destOrd="0" presId="urn:microsoft.com/office/officeart/2005/8/layout/hierarchy2"/>
    <dgm:cxn modelId="{6B212A63-1FF7-45EB-9D87-C3CA2EEAA9C6}" srcId="{BFC75F46-0F57-4335-9571-B8ABF7006D0F}" destId="{3CB21961-3E03-46F0-BC20-2E0D8A709B54}" srcOrd="1" destOrd="0" parTransId="{7A8B28D0-CBEA-4612-A9DA-B7F09D6E06D2}" sibTransId="{7FD4C290-0BD7-426C-B73D-7C8305B1BB7B}"/>
    <dgm:cxn modelId="{EF05A044-FB19-4DBB-83E2-004146602EE9}" type="presOf" srcId="{8734F13F-55BE-494B-9CF3-C221F23E80B9}" destId="{06009AB8-B8D2-4173-8990-CD51C8323041}" srcOrd="1" destOrd="0" presId="urn:microsoft.com/office/officeart/2005/8/layout/hierarchy2"/>
    <dgm:cxn modelId="{CB7D2C45-59E7-4300-89B8-2822A35492C9}" type="presOf" srcId="{BFC75F46-0F57-4335-9571-B8ABF7006D0F}" destId="{D52C2877-6982-4611-8883-AC950FA4372D}" srcOrd="0" destOrd="0" presId="urn:microsoft.com/office/officeart/2005/8/layout/hierarchy2"/>
    <dgm:cxn modelId="{6CFBB565-4CF2-45ED-880D-755DD55E6512}" type="presOf" srcId="{04C315AE-3957-48A2-AEBD-1FF54C374D23}" destId="{49D40A49-D696-4B33-A064-7B56AE08A78C}" srcOrd="1" destOrd="0" presId="urn:microsoft.com/office/officeart/2005/8/layout/hierarchy2"/>
    <dgm:cxn modelId="{DF9C1D46-9D51-43E2-8C51-96D1BFD6DEDB}" type="presOf" srcId="{99CAAD28-5806-4FFF-B043-94A34AD14FF6}" destId="{2C85F7A8-7B68-4A2B-926C-59E585EB3965}" srcOrd="0" destOrd="0" presId="urn:microsoft.com/office/officeart/2005/8/layout/hierarchy2"/>
    <dgm:cxn modelId="{E5A87947-FE15-4316-8571-AE69CC0F2293}" type="presOf" srcId="{8097781F-4FD4-43EC-B701-B9C50DBF3C2E}" destId="{F9EEEBAA-9C7B-422B-A3CE-5F218FDA5760}" srcOrd="0" destOrd="0" presId="urn:microsoft.com/office/officeart/2005/8/layout/hierarchy2"/>
    <dgm:cxn modelId="{C4EAF167-63AD-4FB8-A105-8EE1A63F48D8}" type="presOf" srcId="{D1B2A92A-43F5-466A-9513-20521531848C}" destId="{AAC5A40C-65AC-4EBC-B590-19E7B027BEF9}" srcOrd="0" destOrd="0" presId="urn:microsoft.com/office/officeart/2005/8/layout/hierarchy2"/>
    <dgm:cxn modelId="{1D980A9A-E0BC-4C9C-AEA3-850AAAF3A84A}" srcId="{0E37B25F-8DDB-4A24-9AD2-728BDEF83DBD}" destId="{A85EBF13-1092-4809-81A0-5D867A665C17}" srcOrd="0" destOrd="0" parTransId="{04C315AE-3957-48A2-AEBD-1FF54C374D23}" sibTransId="{31319874-465F-49C1-A2FC-142448A5409D}"/>
    <dgm:cxn modelId="{5781909F-A089-4F00-8745-580380E777BB}" type="presOf" srcId="{8734F13F-55BE-494B-9CF3-C221F23E80B9}" destId="{850628D1-1865-4529-AABE-F804201FF704}" srcOrd="0" destOrd="0" presId="urn:microsoft.com/office/officeart/2005/8/layout/hierarchy2"/>
    <dgm:cxn modelId="{2C20ADA0-B259-4157-A2E9-142615734881}" type="presOf" srcId="{23A06A33-FBEC-4F32-AEF0-EC48BD9DACF4}" destId="{9660D762-B2FD-438B-9200-A586A62D34D5}" srcOrd="0" destOrd="0" presId="urn:microsoft.com/office/officeart/2005/8/layout/hierarchy2"/>
    <dgm:cxn modelId="{F0244BAD-4557-4E04-98C2-CC6D9B0121FB}" srcId="{639BBE1E-F4C3-4CD2-90E6-61866013BDBC}" destId="{0E37B25F-8DDB-4A24-9AD2-728BDEF83DBD}" srcOrd="1" destOrd="0" parTransId="{8734F13F-55BE-494B-9CF3-C221F23E80B9}" sibTransId="{8D645BCD-540D-4DDD-B72B-1F68F352338D}"/>
    <dgm:cxn modelId="{0FA487B4-C9C0-43FD-B108-742626422103}" srcId="{639BBE1E-F4C3-4CD2-90E6-61866013BDBC}" destId="{8097781F-4FD4-43EC-B701-B9C50DBF3C2E}" srcOrd="0" destOrd="0" parTransId="{794E0AB5-A36B-41D4-B3B0-876234EE753C}" sibTransId="{9C519715-C6BE-482A-B18F-2C26F13E14AC}"/>
    <dgm:cxn modelId="{788C1CB5-C2C0-41E3-A22A-473014F64C70}" type="presOf" srcId="{7A8B28D0-CBEA-4612-A9DA-B7F09D6E06D2}" destId="{82D63EED-1FB6-4DC7-A6BE-265EBCB70A88}" srcOrd="0" destOrd="0" presId="urn:microsoft.com/office/officeart/2005/8/layout/hierarchy2"/>
    <dgm:cxn modelId="{3E795CC6-5153-4C05-BE96-B62361DD07B7}" srcId="{3CB21961-3E03-46F0-BC20-2E0D8A709B54}" destId="{99CAAD28-5806-4FFF-B043-94A34AD14FF6}" srcOrd="0" destOrd="0" parTransId="{D1B2A92A-43F5-466A-9513-20521531848C}" sibTransId="{7107D4A0-E128-48C8-8D44-5F02A441F178}"/>
    <dgm:cxn modelId="{4FB627E5-96A8-46BC-8C87-7BF59323BA95}" type="presOf" srcId="{794E0AB5-A36B-41D4-B3B0-876234EE753C}" destId="{A157AE38-611D-4C2C-A5C4-657CD601C0FD}" srcOrd="0" destOrd="0" presId="urn:microsoft.com/office/officeart/2005/8/layout/hierarchy2"/>
    <dgm:cxn modelId="{6EFCD4E9-BEEF-4E42-8084-82DAB18A8CB2}" srcId="{BFC75F46-0F57-4335-9571-B8ABF7006D0F}" destId="{639BBE1E-F4C3-4CD2-90E6-61866013BDBC}" srcOrd="0" destOrd="0" parTransId="{A0A73563-B02B-4399-A643-E25A08109351}" sibTransId="{33BAE6E4-C146-4DB7-9843-F39892F92FCF}"/>
    <dgm:cxn modelId="{B45E2EEB-BBF9-48E8-B186-1B70B7C60A97}" type="presOf" srcId="{A0A73563-B02B-4399-A643-E25A08109351}" destId="{D9B9CF6E-EF43-40D3-856F-2230E66DF100}" srcOrd="0" destOrd="0" presId="urn:microsoft.com/office/officeart/2005/8/layout/hierarchy2"/>
    <dgm:cxn modelId="{D6B5EDEC-B10C-4580-84FE-7969CDFA747B}" type="presOf" srcId="{2286374E-3332-42E3-BC75-7133FCBFA37D}" destId="{4815DC62-15BD-4E7C-A289-8CE8CBFB91EC}" srcOrd="0" destOrd="0" presId="urn:microsoft.com/office/officeart/2005/8/layout/hierarchy2"/>
    <dgm:cxn modelId="{606AA7F7-909B-4C4F-B880-812B9BBE2D2B}" type="presOf" srcId="{A0A73563-B02B-4399-A643-E25A08109351}" destId="{9DD36489-F634-4465-B0DB-503DFAAAA434}" srcOrd="1" destOrd="0" presId="urn:microsoft.com/office/officeart/2005/8/layout/hierarchy2"/>
    <dgm:cxn modelId="{A95049F9-AA74-49BF-A6CC-F3D1E7E51550}" type="presOf" srcId="{A85EBF13-1092-4809-81A0-5D867A665C17}" destId="{66AC638C-FD81-4AA0-9484-58425B5586FD}" srcOrd="0" destOrd="0" presId="urn:microsoft.com/office/officeart/2005/8/layout/hierarchy2"/>
    <dgm:cxn modelId="{B8FE28E4-3A64-43A9-B2DC-EFA137869F3C}" type="presParOf" srcId="{73E10996-6DA0-421A-8C98-3DFEB664AC77}" destId="{C5486F0E-36F4-41B4-B08E-1346A2062C1F}" srcOrd="0" destOrd="0" presId="urn:microsoft.com/office/officeart/2005/8/layout/hierarchy2"/>
    <dgm:cxn modelId="{88DBBE9B-ABE5-4FE3-89F5-934F924D34EF}" type="presParOf" srcId="{C5486F0E-36F4-41B4-B08E-1346A2062C1F}" destId="{D52C2877-6982-4611-8883-AC950FA4372D}" srcOrd="0" destOrd="0" presId="urn:microsoft.com/office/officeart/2005/8/layout/hierarchy2"/>
    <dgm:cxn modelId="{1B0C5D9C-8717-4AA3-B512-CC04455908B2}" type="presParOf" srcId="{C5486F0E-36F4-41B4-B08E-1346A2062C1F}" destId="{C25ED1D1-4024-40B1-8AC2-A27A9051F92C}" srcOrd="1" destOrd="0" presId="urn:microsoft.com/office/officeart/2005/8/layout/hierarchy2"/>
    <dgm:cxn modelId="{56AC949D-F062-44BC-8E29-371476F6BE94}" type="presParOf" srcId="{C25ED1D1-4024-40B1-8AC2-A27A9051F92C}" destId="{D9B9CF6E-EF43-40D3-856F-2230E66DF100}" srcOrd="0" destOrd="0" presId="urn:microsoft.com/office/officeart/2005/8/layout/hierarchy2"/>
    <dgm:cxn modelId="{BC40E03F-6ED5-47C4-B60A-74A0DA4B4546}" type="presParOf" srcId="{D9B9CF6E-EF43-40D3-856F-2230E66DF100}" destId="{9DD36489-F634-4465-B0DB-503DFAAAA434}" srcOrd="0" destOrd="0" presId="urn:microsoft.com/office/officeart/2005/8/layout/hierarchy2"/>
    <dgm:cxn modelId="{0FB31EA9-5D2F-4FF5-850D-BE069E99BE99}" type="presParOf" srcId="{C25ED1D1-4024-40B1-8AC2-A27A9051F92C}" destId="{CA26AB52-1884-45FB-9F52-B12E42BF8899}" srcOrd="1" destOrd="0" presId="urn:microsoft.com/office/officeart/2005/8/layout/hierarchy2"/>
    <dgm:cxn modelId="{0051C27B-1CDC-4EC0-B2EF-FC2F43FD7A90}" type="presParOf" srcId="{CA26AB52-1884-45FB-9F52-B12E42BF8899}" destId="{8443FB00-481D-450E-8095-683C377ADB2E}" srcOrd="0" destOrd="0" presId="urn:microsoft.com/office/officeart/2005/8/layout/hierarchy2"/>
    <dgm:cxn modelId="{885EDC00-A069-4340-BAEE-2518E445C580}" type="presParOf" srcId="{CA26AB52-1884-45FB-9F52-B12E42BF8899}" destId="{053DC6D9-19B9-4E3E-BFF1-D7977830D54B}" srcOrd="1" destOrd="0" presId="urn:microsoft.com/office/officeart/2005/8/layout/hierarchy2"/>
    <dgm:cxn modelId="{17844D66-EF5A-4558-B6C8-35958F20B0B4}" type="presParOf" srcId="{053DC6D9-19B9-4E3E-BFF1-D7977830D54B}" destId="{A157AE38-611D-4C2C-A5C4-657CD601C0FD}" srcOrd="0" destOrd="0" presId="urn:microsoft.com/office/officeart/2005/8/layout/hierarchy2"/>
    <dgm:cxn modelId="{D278D0AD-83DF-40AB-9C72-E3F121FCA5EC}" type="presParOf" srcId="{A157AE38-611D-4C2C-A5C4-657CD601C0FD}" destId="{01FD22B8-BE63-4ADD-A504-F9F9004C2349}" srcOrd="0" destOrd="0" presId="urn:microsoft.com/office/officeart/2005/8/layout/hierarchy2"/>
    <dgm:cxn modelId="{7E4C8BD4-FEB2-492C-B639-826D50916170}" type="presParOf" srcId="{053DC6D9-19B9-4E3E-BFF1-D7977830D54B}" destId="{1A45925A-6221-4CF3-95F4-FD6200C9C5EC}" srcOrd="1" destOrd="0" presId="urn:microsoft.com/office/officeart/2005/8/layout/hierarchy2"/>
    <dgm:cxn modelId="{8ACFED71-4EDA-4D84-A0A7-919BA81700B5}" type="presParOf" srcId="{1A45925A-6221-4CF3-95F4-FD6200C9C5EC}" destId="{F9EEEBAA-9C7B-422B-A3CE-5F218FDA5760}" srcOrd="0" destOrd="0" presId="urn:microsoft.com/office/officeart/2005/8/layout/hierarchy2"/>
    <dgm:cxn modelId="{26E76D2A-0906-46AF-B28B-31297D6CB0F0}" type="presParOf" srcId="{1A45925A-6221-4CF3-95F4-FD6200C9C5EC}" destId="{535C8AA7-0C43-47F3-875A-11977A63EC8E}" srcOrd="1" destOrd="0" presId="urn:microsoft.com/office/officeart/2005/8/layout/hierarchy2"/>
    <dgm:cxn modelId="{E89F5B27-D59A-41B2-AACD-F2D008477B12}" type="presParOf" srcId="{535C8AA7-0C43-47F3-875A-11977A63EC8E}" destId="{4815DC62-15BD-4E7C-A289-8CE8CBFB91EC}" srcOrd="0" destOrd="0" presId="urn:microsoft.com/office/officeart/2005/8/layout/hierarchy2"/>
    <dgm:cxn modelId="{6290375F-6FC0-41EB-9FFB-6D97AA5EF906}" type="presParOf" srcId="{4815DC62-15BD-4E7C-A289-8CE8CBFB91EC}" destId="{2F5290E9-F65F-4A5E-982A-5261A01CC971}" srcOrd="0" destOrd="0" presId="urn:microsoft.com/office/officeart/2005/8/layout/hierarchy2"/>
    <dgm:cxn modelId="{F4FEA937-648F-4ED0-A3DA-08B0E8185247}" type="presParOf" srcId="{535C8AA7-0C43-47F3-875A-11977A63EC8E}" destId="{3A8C022B-195F-4FD6-9604-4D75FA4A72D0}" srcOrd="1" destOrd="0" presId="urn:microsoft.com/office/officeart/2005/8/layout/hierarchy2"/>
    <dgm:cxn modelId="{8A5C9D2C-DAAA-4382-BEF4-C2960877EE24}" type="presParOf" srcId="{3A8C022B-195F-4FD6-9604-4D75FA4A72D0}" destId="{9660D762-B2FD-438B-9200-A586A62D34D5}" srcOrd="0" destOrd="0" presId="urn:microsoft.com/office/officeart/2005/8/layout/hierarchy2"/>
    <dgm:cxn modelId="{3FF4B7C6-AF01-4F09-BC88-933B39461904}" type="presParOf" srcId="{3A8C022B-195F-4FD6-9604-4D75FA4A72D0}" destId="{19A14D38-6775-47D0-9214-6BB50FB89F45}" srcOrd="1" destOrd="0" presId="urn:microsoft.com/office/officeart/2005/8/layout/hierarchy2"/>
    <dgm:cxn modelId="{8DCD44C7-17A6-4DB4-829A-7F4F6DC9D9AD}" type="presParOf" srcId="{053DC6D9-19B9-4E3E-BFF1-D7977830D54B}" destId="{850628D1-1865-4529-AABE-F804201FF704}" srcOrd="2" destOrd="0" presId="urn:microsoft.com/office/officeart/2005/8/layout/hierarchy2"/>
    <dgm:cxn modelId="{9E032F2B-C7A6-4F4B-93DE-C4757F959AF2}" type="presParOf" srcId="{850628D1-1865-4529-AABE-F804201FF704}" destId="{06009AB8-B8D2-4173-8990-CD51C8323041}" srcOrd="0" destOrd="0" presId="urn:microsoft.com/office/officeart/2005/8/layout/hierarchy2"/>
    <dgm:cxn modelId="{6FCAD967-D313-4BA9-963C-12FE5C4F0C4F}" type="presParOf" srcId="{053DC6D9-19B9-4E3E-BFF1-D7977830D54B}" destId="{B4ADF14F-C31C-4EE6-ACD7-5493CF604FA4}" srcOrd="3" destOrd="0" presId="urn:microsoft.com/office/officeart/2005/8/layout/hierarchy2"/>
    <dgm:cxn modelId="{7194C20A-0936-43D6-A856-62A506EB2D06}" type="presParOf" srcId="{B4ADF14F-C31C-4EE6-ACD7-5493CF604FA4}" destId="{CE8F1FD5-B593-4D1C-A7C2-FC012A22B95E}" srcOrd="0" destOrd="0" presId="urn:microsoft.com/office/officeart/2005/8/layout/hierarchy2"/>
    <dgm:cxn modelId="{697CD993-7D77-4015-B0BD-9C68C5A36899}" type="presParOf" srcId="{B4ADF14F-C31C-4EE6-ACD7-5493CF604FA4}" destId="{60D05496-50A6-4FF6-BB8C-1D55F96F61A9}" srcOrd="1" destOrd="0" presId="urn:microsoft.com/office/officeart/2005/8/layout/hierarchy2"/>
    <dgm:cxn modelId="{C23B7F5A-94DD-49C7-9BE9-CF049D3E3EAC}" type="presParOf" srcId="{60D05496-50A6-4FF6-BB8C-1D55F96F61A9}" destId="{D1A0FA06-25DC-4674-9F3F-F8890736C539}" srcOrd="0" destOrd="0" presId="urn:microsoft.com/office/officeart/2005/8/layout/hierarchy2"/>
    <dgm:cxn modelId="{061358B0-AB46-47D4-9DEA-3C3A8A07B383}" type="presParOf" srcId="{D1A0FA06-25DC-4674-9F3F-F8890736C539}" destId="{49D40A49-D696-4B33-A064-7B56AE08A78C}" srcOrd="0" destOrd="0" presId="urn:microsoft.com/office/officeart/2005/8/layout/hierarchy2"/>
    <dgm:cxn modelId="{A7A8663F-F837-486F-A88D-EC4B2E69E03A}" type="presParOf" srcId="{60D05496-50A6-4FF6-BB8C-1D55F96F61A9}" destId="{9915DC1F-712A-4F95-ADFB-D033E5C74019}" srcOrd="1" destOrd="0" presId="urn:microsoft.com/office/officeart/2005/8/layout/hierarchy2"/>
    <dgm:cxn modelId="{C1C7F2E0-C706-4DC5-86FC-35F2B81F50DC}" type="presParOf" srcId="{9915DC1F-712A-4F95-ADFB-D033E5C74019}" destId="{66AC638C-FD81-4AA0-9484-58425B5586FD}" srcOrd="0" destOrd="0" presId="urn:microsoft.com/office/officeart/2005/8/layout/hierarchy2"/>
    <dgm:cxn modelId="{400DD533-48A1-4695-B41A-22DAC0D3B33D}" type="presParOf" srcId="{9915DC1F-712A-4F95-ADFB-D033E5C74019}" destId="{27A7BD49-F3B8-463F-B329-70A34D055739}" srcOrd="1" destOrd="0" presId="urn:microsoft.com/office/officeart/2005/8/layout/hierarchy2"/>
    <dgm:cxn modelId="{7F59D77C-95A7-49DE-8A75-59B78448922A}" type="presParOf" srcId="{C25ED1D1-4024-40B1-8AC2-A27A9051F92C}" destId="{82D63EED-1FB6-4DC7-A6BE-265EBCB70A88}" srcOrd="2" destOrd="0" presId="urn:microsoft.com/office/officeart/2005/8/layout/hierarchy2"/>
    <dgm:cxn modelId="{49E7714F-80E8-4FC5-972C-02DC77D865A9}" type="presParOf" srcId="{82D63EED-1FB6-4DC7-A6BE-265EBCB70A88}" destId="{6701BAF7-37F0-4863-B79D-FBA400809B9A}" srcOrd="0" destOrd="0" presId="urn:microsoft.com/office/officeart/2005/8/layout/hierarchy2"/>
    <dgm:cxn modelId="{E4E7599E-7698-4FE7-BFBB-8ED0277B227D}" type="presParOf" srcId="{C25ED1D1-4024-40B1-8AC2-A27A9051F92C}" destId="{77570BC7-385D-4332-9EE6-BDDFFF6C0735}" srcOrd="3" destOrd="0" presId="urn:microsoft.com/office/officeart/2005/8/layout/hierarchy2"/>
    <dgm:cxn modelId="{10D1F5AE-7D8B-4E47-985F-6F93250EFDF2}" type="presParOf" srcId="{77570BC7-385D-4332-9EE6-BDDFFF6C0735}" destId="{76055ED8-D04D-41AC-8521-3B3FF74C98D9}" srcOrd="0" destOrd="0" presId="urn:microsoft.com/office/officeart/2005/8/layout/hierarchy2"/>
    <dgm:cxn modelId="{0294FCB4-AEB7-4807-BFF9-BD629BF8AC0A}" type="presParOf" srcId="{77570BC7-385D-4332-9EE6-BDDFFF6C0735}" destId="{2004E88D-A2FA-4FA4-9D3E-4AB1DDB0132F}" srcOrd="1" destOrd="0" presId="urn:microsoft.com/office/officeart/2005/8/layout/hierarchy2"/>
    <dgm:cxn modelId="{F34F43A0-54DC-482B-BAC4-4A1114DB2488}" type="presParOf" srcId="{2004E88D-A2FA-4FA4-9D3E-4AB1DDB0132F}" destId="{AAC5A40C-65AC-4EBC-B590-19E7B027BEF9}" srcOrd="0" destOrd="0" presId="urn:microsoft.com/office/officeart/2005/8/layout/hierarchy2"/>
    <dgm:cxn modelId="{57F738D4-4845-469A-B0AD-D2F80FDDC759}" type="presParOf" srcId="{AAC5A40C-65AC-4EBC-B590-19E7B027BEF9}" destId="{887176FD-08E6-413F-9FCE-B404FF38878C}" srcOrd="0" destOrd="0" presId="urn:microsoft.com/office/officeart/2005/8/layout/hierarchy2"/>
    <dgm:cxn modelId="{839A869C-46AE-485C-8B76-EF00B8DF9FB9}" type="presParOf" srcId="{2004E88D-A2FA-4FA4-9D3E-4AB1DDB0132F}" destId="{6DEAA1A0-A733-4100-B8FD-F3A76A9F85D3}" srcOrd="1" destOrd="0" presId="urn:microsoft.com/office/officeart/2005/8/layout/hierarchy2"/>
    <dgm:cxn modelId="{73DCADAA-ACE4-4F6B-9902-7C38E1FEDC18}" type="presParOf" srcId="{6DEAA1A0-A733-4100-B8FD-F3A76A9F85D3}" destId="{2C85F7A8-7B68-4A2B-926C-59E585EB3965}" srcOrd="0" destOrd="0" presId="urn:microsoft.com/office/officeart/2005/8/layout/hierarchy2"/>
    <dgm:cxn modelId="{B6A70C07-514D-47CF-9EBE-3F0B4E3DA4A4}" type="presParOf" srcId="{6DEAA1A0-A733-4100-B8FD-F3A76A9F85D3}" destId="{9DF53174-0A28-4838-A994-24B0B854322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5F4BC3-7FFC-4CD6-8227-EB4032B9954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C75F46-0F57-4335-9571-B8ABF7006D0F}">
      <dgm:prSet phldrT="[文本]"/>
      <dgm:spPr/>
      <dgm:t>
        <a:bodyPr/>
        <a:lstStyle/>
        <a:p>
          <a:r>
            <a:rPr lang="zh-CN" altLang="en-US" dirty="0"/>
            <a:t>开始</a:t>
          </a:r>
        </a:p>
      </dgm:t>
    </dgm:pt>
    <dgm:pt modelId="{F16A4DA4-87B9-469F-AF7A-33F2BAD11F60}" cxnId="{CFA8C704-5992-4C7F-B9EB-FF2723CB7AF8}" type="parTrans">
      <dgm:prSet/>
      <dgm:spPr/>
      <dgm:t>
        <a:bodyPr/>
        <a:lstStyle/>
        <a:p>
          <a:endParaRPr lang="zh-CN" altLang="en-US"/>
        </a:p>
      </dgm:t>
    </dgm:pt>
    <dgm:pt modelId="{2FA90937-9190-45F7-8E71-4425B1AFC0BA}" cxnId="{CFA8C704-5992-4C7F-B9EB-FF2723CB7AF8}" type="sibTrans">
      <dgm:prSet/>
      <dgm:spPr/>
      <dgm:t>
        <a:bodyPr/>
        <a:lstStyle/>
        <a:p>
          <a:endParaRPr lang="zh-CN" altLang="en-US"/>
        </a:p>
      </dgm:t>
    </dgm:pt>
    <dgm:pt modelId="{639BBE1E-F4C3-4CD2-90E6-61866013BDBC}">
      <dgm:prSet phldrT="[文本]"/>
      <dgm:spPr/>
      <dgm:t>
        <a:bodyPr/>
        <a:lstStyle/>
        <a:p>
          <a:r>
            <a:rPr lang="zh-CN" altLang="en-US" dirty="0"/>
            <a:t>模式</a:t>
          </a:r>
          <a:r>
            <a:rPr lang="en-US" altLang="zh-CN" dirty="0"/>
            <a:t>1</a:t>
          </a:r>
          <a:endParaRPr lang="zh-CN" altLang="en-US" dirty="0"/>
        </a:p>
      </dgm:t>
    </dgm:pt>
    <dgm:pt modelId="{A0A73563-B02B-4399-A643-E25A08109351}" cxnId="{6EFCD4E9-BEEF-4E42-8084-82DAB18A8CB2}" type="parTrans">
      <dgm:prSet/>
      <dgm:spPr>
        <a:ln w="38100">
          <a:solidFill>
            <a:srgbClr val="FF0000"/>
          </a:solidFill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33BAE6E4-C146-4DB7-9843-F39892F92FCF}" cxnId="{6EFCD4E9-BEEF-4E42-8084-82DAB18A8CB2}" type="sibTrans">
      <dgm:prSet/>
      <dgm:spPr/>
      <dgm:t>
        <a:bodyPr/>
        <a:lstStyle/>
        <a:p>
          <a:endParaRPr lang="zh-CN" altLang="en-US"/>
        </a:p>
      </dgm:t>
    </dgm:pt>
    <dgm:pt modelId="{8097781F-4FD4-43EC-B701-B9C50DBF3C2E}">
      <dgm:prSet phldrT="[文本]"/>
      <dgm:spPr/>
      <dgm:t>
        <a:bodyPr/>
        <a:lstStyle/>
        <a:p>
          <a:r>
            <a:rPr lang="el-GR" altLang="zh-CN" dirty="0"/>
            <a:t>α</a:t>
          </a:r>
          <a:endParaRPr lang="zh-CN" altLang="en-US" dirty="0"/>
        </a:p>
      </dgm:t>
    </dgm:pt>
    <dgm:pt modelId="{794E0AB5-A36B-41D4-B3B0-876234EE753C}" cxnId="{0FA487B4-C9C0-43FD-B108-742626422103}" type="parTrans">
      <dgm:prSet/>
      <dgm:spPr/>
      <dgm:t>
        <a:bodyPr/>
        <a:lstStyle/>
        <a:p>
          <a:endParaRPr lang="zh-CN" altLang="en-US"/>
        </a:p>
      </dgm:t>
    </dgm:pt>
    <dgm:pt modelId="{9C519715-C6BE-482A-B18F-2C26F13E14AC}" cxnId="{0FA487B4-C9C0-43FD-B108-742626422103}" type="sibTrans">
      <dgm:prSet/>
      <dgm:spPr/>
      <dgm:t>
        <a:bodyPr/>
        <a:lstStyle/>
        <a:p>
          <a:endParaRPr lang="zh-CN" altLang="en-US"/>
        </a:p>
      </dgm:t>
    </dgm:pt>
    <dgm:pt modelId="{0E37B25F-8DDB-4A24-9AD2-728BDEF83DBD}">
      <dgm:prSet phldrT="[文本]"/>
      <dgm:spPr/>
      <dgm:t>
        <a:bodyPr/>
        <a:lstStyle/>
        <a:p>
          <a:r>
            <a:rPr lang="el-GR" altLang="zh-CN" dirty="0"/>
            <a:t>β</a:t>
          </a:r>
          <a:endParaRPr lang="zh-CN" altLang="en-US" dirty="0"/>
        </a:p>
      </dgm:t>
    </dgm:pt>
    <dgm:pt modelId="{8734F13F-55BE-494B-9CF3-C221F23E80B9}" cxnId="{F0244BAD-4557-4E04-98C2-CC6D9B0121FB}" type="parTrans">
      <dgm:prSet/>
      <dgm:spPr>
        <a:ln w="38100">
          <a:solidFill>
            <a:srgbClr val="FF0000"/>
          </a:solidFill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8D645BCD-540D-4DDD-B72B-1F68F352338D}" cxnId="{F0244BAD-4557-4E04-98C2-CC6D9B0121FB}" type="sibTrans">
      <dgm:prSet/>
      <dgm:spPr/>
      <dgm:t>
        <a:bodyPr/>
        <a:lstStyle/>
        <a:p>
          <a:endParaRPr lang="zh-CN" altLang="en-US"/>
        </a:p>
      </dgm:t>
    </dgm:pt>
    <dgm:pt modelId="{3CB21961-3E03-46F0-BC20-2E0D8A709B54}">
      <dgm:prSet phldrT="[文本]"/>
      <dgm:spPr/>
      <dgm:t>
        <a:bodyPr/>
        <a:lstStyle/>
        <a:p>
          <a:r>
            <a:rPr lang="zh-CN" altLang="en-US" dirty="0"/>
            <a:t>模式</a:t>
          </a:r>
          <a:r>
            <a:rPr lang="en-US" altLang="zh-CN" dirty="0"/>
            <a:t>2</a:t>
          </a:r>
          <a:endParaRPr lang="zh-CN" altLang="en-US" dirty="0"/>
        </a:p>
      </dgm:t>
    </dgm:pt>
    <dgm:pt modelId="{7A8B28D0-CBEA-4612-A9DA-B7F09D6E06D2}" cxnId="{6B212A63-1FF7-45EB-9D87-C3CA2EEAA9C6}" type="parTrans">
      <dgm:prSet custT="1"/>
      <dgm:spPr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arrow" w="med" len="med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微软雅黑" panose="020B0503020204020204" pitchFamily="34" charset="-122"/>
            <a:cs typeface="+mn-cs"/>
          </a:endParaRPr>
        </a:p>
      </dgm:t>
    </dgm:pt>
    <dgm:pt modelId="{7FD4C290-0BD7-426C-B73D-7C8305B1BB7B}" cxnId="{6B212A63-1FF7-45EB-9D87-C3CA2EEAA9C6}" type="sibTrans">
      <dgm:prSet/>
      <dgm:spPr/>
      <dgm:t>
        <a:bodyPr/>
        <a:lstStyle/>
        <a:p>
          <a:endParaRPr lang="zh-CN" altLang="en-US"/>
        </a:p>
      </dgm:t>
    </dgm:pt>
    <dgm:pt modelId="{99CAAD28-5806-4FFF-B043-94A34AD14FF6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不死锁</a:t>
          </a:r>
        </a:p>
      </dgm:t>
    </dgm:pt>
    <dgm:pt modelId="{D1B2A92A-43F5-466A-9513-20521531848C}" cxnId="{3E795CC6-5153-4C05-BE96-B62361DD07B7}" type="parTrans">
      <dgm:prSet custT="1"/>
      <dgm:spPr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arrow" w="med" len="med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微软雅黑" panose="020B0503020204020204" pitchFamily="34" charset="-122"/>
            <a:cs typeface="+mn-cs"/>
          </a:endParaRPr>
        </a:p>
      </dgm:t>
    </dgm:pt>
    <dgm:pt modelId="{7107D4A0-E128-48C8-8D44-5F02A441F178}" cxnId="{3E795CC6-5153-4C05-BE96-B62361DD07B7}" type="sibTrans">
      <dgm:prSet/>
      <dgm:spPr/>
      <dgm:t>
        <a:bodyPr/>
        <a:lstStyle/>
        <a:p>
          <a:endParaRPr lang="zh-CN" altLang="en-US"/>
        </a:p>
      </dgm:t>
    </dgm:pt>
    <dgm:pt modelId="{23A06A33-FBEC-4F32-AEF0-EC48BD9DACF4}">
      <dgm:prSet/>
      <dgm:spPr>
        <a:solidFill>
          <a:srgbClr val="FF0000"/>
        </a:solidFill>
      </dgm:spPr>
      <dgm:t>
        <a:bodyPr/>
        <a:lstStyle/>
        <a:p>
          <a:r>
            <a:rPr lang="zh-CN" altLang="en-US" dirty="0"/>
            <a:t>死锁</a:t>
          </a:r>
        </a:p>
      </dgm:t>
    </dgm:pt>
    <dgm:pt modelId="{2286374E-3332-42E3-BC75-7133FCBFA37D}" cxnId="{061BAD38-C119-4886-B75A-B425CBD066CC}" type="parTrans">
      <dgm:prSet/>
      <dgm:spPr/>
      <dgm:t>
        <a:bodyPr/>
        <a:lstStyle/>
        <a:p>
          <a:endParaRPr lang="zh-CN" altLang="en-US"/>
        </a:p>
      </dgm:t>
    </dgm:pt>
    <dgm:pt modelId="{76A588C7-02EC-47A0-BF57-388E2D6DDD41}" cxnId="{061BAD38-C119-4886-B75A-B425CBD066CC}" type="sibTrans">
      <dgm:prSet/>
      <dgm:spPr/>
      <dgm:t>
        <a:bodyPr/>
        <a:lstStyle/>
        <a:p>
          <a:endParaRPr lang="zh-CN" altLang="en-US"/>
        </a:p>
      </dgm:t>
    </dgm:pt>
    <dgm:pt modelId="{A85EBF13-1092-4809-81A0-5D867A665C17}">
      <dgm:prSet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不死锁</a:t>
          </a:r>
        </a:p>
      </dgm:t>
    </dgm:pt>
    <dgm:pt modelId="{04C315AE-3957-48A2-AEBD-1FF54C374D23}" cxnId="{1D980A9A-E0BC-4C9C-AEA3-850AAAF3A84A}" type="parTrans">
      <dgm:prSet/>
      <dgm:spPr>
        <a:ln w="38100">
          <a:solidFill>
            <a:srgbClr val="FF0000"/>
          </a:solidFill>
          <a:headEnd type="none" w="med" len="med"/>
          <a:tailEnd type="arrow" w="med" len="med"/>
        </a:ln>
      </dgm:spPr>
      <dgm:t>
        <a:bodyPr/>
        <a:lstStyle/>
        <a:p>
          <a:endParaRPr lang="zh-CN" altLang="en-US"/>
        </a:p>
      </dgm:t>
    </dgm:pt>
    <dgm:pt modelId="{31319874-465F-49C1-A2FC-142448A5409D}" cxnId="{1D980A9A-E0BC-4C9C-AEA3-850AAAF3A84A}" type="sibTrans">
      <dgm:prSet/>
      <dgm:spPr/>
      <dgm:t>
        <a:bodyPr/>
        <a:lstStyle/>
        <a:p>
          <a:endParaRPr lang="zh-CN" altLang="en-US"/>
        </a:p>
      </dgm:t>
    </dgm:pt>
    <dgm:pt modelId="{73E10996-6DA0-421A-8C98-3DFEB664AC77}" type="pres">
      <dgm:prSet presAssocID="{245F4BC3-7FFC-4CD6-8227-EB4032B9954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486F0E-36F4-41B4-B08E-1346A2062C1F}" type="pres">
      <dgm:prSet presAssocID="{BFC75F46-0F57-4335-9571-B8ABF7006D0F}" presName="root1" presStyleCnt="0"/>
      <dgm:spPr/>
    </dgm:pt>
    <dgm:pt modelId="{D52C2877-6982-4611-8883-AC950FA4372D}" type="pres">
      <dgm:prSet presAssocID="{BFC75F46-0F57-4335-9571-B8ABF7006D0F}" presName="LevelOneTextNode" presStyleLbl="node0" presStyleIdx="0" presStyleCnt="1">
        <dgm:presLayoutVars>
          <dgm:chPref val="3"/>
        </dgm:presLayoutVars>
      </dgm:prSet>
      <dgm:spPr/>
    </dgm:pt>
    <dgm:pt modelId="{C25ED1D1-4024-40B1-8AC2-A27A9051F92C}" type="pres">
      <dgm:prSet presAssocID="{BFC75F46-0F57-4335-9571-B8ABF7006D0F}" presName="level2hierChild" presStyleCnt="0"/>
      <dgm:spPr/>
    </dgm:pt>
    <dgm:pt modelId="{D9B9CF6E-EF43-40D3-856F-2230E66DF100}" type="pres">
      <dgm:prSet presAssocID="{A0A73563-B02B-4399-A643-E25A08109351}" presName="conn2-1" presStyleLbl="parChTrans1D2" presStyleIdx="0" presStyleCnt="2"/>
      <dgm:spPr/>
    </dgm:pt>
    <dgm:pt modelId="{9DD36489-F634-4465-B0DB-503DFAAAA434}" type="pres">
      <dgm:prSet presAssocID="{A0A73563-B02B-4399-A643-E25A08109351}" presName="connTx" presStyleLbl="parChTrans1D2" presStyleIdx="0" presStyleCnt="2"/>
      <dgm:spPr/>
    </dgm:pt>
    <dgm:pt modelId="{CA26AB52-1884-45FB-9F52-B12E42BF8899}" type="pres">
      <dgm:prSet presAssocID="{639BBE1E-F4C3-4CD2-90E6-61866013BDBC}" presName="root2" presStyleCnt="0"/>
      <dgm:spPr/>
    </dgm:pt>
    <dgm:pt modelId="{8443FB00-481D-450E-8095-683C377ADB2E}" type="pres">
      <dgm:prSet presAssocID="{639BBE1E-F4C3-4CD2-90E6-61866013BDBC}" presName="LevelTwoTextNode" presStyleLbl="node2" presStyleIdx="0" presStyleCnt="2">
        <dgm:presLayoutVars>
          <dgm:chPref val="3"/>
        </dgm:presLayoutVars>
      </dgm:prSet>
      <dgm:spPr/>
    </dgm:pt>
    <dgm:pt modelId="{053DC6D9-19B9-4E3E-BFF1-D7977830D54B}" type="pres">
      <dgm:prSet presAssocID="{639BBE1E-F4C3-4CD2-90E6-61866013BDBC}" presName="level3hierChild" presStyleCnt="0"/>
      <dgm:spPr/>
    </dgm:pt>
    <dgm:pt modelId="{A157AE38-611D-4C2C-A5C4-657CD601C0FD}" type="pres">
      <dgm:prSet presAssocID="{794E0AB5-A36B-41D4-B3B0-876234EE753C}" presName="conn2-1" presStyleLbl="parChTrans1D3" presStyleIdx="0" presStyleCnt="3"/>
      <dgm:spPr/>
    </dgm:pt>
    <dgm:pt modelId="{01FD22B8-BE63-4ADD-A504-F9F9004C2349}" type="pres">
      <dgm:prSet presAssocID="{794E0AB5-A36B-41D4-B3B0-876234EE753C}" presName="connTx" presStyleLbl="parChTrans1D3" presStyleIdx="0" presStyleCnt="3"/>
      <dgm:spPr/>
    </dgm:pt>
    <dgm:pt modelId="{1A45925A-6221-4CF3-95F4-FD6200C9C5EC}" type="pres">
      <dgm:prSet presAssocID="{8097781F-4FD4-43EC-B701-B9C50DBF3C2E}" presName="root2" presStyleCnt="0"/>
      <dgm:spPr/>
    </dgm:pt>
    <dgm:pt modelId="{F9EEEBAA-9C7B-422B-A3CE-5F218FDA5760}" type="pres">
      <dgm:prSet presAssocID="{8097781F-4FD4-43EC-B701-B9C50DBF3C2E}" presName="LevelTwoTextNode" presStyleLbl="node3" presStyleIdx="0" presStyleCnt="3">
        <dgm:presLayoutVars>
          <dgm:chPref val="3"/>
        </dgm:presLayoutVars>
      </dgm:prSet>
      <dgm:spPr/>
    </dgm:pt>
    <dgm:pt modelId="{535C8AA7-0C43-47F3-875A-11977A63EC8E}" type="pres">
      <dgm:prSet presAssocID="{8097781F-4FD4-43EC-B701-B9C50DBF3C2E}" presName="level3hierChild" presStyleCnt="0"/>
      <dgm:spPr/>
    </dgm:pt>
    <dgm:pt modelId="{4815DC62-15BD-4E7C-A289-8CE8CBFB91EC}" type="pres">
      <dgm:prSet presAssocID="{2286374E-3332-42E3-BC75-7133FCBFA37D}" presName="conn2-1" presStyleLbl="parChTrans1D4" presStyleIdx="0" presStyleCnt="2"/>
      <dgm:spPr/>
    </dgm:pt>
    <dgm:pt modelId="{2F5290E9-F65F-4A5E-982A-5261A01CC971}" type="pres">
      <dgm:prSet presAssocID="{2286374E-3332-42E3-BC75-7133FCBFA37D}" presName="connTx" presStyleLbl="parChTrans1D4" presStyleIdx="0" presStyleCnt="2"/>
      <dgm:spPr/>
    </dgm:pt>
    <dgm:pt modelId="{3A8C022B-195F-4FD6-9604-4D75FA4A72D0}" type="pres">
      <dgm:prSet presAssocID="{23A06A33-FBEC-4F32-AEF0-EC48BD9DACF4}" presName="root2" presStyleCnt="0"/>
      <dgm:spPr/>
    </dgm:pt>
    <dgm:pt modelId="{9660D762-B2FD-438B-9200-A586A62D34D5}" type="pres">
      <dgm:prSet presAssocID="{23A06A33-FBEC-4F32-AEF0-EC48BD9DACF4}" presName="LevelTwoTextNode" presStyleLbl="node4" presStyleIdx="0" presStyleCnt="2">
        <dgm:presLayoutVars>
          <dgm:chPref val="3"/>
        </dgm:presLayoutVars>
      </dgm:prSet>
      <dgm:spPr/>
    </dgm:pt>
    <dgm:pt modelId="{19A14D38-6775-47D0-9214-6BB50FB89F45}" type="pres">
      <dgm:prSet presAssocID="{23A06A33-FBEC-4F32-AEF0-EC48BD9DACF4}" presName="level3hierChild" presStyleCnt="0"/>
      <dgm:spPr/>
    </dgm:pt>
    <dgm:pt modelId="{850628D1-1865-4529-AABE-F804201FF704}" type="pres">
      <dgm:prSet presAssocID="{8734F13F-55BE-494B-9CF3-C221F23E80B9}" presName="conn2-1" presStyleLbl="parChTrans1D3" presStyleIdx="1" presStyleCnt="3"/>
      <dgm:spPr/>
    </dgm:pt>
    <dgm:pt modelId="{06009AB8-B8D2-4173-8990-CD51C8323041}" type="pres">
      <dgm:prSet presAssocID="{8734F13F-55BE-494B-9CF3-C221F23E80B9}" presName="connTx" presStyleLbl="parChTrans1D3" presStyleIdx="1" presStyleCnt="3"/>
      <dgm:spPr/>
    </dgm:pt>
    <dgm:pt modelId="{B4ADF14F-C31C-4EE6-ACD7-5493CF604FA4}" type="pres">
      <dgm:prSet presAssocID="{0E37B25F-8DDB-4A24-9AD2-728BDEF83DBD}" presName="root2" presStyleCnt="0"/>
      <dgm:spPr/>
    </dgm:pt>
    <dgm:pt modelId="{CE8F1FD5-B593-4D1C-A7C2-FC012A22B95E}" type="pres">
      <dgm:prSet presAssocID="{0E37B25F-8DDB-4A24-9AD2-728BDEF83DBD}" presName="LevelTwoTextNode" presStyleLbl="node3" presStyleIdx="1" presStyleCnt="3">
        <dgm:presLayoutVars>
          <dgm:chPref val="3"/>
        </dgm:presLayoutVars>
      </dgm:prSet>
      <dgm:spPr/>
    </dgm:pt>
    <dgm:pt modelId="{60D05496-50A6-4FF6-BB8C-1D55F96F61A9}" type="pres">
      <dgm:prSet presAssocID="{0E37B25F-8DDB-4A24-9AD2-728BDEF83DBD}" presName="level3hierChild" presStyleCnt="0"/>
      <dgm:spPr/>
    </dgm:pt>
    <dgm:pt modelId="{D1A0FA06-25DC-4674-9F3F-F8890736C539}" type="pres">
      <dgm:prSet presAssocID="{04C315AE-3957-48A2-AEBD-1FF54C374D23}" presName="conn2-1" presStyleLbl="parChTrans1D4" presStyleIdx="1" presStyleCnt="2"/>
      <dgm:spPr/>
    </dgm:pt>
    <dgm:pt modelId="{49D40A49-D696-4B33-A064-7B56AE08A78C}" type="pres">
      <dgm:prSet presAssocID="{04C315AE-3957-48A2-AEBD-1FF54C374D23}" presName="connTx" presStyleLbl="parChTrans1D4" presStyleIdx="1" presStyleCnt="2"/>
      <dgm:spPr/>
    </dgm:pt>
    <dgm:pt modelId="{9915DC1F-712A-4F95-ADFB-D033E5C74019}" type="pres">
      <dgm:prSet presAssocID="{A85EBF13-1092-4809-81A0-5D867A665C17}" presName="root2" presStyleCnt="0"/>
      <dgm:spPr/>
    </dgm:pt>
    <dgm:pt modelId="{66AC638C-FD81-4AA0-9484-58425B5586FD}" type="pres">
      <dgm:prSet presAssocID="{A85EBF13-1092-4809-81A0-5D867A665C17}" presName="LevelTwoTextNode" presStyleLbl="node4" presStyleIdx="1" presStyleCnt="2" custLinFactNeighborY="50000">
        <dgm:presLayoutVars>
          <dgm:chPref val="3"/>
        </dgm:presLayoutVars>
      </dgm:prSet>
      <dgm:spPr/>
    </dgm:pt>
    <dgm:pt modelId="{27A7BD49-F3B8-463F-B329-70A34D055739}" type="pres">
      <dgm:prSet presAssocID="{A85EBF13-1092-4809-81A0-5D867A665C17}" presName="level3hierChild" presStyleCnt="0"/>
      <dgm:spPr/>
    </dgm:pt>
    <dgm:pt modelId="{82D63EED-1FB6-4DC7-A6BE-265EBCB70A88}" type="pres">
      <dgm:prSet presAssocID="{7A8B28D0-CBEA-4612-A9DA-B7F09D6E06D2}" presName="conn2-1" presStyleLbl="parChTrans1D2" presStyleIdx="1" presStyleCnt="2"/>
      <dgm:spPr>
        <a:xfrm rot="2829178">
          <a:off x="731543" y="1718497"/>
          <a:ext cx="474372" cy="25180"/>
        </a:xfrm>
        <a:custGeom>
          <a:avLst/>
          <a:gdLst/>
          <a:ahLst/>
          <a:cxnLst/>
          <a:rect l="0" t="0" r="0" b="0"/>
          <a:pathLst>
            <a:path>
              <a:moveTo>
                <a:pt x="0" y="12590"/>
              </a:moveTo>
              <a:lnTo>
                <a:pt x="474372" y="12590"/>
              </a:lnTo>
            </a:path>
          </a:pathLst>
        </a:custGeom>
      </dgm:spPr>
    </dgm:pt>
    <dgm:pt modelId="{6701BAF7-37F0-4863-B79D-FBA400809B9A}" type="pres">
      <dgm:prSet presAssocID="{7A8B28D0-CBEA-4612-A9DA-B7F09D6E06D2}" presName="connTx" presStyleLbl="parChTrans1D2" presStyleIdx="1" presStyleCnt="2"/>
      <dgm:spPr/>
    </dgm:pt>
    <dgm:pt modelId="{77570BC7-385D-4332-9EE6-BDDFFF6C0735}" type="pres">
      <dgm:prSet presAssocID="{3CB21961-3E03-46F0-BC20-2E0D8A709B54}" presName="root2" presStyleCnt="0"/>
      <dgm:spPr/>
    </dgm:pt>
    <dgm:pt modelId="{76055ED8-D04D-41AC-8521-3B3FF74C98D9}" type="pres">
      <dgm:prSet presAssocID="{3CB21961-3E03-46F0-BC20-2E0D8A709B54}" presName="LevelTwoTextNode" presStyleLbl="node2" presStyleIdx="1" presStyleCnt="2">
        <dgm:presLayoutVars>
          <dgm:chPref val="3"/>
        </dgm:presLayoutVars>
      </dgm:prSet>
      <dgm:spPr/>
    </dgm:pt>
    <dgm:pt modelId="{2004E88D-A2FA-4FA4-9D3E-4AB1DDB0132F}" type="pres">
      <dgm:prSet presAssocID="{3CB21961-3E03-46F0-BC20-2E0D8A709B54}" presName="level3hierChild" presStyleCnt="0"/>
      <dgm:spPr/>
    </dgm:pt>
    <dgm:pt modelId="{AAC5A40C-65AC-4EBC-B590-19E7B027BEF9}" type="pres">
      <dgm:prSet presAssocID="{D1B2A92A-43F5-466A-9513-20521531848C}" presName="conn2-1" presStyleLbl="parChTrans1D3" presStyleIdx="2" presStyleCnt="3"/>
      <dgm:spPr>
        <a:xfrm rot="20985364">
          <a:off x="1924765" y="1761342"/>
          <a:ext cx="1473843" cy="25180"/>
        </a:xfrm>
        <a:custGeom>
          <a:avLst/>
          <a:gdLst/>
          <a:ahLst/>
          <a:cxnLst/>
          <a:rect l="0" t="0" r="0" b="0"/>
          <a:pathLst>
            <a:path>
              <a:moveTo>
                <a:pt x="0" y="12590"/>
              </a:moveTo>
              <a:lnTo>
                <a:pt x="1473843" y="12590"/>
              </a:lnTo>
            </a:path>
          </a:pathLst>
        </a:custGeom>
      </dgm:spPr>
    </dgm:pt>
    <dgm:pt modelId="{887176FD-08E6-413F-9FCE-B404FF38878C}" type="pres">
      <dgm:prSet presAssocID="{D1B2A92A-43F5-466A-9513-20521531848C}" presName="connTx" presStyleLbl="parChTrans1D3" presStyleIdx="2" presStyleCnt="3"/>
      <dgm:spPr/>
    </dgm:pt>
    <dgm:pt modelId="{6DEAA1A0-A733-4100-B8FD-F3A76A9F85D3}" type="pres">
      <dgm:prSet presAssocID="{99CAAD28-5806-4FFF-B043-94A34AD14FF6}" presName="root2" presStyleCnt="0"/>
      <dgm:spPr/>
    </dgm:pt>
    <dgm:pt modelId="{2C85F7A8-7B68-4A2B-926C-59E585EB3965}" type="pres">
      <dgm:prSet presAssocID="{99CAAD28-5806-4FFF-B043-94A34AD14FF6}" presName="LevelTwoTextNode" presStyleLbl="node3" presStyleIdx="2" presStyleCnt="3" custLinFactX="39836" custLinFactNeighborX="100000" custLinFactNeighborY="-65000">
        <dgm:presLayoutVars>
          <dgm:chPref val="3"/>
        </dgm:presLayoutVars>
      </dgm:prSet>
      <dgm:spPr/>
    </dgm:pt>
    <dgm:pt modelId="{9DF53174-0A28-4838-A994-24B0B8543221}" type="pres">
      <dgm:prSet presAssocID="{99CAAD28-5806-4FFF-B043-94A34AD14FF6}" presName="level3hierChild" presStyleCnt="0"/>
      <dgm:spPr/>
    </dgm:pt>
  </dgm:ptLst>
  <dgm:cxnLst>
    <dgm:cxn modelId="{CFA8C704-5992-4C7F-B9EB-FF2723CB7AF8}" srcId="{245F4BC3-7FFC-4CD6-8227-EB4032B99540}" destId="{BFC75F46-0F57-4335-9571-B8ABF7006D0F}" srcOrd="0" destOrd="0" parTransId="{F16A4DA4-87B9-469F-AF7A-33F2BAD11F60}" sibTransId="{2FA90937-9190-45F7-8E71-4425B1AFC0BA}"/>
    <dgm:cxn modelId="{04F4790E-0277-4E55-8BE0-E1F60614A79D}" type="presOf" srcId="{2286374E-3332-42E3-BC75-7133FCBFA37D}" destId="{2F5290E9-F65F-4A5E-982A-5261A01CC971}" srcOrd="1" destOrd="0" presId="urn:microsoft.com/office/officeart/2005/8/layout/hierarchy2"/>
    <dgm:cxn modelId="{D64CDC1B-C853-41FB-9E81-1368A842249C}" type="presOf" srcId="{D1B2A92A-43F5-466A-9513-20521531848C}" destId="{887176FD-08E6-413F-9FCE-B404FF38878C}" srcOrd="1" destOrd="0" presId="urn:microsoft.com/office/officeart/2005/8/layout/hierarchy2"/>
    <dgm:cxn modelId="{9F67CB22-68B2-4729-8357-69EBEEE83B75}" type="presOf" srcId="{0E37B25F-8DDB-4A24-9AD2-728BDEF83DBD}" destId="{CE8F1FD5-B593-4D1C-A7C2-FC012A22B95E}" srcOrd="0" destOrd="0" presId="urn:microsoft.com/office/officeart/2005/8/layout/hierarchy2"/>
    <dgm:cxn modelId="{061BAD38-C119-4886-B75A-B425CBD066CC}" srcId="{8097781F-4FD4-43EC-B701-B9C50DBF3C2E}" destId="{23A06A33-FBEC-4F32-AEF0-EC48BD9DACF4}" srcOrd="0" destOrd="0" parTransId="{2286374E-3332-42E3-BC75-7133FCBFA37D}" sibTransId="{76A588C7-02EC-47A0-BF57-388E2D6DDD41}"/>
    <dgm:cxn modelId="{57FD6539-0B34-46B6-BA13-CFA5802510CE}" type="presOf" srcId="{04C315AE-3957-48A2-AEBD-1FF54C374D23}" destId="{D1A0FA06-25DC-4674-9F3F-F8890736C539}" srcOrd="0" destOrd="0" presId="urn:microsoft.com/office/officeart/2005/8/layout/hierarchy2"/>
    <dgm:cxn modelId="{EB4F6B39-0BA9-4F62-BFBC-0D88832E39E1}" type="presOf" srcId="{7A8B28D0-CBEA-4612-A9DA-B7F09D6E06D2}" destId="{6701BAF7-37F0-4863-B79D-FBA400809B9A}" srcOrd="1" destOrd="0" presId="urn:microsoft.com/office/officeart/2005/8/layout/hierarchy2"/>
    <dgm:cxn modelId="{7FDC2240-E02E-4872-8131-0332B0811D8A}" type="presOf" srcId="{245F4BC3-7FFC-4CD6-8227-EB4032B99540}" destId="{73E10996-6DA0-421A-8C98-3DFEB664AC77}" srcOrd="0" destOrd="0" presId="urn:microsoft.com/office/officeart/2005/8/layout/hierarchy2"/>
    <dgm:cxn modelId="{C8C6055B-EC2F-4E3F-9257-63545F6C6B4B}" type="presOf" srcId="{639BBE1E-F4C3-4CD2-90E6-61866013BDBC}" destId="{8443FB00-481D-450E-8095-683C377ADB2E}" srcOrd="0" destOrd="0" presId="urn:microsoft.com/office/officeart/2005/8/layout/hierarchy2"/>
    <dgm:cxn modelId="{58840C5C-4162-44B3-A0D9-F22774E39FC4}" type="presOf" srcId="{3CB21961-3E03-46F0-BC20-2E0D8A709B54}" destId="{76055ED8-D04D-41AC-8521-3B3FF74C98D9}" srcOrd="0" destOrd="0" presId="urn:microsoft.com/office/officeart/2005/8/layout/hierarchy2"/>
    <dgm:cxn modelId="{2FC79B5D-56E1-4618-9139-4813C0984A1D}" type="presOf" srcId="{794E0AB5-A36B-41D4-B3B0-876234EE753C}" destId="{01FD22B8-BE63-4ADD-A504-F9F9004C2349}" srcOrd="1" destOrd="0" presId="urn:microsoft.com/office/officeart/2005/8/layout/hierarchy2"/>
    <dgm:cxn modelId="{6B212A63-1FF7-45EB-9D87-C3CA2EEAA9C6}" srcId="{BFC75F46-0F57-4335-9571-B8ABF7006D0F}" destId="{3CB21961-3E03-46F0-BC20-2E0D8A709B54}" srcOrd="1" destOrd="0" parTransId="{7A8B28D0-CBEA-4612-A9DA-B7F09D6E06D2}" sibTransId="{7FD4C290-0BD7-426C-B73D-7C8305B1BB7B}"/>
    <dgm:cxn modelId="{EF05A044-FB19-4DBB-83E2-004146602EE9}" type="presOf" srcId="{8734F13F-55BE-494B-9CF3-C221F23E80B9}" destId="{06009AB8-B8D2-4173-8990-CD51C8323041}" srcOrd="1" destOrd="0" presId="urn:microsoft.com/office/officeart/2005/8/layout/hierarchy2"/>
    <dgm:cxn modelId="{CB7D2C45-59E7-4300-89B8-2822A35492C9}" type="presOf" srcId="{BFC75F46-0F57-4335-9571-B8ABF7006D0F}" destId="{D52C2877-6982-4611-8883-AC950FA4372D}" srcOrd="0" destOrd="0" presId="urn:microsoft.com/office/officeart/2005/8/layout/hierarchy2"/>
    <dgm:cxn modelId="{6CFBB565-4CF2-45ED-880D-755DD55E6512}" type="presOf" srcId="{04C315AE-3957-48A2-AEBD-1FF54C374D23}" destId="{49D40A49-D696-4B33-A064-7B56AE08A78C}" srcOrd="1" destOrd="0" presId="urn:microsoft.com/office/officeart/2005/8/layout/hierarchy2"/>
    <dgm:cxn modelId="{DF9C1D46-9D51-43E2-8C51-96D1BFD6DEDB}" type="presOf" srcId="{99CAAD28-5806-4FFF-B043-94A34AD14FF6}" destId="{2C85F7A8-7B68-4A2B-926C-59E585EB3965}" srcOrd="0" destOrd="0" presId="urn:microsoft.com/office/officeart/2005/8/layout/hierarchy2"/>
    <dgm:cxn modelId="{E5A87947-FE15-4316-8571-AE69CC0F2293}" type="presOf" srcId="{8097781F-4FD4-43EC-B701-B9C50DBF3C2E}" destId="{F9EEEBAA-9C7B-422B-A3CE-5F218FDA5760}" srcOrd="0" destOrd="0" presId="urn:microsoft.com/office/officeart/2005/8/layout/hierarchy2"/>
    <dgm:cxn modelId="{C4EAF167-63AD-4FB8-A105-8EE1A63F48D8}" type="presOf" srcId="{D1B2A92A-43F5-466A-9513-20521531848C}" destId="{AAC5A40C-65AC-4EBC-B590-19E7B027BEF9}" srcOrd="0" destOrd="0" presId="urn:microsoft.com/office/officeart/2005/8/layout/hierarchy2"/>
    <dgm:cxn modelId="{1D980A9A-E0BC-4C9C-AEA3-850AAAF3A84A}" srcId="{0E37B25F-8DDB-4A24-9AD2-728BDEF83DBD}" destId="{A85EBF13-1092-4809-81A0-5D867A665C17}" srcOrd="0" destOrd="0" parTransId="{04C315AE-3957-48A2-AEBD-1FF54C374D23}" sibTransId="{31319874-465F-49C1-A2FC-142448A5409D}"/>
    <dgm:cxn modelId="{5781909F-A089-4F00-8745-580380E777BB}" type="presOf" srcId="{8734F13F-55BE-494B-9CF3-C221F23E80B9}" destId="{850628D1-1865-4529-AABE-F804201FF704}" srcOrd="0" destOrd="0" presId="urn:microsoft.com/office/officeart/2005/8/layout/hierarchy2"/>
    <dgm:cxn modelId="{2C20ADA0-B259-4157-A2E9-142615734881}" type="presOf" srcId="{23A06A33-FBEC-4F32-AEF0-EC48BD9DACF4}" destId="{9660D762-B2FD-438B-9200-A586A62D34D5}" srcOrd="0" destOrd="0" presId="urn:microsoft.com/office/officeart/2005/8/layout/hierarchy2"/>
    <dgm:cxn modelId="{F0244BAD-4557-4E04-98C2-CC6D9B0121FB}" srcId="{639BBE1E-F4C3-4CD2-90E6-61866013BDBC}" destId="{0E37B25F-8DDB-4A24-9AD2-728BDEF83DBD}" srcOrd="1" destOrd="0" parTransId="{8734F13F-55BE-494B-9CF3-C221F23E80B9}" sibTransId="{8D645BCD-540D-4DDD-B72B-1F68F352338D}"/>
    <dgm:cxn modelId="{0FA487B4-C9C0-43FD-B108-742626422103}" srcId="{639BBE1E-F4C3-4CD2-90E6-61866013BDBC}" destId="{8097781F-4FD4-43EC-B701-B9C50DBF3C2E}" srcOrd="0" destOrd="0" parTransId="{794E0AB5-A36B-41D4-B3B0-876234EE753C}" sibTransId="{9C519715-C6BE-482A-B18F-2C26F13E14AC}"/>
    <dgm:cxn modelId="{788C1CB5-C2C0-41E3-A22A-473014F64C70}" type="presOf" srcId="{7A8B28D0-CBEA-4612-A9DA-B7F09D6E06D2}" destId="{82D63EED-1FB6-4DC7-A6BE-265EBCB70A88}" srcOrd="0" destOrd="0" presId="urn:microsoft.com/office/officeart/2005/8/layout/hierarchy2"/>
    <dgm:cxn modelId="{3E795CC6-5153-4C05-BE96-B62361DD07B7}" srcId="{3CB21961-3E03-46F0-BC20-2E0D8A709B54}" destId="{99CAAD28-5806-4FFF-B043-94A34AD14FF6}" srcOrd="0" destOrd="0" parTransId="{D1B2A92A-43F5-466A-9513-20521531848C}" sibTransId="{7107D4A0-E128-48C8-8D44-5F02A441F178}"/>
    <dgm:cxn modelId="{4FB627E5-96A8-46BC-8C87-7BF59323BA95}" type="presOf" srcId="{794E0AB5-A36B-41D4-B3B0-876234EE753C}" destId="{A157AE38-611D-4C2C-A5C4-657CD601C0FD}" srcOrd="0" destOrd="0" presId="urn:microsoft.com/office/officeart/2005/8/layout/hierarchy2"/>
    <dgm:cxn modelId="{6EFCD4E9-BEEF-4E42-8084-82DAB18A8CB2}" srcId="{BFC75F46-0F57-4335-9571-B8ABF7006D0F}" destId="{639BBE1E-F4C3-4CD2-90E6-61866013BDBC}" srcOrd="0" destOrd="0" parTransId="{A0A73563-B02B-4399-A643-E25A08109351}" sibTransId="{33BAE6E4-C146-4DB7-9843-F39892F92FCF}"/>
    <dgm:cxn modelId="{B45E2EEB-BBF9-48E8-B186-1B70B7C60A97}" type="presOf" srcId="{A0A73563-B02B-4399-A643-E25A08109351}" destId="{D9B9CF6E-EF43-40D3-856F-2230E66DF100}" srcOrd="0" destOrd="0" presId="urn:microsoft.com/office/officeart/2005/8/layout/hierarchy2"/>
    <dgm:cxn modelId="{D6B5EDEC-B10C-4580-84FE-7969CDFA747B}" type="presOf" srcId="{2286374E-3332-42E3-BC75-7133FCBFA37D}" destId="{4815DC62-15BD-4E7C-A289-8CE8CBFB91EC}" srcOrd="0" destOrd="0" presId="urn:microsoft.com/office/officeart/2005/8/layout/hierarchy2"/>
    <dgm:cxn modelId="{606AA7F7-909B-4C4F-B880-812B9BBE2D2B}" type="presOf" srcId="{A0A73563-B02B-4399-A643-E25A08109351}" destId="{9DD36489-F634-4465-B0DB-503DFAAAA434}" srcOrd="1" destOrd="0" presId="urn:microsoft.com/office/officeart/2005/8/layout/hierarchy2"/>
    <dgm:cxn modelId="{A95049F9-AA74-49BF-A6CC-F3D1E7E51550}" type="presOf" srcId="{A85EBF13-1092-4809-81A0-5D867A665C17}" destId="{66AC638C-FD81-4AA0-9484-58425B5586FD}" srcOrd="0" destOrd="0" presId="urn:microsoft.com/office/officeart/2005/8/layout/hierarchy2"/>
    <dgm:cxn modelId="{B8FE28E4-3A64-43A9-B2DC-EFA137869F3C}" type="presParOf" srcId="{73E10996-6DA0-421A-8C98-3DFEB664AC77}" destId="{C5486F0E-36F4-41B4-B08E-1346A2062C1F}" srcOrd="0" destOrd="0" presId="urn:microsoft.com/office/officeart/2005/8/layout/hierarchy2"/>
    <dgm:cxn modelId="{88DBBE9B-ABE5-4FE3-89F5-934F924D34EF}" type="presParOf" srcId="{C5486F0E-36F4-41B4-B08E-1346A2062C1F}" destId="{D52C2877-6982-4611-8883-AC950FA4372D}" srcOrd="0" destOrd="0" presId="urn:microsoft.com/office/officeart/2005/8/layout/hierarchy2"/>
    <dgm:cxn modelId="{1B0C5D9C-8717-4AA3-B512-CC04455908B2}" type="presParOf" srcId="{C5486F0E-36F4-41B4-B08E-1346A2062C1F}" destId="{C25ED1D1-4024-40B1-8AC2-A27A9051F92C}" srcOrd="1" destOrd="0" presId="urn:microsoft.com/office/officeart/2005/8/layout/hierarchy2"/>
    <dgm:cxn modelId="{56AC949D-F062-44BC-8E29-371476F6BE94}" type="presParOf" srcId="{C25ED1D1-4024-40B1-8AC2-A27A9051F92C}" destId="{D9B9CF6E-EF43-40D3-856F-2230E66DF100}" srcOrd="0" destOrd="0" presId="urn:microsoft.com/office/officeart/2005/8/layout/hierarchy2"/>
    <dgm:cxn modelId="{BC40E03F-6ED5-47C4-B60A-74A0DA4B4546}" type="presParOf" srcId="{D9B9CF6E-EF43-40D3-856F-2230E66DF100}" destId="{9DD36489-F634-4465-B0DB-503DFAAAA434}" srcOrd="0" destOrd="0" presId="urn:microsoft.com/office/officeart/2005/8/layout/hierarchy2"/>
    <dgm:cxn modelId="{0FB31EA9-5D2F-4FF5-850D-BE069E99BE99}" type="presParOf" srcId="{C25ED1D1-4024-40B1-8AC2-A27A9051F92C}" destId="{CA26AB52-1884-45FB-9F52-B12E42BF8899}" srcOrd="1" destOrd="0" presId="urn:microsoft.com/office/officeart/2005/8/layout/hierarchy2"/>
    <dgm:cxn modelId="{0051C27B-1CDC-4EC0-B2EF-FC2F43FD7A90}" type="presParOf" srcId="{CA26AB52-1884-45FB-9F52-B12E42BF8899}" destId="{8443FB00-481D-450E-8095-683C377ADB2E}" srcOrd="0" destOrd="0" presId="urn:microsoft.com/office/officeart/2005/8/layout/hierarchy2"/>
    <dgm:cxn modelId="{885EDC00-A069-4340-BAEE-2518E445C580}" type="presParOf" srcId="{CA26AB52-1884-45FB-9F52-B12E42BF8899}" destId="{053DC6D9-19B9-4E3E-BFF1-D7977830D54B}" srcOrd="1" destOrd="0" presId="urn:microsoft.com/office/officeart/2005/8/layout/hierarchy2"/>
    <dgm:cxn modelId="{17844D66-EF5A-4558-B6C8-35958F20B0B4}" type="presParOf" srcId="{053DC6D9-19B9-4E3E-BFF1-D7977830D54B}" destId="{A157AE38-611D-4C2C-A5C4-657CD601C0FD}" srcOrd="0" destOrd="0" presId="urn:microsoft.com/office/officeart/2005/8/layout/hierarchy2"/>
    <dgm:cxn modelId="{D278D0AD-83DF-40AB-9C72-E3F121FCA5EC}" type="presParOf" srcId="{A157AE38-611D-4C2C-A5C4-657CD601C0FD}" destId="{01FD22B8-BE63-4ADD-A504-F9F9004C2349}" srcOrd="0" destOrd="0" presId="urn:microsoft.com/office/officeart/2005/8/layout/hierarchy2"/>
    <dgm:cxn modelId="{7E4C8BD4-FEB2-492C-B639-826D50916170}" type="presParOf" srcId="{053DC6D9-19B9-4E3E-BFF1-D7977830D54B}" destId="{1A45925A-6221-4CF3-95F4-FD6200C9C5EC}" srcOrd="1" destOrd="0" presId="urn:microsoft.com/office/officeart/2005/8/layout/hierarchy2"/>
    <dgm:cxn modelId="{8ACFED71-4EDA-4D84-A0A7-919BA81700B5}" type="presParOf" srcId="{1A45925A-6221-4CF3-95F4-FD6200C9C5EC}" destId="{F9EEEBAA-9C7B-422B-A3CE-5F218FDA5760}" srcOrd="0" destOrd="0" presId="urn:microsoft.com/office/officeart/2005/8/layout/hierarchy2"/>
    <dgm:cxn modelId="{26E76D2A-0906-46AF-B28B-31297D6CB0F0}" type="presParOf" srcId="{1A45925A-6221-4CF3-95F4-FD6200C9C5EC}" destId="{535C8AA7-0C43-47F3-875A-11977A63EC8E}" srcOrd="1" destOrd="0" presId="urn:microsoft.com/office/officeart/2005/8/layout/hierarchy2"/>
    <dgm:cxn modelId="{E89F5B27-D59A-41B2-AACD-F2D008477B12}" type="presParOf" srcId="{535C8AA7-0C43-47F3-875A-11977A63EC8E}" destId="{4815DC62-15BD-4E7C-A289-8CE8CBFB91EC}" srcOrd="0" destOrd="0" presId="urn:microsoft.com/office/officeart/2005/8/layout/hierarchy2"/>
    <dgm:cxn modelId="{6290375F-6FC0-41EB-9FFB-6D97AA5EF906}" type="presParOf" srcId="{4815DC62-15BD-4E7C-A289-8CE8CBFB91EC}" destId="{2F5290E9-F65F-4A5E-982A-5261A01CC971}" srcOrd="0" destOrd="0" presId="urn:microsoft.com/office/officeart/2005/8/layout/hierarchy2"/>
    <dgm:cxn modelId="{F4FEA937-648F-4ED0-A3DA-08B0E8185247}" type="presParOf" srcId="{535C8AA7-0C43-47F3-875A-11977A63EC8E}" destId="{3A8C022B-195F-4FD6-9604-4D75FA4A72D0}" srcOrd="1" destOrd="0" presId="urn:microsoft.com/office/officeart/2005/8/layout/hierarchy2"/>
    <dgm:cxn modelId="{8A5C9D2C-DAAA-4382-BEF4-C2960877EE24}" type="presParOf" srcId="{3A8C022B-195F-4FD6-9604-4D75FA4A72D0}" destId="{9660D762-B2FD-438B-9200-A586A62D34D5}" srcOrd="0" destOrd="0" presId="urn:microsoft.com/office/officeart/2005/8/layout/hierarchy2"/>
    <dgm:cxn modelId="{3FF4B7C6-AF01-4F09-BC88-933B39461904}" type="presParOf" srcId="{3A8C022B-195F-4FD6-9604-4D75FA4A72D0}" destId="{19A14D38-6775-47D0-9214-6BB50FB89F45}" srcOrd="1" destOrd="0" presId="urn:microsoft.com/office/officeart/2005/8/layout/hierarchy2"/>
    <dgm:cxn modelId="{8DCD44C7-17A6-4DB4-829A-7F4F6DC9D9AD}" type="presParOf" srcId="{053DC6D9-19B9-4E3E-BFF1-D7977830D54B}" destId="{850628D1-1865-4529-AABE-F804201FF704}" srcOrd="2" destOrd="0" presId="urn:microsoft.com/office/officeart/2005/8/layout/hierarchy2"/>
    <dgm:cxn modelId="{9E032F2B-C7A6-4F4B-93DE-C4757F959AF2}" type="presParOf" srcId="{850628D1-1865-4529-AABE-F804201FF704}" destId="{06009AB8-B8D2-4173-8990-CD51C8323041}" srcOrd="0" destOrd="0" presId="urn:microsoft.com/office/officeart/2005/8/layout/hierarchy2"/>
    <dgm:cxn modelId="{6FCAD967-D313-4BA9-963C-12FE5C4F0C4F}" type="presParOf" srcId="{053DC6D9-19B9-4E3E-BFF1-D7977830D54B}" destId="{B4ADF14F-C31C-4EE6-ACD7-5493CF604FA4}" srcOrd="3" destOrd="0" presId="urn:microsoft.com/office/officeart/2005/8/layout/hierarchy2"/>
    <dgm:cxn modelId="{7194C20A-0936-43D6-A856-62A506EB2D06}" type="presParOf" srcId="{B4ADF14F-C31C-4EE6-ACD7-5493CF604FA4}" destId="{CE8F1FD5-B593-4D1C-A7C2-FC012A22B95E}" srcOrd="0" destOrd="0" presId="urn:microsoft.com/office/officeart/2005/8/layout/hierarchy2"/>
    <dgm:cxn modelId="{697CD993-7D77-4015-B0BD-9C68C5A36899}" type="presParOf" srcId="{B4ADF14F-C31C-4EE6-ACD7-5493CF604FA4}" destId="{60D05496-50A6-4FF6-BB8C-1D55F96F61A9}" srcOrd="1" destOrd="0" presId="urn:microsoft.com/office/officeart/2005/8/layout/hierarchy2"/>
    <dgm:cxn modelId="{C23B7F5A-94DD-49C7-9BE9-CF049D3E3EAC}" type="presParOf" srcId="{60D05496-50A6-4FF6-BB8C-1D55F96F61A9}" destId="{D1A0FA06-25DC-4674-9F3F-F8890736C539}" srcOrd="0" destOrd="0" presId="urn:microsoft.com/office/officeart/2005/8/layout/hierarchy2"/>
    <dgm:cxn modelId="{061358B0-AB46-47D4-9DEA-3C3A8A07B383}" type="presParOf" srcId="{D1A0FA06-25DC-4674-9F3F-F8890736C539}" destId="{49D40A49-D696-4B33-A064-7B56AE08A78C}" srcOrd="0" destOrd="0" presId="urn:microsoft.com/office/officeart/2005/8/layout/hierarchy2"/>
    <dgm:cxn modelId="{A7A8663F-F837-486F-A88D-EC4B2E69E03A}" type="presParOf" srcId="{60D05496-50A6-4FF6-BB8C-1D55F96F61A9}" destId="{9915DC1F-712A-4F95-ADFB-D033E5C74019}" srcOrd="1" destOrd="0" presId="urn:microsoft.com/office/officeart/2005/8/layout/hierarchy2"/>
    <dgm:cxn modelId="{C1C7F2E0-C706-4DC5-86FC-35F2B81F50DC}" type="presParOf" srcId="{9915DC1F-712A-4F95-ADFB-D033E5C74019}" destId="{66AC638C-FD81-4AA0-9484-58425B5586FD}" srcOrd="0" destOrd="0" presId="urn:microsoft.com/office/officeart/2005/8/layout/hierarchy2"/>
    <dgm:cxn modelId="{400DD533-48A1-4695-B41A-22DAC0D3B33D}" type="presParOf" srcId="{9915DC1F-712A-4F95-ADFB-D033E5C74019}" destId="{27A7BD49-F3B8-463F-B329-70A34D055739}" srcOrd="1" destOrd="0" presId="urn:microsoft.com/office/officeart/2005/8/layout/hierarchy2"/>
    <dgm:cxn modelId="{7F59D77C-95A7-49DE-8A75-59B78448922A}" type="presParOf" srcId="{C25ED1D1-4024-40B1-8AC2-A27A9051F92C}" destId="{82D63EED-1FB6-4DC7-A6BE-265EBCB70A88}" srcOrd="2" destOrd="0" presId="urn:microsoft.com/office/officeart/2005/8/layout/hierarchy2"/>
    <dgm:cxn modelId="{49E7714F-80E8-4FC5-972C-02DC77D865A9}" type="presParOf" srcId="{82D63EED-1FB6-4DC7-A6BE-265EBCB70A88}" destId="{6701BAF7-37F0-4863-B79D-FBA400809B9A}" srcOrd="0" destOrd="0" presId="urn:microsoft.com/office/officeart/2005/8/layout/hierarchy2"/>
    <dgm:cxn modelId="{E4E7599E-7698-4FE7-BFBB-8ED0277B227D}" type="presParOf" srcId="{C25ED1D1-4024-40B1-8AC2-A27A9051F92C}" destId="{77570BC7-385D-4332-9EE6-BDDFFF6C0735}" srcOrd="3" destOrd="0" presId="urn:microsoft.com/office/officeart/2005/8/layout/hierarchy2"/>
    <dgm:cxn modelId="{10D1F5AE-7D8B-4E47-985F-6F93250EFDF2}" type="presParOf" srcId="{77570BC7-385D-4332-9EE6-BDDFFF6C0735}" destId="{76055ED8-D04D-41AC-8521-3B3FF74C98D9}" srcOrd="0" destOrd="0" presId="urn:microsoft.com/office/officeart/2005/8/layout/hierarchy2"/>
    <dgm:cxn modelId="{0294FCB4-AEB7-4807-BFF9-BD629BF8AC0A}" type="presParOf" srcId="{77570BC7-385D-4332-9EE6-BDDFFF6C0735}" destId="{2004E88D-A2FA-4FA4-9D3E-4AB1DDB0132F}" srcOrd="1" destOrd="0" presId="urn:microsoft.com/office/officeart/2005/8/layout/hierarchy2"/>
    <dgm:cxn modelId="{F34F43A0-54DC-482B-BAC4-4A1114DB2488}" type="presParOf" srcId="{2004E88D-A2FA-4FA4-9D3E-4AB1DDB0132F}" destId="{AAC5A40C-65AC-4EBC-B590-19E7B027BEF9}" srcOrd="0" destOrd="0" presId="urn:microsoft.com/office/officeart/2005/8/layout/hierarchy2"/>
    <dgm:cxn modelId="{57F738D4-4845-469A-B0AD-D2F80FDDC759}" type="presParOf" srcId="{AAC5A40C-65AC-4EBC-B590-19E7B027BEF9}" destId="{887176FD-08E6-413F-9FCE-B404FF38878C}" srcOrd="0" destOrd="0" presId="urn:microsoft.com/office/officeart/2005/8/layout/hierarchy2"/>
    <dgm:cxn modelId="{839A869C-46AE-485C-8B76-EF00B8DF9FB9}" type="presParOf" srcId="{2004E88D-A2FA-4FA4-9D3E-4AB1DDB0132F}" destId="{6DEAA1A0-A733-4100-B8FD-F3A76A9F85D3}" srcOrd="1" destOrd="0" presId="urn:microsoft.com/office/officeart/2005/8/layout/hierarchy2"/>
    <dgm:cxn modelId="{73DCADAA-ACE4-4F6B-9902-7C38E1FEDC18}" type="presParOf" srcId="{6DEAA1A0-A733-4100-B8FD-F3A76A9F85D3}" destId="{2C85F7A8-7B68-4A2B-926C-59E585EB3965}" srcOrd="0" destOrd="0" presId="urn:microsoft.com/office/officeart/2005/8/layout/hierarchy2"/>
    <dgm:cxn modelId="{B6A70C07-514D-47CF-9EBE-3F0B4E3DA4A4}" type="presParOf" srcId="{6DEAA1A0-A733-4100-B8FD-F3A76A9F85D3}" destId="{9DF53174-0A28-4838-A994-24B0B854322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195618" cy="2882515"/>
        <a:chOff x="0" y="0"/>
        <a:chExt cx="4195618" cy="2882515"/>
      </a:xfrm>
    </dsp:grpSpPr>
    <dsp:sp modelId="{D52C2877-6982-4611-8883-AC950FA4372D}">
      <dsp:nvSpPr>
        <dsp:cNvPr id="3" name="圆角矩形 2"/>
        <dsp:cNvSpPr/>
      </dsp:nvSpPr>
      <dsp:spPr bwMode="white">
        <a:xfrm>
          <a:off x="0" y="1355530"/>
          <a:ext cx="806850" cy="40342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开始</a:t>
          </a:r>
        </a:p>
      </dsp:txBody>
      <dsp:txXfrm>
        <a:off x="0" y="1355530"/>
        <a:ext cx="806850" cy="403425"/>
      </dsp:txXfrm>
    </dsp:sp>
    <dsp:sp modelId="{D9B9CF6E-EF43-40D3-856F-2230E66DF100}">
      <dsp:nvSpPr>
        <dsp:cNvPr id="4" name="任意多边形 3"/>
        <dsp:cNvSpPr/>
      </dsp:nvSpPr>
      <dsp:spPr bwMode="white">
        <a:xfrm>
          <a:off x="730926" y="1370669"/>
          <a:ext cx="474587" cy="25192"/>
        </a:xfrm>
        <a:custGeom>
          <a:avLst/>
          <a:gdLst/>
          <a:ahLst/>
          <a:cxnLst/>
          <a:pathLst>
            <a:path w="747" h="40">
              <a:moveTo>
                <a:pt x="120" y="294"/>
              </a:moveTo>
              <a:lnTo>
                <a:pt x="628" y="-254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730926" y="1370669"/>
        <a:ext cx="474587" cy="25192"/>
      </dsp:txXfrm>
    </dsp:sp>
    <dsp:sp modelId="{8443FB00-481D-450E-8095-683C377ADB2E}">
      <dsp:nvSpPr>
        <dsp:cNvPr id="5" name="圆角矩形 4"/>
        <dsp:cNvSpPr/>
      </dsp:nvSpPr>
      <dsp:spPr bwMode="white">
        <a:xfrm>
          <a:off x="1129589" y="1007576"/>
          <a:ext cx="806850" cy="40342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模式</a:t>
          </a:r>
          <a:r>
            <a:rPr lang="en-US" altLang="zh-CN" dirty="0"/>
            <a:t>1</a:t>
          </a:r>
          <a:endParaRPr lang="zh-CN" altLang="en-US" dirty="0"/>
        </a:p>
      </dsp:txBody>
      <dsp:txXfrm>
        <a:off x="1129589" y="1007576"/>
        <a:ext cx="806850" cy="403425"/>
      </dsp:txXfrm>
    </dsp:sp>
    <dsp:sp modelId="{A157AE38-611D-4C2C-A5C4-657CD601C0FD}">
      <dsp:nvSpPr>
        <dsp:cNvPr id="6" name="任意多边形 5"/>
        <dsp:cNvSpPr/>
      </dsp:nvSpPr>
      <dsp:spPr bwMode="white">
        <a:xfrm>
          <a:off x="1899081" y="1080708"/>
          <a:ext cx="397455" cy="25192"/>
        </a:xfrm>
        <a:custGeom>
          <a:avLst/>
          <a:gdLst/>
          <a:ahLst/>
          <a:cxnLst/>
          <a:pathLst>
            <a:path w="626" h="40">
              <a:moveTo>
                <a:pt x="59" y="202"/>
              </a:moveTo>
              <a:lnTo>
                <a:pt x="567" y="-16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899081" y="1080708"/>
        <a:ext cx="397455" cy="25192"/>
      </dsp:txXfrm>
    </dsp:sp>
    <dsp:sp modelId="{F9EEEBAA-9C7B-422B-A3CE-5F218FDA5760}">
      <dsp:nvSpPr>
        <dsp:cNvPr id="7" name="圆角矩形 6"/>
        <dsp:cNvSpPr/>
      </dsp:nvSpPr>
      <dsp:spPr bwMode="white">
        <a:xfrm>
          <a:off x="2259179" y="775607"/>
          <a:ext cx="806850" cy="40342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l-GR" altLang="zh-CN" dirty="0"/>
            <a:t>α</a:t>
          </a:r>
          <a:endParaRPr lang="zh-CN" altLang="en-US" dirty="0"/>
        </a:p>
      </dsp:txBody>
      <dsp:txXfrm>
        <a:off x="2259179" y="775607"/>
        <a:ext cx="806850" cy="403425"/>
      </dsp:txXfrm>
    </dsp:sp>
    <dsp:sp modelId="{4815DC62-15BD-4E7C-A289-8CE8CBFB91EC}">
      <dsp:nvSpPr>
        <dsp:cNvPr id="8" name="任意多边形 7"/>
        <dsp:cNvSpPr/>
      </dsp:nvSpPr>
      <dsp:spPr bwMode="white">
        <a:xfrm>
          <a:off x="3066029" y="964723"/>
          <a:ext cx="322740" cy="25192"/>
        </a:xfrm>
        <a:custGeom>
          <a:avLst/>
          <a:gdLst/>
          <a:ahLst/>
          <a:cxnLst/>
          <a:pathLst>
            <a:path w="508" h="40">
              <a:moveTo>
                <a:pt x="0" y="20"/>
              </a:moveTo>
              <a:lnTo>
                <a:pt x="508" y="2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3066029" y="964723"/>
        <a:ext cx="322740" cy="25192"/>
      </dsp:txXfrm>
    </dsp:sp>
    <dsp:sp modelId="{9660D762-B2FD-438B-9200-A586A62D34D5}">
      <dsp:nvSpPr>
        <dsp:cNvPr id="9" name="圆角矩形 8"/>
        <dsp:cNvSpPr/>
      </dsp:nvSpPr>
      <dsp:spPr bwMode="white">
        <a:xfrm>
          <a:off x="3388768" y="775607"/>
          <a:ext cx="806850" cy="403425"/>
        </a:xfrm>
        <a:prstGeom prst="roundRect">
          <a:avLst>
            <a:gd name="adj" fmla="val 10000"/>
          </a:avLst>
        </a:prstGeom>
        <a:solidFill>
          <a:srgbClr val="FF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死锁</a:t>
          </a:r>
        </a:p>
      </dsp:txBody>
      <dsp:txXfrm>
        <a:off x="3388768" y="775607"/>
        <a:ext cx="806850" cy="403425"/>
      </dsp:txXfrm>
    </dsp:sp>
    <dsp:sp modelId="{850628D1-1865-4529-AABE-F804201FF704}">
      <dsp:nvSpPr>
        <dsp:cNvPr id="10" name="任意多边形 9"/>
        <dsp:cNvSpPr/>
      </dsp:nvSpPr>
      <dsp:spPr bwMode="white">
        <a:xfrm>
          <a:off x="1899081" y="1312677"/>
          <a:ext cx="397455" cy="25192"/>
        </a:xfrm>
        <a:custGeom>
          <a:avLst/>
          <a:gdLst/>
          <a:ahLst/>
          <a:cxnLst/>
          <a:pathLst>
            <a:path w="626" h="40">
              <a:moveTo>
                <a:pt x="59" y="-163"/>
              </a:moveTo>
              <a:lnTo>
                <a:pt x="567" y="20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899081" y="1312677"/>
        <a:ext cx="397455" cy="25192"/>
      </dsp:txXfrm>
    </dsp:sp>
    <dsp:sp modelId="{CE8F1FD5-B593-4D1C-A7C2-FC012A22B95E}">
      <dsp:nvSpPr>
        <dsp:cNvPr id="11" name="圆角矩形 10"/>
        <dsp:cNvSpPr/>
      </dsp:nvSpPr>
      <dsp:spPr bwMode="white">
        <a:xfrm>
          <a:off x="2259179" y="1239545"/>
          <a:ext cx="806850" cy="40342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l-GR" altLang="zh-CN" dirty="0"/>
            <a:t>β</a:t>
          </a:r>
          <a:endParaRPr lang="zh-CN" altLang="en-US" dirty="0"/>
        </a:p>
      </dsp:txBody>
      <dsp:txXfrm>
        <a:off x="2259179" y="1239545"/>
        <a:ext cx="806850" cy="403425"/>
      </dsp:txXfrm>
    </dsp:sp>
    <dsp:sp modelId="{D1A0FA06-25DC-4674-9F3F-F8890736C539}">
      <dsp:nvSpPr>
        <dsp:cNvPr id="12" name="任意多边形 11"/>
        <dsp:cNvSpPr/>
      </dsp:nvSpPr>
      <dsp:spPr bwMode="white">
        <a:xfrm>
          <a:off x="3037103" y="1529518"/>
          <a:ext cx="380590" cy="25192"/>
        </a:xfrm>
        <a:custGeom>
          <a:avLst/>
          <a:gdLst/>
          <a:ahLst/>
          <a:cxnLst/>
          <a:pathLst>
            <a:path w="599" h="40">
              <a:moveTo>
                <a:pt x="46" y="-139"/>
              </a:moveTo>
              <a:lnTo>
                <a:pt x="554" y="17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3037103" y="1529518"/>
        <a:ext cx="380590" cy="25192"/>
      </dsp:txXfrm>
    </dsp:sp>
    <dsp:sp modelId="{66AC638C-FD81-4AA0-9484-58425B5586FD}">
      <dsp:nvSpPr>
        <dsp:cNvPr id="13" name="圆角矩形 12"/>
        <dsp:cNvSpPr/>
      </dsp:nvSpPr>
      <dsp:spPr bwMode="white">
        <a:xfrm>
          <a:off x="3388768" y="1441258"/>
          <a:ext cx="806850" cy="403425"/>
        </a:xfrm>
        <a:prstGeom prst="roundRect">
          <a:avLst>
            <a:gd name="adj" fmla="val 10000"/>
          </a:avLst>
        </a:prstGeom>
        <a:solidFill>
          <a:srgbClr val="00B05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不死锁</a:t>
          </a:r>
        </a:p>
      </dsp:txBody>
      <dsp:txXfrm>
        <a:off x="3388768" y="1441258"/>
        <a:ext cx="806850" cy="403425"/>
      </dsp:txXfrm>
    </dsp:sp>
    <dsp:sp modelId="{82D63EED-1FB6-4DC7-A6BE-265EBCB70A88}">
      <dsp:nvSpPr>
        <dsp:cNvPr id="14" name="任意多边形 13"/>
        <dsp:cNvSpPr/>
      </dsp:nvSpPr>
      <dsp:spPr bwMode="white">
        <a:xfrm>
          <a:off x="730926" y="1718623"/>
          <a:ext cx="474587" cy="25192"/>
        </a:xfrm>
        <a:custGeom>
          <a:avLst/>
          <a:gdLst/>
          <a:ahLst/>
          <a:cxnLst/>
          <a:pathLst>
            <a:path w="747" h="40">
              <a:moveTo>
                <a:pt x="120" y="-254"/>
              </a:moveTo>
              <a:lnTo>
                <a:pt x="628" y="294"/>
              </a:lnTo>
            </a:path>
          </a:pathLst>
        </a:custGeom>
        <a:ln w="38100">
          <a:solidFill>
            <a:srgbClr val="FF0000"/>
          </a:solidFill>
          <a:headEnd type="none" w="med" len="med"/>
          <a:tailEnd type="arrow" w="med" len="med"/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730926" y="1718623"/>
        <a:ext cx="474587" cy="25192"/>
      </dsp:txXfrm>
    </dsp:sp>
    <dsp:sp modelId="{76055ED8-D04D-41AC-8521-3B3FF74C98D9}">
      <dsp:nvSpPr>
        <dsp:cNvPr id="15" name="圆角矩形 14"/>
        <dsp:cNvSpPr/>
      </dsp:nvSpPr>
      <dsp:spPr bwMode="white">
        <a:xfrm>
          <a:off x="1129589" y="1703484"/>
          <a:ext cx="806850" cy="40342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模式</a:t>
          </a:r>
          <a:r>
            <a:rPr lang="en-US" altLang="zh-CN" dirty="0"/>
            <a:t>2</a:t>
          </a:r>
          <a:endParaRPr lang="zh-CN" altLang="en-US" dirty="0"/>
        </a:p>
      </dsp:txBody>
      <dsp:txXfrm>
        <a:off x="1129589" y="1703484"/>
        <a:ext cx="806850" cy="403425"/>
      </dsp:txXfrm>
    </dsp:sp>
    <dsp:sp modelId="{AAC5A40C-65AC-4EBC-B590-19E7B027BEF9}">
      <dsp:nvSpPr>
        <dsp:cNvPr id="16" name="任意多边形 15"/>
        <dsp:cNvSpPr/>
      </dsp:nvSpPr>
      <dsp:spPr bwMode="white">
        <a:xfrm>
          <a:off x="1924687" y="1761487"/>
          <a:ext cx="1474510" cy="25192"/>
        </a:xfrm>
        <a:custGeom>
          <a:avLst/>
          <a:gdLst/>
          <a:ahLst/>
          <a:cxnLst/>
          <a:pathLst>
            <a:path w="2322" h="40">
              <a:moveTo>
                <a:pt x="19" y="226"/>
              </a:moveTo>
              <a:lnTo>
                <a:pt x="2304" y="-187"/>
              </a:lnTo>
            </a:path>
          </a:pathLst>
        </a:custGeom>
        <a:ln w="38100">
          <a:solidFill>
            <a:srgbClr val="FF0000"/>
          </a:solidFill>
          <a:headEnd type="none" w="med" len="med"/>
          <a:tailEnd type="arrow" w="med" len="med"/>
        </a:ln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924687" y="1761487"/>
        <a:ext cx="1474510" cy="25192"/>
      </dsp:txXfrm>
    </dsp:sp>
    <dsp:sp modelId="{2C85F7A8-7B68-4A2B-926C-59E585EB3965}">
      <dsp:nvSpPr>
        <dsp:cNvPr id="17" name="圆角矩形 16"/>
        <dsp:cNvSpPr/>
      </dsp:nvSpPr>
      <dsp:spPr bwMode="white">
        <a:xfrm>
          <a:off x="3387445" y="1441258"/>
          <a:ext cx="806850" cy="403425"/>
        </a:xfrm>
        <a:prstGeom prst="roundRect">
          <a:avLst>
            <a:gd name="adj" fmla="val 10000"/>
          </a:avLst>
        </a:prstGeom>
        <a:solidFill>
          <a:srgbClr val="00B05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不死锁</a:t>
          </a:r>
        </a:p>
      </dsp:txBody>
      <dsp:txXfrm>
        <a:off x="3387445" y="1441258"/>
        <a:ext cx="806850" cy="403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195618" cy="2882515"/>
        <a:chOff x="0" y="0"/>
        <a:chExt cx="4195618" cy="2882515"/>
      </a:xfrm>
    </dsp:grpSpPr>
    <dsp:sp modelId="{D52C2877-6982-4611-8883-AC950FA4372D}">
      <dsp:nvSpPr>
        <dsp:cNvPr id="3" name="圆角矩形 2"/>
        <dsp:cNvSpPr/>
      </dsp:nvSpPr>
      <dsp:spPr bwMode="white">
        <a:xfrm>
          <a:off x="0" y="1355530"/>
          <a:ext cx="806850" cy="40342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开始</a:t>
          </a:r>
        </a:p>
      </dsp:txBody>
      <dsp:txXfrm>
        <a:off x="0" y="1355530"/>
        <a:ext cx="806850" cy="403425"/>
      </dsp:txXfrm>
    </dsp:sp>
    <dsp:sp modelId="{D9B9CF6E-EF43-40D3-856F-2230E66DF100}">
      <dsp:nvSpPr>
        <dsp:cNvPr id="4" name="任意多边形 3"/>
        <dsp:cNvSpPr/>
      </dsp:nvSpPr>
      <dsp:spPr bwMode="white">
        <a:xfrm>
          <a:off x="730926" y="1370669"/>
          <a:ext cx="474587" cy="25192"/>
        </a:xfrm>
        <a:custGeom>
          <a:avLst/>
          <a:gdLst/>
          <a:ahLst/>
          <a:cxnLst/>
          <a:pathLst>
            <a:path w="747" h="40">
              <a:moveTo>
                <a:pt x="120" y="294"/>
              </a:moveTo>
              <a:lnTo>
                <a:pt x="628" y="-254"/>
              </a:lnTo>
            </a:path>
          </a:pathLst>
        </a:custGeom>
        <a:ln w="38100">
          <a:solidFill>
            <a:srgbClr val="FF0000"/>
          </a:solidFill>
          <a:headEnd type="none" w="med" len="med"/>
          <a:tailEnd type="arrow" w="med" len="med"/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730926" y="1370669"/>
        <a:ext cx="474587" cy="25192"/>
      </dsp:txXfrm>
    </dsp:sp>
    <dsp:sp modelId="{8443FB00-481D-450E-8095-683C377ADB2E}">
      <dsp:nvSpPr>
        <dsp:cNvPr id="5" name="圆角矩形 4"/>
        <dsp:cNvSpPr/>
      </dsp:nvSpPr>
      <dsp:spPr bwMode="white">
        <a:xfrm>
          <a:off x="1129589" y="1007576"/>
          <a:ext cx="806850" cy="40342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模式</a:t>
          </a:r>
          <a:r>
            <a:rPr lang="en-US" altLang="zh-CN" dirty="0"/>
            <a:t>1</a:t>
          </a:r>
          <a:endParaRPr lang="zh-CN" altLang="en-US" dirty="0"/>
        </a:p>
      </dsp:txBody>
      <dsp:txXfrm>
        <a:off x="1129589" y="1007576"/>
        <a:ext cx="806850" cy="403425"/>
      </dsp:txXfrm>
    </dsp:sp>
    <dsp:sp modelId="{A157AE38-611D-4C2C-A5C4-657CD601C0FD}">
      <dsp:nvSpPr>
        <dsp:cNvPr id="6" name="任意多边形 5"/>
        <dsp:cNvSpPr/>
      </dsp:nvSpPr>
      <dsp:spPr bwMode="white">
        <a:xfrm>
          <a:off x="1899081" y="1080708"/>
          <a:ext cx="397455" cy="25192"/>
        </a:xfrm>
        <a:custGeom>
          <a:avLst/>
          <a:gdLst/>
          <a:ahLst/>
          <a:cxnLst/>
          <a:pathLst>
            <a:path w="626" h="40">
              <a:moveTo>
                <a:pt x="59" y="202"/>
              </a:moveTo>
              <a:lnTo>
                <a:pt x="567" y="-16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899081" y="1080708"/>
        <a:ext cx="397455" cy="25192"/>
      </dsp:txXfrm>
    </dsp:sp>
    <dsp:sp modelId="{F9EEEBAA-9C7B-422B-A3CE-5F218FDA5760}">
      <dsp:nvSpPr>
        <dsp:cNvPr id="7" name="圆角矩形 6"/>
        <dsp:cNvSpPr/>
      </dsp:nvSpPr>
      <dsp:spPr bwMode="white">
        <a:xfrm>
          <a:off x="2259179" y="775607"/>
          <a:ext cx="806850" cy="40342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l-GR" altLang="zh-CN" dirty="0"/>
            <a:t>α</a:t>
          </a:r>
          <a:endParaRPr lang="zh-CN" altLang="en-US" dirty="0"/>
        </a:p>
      </dsp:txBody>
      <dsp:txXfrm>
        <a:off x="2259179" y="775607"/>
        <a:ext cx="806850" cy="403425"/>
      </dsp:txXfrm>
    </dsp:sp>
    <dsp:sp modelId="{4815DC62-15BD-4E7C-A289-8CE8CBFB91EC}">
      <dsp:nvSpPr>
        <dsp:cNvPr id="8" name="任意多边形 7"/>
        <dsp:cNvSpPr/>
      </dsp:nvSpPr>
      <dsp:spPr bwMode="white">
        <a:xfrm>
          <a:off x="3066029" y="964723"/>
          <a:ext cx="322740" cy="25192"/>
        </a:xfrm>
        <a:custGeom>
          <a:avLst/>
          <a:gdLst/>
          <a:ahLst/>
          <a:cxnLst/>
          <a:pathLst>
            <a:path w="508" h="40">
              <a:moveTo>
                <a:pt x="0" y="20"/>
              </a:moveTo>
              <a:lnTo>
                <a:pt x="508" y="2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3066029" y="964723"/>
        <a:ext cx="322740" cy="25192"/>
      </dsp:txXfrm>
    </dsp:sp>
    <dsp:sp modelId="{9660D762-B2FD-438B-9200-A586A62D34D5}">
      <dsp:nvSpPr>
        <dsp:cNvPr id="9" name="圆角矩形 8"/>
        <dsp:cNvSpPr/>
      </dsp:nvSpPr>
      <dsp:spPr bwMode="white">
        <a:xfrm>
          <a:off x="3388768" y="775607"/>
          <a:ext cx="806850" cy="403425"/>
        </a:xfrm>
        <a:prstGeom prst="roundRect">
          <a:avLst>
            <a:gd name="adj" fmla="val 10000"/>
          </a:avLst>
        </a:prstGeom>
        <a:solidFill>
          <a:srgbClr val="FF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死锁</a:t>
          </a:r>
        </a:p>
      </dsp:txBody>
      <dsp:txXfrm>
        <a:off x="3388768" y="775607"/>
        <a:ext cx="806850" cy="403425"/>
      </dsp:txXfrm>
    </dsp:sp>
    <dsp:sp modelId="{850628D1-1865-4529-AABE-F804201FF704}">
      <dsp:nvSpPr>
        <dsp:cNvPr id="10" name="任意多边形 9"/>
        <dsp:cNvSpPr/>
      </dsp:nvSpPr>
      <dsp:spPr bwMode="white">
        <a:xfrm>
          <a:off x="1899081" y="1312677"/>
          <a:ext cx="397455" cy="25192"/>
        </a:xfrm>
        <a:custGeom>
          <a:avLst/>
          <a:gdLst/>
          <a:ahLst/>
          <a:cxnLst/>
          <a:pathLst>
            <a:path w="626" h="40">
              <a:moveTo>
                <a:pt x="59" y="-163"/>
              </a:moveTo>
              <a:lnTo>
                <a:pt x="567" y="202"/>
              </a:lnTo>
            </a:path>
          </a:pathLst>
        </a:custGeom>
        <a:ln w="38100">
          <a:solidFill>
            <a:srgbClr val="FF0000"/>
          </a:solidFill>
          <a:headEnd type="none" w="med" len="med"/>
          <a:tailEnd type="arrow" w="med" len="med"/>
        </a:ln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899081" y="1312677"/>
        <a:ext cx="397455" cy="25192"/>
      </dsp:txXfrm>
    </dsp:sp>
    <dsp:sp modelId="{CE8F1FD5-B593-4D1C-A7C2-FC012A22B95E}">
      <dsp:nvSpPr>
        <dsp:cNvPr id="11" name="圆角矩形 10"/>
        <dsp:cNvSpPr/>
      </dsp:nvSpPr>
      <dsp:spPr bwMode="white">
        <a:xfrm>
          <a:off x="2259179" y="1239545"/>
          <a:ext cx="806850" cy="40342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l-GR" altLang="zh-CN" dirty="0"/>
            <a:t>β</a:t>
          </a:r>
          <a:endParaRPr lang="zh-CN" altLang="en-US" dirty="0"/>
        </a:p>
      </dsp:txBody>
      <dsp:txXfrm>
        <a:off x="2259179" y="1239545"/>
        <a:ext cx="806850" cy="403425"/>
      </dsp:txXfrm>
    </dsp:sp>
    <dsp:sp modelId="{D1A0FA06-25DC-4674-9F3F-F8890736C539}">
      <dsp:nvSpPr>
        <dsp:cNvPr id="12" name="任意多边形 11"/>
        <dsp:cNvSpPr/>
      </dsp:nvSpPr>
      <dsp:spPr bwMode="white">
        <a:xfrm>
          <a:off x="3037103" y="1529518"/>
          <a:ext cx="380590" cy="25192"/>
        </a:xfrm>
        <a:custGeom>
          <a:avLst/>
          <a:gdLst/>
          <a:ahLst/>
          <a:cxnLst/>
          <a:pathLst>
            <a:path w="599" h="40">
              <a:moveTo>
                <a:pt x="46" y="-139"/>
              </a:moveTo>
              <a:lnTo>
                <a:pt x="554" y="179"/>
              </a:lnTo>
            </a:path>
          </a:pathLst>
        </a:custGeom>
        <a:ln w="38100">
          <a:solidFill>
            <a:srgbClr val="FF0000"/>
          </a:solidFill>
          <a:headEnd type="none" w="med" len="med"/>
          <a:tailEnd type="arrow" w="med" len="med"/>
        </a:ln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3037103" y="1529518"/>
        <a:ext cx="380590" cy="25192"/>
      </dsp:txXfrm>
    </dsp:sp>
    <dsp:sp modelId="{66AC638C-FD81-4AA0-9484-58425B5586FD}">
      <dsp:nvSpPr>
        <dsp:cNvPr id="13" name="圆角矩形 12"/>
        <dsp:cNvSpPr/>
      </dsp:nvSpPr>
      <dsp:spPr bwMode="white">
        <a:xfrm>
          <a:off x="3388768" y="1441258"/>
          <a:ext cx="806850" cy="403425"/>
        </a:xfrm>
        <a:prstGeom prst="roundRect">
          <a:avLst>
            <a:gd name="adj" fmla="val 10000"/>
          </a:avLst>
        </a:prstGeom>
        <a:solidFill>
          <a:srgbClr val="00B05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不死锁</a:t>
          </a:r>
        </a:p>
      </dsp:txBody>
      <dsp:txXfrm>
        <a:off x="3388768" y="1441258"/>
        <a:ext cx="806850" cy="403425"/>
      </dsp:txXfrm>
    </dsp:sp>
    <dsp:sp modelId="{82D63EED-1FB6-4DC7-A6BE-265EBCB70A88}">
      <dsp:nvSpPr>
        <dsp:cNvPr id="14" name="任意多边形 13"/>
        <dsp:cNvSpPr/>
      </dsp:nvSpPr>
      <dsp:spPr bwMode="white">
        <a:xfrm>
          <a:off x="730926" y="1718623"/>
          <a:ext cx="474587" cy="25192"/>
        </a:xfrm>
        <a:custGeom>
          <a:avLst/>
          <a:gdLst/>
          <a:ahLst/>
          <a:cxnLst/>
          <a:rect l="0" t="0" r="0" b="0"/>
          <a:pathLst>
            <a:path>
              <a:moveTo>
                <a:pt x="0" y="12590"/>
              </a:moveTo>
              <a:lnTo>
                <a:pt x="474372" y="12590"/>
              </a:lnTo>
            </a:path>
          </a:pathLst>
        </a:custGeom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vert="horz" wrap="square" lIns="12700" tIns="0" rIns="12700" bIns="0" numCol="1" spcCol="1270" anchor="ctr" anchorCtr="0" forceAA="0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微软雅黑" panose="020B0503020204020204" pitchFamily="34" charset="-122"/>
            <a:cs typeface="+mn-cs"/>
          </a:endParaRPr>
        </a:p>
      </dsp:txBody>
      <dsp:txXfrm>
        <a:off x="730926" y="1718623"/>
        <a:ext cx="474587" cy="25192"/>
      </dsp:txXfrm>
    </dsp:sp>
    <dsp:sp modelId="{76055ED8-D04D-41AC-8521-3B3FF74C98D9}">
      <dsp:nvSpPr>
        <dsp:cNvPr id="15" name="圆角矩形 14"/>
        <dsp:cNvSpPr/>
      </dsp:nvSpPr>
      <dsp:spPr bwMode="white">
        <a:xfrm>
          <a:off x="1129589" y="1703484"/>
          <a:ext cx="806850" cy="40342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模式</a:t>
          </a:r>
          <a:r>
            <a:rPr lang="en-US" altLang="zh-CN" dirty="0"/>
            <a:t>2</a:t>
          </a:r>
          <a:endParaRPr lang="zh-CN" altLang="en-US" dirty="0"/>
        </a:p>
      </dsp:txBody>
      <dsp:txXfrm>
        <a:off x="1129589" y="1703484"/>
        <a:ext cx="806850" cy="403425"/>
      </dsp:txXfrm>
    </dsp:sp>
    <dsp:sp modelId="{AAC5A40C-65AC-4EBC-B590-19E7B027BEF9}">
      <dsp:nvSpPr>
        <dsp:cNvPr id="16" name="任意多边形 15"/>
        <dsp:cNvSpPr/>
      </dsp:nvSpPr>
      <dsp:spPr bwMode="white">
        <a:xfrm>
          <a:off x="1924687" y="1761487"/>
          <a:ext cx="1474510" cy="25192"/>
        </a:xfrm>
        <a:custGeom>
          <a:avLst/>
          <a:gdLst/>
          <a:ahLst/>
          <a:cxnLst/>
          <a:rect l="0" t="0" r="0" b="0"/>
          <a:pathLst>
            <a:path>
              <a:moveTo>
                <a:pt x="0" y="12590"/>
              </a:moveTo>
              <a:lnTo>
                <a:pt x="1473843" y="12590"/>
              </a:lnTo>
            </a:path>
          </a:pathLst>
        </a:custGeom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vert="horz" wrap="square" lIns="12700" tIns="0" rIns="12700" bIns="0" numCol="1" spcCol="1270" anchor="ctr" anchorCtr="0" forceAA="0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微软雅黑" panose="020B0503020204020204" pitchFamily="34" charset="-122"/>
            <a:cs typeface="+mn-cs"/>
          </a:endParaRPr>
        </a:p>
      </dsp:txBody>
      <dsp:txXfrm>
        <a:off x="1924687" y="1761487"/>
        <a:ext cx="1474510" cy="25192"/>
      </dsp:txXfrm>
    </dsp:sp>
    <dsp:sp modelId="{2C85F7A8-7B68-4A2B-926C-59E585EB3965}">
      <dsp:nvSpPr>
        <dsp:cNvPr id="17" name="圆角矩形 16"/>
        <dsp:cNvSpPr/>
      </dsp:nvSpPr>
      <dsp:spPr bwMode="white">
        <a:xfrm>
          <a:off x="3387445" y="1441258"/>
          <a:ext cx="806850" cy="403425"/>
        </a:xfrm>
        <a:prstGeom prst="roundRect">
          <a:avLst>
            <a:gd name="adj" fmla="val 10000"/>
          </a:avLst>
        </a:prstGeom>
        <a:solidFill>
          <a:srgbClr val="00B05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065" tIns="12065" rIns="12065" bIns="12065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不死锁</a:t>
          </a:r>
        </a:p>
      </dsp:txBody>
      <dsp:txXfrm>
        <a:off x="3387445" y="1441258"/>
        <a:ext cx="806850" cy="403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操作系统总复习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P196 </a:t>
            </a:r>
            <a:r>
              <a:rPr lang="zh-CN" altLang="en-US" dirty="0"/>
              <a:t>重定位</a:t>
            </a:r>
            <a:endParaRPr lang="en-US" altLang="zh-CN" dirty="0"/>
          </a:p>
          <a:p>
            <a:r>
              <a:rPr lang="en-US" altLang="zh-CN" dirty="0"/>
              <a:t>P199 </a:t>
            </a:r>
            <a:r>
              <a:rPr lang="zh-CN" altLang="en-US" dirty="0"/>
              <a:t>内部碎片</a:t>
            </a:r>
            <a:endParaRPr lang="zh-CN" altLang="en-US" dirty="0"/>
          </a:p>
          <a:p>
            <a:r>
              <a:rPr lang="en-US" altLang="zh-CN" dirty="0"/>
              <a:t>P200 </a:t>
            </a:r>
            <a:r>
              <a:rPr lang="zh-CN" altLang="en-US" dirty="0"/>
              <a:t>外部碎片</a:t>
            </a:r>
            <a:endParaRPr lang="zh-CN" altLang="en-US" dirty="0"/>
          </a:p>
          <a:p>
            <a:r>
              <a:rPr lang="en-US" altLang="zh-CN" dirty="0"/>
              <a:t>P201 </a:t>
            </a:r>
            <a:r>
              <a:rPr lang="zh-CN" altLang="en-US" dirty="0"/>
              <a:t>动态分区放置算法</a:t>
            </a:r>
            <a:endParaRPr lang="zh-CN" altLang="en-US" dirty="0"/>
          </a:p>
          <a:p>
            <a:r>
              <a:rPr lang="en-US" altLang="zh-CN" dirty="0"/>
              <a:t>P203 </a:t>
            </a:r>
            <a:r>
              <a:rPr lang="zh-CN" altLang="en-US" dirty="0"/>
              <a:t>逻辑地址 物理地址</a:t>
            </a:r>
            <a:endParaRPr lang="zh-CN" altLang="en-US" dirty="0"/>
          </a:p>
          <a:p>
            <a:r>
              <a:rPr lang="en-US" altLang="zh-CN" dirty="0"/>
              <a:t>P204 </a:t>
            </a:r>
            <a:r>
              <a:rPr lang="zh-CN" altLang="en-US" dirty="0"/>
              <a:t>页表、页、页框</a:t>
            </a:r>
            <a:endParaRPr lang="zh-CN" altLang="en-US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虚拟地址转换相关计算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参考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P209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习题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7.13a 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页表相关计算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参考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P209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习题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7.12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P214</a:t>
            </a:r>
            <a:r>
              <a:rPr lang="zh-CN" altLang="en-US" dirty="0"/>
              <a:t>　实存储器　虚拟内存的概念</a:t>
            </a:r>
            <a:endParaRPr lang="zh-CN" altLang="en-US" dirty="0"/>
          </a:p>
          <a:p>
            <a:r>
              <a:rPr lang="en-US" altLang="zh-CN" dirty="0"/>
              <a:t>P215    </a:t>
            </a:r>
            <a:r>
              <a:rPr lang="zh-CN" altLang="en-US" dirty="0"/>
              <a:t>局部性</a:t>
            </a:r>
            <a:endParaRPr lang="zh-CN" altLang="en-US" dirty="0"/>
          </a:p>
          <a:p>
            <a:r>
              <a:rPr lang="en-US" altLang="zh-CN" dirty="0"/>
              <a:t>P216    </a:t>
            </a:r>
            <a:r>
              <a:rPr lang="zh-CN" altLang="en-US" dirty="0"/>
              <a:t>页表项   控制位  存在位</a:t>
            </a:r>
            <a:r>
              <a:rPr lang="en-US" altLang="zh-CN" dirty="0"/>
              <a:t>P   </a:t>
            </a:r>
            <a:r>
              <a:rPr lang="zh-CN" altLang="en-US" dirty="0"/>
              <a:t>修改位</a:t>
            </a:r>
            <a:r>
              <a:rPr lang="en-US" altLang="zh-CN" dirty="0"/>
              <a:t>M</a:t>
            </a:r>
            <a:endParaRPr lang="en-US" altLang="zh-CN" dirty="0"/>
          </a:p>
          <a:p>
            <a:r>
              <a:rPr lang="en-US" altLang="zh-CN" dirty="0"/>
              <a:t>P218 TLB</a:t>
            </a:r>
            <a:r>
              <a:rPr lang="zh-CN" altLang="en-US" dirty="0"/>
              <a:t>转换检测缓冲区</a:t>
            </a:r>
            <a:endParaRPr lang="zh-CN" altLang="en-US" dirty="0"/>
          </a:p>
          <a:p>
            <a:r>
              <a:rPr lang="en-US" altLang="zh-CN" dirty="0"/>
              <a:t>P219 </a:t>
            </a:r>
            <a:r>
              <a:rPr lang="zh-CN" altLang="en-US" dirty="0"/>
              <a:t>缺页中断</a:t>
            </a:r>
            <a:endParaRPr lang="zh-CN" altLang="en-US" dirty="0"/>
          </a:p>
          <a:p>
            <a:r>
              <a:rPr lang="en-US" altLang="zh-CN" dirty="0"/>
              <a:t>P226 </a:t>
            </a:r>
            <a:r>
              <a:rPr lang="zh-CN" altLang="en-US" dirty="0"/>
              <a:t>置换策略（也称交换策略）</a:t>
            </a:r>
            <a:endParaRPr lang="zh-CN" altLang="en-US" dirty="0"/>
          </a:p>
          <a:p>
            <a:pPr lvl="1"/>
            <a:r>
              <a:rPr lang="en-US" altLang="zh-CN" dirty="0"/>
              <a:t>OPT  LRU FIFO CLOCK</a:t>
            </a:r>
            <a:endParaRPr lang="en-US" altLang="zh-CN" dirty="0"/>
          </a:p>
          <a:p>
            <a:pPr lvl="1"/>
            <a:r>
              <a:rPr lang="zh-CN" altLang="en-US" dirty="0"/>
              <a:t>会算缺页中断次数</a:t>
            </a:r>
            <a:endParaRPr lang="zh-CN" altLang="en-US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/>
              <a:t>P227 </a:t>
            </a:r>
            <a:r>
              <a:rPr lang="zh-CN" altLang="en-US" dirty="0"/>
              <a:t>图</a:t>
            </a:r>
            <a:r>
              <a:rPr lang="en-US" altLang="zh-CN" dirty="0"/>
              <a:t>8.14</a:t>
            </a:r>
            <a:endParaRPr lang="en-US" altLang="zh-CN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/>
              <a:t>P244  8.4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P248 </a:t>
            </a:r>
            <a:r>
              <a:rPr lang="zh-CN" altLang="en-US" dirty="0"/>
              <a:t>长程调度、中程调度、短程调度</a:t>
            </a:r>
            <a:endParaRPr lang="zh-CN" altLang="en-US" dirty="0"/>
          </a:p>
          <a:p>
            <a:r>
              <a:rPr lang="en-US" altLang="zh-CN" dirty="0"/>
              <a:t>P252 </a:t>
            </a:r>
            <a:r>
              <a:rPr lang="zh-CN" altLang="en-US" dirty="0"/>
              <a:t>决策模式：抢占 非抢占 </a:t>
            </a:r>
            <a:endParaRPr lang="zh-CN" altLang="en-US" dirty="0"/>
          </a:p>
          <a:p>
            <a:r>
              <a:rPr lang="en-US" altLang="zh-CN" dirty="0"/>
              <a:t>P252</a:t>
            </a:r>
            <a:r>
              <a:rPr lang="zh-CN" altLang="en-US" dirty="0"/>
              <a:t>进程调度算法    会算周转时间</a:t>
            </a:r>
            <a:endParaRPr lang="zh-CN" altLang="en-US" dirty="0"/>
          </a:p>
          <a:p>
            <a:pPr lvl="1"/>
            <a:r>
              <a:rPr lang="zh-CN" altLang="en-US" dirty="0"/>
              <a:t>先来先服务</a:t>
            </a:r>
            <a:r>
              <a:rPr lang="en-US" altLang="zh-CN" dirty="0"/>
              <a:t>FCFS</a:t>
            </a:r>
            <a:endParaRPr lang="en-US" altLang="zh-CN" dirty="0"/>
          </a:p>
          <a:p>
            <a:pPr lvl="1"/>
            <a:r>
              <a:rPr lang="zh-CN" altLang="en-US" dirty="0"/>
              <a:t>轮转</a:t>
            </a:r>
            <a:r>
              <a:rPr lang="en-US" altLang="zh-CN" dirty="0"/>
              <a:t>RR</a:t>
            </a:r>
            <a:endParaRPr lang="en-US" altLang="zh-CN" dirty="0"/>
          </a:p>
          <a:p>
            <a:pPr lvl="1"/>
            <a:r>
              <a:rPr lang="zh-CN" altLang="en-US" dirty="0"/>
              <a:t>最短进程优先</a:t>
            </a:r>
            <a:r>
              <a:rPr lang="en-US" altLang="zh-CN" dirty="0"/>
              <a:t>SPN</a:t>
            </a:r>
            <a:endParaRPr lang="en-US" altLang="zh-CN" dirty="0"/>
          </a:p>
          <a:p>
            <a:pPr lvl="1"/>
            <a:r>
              <a:rPr lang="zh-CN" altLang="en-US" dirty="0"/>
              <a:t>最短剩余时间</a:t>
            </a:r>
            <a:r>
              <a:rPr lang="en-US" altLang="zh-CN" dirty="0"/>
              <a:t>SRT</a:t>
            </a:r>
            <a:endParaRPr lang="en-US" altLang="zh-CN" dirty="0"/>
          </a:p>
          <a:p>
            <a:pPr lvl="1"/>
            <a:r>
              <a:rPr lang="zh-CN" altLang="en-US" dirty="0"/>
              <a:t>最高响应比</a:t>
            </a:r>
            <a:r>
              <a:rPr lang="en-US" altLang="zh-CN" dirty="0"/>
              <a:t>HRRN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P297</a:t>
            </a:r>
            <a:r>
              <a:rPr lang="zh-CN" altLang="en-US" dirty="0"/>
              <a:t>三种</a:t>
            </a:r>
            <a:r>
              <a:rPr lang="en-US" altLang="zh-CN" dirty="0"/>
              <a:t>I/O</a:t>
            </a:r>
            <a:endParaRPr lang="en-US" altLang="zh-CN" dirty="0"/>
          </a:p>
          <a:p>
            <a:pPr lvl="1"/>
            <a:r>
              <a:rPr lang="zh-CN" altLang="en-US" dirty="0"/>
              <a:t>程序控制、中断驱动、</a:t>
            </a:r>
            <a:r>
              <a:rPr lang="en-US" altLang="zh-CN" dirty="0"/>
              <a:t>DMA</a:t>
            </a:r>
            <a:endParaRPr lang="en-US" altLang="zh-CN" dirty="0"/>
          </a:p>
          <a:p>
            <a:r>
              <a:rPr lang="en-US" altLang="zh-CN" dirty="0"/>
              <a:t>P301 I/O</a:t>
            </a:r>
            <a:r>
              <a:rPr lang="zh-CN" altLang="en-US" dirty="0"/>
              <a:t>缓冲</a:t>
            </a:r>
            <a:endParaRPr lang="zh-CN" altLang="en-US" dirty="0"/>
          </a:p>
          <a:p>
            <a:pPr lvl="1"/>
            <a:r>
              <a:rPr lang="zh-CN" altLang="en-US" dirty="0"/>
              <a:t>单缓冲、双缓冲、循环缓冲</a:t>
            </a:r>
            <a:endParaRPr lang="zh-CN" altLang="en-US" dirty="0"/>
          </a:p>
          <a:p>
            <a:r>
              <a:rPr lang="en-US" altLang="zh-CN" dirty="0"/>
              <a:t>P303 </a:t>
            </a:r>
            <a:r>
              <a:rPr lang="zh-CN" altLang="en-US" dirty="0"/>
              <a:t>寻道时间 旋转时间 传输时间</a:t>
            </a:r>
            <a:endParaRPr lang="zh-CN" altLang="en-US" dirty="0"/>
          </a:p>
          <a:p>
            <a:r>
              <a:rPr lang="en-US" altLang="zh-CN" dirty="0"/>
              <a:t>P305 </a:t>
            </a:r>
            <a:r>
              <a:rPr lang="zh-CN" altLang="en-US" dirty="0"/>
              <a:t>磁盘调度策略：减少寻道时间</a:t>
            </a:r>
            <a:endParaRPr lang="zh-CN" altLang="en-US" dirty="0"/>
          </a:p>
          <a:p>
            <a:pPr lvl="1"/>
            <a:r>
              <a:rPr lang="zh-CN" altLang="en-US" dirty="0"/>
              <a:t>算法：先进先出</a:t>
            </a:r>
            <a:r>
              <a:rPr lang="en-US" altLang="zh-CN" dirty="0"/>
              <a:t>FIFO</a:t>
            </a:r>
            <a:r>
              <a:rPr lang="zh-CN" altLang="en-US" dirty="0"/>
              <a:t>、最短服务时间优先</a:t>
            </a:r>
            <a:r>
              <a:rPr lang="en-US" altLang="zh-CN" dirty="0"/>
              <a:t>SSTF</a:t>
            </a:r>
            <a:r>
              <a:rPr lang="zh-CN" altLang="en-US" dirty="0"/>
              <a:t>，扫描</a:t>
            </a:r>
            <a:r>
              <a:rPr lang="en-US" altLang="zh-CN" dirty="0"/>
              <a:t>SCAN</a:t>
            </a:r>
            <a:r>
              <a:rPr lang="zh-CN" altLang="en-US" dirty="0"/>
              <a:t>，循环扫描</a:t>
            </a:r>
            <a:r>
              <a:rPr lang="en-US" altLang="zh-CN" dirty="0"/>
              <a:t>C-SCAN</a:t>
            </a:r>
            <a:r>
              <a:rPr lang="zh-CN" altLang="en-US" dirty="0"/>
              <a:t>，会算“总寻道长度”、“平均寻道长度”</a:t>
            </a:r>
            <a:endParaRPr lang="zh-CN" altLang="en-US" dirty="0"/>
          </a:p>
          <a:p>
            <a:pPr lvl="1"/>
            <a:r>
              <a:rPr lang="zh-CN" altLang="en-US" dirty="0"/>
              <a:t>参考</a:t>
            </a:r>
            <a:r>
              <a:rPr lang="en-US" altLang="zh-CN" dirty="0"/>
              <a:t>P306 </a:t>
            </a:r>
            <a:r>
              <a:rPr lang="zh-CN" altLang="en-US" dirty="0"/>
              <a:t>表</a:t>
            </a:r>
            <a:r>
              <a:rPr lang="en-US" altLang="zh-CN" dirty="0"/>
              <a:t>11.2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328</a:t>
            </a:r>
            <a:r>
              <a:rPr lang="zh-CN" altLang="en-US" dirty="0"/>
              <a:t>文件的</a:t>
            </a:r>
            <a:r>
              <a:rPr lang="en-US" altLang="zh-CN" dirty="0"/>
              <a:t>5</a:t>
            </a:r>
            <a:r>
              <a:rPr lang="zh-CN" altLang="en-US" dirty="0"/>
              <a:t>种组织方式</a:t>
            </a:r>
            <a:endParaRPr lang="en-US" altLang="zh-CN" dirty="0"/>
          </a:p>
          <a:p>
            <a:r>
              <a:rPr lang="en-US" altLang="zh-CN" dirty="0"/>
              <a:t>338</a:t>
            </a:r>
            <a:r>
              <a:rPr lang="zh-CN" altLang="en-US" dirty="0"/>
              <a:t>文件分配方法</a:t>
            </a:r>
            <a:endParaRPr lang="en-US" altLang="zh-CN" dirty="0"/>
          </a:p>
          <a:p>
            <a:r>
              <a:rPr lang="en-US" altLang="zh-CN" dirty="0"/>
              <a:t>339</a:t>
            </a:r>
            <a:r>
              <a:rPr lang="zh-CN" altLang="en-US" dirty="0"/>
              <a:t>磁盘空闲空间管理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一、单选题</a:t>
            </a:r>
            <a:r>
              <a:rPr lang="en-US" altLang="zh-CN" dirty="0"/>
              <a:t>20</a:t>
            </a:r>
            <a:r>
              <a:rPr lang="zh-CN" altLang="en-US" dirty="0"/>
              <a:t>分，</a:t>
            </a:r>
            <a:r>
              <a:rPr lang="en-US" altLang="zh-CN" dirty="0"/>
              <a:t>10</a:t>
            </a:r>
            <a:r>
              <a:rPr lang="zh-CN" altLang="en-US" dirty="0"/>
              <a:t>道</a:t>
            </a:r>
            <a:endParaRPr lang="zh-CN" altLang="en-US" dirty="0"/>
          </a:p>
          <a:p>
            <a:r>
              <a:rPr lang="zh-CN" altLang="en-US" dirty="0"/>
              <a:t>二、填空题</a:t>
            </a:r>
            <a:r>
              <a:rPr lang="en-US" altLang="zh-CN" dirty="0"/>
              <a:t>10</a:t>
            </a:r>
            <a:r>
              <a:rPr lang="zh-CN" altLang="en-US" dirty="0"/>
              <a:t>分，</a:t>
            </a:r>
            <a:r>
              <a:rPr lang="en-US" altLang="zh-CN" dirty="0"/>
              <a:t>5</a:t>
            </a:r>
            <a:r>
              <a:rPr lang="zh-CN" altLang="en-US" dirty="0"/>
              <a:t>道</a:t>
            </a:r>
            <a:endParaRPr lang="zh-CN" altLang="en-US" dirty="0"/>
          </a:p>
          <a:p>
            <a:r>
              <a:rPr lang="zh-CN" altLang="en-US" dirty="0"/>
              <a:t>三、简答题</a:t>
            </a:r>
            <a:r>
              <a:rPr lang="en-US" altLang="zh-CN" dirty="0"/>
              <a:t>30</a:t>
            </a:r>
            <a:r>
              <a:rPr lang="zh-CN" altLang="en-US" dirty="0"/>
              <a:t>分，</a:t>
            </a:r>
            <a:r>
              <a:rPr lang="en-US" altLang="zh-CN" dirty="0"/>
              <a:t>5</a:t>
            </a:r>
            <a:r>
              <a:rPr lang="zh-CN" altLang="en-US" dirty="0"/>
              <a:t>道</a:t>
            </a:r>
            <a:endParaRPr lang="zh-CN" altLang="en-US" dirty="0"/>
          </a:p>
          <a:p>
            <a:r>
              <a:rPr lang="zh-CN" altLang="en-US" dirty="0"/>
              <a:t>四、综合题</a:t>
            </a:r>
            <a:r>
              <a:rPr lang="en-US" altLang="zh-CN" dirty="0"/>
              <a:t>40</a:t>
            </a:r>
            <a:r>
              <a:rPr lang="zh-CN" altLang="en-US" dirty="0"/>
              <a:t>分，</a:t>
            </a:r>
            <a:r>
              <a:rPr lang="en-US" altLang="zh-CN" dirty="0"/>
              <a:t>4</a:t>
            </a:r>
            <a:r>
              <a:rPr lang="zh-CN" altLang="en-US" dirty="0"/>
              <a:t>道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第１章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P4  </a:t>
            </a:r>
            <a:r>
              <a:rPr lang="zh-CN" altLang="en-US" dirty="0"/>
              <a:t>指令的执行</a:t>
            </a:r>
            <a:endParaRPr lang="zh-CN" altLang="en-US" dirty="0"/>
          </a:p>
          <a:p>
            <a:r>
              <a:rPr lang="en-US" altLang="zh-CN" dirty="0"/>
              <a:t>P7 </a:t>
            </a:r>
            <a:r>
              <a:rPr lang="zh-CN" altLang="en-US" dirty="0"/>
              <a:t>中断和指令周期</a:t>
            </a:r>
            <a:endParaRPr lang="zh-CN" altLang="en-US" dirty="0"/>
          </a:p>
          <a:p>
            <a:r>
              <a:rPr lang="en-US" altLang="zh-CN" dirty="0"/>
              <a:t>P8 </a:t>
            </a:r>
            <a:r>
              <a:rPr lang="zh-CN" altLang="en-US" dirty="0"/>
              <a:t>中断处理</a:t>
            </a:r>
            <a:endParaRPr lang="zh-CN" altLang="en-US" dirty="0"/>
          </a:p>
          <a:p>
            <a:r>
              <a:rPr lang="en-US" altLang="zh-CN" dirty="0"/>
              <a:t>P10 </a:t>
            </a:r>
            <a:r>
              <a:rPr lang="zh-CN" altLang="en-US" dirty="0"/>
              <a:t>顺序中断和嵌套中断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P27 </a:t>
            </a:r>
            <a:r>
              <a:rPr lang="zh-CN" altLang="en-US" dirty="0"/>
              <a:t>三种重要接口</a:t>
            </a:r>
            <a:endParaRPr lang="zh-CN" altLang="en-US" dirty="0"/>
          </a:p>
          <a:p>
            <a:r>
              <a:rPr lang="en-US" altLang="zh-CN" dirty="0"/>
              <a:t>P29</a:t>
            </a:r>
            <a:r>
              <a:rPr lang="zh-CN" altLang="en-US" dirty="0"/>
              <a:t>串行处理：还不是完整的操作系统</a:t>
            </a:r>
            <a:endParaRPr lang="zh-CN" altLang="en-US" dirty="0"/>
          </a:p>
          <a:p>
            <a:r>
              <a:rPr lang="en-US" altLang="zh-CN" dirty="0"/>
              <a:t>P29</a:t>
            </a:r>
            <a:r>
              <a:rPr lang="zh-CN" altLang="en-US" dirty="0"/>
              <a:t>简单批处理系统：轮流执行</a:t>
            </a:r>
            <a:endParaRPr lang="zh-CN" altLang="en-US" dirty="0"/>
          </a:p>
          <a:p>
            <a:r>
              <a:rPr lang="en-US" altLang="zh-CN" dirty="0"/>
              <a:t>P31</a:t>
            </a:r>
            <a:r>
              <a:rPr lang="zh-CN" altLang="en-US" dirty="0"/>
              <a:t>多道批处理系统：并发执行</a:t>
            </a:r>
            <a:endParaRPr lang="zh-CN" altLang="en-US" dirty="0"/>
          </a:p>
          <a:p>
            <a:r>
              <a:rPr lang="en-US" altLang="zh-CN" dirty="0"/>
              <a:t>P32</a:t>
            </a:r>
            <a:r>
              <a:rPr lang="zh-CN" altLang="en-US" dirty="0"/>
              <a:t>多道程序设计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P65 </a:t>
            </a:r>
            <a:r>
              <a:rPr lang="zh-CN" altLang="en-US" dirty="0"/>
              <a:t>　进程的定义</a:t>
            </a:r>
            <a:endParaRPr lang="zh-CN" altLang="en-US" dirty="0"/>
          </a:p>
          <a:p>
            <a:r>
              <a:rPr lang="en-US" altLang="zh-CN" dirty="0"/>
              <a:t>P65</a:t>
            </a:r>
            <a:r>
              <a:rPr lang="zh-CN" altLang="en-US" dirty="0"/>
              <a:t>　 进程控制块</a:t>
            </a:r>
            <a:endParaRPr lang="zh-CN" altLang="en-US" dirty="0"/>
          </a:p>
          <a:p>
            <a:r>
              <a:rPr lang="en-US" altLang="zh-CN" dirty="0"/>
              <a:t>P69</a:t>
            </a:r>
            <a:r>
              <a:rPr lang="zh-CN" altLang="en-US" dirty="0"/>
              <a:t>五状态进程模型           参考图</a:t>
            </a:r>
            <a:r>
              <a:rPr lang="en-US" altLang="zh-CN" dirty="0"/>
              <a:t>3.6</a:t>
            </a:r>
            <a:endParaRPr lang="en-US" altLang="zh-CN" dirty="0"/>
          </a:p>
          <a:p>
            <a:pPr lvl="1"/>
            <a:r>
              <a:rPr lang="zh-CN" altLang="en-US" dirty="0"/>
              <a:t>进程的五种状态：新建、就绪、运行、阻塞、退出</a:t>
            </a:r>
            <a:endParaRPr lang="zh-CN" altLang="en-US" dirty="0"/>
          </a:p>
          <a:p>
            <a:pPr lvl="1"/>
            <a:r>
              <a:rPr lang="zh-CN" altLang="en-US" dirty="0"/>
              <a:t>转换图：状态转换及其原因、两种不可能的状态转换</a:t>
            </a:r>
            <a:endParaRPr lang="zh-CN" altLang="en-US" dirty="0"/>
          </a:p>
          <a:p>
            <a:r>
              <a:rPr lang="en-US" altLang="zh-CN" dirty="0"/>
              <a:t>P79 </a:t>
            </a:r>
            <a:r>
              <a:rPr lang="zh-CN" altLang="en-US" dirty="0"/>
              <a:t>用户模式和内核模式</a:t>
            </a:r>
            <a:endParaRPr lang="zh-CN" altLang="en-US" dirty="0"/>
          </a:p>
          <a:p>
            <a:r>
              <a:rPr lang="en-US" altLang="zh-CN" dirty="0"/>
              <a:t>P81</a:t>
            </a:r>
            <a:r>
              <a:rPr lang="zh-CN" altLang="en-US" dirty="0"/>
              <a:t>模式切换 和  进程切换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P92 【</a:t>
            </a:r>
            <a:r>
              <a:rPr lang="zh-CN" altLang="en-US" dirty="0"/>
              <a:t>线程与进程</a:t>
            </a:r>
            <a:r>
              <a:rPr lang="en-US" altLang="zh-CN" dirty="0"/>
              <a:t>】</a:t>
            </a:r>
            <a:endParaRPr lang="en-US" altLang="zh-CN" dirty="0"/>
          </a:p>
          <a:p>
            <a:pPr lvl="1"/>
            <a:r>
              <a:rPr lang="zh-CN" altLang="en-US" dirty="0"/>
              <a:t>与进程关联的有</a:t>
            </a:r>
            <a:endParaRPr lang="zh-CN" altLang="en-US" dirty="0"/>
          </a:p>
          <a:p>
            <a:pPr lvl="1"/>
            <a:r>
              <a:rPr lang="zh-CN" altLang="en-US" dirty="0"/>
              <a:t>与线程关联的有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P95【</a:t>
            </a:r>
            <a:r>
              <a:rPr lang="zh-CN" altLang="en-US" dirty="0"/>
              <a:t>线程分类</a:t>
            </a:r>
            <a:r>
              <a:rPr lang="en-US" altLang="zh-CN" dirty="0"/>
              <a:t>】</a:t>
            </a:r>
            <a:endParaRPr lang="en-US" altLang="zh-CN" dirty="0"/>
          </a:p>
          <a:p>
            <a:pPr lvl="1"/>
            <a:r>
              <a:rPr lang="zh-CN" altLang="en-US" dirty="0"/>
              <a:t>用户级线程</a:t>
            </a:r>
            <a:endParaRPr lang="zh-CN" altLang="en-US" dirty="0"/>
          </a:p>
          <a:p>
            <a:pPr lvl="1"/>
            <a:r>
              <a:rPr lang="zh-CN" altLang="en-US" dirty="0"/>
              <a:t>内核级线程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P135   </a:t>
            </a:r>
            <a:r>
              <a:rPr lang="zh-CN" altLang="en-US" dirty="0"/>
              <a:t>信号量定义：一个整型变量，三个操作</a:t>
            </a:r>
            <a:endParaRPr lang="zh-CN" altLang="en-US" dirty="0"/>
          </a:p>
          <a:p>
            <a:pPr lvl="1"/>
            <a:r>
              <a:rPr lang="zh-CN" altLang="en-US" dirty="0"/>
              <a:t>初始化为非负数</a:t>
            </a:r>
            <a:endParaRPr lang="zh-CN" altLang="en-US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语义：减减为负就阻塞</a:t>
            </a:r>
            <a:endParaRPr lang="zh-CN" altLang="en-US" dirty="0"/>
          </a:p>
          <a:p>
            <a:pPr lvl="1"/>
            <a:r>
              <a:rPr lang="en-US" altLang="zh-CN" dirty="0"/>
              <a:t>V</a:t>
            </a:r>
            <a:r>
              <a:rPr lang="zh-CN" altLang="en-US" dirty="0"/>
              <a:t>语义：加加不振就唤醒</a:t>
            </a:r>
            <a:endParaRPr lang="zh-CN" altLang="en-US" dirty="0"/>
          </a:p>
          <a:p>
            <a:r>
              <a:rPr lang="zh-CN" altLang="en-US" dirty="0"/>
              <a:t>信号量的使用　</a:t>
            </a:r>
            <a:endParaRPr lang="zh-CN" altLang="en-US" dirty="0"/>
          </a:p>
          <a:p>
            <a:pPr lvl="1"/>
            <a:r>
              <a:rPr lang="zh-CN" altLang="en-US" dirty="0"/>
              <a:t>互斥：上</a:t>
            </a:r>
            <a:r>
              <a:rPr lang="en-US" altLang="zh-CN" dirty="0"/>
              <a:t>P</a:t>
            </a:r>
            <a:r>
              <a:rPr lang="zh-CN" altLang="en-US" dirty="0"/>
              <a:t>下</a:t>
            </a:r>
            <a:r>
              <a:rPr lang="en-US" altLang="zh-CN" dirty="0"/>
              <a:t>V</a:t>
            </a:r>
            <a:r>
              <a:rPr lang="zh-CN" altLang="en-US" dirty="0"/>
              <a:t>围堵，初值为</a:t>
            </a:r>
            <a:r>
              <a:rPr lang="en-US" altLang="zh-CN" dirty="0"/>
              <a:t>1</a:t>
            </a:r>
            <a:r>
              <a:rPr lang="zh-CN" altLang="en-US" dirty="0"/>
              <a:t>　　</a:t>
            </a:r>
            <a:endParaRPr lang="zh-CN" altLang="en-US" dirty="0"/>
          </a:p>
          <a:p>
            <a:pPr lvl="1"/>
            <a:r>
              <a:rPr lang="zh-CN" altLang="en-US" dirty="0"/>
              <a:t>同步：前</a:t>
            </a:r>
            <a:r>
              <a:rPr lang="en-US" altLang="zh-CN" dirty="0"/>
              <a:t>V</a:t>
            </a:r>
            <a:r>
              <a:rPr lang="zh-CN" altLang="en-US" dirty="0"/>
              <a:t>后</a:t>
            </a:r>
            <a:r>
              <a:rPr lang="en-US" altLang="zh-CN" dirty="0"/>
              <a:t>P</a:t>
            </a:r>
            <a:r>
              <a:rPr lang="zh-CN" altLang="en-US" dirty="0"/>
              <a:t>相接，初值为</a:t>
            </a:r>
            <a:r>
              <a:rPr lang="en-US" altLang="zh-CN" dirty="0"/>
              <a:t>0</a:t>
            </a:r>
            <a:endParaRPr lang="en-US" altLang="zh-CN" dirty="0"/>
          </a:p>
          <a:p>
            <a:r>
              <a:rPr lang="zh-CN" altLang="en-US" dirty="0"/>
              <a:t>会做信号量相关应用题</a:t>
            </a:r>
            <a:endParaRPr lang="zh-CN" altLang="en-US" dirty="0"/>
          </a:p>
          <a:p>
            <a:pPr lvl="1"/>
            <a:r>
              <a:rPr lang="zh-CN" altLang="en-US" dirty="0"/>
              <a:t>生产者消费者问题</a:t>
            </a:r>
            <a:endParaRPr lang="en-US" altLang="zh-CN" dirty="0"/>
          </a:p>
          <a:p>
            <a:pPr lvl="1"/>
            <a:r>
              <a:rPr lang="zh-CN" altLang="en-US" dirty="0"/>
              <a:t>生产者</a:t>
            </a:r>
            <a:r>
              <a:rPr lang="zh-CN" altLang="en-US"/>
              <a:t>消费者问题中的死锁</a:t>
            </a:r>
            <a:endParaRPr lang="en-US" altLang="zh-CN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P165 </a:t>
            </a:r>
            <a:r>
              <a:rPr lang="zh-CN" altLang="en-US" dirty="0"/>
              <a:t>联合进程图</a:t>
            </a:r>
            <a:endParaRPr lang="zh-CN" altLang="en-US" dirty="0"/>
          </a:p>
          <a:p>
            <a:r>
              <a:rPr lang="en-US" altLang="zh-CN" dirty="0"/>
              <a:t>P169</a:t>
            </a:r>
            <a:r>
              <a:rPr lang="zh-CN" altLang="en-US" dirty="0"/>
              <a:t>死锁的四个必要条件：</a:t>
            </a:r>
            <a:endParaRPr lang="zh-CN" altLang="en-US" dirty="0"/>
          </a:p>
          <a:p>
            <a:pPr lvl="1"/>
            <a:r>
              <a:rPr lang="zh-CN" altLang="en-US" dirty="0"/>
              <a:t>互斥、不可抢占、占有且等待、循环等待</a:t>
            </a:r>
            <a:endParaRPr lang="zh-CN" altLang="en-US" dirty="0"/>
          </a:p>
          <a:p>
            <a:r>
              <a:rPr lang="en-US" altLang="zh-CN" dirty="0"/>
              <a:t>P168 </a:t>
            </a:r>
            <a:r>
              <a:rPr lang="zh-CN" altLang="en-US" dirty="0"/>
              <a:t>处理死锁的方法有三种：</a:t>
            </a:r>
            <a:endParaRPr lang="zh-CN" altLang="en-US" dirty="0"/>
          </a:p>
          <a:p>
            <a:r>
              <a:rPr lang="en-US" altLang="zh-CN" dirty="0"/>
              <a:t>P170</a:t>
            </a:r>
            <a:r>
              <a:rPr lang="zh-CN" altLang="en-US" dirty="0"/>
              <a:t>死锁预防、死锁避免</a:t>
            </a:r>
            <a:endParaRPr lang="en-US" altLang="zh-CN" dirty="0"/>
          </a:p>
          <a:p>
            <a:r>
              <a:rPr lang="en-US" altLang="zh-CN" dirty="0"/>
              <a:t>P171 </a:t>
            </a:r>
            <a:r>
              <a:rPr lang="zh-CN" altLang="en-US" dirty="0"/>
              <a:t>安全状态  不安全状态</a:t>
            </a:r>
            <a:endParaRPr lang="zh-CN" altLang="en-US" dirty="0"/>
          </a:p>
          <a:p>
            <a:r>
              <a:rPr lang="en-US" altLang="zh-CN" dirty="0"/>
              <a:t>P171 </a:t>
            </a:r>
            <a:r>
              <a:rPr lang="zh-CN" altLang="en-US" dirty="0"/>
              <a:t>银行家算法 </a:t>
            </a:r>
            <a:endParaRPr lang="zh-CN" altLang="en-US" dirty="0"/>
          </a:p>
          <a:p>
            <a:pPr lvl="1"/>
            <a:r>
              <a:rPr lang="zh-CN" altLang="en-US" dirty="0"/>
              <a:t>参考</a:t>
            </a:r>
            <a:r>
              <a:rPr lang="en-US" altLang="zh-CN" dirty="0"/>
              <a:t>P172 </a:t>
            </a:r>
            <a:r>
              <a:rPr lang="zh-CN" altLang="en-US" dirty="0"/>
              <a:t>图</a:t>
            </a:r>
            <a:r>
              <a:rPr lang="en-US" altLang="zh-CN" dirty="0"/>
              <a:t>6.7  </a:t>
            </a:r>
            <a:r>
              <a:rPr lang="zh-CN" altLang="en-US" dirty="0"/>
              <a:t>图</a:t>
            </a:r>
            <a:r>
              <a:rPr lang="en-US" altLang="zh-CN" dirty="0"/>
              <a:t>6.8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442200" y="4172759"/>
            <a:ext cx="4631267" cy="21268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442200" y="1658701"/>
            <a:ext cx="4631267" cy="21268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P169</a:t>
            </a:r>
            <a:r>
              <a:rPr lang="zh-CN" altLang="en-US" dirty="0"/>
              <a:t>处理死锁的方法有三种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133" y="1825625"/>
            <a:ext cx="6934200" cy="4351338"/>
          </a:xfrm>
        </p:spPr>
        <p:txBody>
          <a:bodyPr/>
          <a:lstStyle/>
          <a:p>
            <a:r>
              <a:rPr lang="zh-CN" altLang="en-US" dirty="0"/>
              <a:t>一是采用某种策略消除条件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4</a:t>
            </a:r>
            <a:r>
              <a:rPr lang="zh-CN" altLang="en-US" dirty="0"/>
              <a:t>中的某个条件的出现，来预防</a:t>
            </a:r>
            <a:r>
              <a:rPr lang="en-US" altLang="zh-CN" dirty="0"/>
              <a:t>(prevent)</a:t>
            </a:r>
            <a:r>
              <a:rPr lang="zh-CN" altLang="en-US" dirty="0"/>
              <a:t>死锁；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二是基于资源分配的当前状态做动态选择来避免</a:t>
            </a:r>
            <a:r>
              <a:rPr lang="en-US" altLang="zh-CN" dirty="0"/>
              <a:t>(avoid)</a:t>
            </a:r>
            <a:r>
              <a:rPr lang="zh-CN" altLang="en-US" dirty="0"/>
              <a:t>死锁；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三是试图检测</a:t>
            </a:r>
            <a:r>
              <a:rPr lang="en-US" altLang="zh-CN" dirty="0"/>
              <a:t>(detect)</a:t>
            </a:r>
            <a:r>
              <a:rPr lang="zh-CN" altLang="en-US" dirty="0"/>
              <a:t>死锁</a:t>
            </a:r>
            <a:r>
              <a:rPr lang="en-US" altLang="zh-CN" dirty="0"/>
              <a:t>(</a:t>
            </a:r>
            <a:r>
              <a:rPr lang="zh-CN" altLang="en-US" dirty="0"/>
              <a:t>满足条件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4)</a:t>
            </a:r>
            <a:r>
              <a:rPr lang="zh-CN" altLang="en-US" dirty="0"/>
              <a:t>的存在并从死锁中恢复。</a:t>
            </a:r>
            <a:endParaRPr lang="en-US" altLang="zh-CN" dirty="0"/>
          </a:p>
          <a:p>
            <a:r>
              <a:rPr lang="zh-CN" altLang="en-US" dirty="0"/>
              <a:t>下面按序讨论每种方法。</a:t>
            </a:r>
            <a:endParaRPr lang="zh-CN" altLang="en-US" dirty="0"/>
          </a:p>
        </p:txBody>
      </p:sp>
      <p:sp>
        <p:nvSpPr>
          <p:cNvPr id="4" name="Rectangle 1218"/>
          <p:cNvSpPr>
            <a:spLocks noChangeArrowheads="1"/>
          </p:cNvSpPr>
          <p:nvPr/>
        </p:nvSpPr>
        <p:spPr bwMode="auto">
          <a:xfrm>
            <a:off x="2123209" y="2749904"/>
            <a:ext cx="37718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</a:rPr>
              <a:t>不允许 “致命区域”存在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" name="Rectangle 1218"/>
          <p:cNvSpPr>
            <a:spLocks noChangeArrowheads="1"/>
          </p:cNvSpPr>
          <p:nvPr/>
        </p:nvSpPr>
        <p:spPr bwMode="auto">
          <a:xfrm>
            <a:off x="1716810" y="4153219"/>
            <a:ext cx="546715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</a:rPr>
              <a:t>允许 “致命区域”存在，但避免进入它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6" name="Rectangle 1218"/>
          <p:cNvSpPr>
            <a:spLocks noChangeArrowheads="1"/>
          </p:cNvSpPr>
          <p:nvPr/>
        </p:nvSpPr>
        <p:spPr bwMode="auto">
          <a:xfrm>
            <a:off x="5088010" y="5165091"/>
            <a:ext cx="217581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</a:rPr>
              <a:t>逃出“致命区域”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7613073" y="1239847"/>
          <a:ext cx="4195618" cy="2882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554027" y="1897461"/>
            <a:ext cx="1156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内部排序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731894" y="1658701"/>
            <a:ext cx="1156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外部排序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7613073" y="3785515"/>
          <a:ext cx="4195618" cy="2882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554027" y="4443129"/>
            <a:ext cx="1156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内部排序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731894" y="4204369"/>
            <a:ext cx="1156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外部排序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54027" y="3331145"/>
            <a:ext cx="2254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预防</a:t>
            </a:r>
            <a:r>
              <a:rPr lang="en-US" altLang="zh-CN" dirty="0"/>
              <a:t>(prevent)</a:t>
            </a:r>
            <a:r>
              <a:rPr lang="zh-CN" altLang="en-US" dirty="0"/>
              <a:t>死锁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605910" y="5907757"/>
            <a:ext cx="1801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避免</a:t>
            </a:r>
            <a:r>
              <a:rPr lang="en-US" altLang="zh-CN" dirty="0"/>
              <a:t>(avoid)</a:t>
            </a:r>
            <a:r>
              <a:rPr lang="zh-CN" altLang="en-US" dirty="0"/>
              <a:t>死锁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8735291" y="2221995"/>
            <a:ext cx="771489" cy="5271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735291" y="2182693"/>
            <a:ext cx="771489" cy="6032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9863904" y="4439600"/>
            <a:ext cx="771489" cy="5271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863904" y="4400298"/>
            <a:ext cx="771489" cy="6032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U1NGM5MzU3MDU0MWU2ZDAwMWMwMDhmMTMzMTk0MG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WPS 演示</Application>
  <PresentationFormat>宽屏</PresentationFormat>
  <Paragraphs>160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操作系统总复习</vt:lpstr>
      <vt:lpstr>题型</vt:lpstr>
      <vt:lpstr>第１章</vt:lpstr>
      <vt:lpstr>第2章</vt:lpstr>
      <vt:lpstr>第3章</vt:lpstr>
      <vt:lpstr>第4章</vt:lpstr>
      <vt:lpstr>第5章</vt:lpstr>
      <vt:lpstr>第6章</vt:lpstr>
      <vt:lpstr>P169处理死锁的方法有三种</vt:lpstr>
      <vt:lpstr>第7章</vt:lpstr>
      <vt:lpstr>第8章</vt:lpstr>
      <vt:lpstr>第9章</vt:lpstr>
      <vt:lpstr>第11章</vt:lpstr>
      <vt:lpstr>第12章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操作系统总复习</dc:title>
  <dc:creator>shilin</dc:creator>
  <cp:lastModifiedBy>李雨凝</cp:lastModifiedBy>
  <cp:revision>10</cp:revision>
  <dcterms:created xsi:type="dcterms:W3CDTF">2023-08-09T12:44:00Z</dcterms:created>
  <dcterms:modified xsi:type="dcterms:W3CDTF">2024-05-31T04:56:31Z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