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68A63-F57D-4FA6-9E96-A41336F19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97DF2-EF20-43DA-8EA1-14F4171F5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0F0FA-C138-42F4-A7A8-F4C22C57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EE21-BA67-4B54-8D6B-2C16A444B455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BED8D-6C19-4BF2-A358-AD2A7D11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91171-5A4E-46F5-8FAD-6103BAAD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1CC1-2C7A-4F71-9E77-3D69BA64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02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3807-C154-4377-96FE-0E7E4AE0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CCA31-07CF-4D48-9531-AC7E57661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2306A-7B5D-457E-A495-C8A76E43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EE21-BA67-4B54-8D6B-2C16A444B455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AA576-797A-4274-9CAC-E09DF8423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E8AA8-1709-468E-B445-E5A04D11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1CC1-2C7A-4F71-9E77-3D69BA64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2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F35652-61C9-4853-926B-A8F905AE3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EFA21-7226-4245-BAE8-19C64F2A6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A243E-4971-4100-A51A-3D0CCF42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EE21-BA67-4B54-8D6B-2C16A444B455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ECE97-9C4B-430B-A1EA-AB6FDC44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8BF6E-676E-4EDB-B8C6-1754DE54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1CC1-2C7A-4F71-9E77-3D69BA64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7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42BA-CC1A-4246-B5F9-A31230F8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A4340-45B4-4E0D-83CE-8E85EB98D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12D49-CEBF-450C-889F-580198B0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EE21-BA67-4B54-8D6B-2C16A444B455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C9D9C-9FAE-49A7-AC67-0760C7E7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4D642-FF51-427B-A87F-ED22C98C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1CC1-2C7A-4F71-9E77-3D69BA64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8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B5DB-A445-4DED-996A-55EEA6E01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EF69F-EB0E-4944-8D12-9FDB6FFC4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E65EA-D093-4AB4-8AD6-62A55615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EE21-BA67-4B54-8D6B-2C16A444B455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B0E6E-1A0F-4382-8682-07D3DD13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1FDF5-601A-47E6-B5F4-03A9BEAE5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1CC1-2C7A-4F71-9E77-3D69BA64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8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0738-5D76-46C2-B860-C821C72AC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DF563-A35D-4CD0-9DA9-B532CF3F9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BCEC1-2255-4CF8-919B-CF5E085DC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ACED9-0B5D-4691-8C80-FA2689DEA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EE21-BA67-4B54-8D6B-2C16A444B455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09646-EEA4-47D6-8553-1C69C0C7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FE4B7-2627-4525-88F1-6E83D0B2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1CC1-2C7A-4F71-9E77-3D69BA64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781C-28FC-4088-BF9F-AAA3C735B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7139A-4FF4-4D2F-88E0-DE0F929E5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A4FEA-DCB3-499C-BCD6-4CA09D510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E8AEF-88C8-4DF7-B900-56F8743B7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C179-D402-4C7E-9C9C-4E82BDF0E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011EB3-1EC2-406D-9B53-029F9BBF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EE21-BA67-4B54-8D6B-2C16A444B455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54769-7C2E-4221-80D2-7F269E4D4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1B580-5098-48EC-AA15-C261DD19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1CC1-2C7A-4F71-9E77-3D69BA64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3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DEE3-9021-4AB4-BC9D-F4EA72A0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6BE61-0E3F-415B-8E92-9F202D8F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EE21-BA67-4B54-8D6B-2C16A444B455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5B2C5-BD54-4B6F-8B8A-E3B98110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BF5F2-49D6-449B-9425-E9FFEB4A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1CC1-2C7A-4F71-9E77-3D69BA64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8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8A39C2-FC7A-41E6-BC14-7AF0E7ED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EE21-BA67-4B54-8D6B-2C16A444B455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C2B5EE-6CEC-4864-9DB7-BA86F83A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FEBC5-FF5A-480A-B3DD-953B7685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1CC1-2C7A-4F71-9E77-3D69BA64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8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1836-1CC8-4E5A-9515-59D94B79E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F9661-A50E-4B29-A7CA-97317B25B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C6BE2-9843-493A-8362-46BD508DE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AE4AA-57D2-473E-BDCB-F477E525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EE21-BA67-4B54-8D6B-2C16A444B455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8A05A-BFF2-4906-9A2B-EF9DAC262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D905A-D5C6-4A8F-B283-E758CDC3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1CC1-2C7A-4F71-9E77-3D69BA64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7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07A3-62F3-4004-A702-B0C6AB554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9C7BF-86E7-4AA8-8706-5057AAA22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9CCE0-08B5-41DC-9D4C-78ADEA354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3858D-4B17-41D6-AA4B-DAB4E711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EE21-BA67-4B54-8D6B-2C16A444B455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CE45F-DB10-440C-AB94-70AF8D526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6293D-EEF1-4DB7-90FA-14947E39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1CC1-2C7A-4F71-9E77-3D69BA64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6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24BD8-0560-4757-8530-9066AD27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C6962-0C2F-4CD6-9D3D-63FCE2E46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64FDC-2E0E-46F7-959D-AC67EC30A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CEE21-BA67-4B54-8D6B-2C16A444B455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8EE4C-002F-48CF-8796-D7ABD4585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5DB5B-26E5-4573-A941-DB829A0EF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51CC1-2C7A-4F71-9E77-3D69BA64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9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1D8519-C5B4-4A62-AB3E-92B143103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310815"/>
              </p:ext>
            </p:extLst>
          </p:nvPr>
        </p:nvGraphicFramePr>
        <p:xfrm>
          <a:off x="183536" y="144643"/>
          <a:ext cx="151744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445">
                  <a:extLst>
                    <a:ext uri="{9D8B030D-6E8A-4147-A177-3AD203B41FA5}">
                      <a16:colId xmlns:a16="http://schemas.microsoft.com/office/drawing/2014/main" val="1230386035"/>
                    </a:ext>
                  </a:extLst>
                </a:gridCol>
              </a:tblGrid>
              <a:tr h="33201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77010"/>
                  </a:ext>
                </a:extLst>
              </a:tr>
              <a:tr h="1826061"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TenTK</a:t>
                      </a:r>
                    </a:p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</a:p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TenUser</a:t>
                      </a:r>
                    </a:p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PhanQuyen</a:t>
                      </a:r>
                    </a:p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CreateAt</a:t>
                      </a:r>
                    </a:p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22755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D138F5B-1FDE-4D2C-9345-558E1382B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174800"/>
              </p:ext>
            </p:extLst>
          </p:nvPr>
        </p:nvGraphicFramePr>
        <p:xfrm>
          <a:off x="4224594" y="144643"/>
          <a:ext cx="1871406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406">
                  <a:extLst>
                    <a:ext uri="{9D8B030D-6E8A-4147-A177-3AD203B41FA5}">
                      <a16:colId xmlns:a16="http://schemas.microsoft.com/office/drawing/2014/main" val="1230386035"/>
                    </a:ext>
                  </a:extLst>
                </a:gridCol>
              </a:tblGrid>
              <a:tr h="33201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BOOKS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77010"/>
                  </a:ext>
                </a:extLst>
              </a:tr>
              <a:tr h="1826061"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ISBN</a:t>
                      </a:r>
                    </a:p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TenSach</a:t>
                      </a:r>
                    </a:p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ThongTin</a:t>
                      </a:r>
                    </a:p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NamXuatBan</a:t>
                      </a:r>
                    </a:p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TrongLuong</a:t>
                      </a:r>
                    </a:p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KichThuoc</a:t>
                      </a:r>
                    </a:p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SoTrang</a:t>
                      </a:r>
                    </a:p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ImageID</a:t>
                      </a:r>
                    </a:p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</a:t>
                      </a:r>
                    </a:p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SoLuongDaBan</a:t>
                      </a:r>
                    </a:p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SoLuongTonkho</a:t>
                      </a:r>
                    </a:p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MaTheLoai</a:t>
                      </a:r>
                    </a:p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MaNhaXuatBan</a:t>
                      </a:r>
                    </a:p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CreateAt</a:t>
                      </a:r>
                    </a:p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22755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317284E-BA1E-4BB0-9E3A-CAD5B2C90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516692"/>
              </p:ext>
            </p:extLst>
          </p:nvPr>
        </p:nvGraphicFramePr>
        <p:xfrm>
          <a:off x="6779345" y="142708"/>
          <a:ext cx="1517445" cy="1190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445">
                  <a:extLst>
                    <a:ext uri="{9D8B030D-6E8A-4147-A177-3AD203B41FA5}">
                      <a16:colId xmlns:a16="http://schemas.microsoft.com/office/drawing/2014/main" val="1230386035"/>
                    </a:ext>
                  </a:extLst>
                </a:gridCol>
              </a:tblGrid>
              <a:tr h="18280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THELOAI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77010"/>
                  </a:ext>
                </a:extLst>
              </a:tr>
              <a:tr h="824895"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MaTheLoai</a:t>
                      </a:r>
                    </a:p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TenTheLoai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2275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C5814CC-57CC-4F13-9A77-1A1AEA0E3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525194"/>
              </p:ext>
            </p:extLst>
          </p:nvPr>
        </p:nvGraphicFramePr>
        <p:xfrm>
          <a:off x="10210803" y="146915"/>
          <a:ext cx="151744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445">
                  <a:extLst>
                    <a:ext uri="{9D8B030D-6E8A-4147-A177-3AD203B41FA5}">
                      <a16:colId xmlns:a16="http://schemas.microsoft.com/office/drawing/2014/main" val="1230386035"/>
                    </a:ext>
                  </a:extLst>
                </a:gridCol>
              </a:tblGrid>
              <a:tr h="18280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TACGIA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77010"/>
                  </a:ext>
                </a:extLst>
              </a:tr>
              <a:tr h="824895"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MaTacGia</a:t>
                      </a:r>
                    </a:p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TenTacGia</a:t>
                      </a:r>
                    </a:p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QuocGia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22755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01EF358E-3852-4297-8C9C-31836D923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115545"/>
              </p:ext>
            </p:extLst>
          </p:nvPr>
        </p:nvGraphicFramePr>
        <p:xfrm>
          <a:off x="8440997" y="2148840"/>
          <a:ext cx="197136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365">
                  <a:extLst>
                    <a:ext uri="{9D8B030D-6E8A-4147-A177-3AD203B41FA5}">
                      <a16:colId xmlns:a16="http://schemas.microsoft.com/office/drawing/2014/main" val="1230386035"/>
                    </a:ext>
                  </a:extLst>
                </a:gridCol>
              </a:tblGrid>
              <a:tr h="18280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TACGIA_SACH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77010"/>
                  </a:ext>
                </a:extLst>
              </a:tr>
              <a:tr h="824895"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ISBN</a:t>
                      </a:r>
                    </a:p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MaTacGia</a:t>
                      </a:r>
                    </a:p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22755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F2A32107-3205-4FDF-B238-B2F14A13A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928899"/>
              </p:ext>
            </p:extLst>
          </p:nvPr>
        </p:nvGraphicFramePr>
        <p:xfrm>
          <a:off x="7311107" y="4262775"/>
          <a:ext cx="197136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365">
                  <a:extLst>
                    <a:ext uri="{9D8B030D-6E8A-4147-A177-3AD203B41FA5}">
                      <a16:colId xmlns:a16="http://schemas.microsoft.com/office/drawing/2014/main" val="1230386035"/>
                    </a:ext>
                  </a:extLst>
                </a:gridCol>
              </a:tblGrid>
              <a:tr h="18280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77010"/>
                  </a:ext>
                </a:extLst>
              </a:tr>
              <a:tr h="824895"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ImageID</a:t>
                      </a:r>
                    </a:p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</a:p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ISBN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22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62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41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</cp:revision>
  <dcterms:created xsi:type="dcterms:W3CDTF">2025-08-31T03:13:08Z</dcterms:created>
  <dcterms:modified xsi:type="dcterms:W3CDTF">2025-08-31T03:31:13Z</dcterms:modified>
</cp:coreProperties>
</file>