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77" r:id="rId21"/>
    <p:sldId id="278" r:id="rId22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561189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34" y="0"/>
            <a:ext cx="9753600" cy="5486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36840" y="4327376"/>
            <a:ext cx="3670620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Name:- Astik Saxena</a:t>
            </a:r>
          </a:p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E.no.21162171002</a:t>
            </a:r>
            <a:endParaRPr 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9">
  <a:themeElements>
    <a:clrScheme name="Theme8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</Words>
  <Application>Microsoft Office PowerPoint</Application>
  <PresentationFormat>Custom</PresentationFormat>
  <Paragraphs>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Calibri</vt:lpstr>
      <vt:lpstr>Theme89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Astik</cp:lastModifiedBy>
  <cp:revision>3</cp:revision>
  <dcterms:created xsi:type="dcterms:W3CDTF">2022-06-30T13:27:03Z</dcterms:created>
  <dcterms:modified xsi:type="dcterms:W3CDTF">2022-07-01T02:51:53Z</dcterms:modified>
  <cp:category/>
</cp:coreProperties>
</file>