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3" r:id="rId12"/>
    <p:sldId id="2146847064" r:id="rId13"/>
    <p:sldId id="2146847065" r:id="rId14"/>
    <p:sldId id="268" r:id="rId15"/>
    <p:sldId id="2146847055" r:id="rId16"/>
    <p:sldId id="269" r:id="rId17"/>
    <p:sldId id="2146847060" r:id="rId18"/>
    <p:sldId id="2146847061" r:id="rId19"/>
    <p:sldId id="2146847062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08-08-2025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8/8/2025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5560" y="1868871"/>
            <a:ext cx="6280879" cy="977778"/>
          </a:xfrm>
        </p:spPr>
        <p:txBody>
          <a:bodyPr/>
          <a:lstStyle/>
          <a:p>
            <a:pPr algn="ctr"/>
            <a:r>
              <a:rPr lang="en-IN" dirty="0"/>
              <a:t>Interview Trainer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5907" y="4200437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algn="ctr"/>
            <a:r>
              <a:rPr lang="en-US" sz="2000" b="1" dirty="0">
                <a:solidFill>
                  <a:schemeClr val="bg2"/>
                </a:solidFill>
                <a:latin typeface="Arial"/>
                <a:cs typeface="Arial"/>
              </a:rPr>
              <a:t>ASTINA DAHIWALE</a:t>
            </a:r>
          </a:p>
          <a:p>
            <a:pPr algn="ctr"/>
            <a:r>
              <a:rPr lang="en-US" sz="2000" b="1" dirty="0">
                <a:solidFill>
                  <a:schemeClr val="bg2"/>
                </a:solidFill>
                <a:latin typeface="Arial"/>
                <a:cs typeface="Arial"/>
              </a:rPr>
              <a:t>K.J. SOMAIYA COLLEGE OF ENGINEERING</a:t>
            </a:r>
          </a:p>
          <a:p>
            <a:pPr algn="ctr"/>
            <a:r>
              <a:rPr lang="en-US" sz="2000" b="1" dirty="0">
                <a:solidFill>
                  <a:schemeClr val="bg2"/>
                </a:solidFill>
                <a:latin typeface="Arial"/>
                <a:cs typeface="Arial"/>
              </a:rPr>
              <a:t>INFORMATION TECHNOLOGY (INFORMATION SECURITY)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940FB-BD3E-A80A-E2FF-D67A2F0D0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F66EF8-FE3F-1BFE-0C44-3D9DB67E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461F03-B1F5-E838-BFB1-76C2C3B36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37" y="1232452"/>
            <a:ext cx="6268325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8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Interview Trainer Agent delivers personalized interview simulations for every job role and level combination tested.</a:t>
            </a:r>
            <a:b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Agentic AI enables context-aware, scalable, and adaptable training without complex manual coding.</a:t>
            </a:r>
            <a:b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complete coverage across roles and levels ensures all users receive relevant and targeted preparation.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74954"/>
            <a:ext cx="10984094" cy="4600395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Content Retrieval: Integrate with IBM Watson Discovery or Watsonx RAG API to fetch up-to-date role-specific questions.</a:t>
            </a:r>
          </a:p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Speech-Based Simulation: Enable voice-based interview practice with real-time conversation flow.</a:t>
            </a:r>
          </a:p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AI-Driven Feedback: Provide instant scoring and improvement suggestions using sentiment and tone analysis.</a:t>
            </a:r>
          </a:p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Specialized Domain Expansion: Add niche fields like cybersecurity, cloud computing, and finance.</a:t>
            </a:r>
          </a:p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Multi-Language Support: Offer interview preparation in multiple languages for wider reach.</a:t>
            </a:r>
          </a:p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Scalable Role Coverage: Extend beyond the current 3 roles × 3 levels to an unlimited number of job–level combinations.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6" cy="4742898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Watsonx Assistant &amp; Agentic AI Documentation – https://cloud.ibm.com/docs/watsonx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Cloud Documentation – https://cloud.ibm.com/docs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Agentic AI Overview – https://research.ibm.com/agentic-ai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Watson Discovery Documentation – https://cloud.ibm.com/docs/discovery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RAG (Retrieval-Augmented Generation) Concept Overview – IBM Developer Portal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1F518E-D8A3-806C-A497-83B905B6F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689"/>
          <a:stretch>
            <a:fillRect/>
          </a:stretch>
        </p:blipFill>
        <p:spPr>
          <a:xfrm>
            <a:off x="3248916" y="1720952"/>
            <a:ext cx="5694168" cy="4401164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7820F8-2166-5EDC-113C-CD5E79636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014"/>
          <a:stretch>
            <a:fillRect/>
          </a:stretch>
        </p:blipFill>
        <p:spPr>
          <a:xfrm>
            <a:off x="2353456" y="1482244"/>
            <a:ext cx="7550839" cy="4673600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0845E-5D44-07D9-0F1D-71F4636BB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E3FC5-6B42-C03A-8CAB-5E0F3E82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8CBBCD-351A-7E11-04C7-F8AB736CAC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0"/>
          <a:stretch>
            <a:fillRect/>
          </a:stretch>
        </p:blipFill>
        <p:spPr>
          <a:xfrm>
            <a:off x="3238689" y="1726101"/>
            <a:ext cx="5714621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73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seekers and freshers often struggle to prepare for interviews due to a lack of role-specific practice. General question banks lack personalization, which makes preparation inefficient. There is a strong need for an AI-driven system that generates targeted questions and model answers based on a user’s job role and experience level.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87378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7674"/>
            <a:ext cx="11029616" cy="503367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Interview Trainer Agent, built using 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Agentic AI on IBM Watsonx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dynamically generates role-specific interview questions and model answers for 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supported job roles and experience levels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implemented system:</a:t>
            </a:r>
          </a:p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Accepts inputs via a guided AI-powered conversation.</a:t>
            </a:r>
          </a:p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Agentic AI reasoning to determine relevant technical and behavioral questions.</a:t>
            </a:r>
          </a:p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Delivers model answers to enhance preparation quality.</a:t>
            </a:r>
          </a:p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Covers multiple roles such as 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Analyst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Manager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each with 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Beginner, Intermediate, and Advanced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levels.</a:t>
            </a:r>
          </a:p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instant, interactive results for every role–level combination.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36877"/>
            <a:ext cx="11029616" cy="1106715"/>
          </a:xfrm>
        </p:spPr>
        <p:txBody>
          <a:bodyPr>
            <a:normAutofit fontScale="90000"/>
          </a:bodyPr>
          <a:lstStyle/>
          <a:p>
            <a:r>
              <a:rPr lang="en-GB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 Development Approach (Technology Used)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43592"/>
            <a:ext cx="11029616" cy="3831758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Platform: IBM Watsonx Assistant with Agentic AI capabilities.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 Design: Modular skills for each role–level pair, ensuring results for all 9 combinations.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Flow: Agent dynamically selects the appropriate question set based on inputs.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Handling: Structured JSON-like responses with conversational AI text.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Testing: Verified for all role–level combinations, producing consistent, targeted outputs.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6" cy="4742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(Agentic AI Workflow):</a:t>
            </a:r>
          </a:p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Input Capture: User selects job_role and experience_level.</a:t>
            </a:r>
          </a:p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Agentic Reasoning: AI chooses the matching question–answer set from the knowledge base.</a:t>
            </a:r>
          </a:p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Response Generation: Questions and model answers displayed conversationally.</a:t>
            </a:r>
          </a:p>
          <a:p>
            <a:pPr marL="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</a:p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Hosted entirely on IBM Watsonx Agentic AI environment.</a:t>
            </a:r>
          </a:p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No separate backend coding required.</a:t>
            </a:r>
          </a:p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Successfully tested for 3 roles × 3 levels = 9 unique outputs, all functioning correctly.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49C1B1-82F5-0C23-AB5F-3BEFEBFE2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15" y="1415387"/>
            <a:ext cx="10408170" cy="48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C46AB-83CE-1627-DBC2-B203D5749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63E80A-C7DC-9515-B7FA-E1E19195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862627-C1BA-4F8D-FFD0-CA2FD6B9C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232452"/>
            <a:ext cx="5514808" cy="52013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17D055-97B1-79E9-72CF-CCFB8E29F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32452"/>
            <a:ext cx="5514808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30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4186E-7B0D-B778-9C8C-6CEE6F0FC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EE0A03-BD25-C1CC-C3EC-0E04ED1EB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C93C2C-B0E6-D834-015B-12FD78B74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1232452"/>
            <a:ext cx="5514808" cy="5239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047524-FC14-3B81-630F-70FBFDDDD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32452"/>
            <a:ext cx="5514807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666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9162bd5b-4ed9-4da3-b376-05204580ba3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273</TotalTime>
  <Words>612</Words>
  <Application>Microsoft Office PowerPoint</Application>
  <PresentationFormat>Widescreen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Interview Trainer Agent</vt:lpstr>
      <vt:lpstr>OUTLINE</vt:lpstr>
      <vt:lpstr>Problem Statement</vt:lpstr>
      <vt:lpstr>Proposed Solution</vt:lpstr>
      <vt:lpstr>System Development Approach (Technology Used)</vt:lpstr>
      <vt:lpstr>Algorithm &amp; Deployment</vt:lpstr>
      <vt:lpstr>Result</vt:lpstr>
      <vt:lpstr>Result</vt:lpstr>
      <vt:lpstr>Result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Dahiwale</cp:lastModifiedBy>
  <cp:revision>29</cp:revision>
  <dcterms:created xsi:type="dcterms:W3CDTF">2021-05-26T16:50:10Z</dcterms:created>
  <dcterms:modified xsi:type="dcterms:W3CDTF">2025-08-08T15:41:30Z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