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4F7B-24AD-4A24-A535-E084FDD99B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3A3C-D828-42EA-961B-6D240B84CA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4485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00400"/>
            <a:ext cx="7610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3342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7620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962400"/>
            <a:ext cx="691038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91000"/>
            <a:ext cx="7515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73247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400175"/>
            <a:ext cx="78676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1685925"/>
            <a:ext cx="73628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2016-10-06T05:30:42Z</dcterms:created>
  <dcterms:modified xsi:type="dcterms:W3CDTF">2016-10-06T05:49:49Z</dcterms:modified>
</cp:coreProperties>
</file>