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9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9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8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0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2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20E1-500B-4E5D-8BAE-4120AC8B2E11}" type="datetimeFigureOut">
              <a:rPr lang="en-IN" smtClean="0"/>
              <a:t>23-09-2017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7502-DA9F-44B7-8E77-FCA92F348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Contour Integrals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23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1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85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4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1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48" y="291548"/>
            <a:ext cx="10987152" cy="64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8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8" y="173621"/>
            <a:ext cx="11697847" cy="67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8296"/>
            <a:ext cx="11407652" cy="66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86" y="212035"/>
            <a:ext cx="11545361" cy="66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02" y="335259"/>
            <a:ext cx="11039630" cy="652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4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4335" y="439836"/>
            <a:ext cx="2417152" cy="911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00800" y="344557"/>
                <a:ext cx="4952999" cy="14047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+5=0</m:t>
                    </m:r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2±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 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=1±2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00800" y="344557"/>
                <a:ext cx="4952999" cy="14047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2" y="2398643"/>
            <a:ext cx="10164418" cy="2574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81" y="5241031"/>
            <a:ext cx="3587065" cy="4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5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27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6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30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Contour Integrals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Contour Integrals 2</dc:title>
  <dc:creator>lakshmi burra</dc:creator>
  <cp:lastModifiedBy>lakshmi burra</cp:lastModifiedBy>
  <cp:revision>4</cp:revision>
  <dcterms:created xsi:type="dcterms:W3CDTF">2017-09-23T07:59:38Z</dcterms:created>
  <dcterms:modified xsi:type="dcterms:W3CDTF">2017-09-23T11:59:02Z</dcterms:modified>
</cp:coreProperties>
</file>