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57" r:id="rId17"/>
    <p:sldId id="261" r:id="rId18"/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1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4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3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0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06A3-8BAA-4133-AB0E-DC05E826DEFD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108E-DF8A-4C31-B3E9-056746F64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7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0.wmf"/><Relationship Id="rId22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5307"/>
          </a:xfrm>
        </p:spPr>
        <p:txBody>
          <a:bodyPr/>
          <a:lstStyle/>
          <a:p>
            <a:r>
              <a:rPr lang="en-IN" dirty="0"/>
              <a:t>Contour Integration</a:t>
            </a:r>
          </a:p>
        </p:txBody>
      </p:sp>
    </p:spTree>
    <p:extLst>
      <p:ext uri="{BB962C8B-B14F-4D97-AF65-F5344CB8AC3E}">
        <p14:creationId xmlns:p14="http://schemas.microsoft.com/office/powerpoint/2010/main" val="420171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77" y="670561"/>
            <a:ext cx="10947652" cy="327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11" y="4286750"/>
            <a:ext cx="9974633" cy="6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08" y="975360"/>
            <a:ext cx="11911366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15" y="1442720"/>
            <a:ext cx="1192158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0" y="70284"/>
            <a:ext cx="12039188" cy="67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80" y="287612"/>
            <a:ext cx="11470193" cy="63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1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4"/>
            <a:ext cx="12159125" cy="60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2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7" y="1181686"/>
            <a:ext cx="1126264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060" y="465884"/>
            <a:ext cx="10809770" cy="743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25" y="2230856"/>
            <a:ext cx="4547313" cy="41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56" y="337625"/>
            <a:ext cx="11678162" cy="1001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6" y="1339112"/>
            <a:ext cx="5425226" cy="520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9" y="2299828"/>
            <a:ext cx="10772299" cy="32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30" y="309489"/>
            <a:ext cx="11309838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2"/>
          <p:cNvSpPr txBox="1">
            <a:spLocks noChangeArrowheads="1"/>
          </p:cNvSpPr>
          <p:nvPr/>
        </p:nvSpPr>
        <p:spPr bwMode="auto">
          <a:xfrm>
            <a:off x="2141538" y="2841625"/>
            <a:ext cx="2303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en-US" altLang="zh-TW"/>
              <a:t>Set		</a:t>
            </a:r>
            <a:r>
              <a:rPr lang="en-US" altLang="zh-TW">
                <a:sym typeface="Symbol" panose="05050102010706020507" pitchFamily="18" charset="2"/>
              </a:rPr>
              <a:t>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2001838" y="147639"/>
            <a:ext cx="8229600" cy="865187"/>
          </a:xfrm>
        </p:spPr>
        <p:txBody>
          <a:bodyPr/>
          <a:lstStyle/>
          <a:p>
            <a:pPr eaLnBrk="1" hangingPunct="1"/>
            <a:r>
              <a:rPr lang="en-US" altLang="zh-TW" dirty="0"/>
              <a:t>	Evaluation of Definite Integrals</a:t>
            </a:r>
            <a:endParaRPr lang="zh-TW" altLang="en-US" dirty="0"/>
          </a:p>
        </p:txBody>
      </p:sp>
      <p:sp>
        <p:nvSpPr>
          <p:cNvPr id="20484" name="文字方塊 1"/>
          <p:cNvSpPr txBox="1">
            <a:spLocks noChangeArrowheads="1"/>
          </p:cNvSpPr>
          <p:nvPr/>
        </p:nvSpPr>
        <p:spPr bwMode="auto">
          <a:xfrm>
            <a:off x="2141538" y="1012825"/>
            <a:ext cx="3975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Trigonometric Integrals, Range (0,2</a:t>
            </a:r>
            <a:r>
              <a:rPr lang="en-US" altLang="zh-TW" dirty="0">
                <a:solidFill>
                  <a:srgbClr val="C00000"/>
                </a:solidFill>
                <a:sym typeface="Symbol" panose="05050102010706020507" pitchFamily="18" charset="2"/>
              </a:rPr>
              <a:t>)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0485" name="物件 13"/>
          <p:cNvGraphicFramePr>
            <a:graphicFrameLocks noChangeAspect="1"/>
          </p:cNvGraphicFramePr>
          <p:nvPr/>
        </p:nvGraphicFramePr>
        <p:xfrm>
          <a:off x="2994026" y="1616075"/>
          <a:ext cx="2543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574800" imgH="558800" progId="Equation.DSMT4">
                  <p:embed/>
                </p:oleObj>
              </mc:Choice>
              <mc:Fallback>
                <p:oleObj name="Equation" r:id="rId3" imgW="1574800" imgH="558800" progId="Equation.DSMT4">
                  <p:embed/>
                  <p:pic>
                    <p:nvPicPr>
                      <p:cNvPr id="20485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6" y="1616075"/>
                        <a:ext cx="2543175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264275" y="1846264"/>
            <a:ext cx="4262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i="1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>
                <a:latin typeface="+mj-lt"/>
                <a:ea typeface="新細明體" panose="02020500000000000000" pitchFamily="18" charset="-120"/>
              </a:rPr>
              <a:t>  </a:t>
            </a:r>
            <a:r>
              <a:rPr lang="en-US" altLang="zh-TW">
                <a:ea typeface="新細明體" panose="02020500000000000000" pitchFamily="18" charset="-120"/>
              </a:rPr>
              <a:t>= rational function &amp; finite everywhere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graphicFrame>
        <p:nvGraphicFramePr>
          <p:cNvPr id="20487" name="物件 13"/>
          <p:cNvGraphicFramePr>
            <a:graphicFrameLocks noChangeAspect="1"/>
          </p:cNvGraphicFramePr>
          <p:nvPr/>
        </p:nvGraphicFramePr>
        <p:xfrm>
          <a:off x="2994025" y="2841625"/>
          <a:ext cx="7175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444307" imgH="203112" progId="Equation.DSMT4">
                  <p:embed/>
                </p:oleObj>
              </mc:Choice>
              <mc:Fallback>
                <p:oleObj name="Equation" r:id="rId5" imgW="444307" imgH="203112" progId="Equation.DSMT4">
                  <p:embed/>
                  <p:pic>
                    <p:nvPicPr>
                      <p:cNvPr id="20487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2841625"/>
                        <a:ext cx="7175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物件 13"/>
          <p:cNvGraphicFramePr>
            <a:graphicFrameLocks noChangeAspect="1"/>
          </p:cNvGraphicFramePr>
          <p:nvPr/>
        </p:nvGraphicFramePr>
        <p:xfrm>
          <a:off x="4951413" y="2838451"/>
          <a:ext cx="12493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774364" imgH="228501" progId="Equation.DSMT4">
                  <p:embed/>
                </p:oleObj>
              </mc:Choice>
              <mc:Fallback>
                <p:oleObj name="Equation" r:id="rId7" imgW="774364" imgH="228501" progId="Equation.DSMT4">
                  <p:embed/>
                  <p:pic>
                    <p:nvPicPr>
                      <p:cNvPr id="20488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838451"/>
                        <a:ext cx="12493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物件 13"/>
          <p:cNvGraphicFramePr>
            <a:graphicFrameLocks noChangeAspect="1"/>
          </p:cNvGraphicFramePr>
          <p:nvPr/>
        </p:nvGraphicFramePr>
        <p:xfrm>
          <a:off x="2994026" y="3527426"/>
          <a:ext cx="12287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9" imgW="761669" imgH="393529" progId="Equation.DSMT4">
                  <p:embed/>
                </p:oleObj>
              </mc:Choice>
              <mc:Fallback>
                <p:oleObj name="Equation" r:id="rId9" imgW="761669" imgH="393529" progId="Equation.DSMT4">
                  <p:embed/>
                  <p:pic>
                    <p:nvPicPr>
                      <p:cNvPr id="20489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6" y="3527426"/>
                        <a:ext cx="12287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物件 13"/>
          <p:cNvGraphicFramePr>
            <a:graphicFrameLocks noChangeAspect="1"/>
          </p:cNvGraphicFramePr>
          <p:nvPr/>
        </p:nvGraphicFramePr>
        <p:xfrm>
          <a:off x="4951413" y="3475038"/>
          <a:ext cx="1454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1" imgW="901700" imgH="457200" progId="Equation.DSMT4">
                  <p:embed/>
                </p:oleObj>
              </mc:Choice>
              <mc:Fallback>
                <p:oleObj name="Equation" r:id="rId11" imgW="901700" imgH="457200" progId="Equation.DSMT4">
                  <p:embed/>
                  <p:pic>
                    <p:nvPicPr>
                      <p:cNvPr id="2049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3475038"/>
                        <a:ext cx="1454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物件 13"/>
          <p:cNvGraphicFramePr>
            <a:graphicFrameLocks noChangeAspect="1"/>
          </p:cNvGraphicFramePr>
          <p:nvPr/>
        </p:nvGraphicFramePr>
        <p:xfrm>
          <a:off x="7464425" y="3505200"/>
          <a:ext cx="14938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3" imgW="927100" imgH="419100" progId="Equation.DSMT4">
                  <p:embed/>
                </p:oleObj>
              </mc:Choice>
              <mc:Fallback>
                <p:oleObj name="Equation" r:id="rId13" imgW="927100" imgH="419100" progId="Equation.DSMT4">
                  <p:embed/>
                  <p:pic>
                    <p:nvPicPr>
                      <p:cNvPr id="20491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505200"/>
                        <a:ext cx="149383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字方塊 4"/>
          <p:cNvSpPr txBox="1">
            <a:spLocks noChangeArrowheads="1"/>
          </p:cNvSpPr>
          <p:nvPr/>
        </p:nvSpPr>
        <p:spPr bwMode="auto">
          <a:xfrm>
            <a:off x="2287588" y="4678364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zh-TW" altLang="en-US">
                <a:sym typeface="Symbol" panose="05050102010706020507" pitchFamily="18" charset="2"/>
              </a:rPr>
              <a:t></a:t>
            </a:r>
            <a:endParaRPr lang="zh-TW" altLang="en-US"/>
          </a:p>
        </p:txBody>
      </p:sp>
      <p:graphicFrame>
        <p:nvGraphicFramePr>
          <p:cNvPr id="20493" name="物件 13"/>
          <p:cNvGraphicFramePr>
            <a:graphicFrameLocks noChangeAspect="1"/>
          </p:cNvGraphicFramePr>
          <p:nvPr/>
        </p:nvGraphicFramePr>
        <p:xfrm>
          <a:off x="2994026" y="4535488"/>
          <a:ext cx="34464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15" imgW="2133600" imgH="546100" progId="Equation.DSMT4">
                  <p:embed/>
                </p:oleObj>
              </mc:Choice>
              <mc:Fallback>
                <p:oleObj name="Equation" r:id="rId15" imgW="2133600" imgH="546100" progId="Equation.DSMT4">
                  <p:embed/>
                  <p:pic>
                    <p:nvPicPr>
                      <p:cNvPr id="20493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6" y="4535488"/>
                        <a:ext cx="34464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250114" y="4794250"/>
            <a:ext cx="24590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i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 = unit circle at </a:t>
            </a:r>
            <a:r>
              <a:rPr lang="en-US" altLang="zh-TW" i="1">
                <a:latin typeface="+mj-lt"/>
                <a:ea typeface="新細明體" panose="02020500000000000000" pitchFamily="18" charset="-120"/>
              </a:rPr>
              <a:t>z</a:t>
            </a:r>
            <a:r>
              <a:rPr lang="en-US" altLang="zh-TW">
                <a:latin typeface="+mj-lt"/>
                <a:ea typeface="新細明體" panose="02020500000000000000" pitchFamily="18" charset="-120"/>
              </a:rPr>
              <a:t> = 0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graphicFrame>
        <p:nvGraphicFramePr>
          <p:cNvPr id="20495" name="物件 13"/>
          <p:cNvGraphicFramePr>
            <a:graphicFrameLocks noChangeAspect="1"/>
          </p:cNvGraphicFramePr>
          <p:nvPr/>
        </p:nvGraphicFramePr>
        <p:xfrm>
          <a:off x="3033713" y="5791201"/>
          <a:ext cx="24622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7" imgW="1524000" imgH="444500" progId="Equation.DSMT4">
                  <p:embed/>
                </p:oleObj>
              </mc:Choice>
              <mc:Fallback>
                <p:oleObj name="Equation" r:id="rId17" imgW="1524000" imgH="444500" progId="Equation.DSMT4">
                  <p:embed/>
                  <p:pic>
                    <p:nvPicPr>
                      <p:cNvPr id="20495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791201"/>
                        <a:ext cx="2462212" cy="722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992814" y="5967414"/>
            <a:ext cx="24018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i="1">
                <a:latin typeface="+mj-lt"/>
                <a:ea typeface="新細明體" panose="02020500000000000000" pitchFamily="18" charset="-120"/>
              </a:rPr>
              <a:t>z</a:t>
            </a:r>
            <a:r>
              <a:rPr lang="en-US" altLang="zh-TW" i="1" baseline="-2500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= poles inside </a:t>
            </a:r>
            <a:r>
              <a:rPr lang="en-US" altLang="zh-TW" i="1">
                <a:latin typeface="+mj-lt"/>
                <a:ea typeface="新細明體" panose="02020500000000000000" pitchFamily="18" charset="-120"/>
              </a:rPr>
              <a:t>C</a:t>
            </a:r>
            <a:endParaRPr lang="zh-TW" altLang="en-US" i="1">
              <a:latin typeface="+mj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" grpId="0"/>
      <p:bldP spid="20492" grpId="0"/>
      <p:bldP spid="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9311"/>
            <a:ext cx="11870472" cy="39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27" y="629920"/>
            <a:ext cx="12012447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489" y="3293297"/>
            <a:ext cx="2067022" cy="271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" y="0"/>
            <a:ext cx="11476356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2" y="4836160"/>
            <a:ext cx="5571232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0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6" y="1036320"/>
            <a:ext cx="11732527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65" y="182880"/>
            <a:ext cx="7180215" cy="5723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00" y="3515360"/>
            <a:ext cx="4928240" cy="31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4" y="2742932"/>
            <a:ext cx="11309156" cy="25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0"/>
            <a:ext cx="3982720" cy="1761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61368"/>
            <a:ext cx="11684000" cy="4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6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00480"/>
            <a:ext cx="11892482" cy="32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1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60" y="67508"/>
            <a:ext cx="8331199" cy="7105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59" y="5695509"/>
            <a:ext cx="5282203" cy="7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26" y="1690688"/>
            <a:ext cx="11634650" cy="3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371062" y="260350"/>
            <a:ext cx="7209182" cy="1144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</a:rPr>
              <a:t>Example </a:t>
            </a:r>
            <a:br>
              <a:rPr lang="en-US" altLang="zh-TW" dirty="0"/>
            </a:br>
            <a:r>
              <a:rPr lang="en-US" altLang="zh-TW" dirty="0"/>
              <a:t>Integral of cos in Denominator</a:t>
            </a:r>
            <a:endParaRPr lang="zh-TW" altLang="en-US" dirty="0"/>
          </a:p>
        </p:txBody>
      </p:sp>
      <p:graphicFrame>
        <p:nvGraphicFramePr>
          <p:cNvPr id="21507" name="物件 13"/>
          <p:cNvGraphicFramePr>
            <a:graphicFrameLocks noChangeAspect="1"/>
          </p:cNvGraphicFramePr>
          <p:nvPr/>
        </p:nvGraphicFramePr>
        <p:xfrm>
          <a:off x="7837488" y="471489"/>
          <a:ext cx="2462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1524000" imgH="444500" progId="Equation.DSMT4">
                  <p:embed/>
                </p:oleObj>
              </mc:Choice>
              <mc:Fallback>
                <p:oleObj name="Equation" r:id="rId3" imgW="1524000" imgH="444500" progId="Equation.DSMT4">
                  <p:embed/>
                  <p:pic>
                    <p:nvPicPr>
                      <p:cNvPr id="21507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471489"/>
                        <a:ext cx="2462212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E9B4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物件 13"/>
          <p:cNvGraphicFramePr>
            <a:graphicFrameLocks noChangeAspect="1"/>
          </p:cNvGraphicFramePr>
          <p:nvPr/>
        </p:nvGraphicFramePr>
        <p:xfrm>
          <a:off x="3406775" y="1722438"/>
          <a:ext cx="1765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1091726" imgH="558558" progId="Equation.DSMT4">
                  <p:embed/>
                </p:oleObj>
              </mc:Choice>
              <mc:Fallback>
                <p:oleObj name="Equation" r:id="rId5" imgW="1091726" imgH="558558" progId="Equation.DSMT4">
                  <p:embed/>
                  <p:pic>
                    <p:nvPicPr>
                      <p:cNvPr id="21508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722438"/>
                        <a:ext cx="1765300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物件 13"/>
          <p:cNvGraphicFramePr>
            <a:graphicFrameLocks noChangeAspect="1"/>
          </p:cNvGraphicFramePr>
          <p:nvPr/>
        </p:nvGraphicFramePr>
        <p:xfrm>
          <a:off x="6161089" y="1970088"/>
          <a:ext cx="657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7" imgW="406048" imgH="253780" progId="Equation.DSMT4">
                  <p:embed/>
                </p:oleObj>
              </mc:Choice>
              <mc:Fallback>
                <p:oleObj name="Equation" r:id="rId7" imgW="406048" imgH="253780" progId="Equation.DSMT4">
                  <p:embed/>
                  <p:pic>
                    <p:nvPicPr>
                      <p:cNvPr id="21509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9" y="1970088"/>
                        <a:ext cx="6572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物件 13"/>
          <p:cNvGraphicFramePr>
            <a:graphicFrameLocks noChangeAspect="1"/>
          </p:cNvGraphicFramePr>
          <p:nvPr/>
        </p:nvGraphicFramePr>
        <p:xfrm>
          <a:off x="2566988" y="2947988"/>
          <a:ext cx="3141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9" imgW="1943100" imgH="508000" progId="Equation.DSMT4">
                  <p:embed/>
                </p:oleObj>
              </mc:Choice>
              <mc:Fallback>
                <p:oleObj name="Equation" r:id="rId9" imgW="1943100" imgH="508000" progId="Equation.DSMT4">
                  <p:embed/>
                  <p:pic>
                    <p:nvPicPr>
                      <p:cNvPr id="2151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947988"/>
                        <a:ext cx="3141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物件 13"/>
          <p:cNvGraphicFramePr>
            <a:graphicFrameLocks noChangeAspect="1"/>
          </p:cNvGraphicFramePr>
          <p:nvPr/>
        </p:nvGraphicFramePr>
        <p:xfrm>
          <a:off x="5830888" y="2981325"/>
          <a:ext cx="299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1" imgW="1854200" imgH="508000" progId="Equation.DSMT4">
                  <p:embed/>
                </p:oleObj>
              </mc:Choice>
              <mc:Fallback>
                <p:oleObj name="Equation" r:id="rId11" imgW="1854200" imgH="508000" progId="Equation.DSMT4">
                  <p:embed/>
                  <p:pic>
                    <p:nvPicPr>
                      <p:cNvPr id="21511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981325"/>
                        <a:ext cx="299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文字方塊 1"/>
          <p:cNvSpPr txBox="1">
            <a:spLocks noChangeArrowheads="1"/>
          </p:cNvSpPr>
          <p:nvPr/>
        </p:nvSpPr>
        <p:spPr bwMode="auto">
          <a:xfrm>
            <a:off x="2230438" y="4230688"/>
            <a:ext cx="153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zh-TW" altLang="en-US">
                <a:sym typeface="Symbol" panose="05050102010706020507" pitchFamily="18" charset="2"/>
              </a:rPr>
              <a:t>   </a:t>
            </a:r>
            <a:r>
              <a:rPr lang="en-US" altLang="zh-TW">
                <a:sym typeface="Symbol" panose="05050102010706020507" pitchFamily="18" charset="2"/>
              </a:rPr>
              <a:t>Poles at </a:t>
            </a:r>
            <a:endParaRPr lang="zh-TW" altLang="en-US"/>
          </a:p>
        </p:txBody>
      </p:sp>
      <p:graphicFrame>
        <p:nvGraphicFramePr>
          <p:cNvPr id="21513" name="物件 13"/>
          <p:cNvGraphicFramePr>
            <a:graphicFrameLocks noChangeAspect="1"/>
          </p:cNvGraphicFramePr>
          <p:nvPr/>
        </p:nvGraphicFramePr>
        <p:xfrm>
          <a:off x="3979864" y="4000500"/>
          <a:ext cx="23828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3" imgW="1473200" imgH="508000" progId="Equation.DSMT4">
                  <p:embed/>
                </p:oleObj>
              </mc:Choice>
              <mc:Fallback>
                <p:oleObj name="Equation" r:id="rId13" imgW="1473200" imgH="508000" progId="Equation.DSMT4">
                  <p:embed/>
                  <p:pic>
                    <p:nvPicPr>
                      <p:cNvPr id="21513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4" y="4000500"/>
                        <a:ext cx="23828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物件 13"/>
          <p:cNvGraphicFramePr>
            <a:graphicFrameLocks noChangeAspect="1"/>
          </p:cNvGraphicFramePr>
          <p:nvPr/>
        </p:nvGraphicFramePr>
        <p:xfrm>
          <a:off x="6394451" y="4084638"/>
          <a:ext cx="18700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5" imgW="1155700" imgH="393700" progId="Equation.DSMT4">
                  <p:embed/>
                </p:oleObj>
              </mc:Choice>
              <mc:Fallback>
                <p:oleObj name="Equation" r:id="rId15" imgW="1155700" imgH="393700" progId="Equation.DSMT4">
                  <p:embed/>
                  <p:pic>
                    <p:nvPicPr>
                      <p:cNvPr id="21514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1" y="4084638"/>
                        <a:ext cx="18700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34388" y="4064001"/>
            <a:ext cx="96361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inside</a:t>
            </a:r>
            <a:endParaRPr lang="en-US" altLang="zh-TW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outside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16" name="矩形 11"/>
          <p:cNvSpPr>
            <a:spLocks noChangeArrowheads="1"/>
          </p:cNvSpPr>
          <p:nvPr/>
        </p:nvSpPr>
        <p:spPr bwMode="auto">
          <a:xfrm>
            <a:off x="9398001" y="4202114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en-US" altLang="zh-TW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TW" altLang="en-US"/>
          </a:p>
        </p:txBody>
      </p:sp>
      <p:sp>
        <p:nvSpPr>
          <p:cNvPr id="21517" name="文字方塊 12"/>
          <p:cNvSpPr txBox="1">
            <a:spLocks noChangeArrowheads="1"/>
          </p:cNvSpPr>
          <p:nvPr/>
        </p:nvSpPr>
        <p:spPr bwMode="auto">
          <a:xfrm>
            <a:off x="2230438" y="5459414"/>
            <a:ext cx="48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zh-TW" altLang="en-US">
                <a:sym typeface="Symbol" panose="05050102010706020507" pitchFamily="18" charset="2"/>
              </a:rPr>
              <a:t></a:t>
            </a:r>
            <a:endParaRPr lang="zh-TW" altLang="en-US"/>
          </a:p>
        </p:txBody>
      </p:sp>
      <p:graphicFrame>
        <p:nvGraphicFramePr>
          <p:cNvPr id="21518" name="物件 13"/>
          <p:cNvGraphicFramePr>
            <a:graphicFrameLocks noChangeAspect="1"/>
          </p:cNvGraphicFramePr>
          <p:nvPr/>
        </p:nvGraphicFramePr>
        <p:xfrm>
          <a:off x="3089276" y="5283201"/>
          <a:ext cx="29749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7" imgW="1841500" imgH="444500" progId="Equation.DSMT4">
                  <p:embed/>
                </p:oleObj>
              </mc:Choice>
              <mc:Fallback>
                <p:oleObj name="Equation" r:id="rId17" imgW="1841500" imgH="444500" progId="Equation.DSMT4">
                  <p:embed/>
                  <p:pic>
                    <p:nvPicPr>
                      <p:cNvPr id="21518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5283201"/>
                        <a:ext cx="29749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物件 13"/>
          <p:cNvGraphicFramePr>
            <a:graphicFrameLocks noChangeAspect="1"/>
          </p:cNvGraphicFramePr>
          <p:nvPr/>
        </p:nvGraphicFramePr>
        <p:xfrm>
          <a:off x="6149976" y="5283200"/>
          <a:ext cx="11287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9" imgW="698500" imgH="469900" progId="Equation.DSMT4">
                  <p:embed/>
                </p:oleObj>
              </mc:Choice>
              <mc:Fallback>
                <p:oleObj name="Equation" r:id="rId19" imgW="698500" imgH="469900" progId="Equation.DSMT4">
                  <p:embed/>
                  <p:pic>
                    <p:nvPicPr>
                      <p:cNvPr id="21519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6" y="5283200"/>
                        <a:ext cx="11287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物件 13"/>
          <p:cNvGraphicFramePr>
            <a:graphicFrameLocks noChangeAspect="1"/>
          </p:cNvGraphicFramePr>
          <p:nvPr/>
        </p:nvGraphicFramePr>
        <p:xfrm>
          <a:off x="8494713" y="5241925"/>
          <a:ext cx="1231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21" imgW="761669" imgH="469696" progId="Equation.DSMT4">
                  <p:embed/>
                </p:oleObj>
              </mc:Choice>
              <mc:Fallback>
                <p:oleObj name="Equation" r:id="rId21" imgW="761669" imgH="469696" progId="Equation.DSMT4">
                  <p:embed/>
                  <p:pic>
                    <p:nvPicPr>
                      <p:cNvPr id="2152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713" y="5241925"/>
                        <a:ext cx="1231900" cy="763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7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8" grpId="0"/>
      <p:bldP spid="21516" grpId="0"/>
      <p:bldP spid="215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240"/>
            <a:ext cx="12191999" cy="67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5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560"/>
            <a:ext cx="11988799" cy="66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3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09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5" y="2032000"/>
            <a:ext cx="12026055" cy="2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2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68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0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882" y="38490"/>
            <a:ext cx="12062322" cy="68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38" y="52622"/>
            <a:ext cx="11977702" cy="68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0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" y="-68606"/>
            <a:ext cx="12004835" cy="69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32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386080" y="260350"/>
            <a:ext cx="6611621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Another Trigonometric Integral</a:t>
            </a:r>
            <a:endParaRPr lang="zh-TW" altLang="en-US" dirty="0"/>
          </a:p>
        </p:txBody>
      </p:sp>
      <p:graphicFrame>
        <p:nvGraphicFramePr>
          <p:cNvPr id="22531" name="物件 13"/>
          <p:cNvGraphicFramePr>
            <a:graphicFrameLocks noChangeAspect="1"/>
          </p:cNvGraphicFramePr>
          <p:nvPr/>
        </p:nvGraphicFramePr>
        <p:xfrm>
          <a:off x="7837488" y="471489"/>
          <a:ext cx="2462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1524000" imgH="444500" progId="Equation.DSMT4">
                  <p:embed/>
                </p:oleObj>
              </mc:Choice>
              <mc:Fallback>
                <p:oleObj name="Equation" r:id="rId3" imgW="1524000" imgH="444500" progId="Equation.DSMT4">
                  <p:embed/>
                  <p:pic>
                    <p:nvPicPr>
                      <p:cNvPr id="22531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471489"/>
                        <a:ext cx="2462212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E9B4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物件 13"/>
          <p:cNvGraphicFramePr>
            <a:graphicFrameLocks noChangeAspect="1"/>
          </p:cNvGraphicFramePr>
          <p:nvPr/>
        </p:nvGraphicFramePr>
        <p:xfrm>
          <a:off x="1992314" y="1722438"/>
          <a:ext cx="17859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5" imgW="1104900" imgH="558800" progId="Equation.DSMT4">
                  <p:embed/>
                </p:oleObj>
              </mc:Choice>
              <mc:Fallback>
                <p:oleObj name="Equation" r:id="rId5" imgW="1104900" imgH="558800" progId="Equation.DSMT4">
                  <p:embed/>
                  <p:pic>
                    <p:nvPicPr>
                      <p:cNvPr id="22532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722438"/>
                        <a:ext cx="1785937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物件 13"/>
          <p:cNvGraphicFramePr>
            <a:graphicFrameLocks noChangeAspect="1"/>
          </p:cNvGraphicFramePr>
          <p:nvPr/>
        </p:nvGraphicFramePr>
        <p:xfrm>
          <a:off x="3973513" y="1722439"/>
          <a:ext cx="29765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7" imgW="1841500" imgH="571500" progId="Equation.DSMT4">
                  <p:embed/>
                </p:oleObj>
              </mc:Choice>
              <mc:Fallback>
                <p:oleObj name="Equation" r:id="rId7" imgW="1841500" imgH="571500" progId="Equation.DSMT4">
                  <p:embed/>
                  <p:pic>
                    <p:nvPicPr>
                      <p:cNvPr id="22533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1722439"/>
                        <a:ext cx="29765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物件 13"/>
          <p:cNvGraphicFramePr>
            <a:graphicFrameLocks noChangeAspect="1"/>
          </p:cNvGraphicFramePr>
          <p:nvPr/>
        </p:nvGraphicFramePr>
        <p:xfrm>
          <a:off x="6997701" y="1743076"/>
          <a:ext cx="3325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9" imgW="2057400" imgH="533400" progId="Equation.DSMT4">
                  <p:embed/>
                </p:oleObj>
              </mc:Choice>
              <mc:Fallback>
                <p:oleObj name="Equation" r:id="rId9" imgW="2057400" imgH="533400" progId="Equation.DSMT4">
                  <p:embed/>
                  <p:pic>
                    <p:nvPicPr>
                      <p:cNvPr id="22534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1" y="1743076"/>
                        <a:ext cx="3325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物件 13"/>
          <p:cNvGraphicFramePr>
            <a:graphicFrameLocks noChangeAspect="1"/>
          </p:cNvGraphicFramePr>
          <p:nvPr/>
        </p:nvGraphicFramePr>
        <p:xfrm>
          <a:off x="3973513" y="2843214"/>
          <a:ext cx="3448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11" imgW="2133600" imgH="533400" progId="Equation.DSMT4">
                  <p:embed/>
                </p:oleObj>
              </mc:Choice>
              <mc:Fallback>
                <p:oleObj name="Equation" r:id="rId11" imgW="2133600" imgH="533400" progId="Equation.DSMT4">
                  <p:embed/>
                  <p:pic>
                    <p:nvPicPr>
                      <p:cNvPr id="22535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2843214"/>
                        <a:ext cx="34480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8013701" y="2927351"/>
            <a:ext cx="22844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Only poles at </a:t>
            </a:r>
            <a:r>
              <a:rPr lang="en-US" altLang="zh-TW">
                <a:latin typeface="+mj-lt"/>
                <a:ea typeface="新細明體" panose="02020500000000000000" pitchFamily="18" charset="-120"/>
              </a:rPr>
              <a:t>0 &amp; ½</a:t>
            </a:r>
            <a:r>
              <a:rPr lang="en-US" altLang="zh-TW">
                <a:ea typeface="新細明體" panose="02020500000000000000" pitchFamily="18" charset="-120"/>
              </a:rPr>
              <a:t> are inside </a:t>
            </a:r>
            <a:r>
              <a:rPr lang="en-US" altLang="zh-TW" i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.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22537" name="物件 13"/>
          <p:cNvGraphicFramePr>
            <a:graphicFrameLocks noChangeAspect="1"/>
          </p:cNvGraphicFramePr>
          <p:nvPr/>
        </p:nvGraphicFramePr>
        <p:xfrm>
          <a:off x="1870075" y="3749676"/>
          <a:ext cx="4432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3" imgW="2743200" imgH="533400" progId="Equation.DSMT4">
                  <p:embed/>
                </p:oleObj>
              </mc:Choice>
              <mc:Fallback>
                <p:oleObj name="Equation" r:id="rId13" imgW="2743200" imgH="533400" progId="Equation.DSMT4">
                  <p:embed/>
                  <p:pic>
                    <p:nvPicPr>
                      <p:cNvPr id="22537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749676"/>
                        <a:ext cx="44323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物件 13"/>
          <p:cNvGraphicFramePr>
            <a:graphicFrameLocks noChangeAspect="1"/>
          </p:cNvGraphicFramePr>
          <p:nvPr/>
        </p:nvGraphicFramePr>
        <p:xfrm>
          <a:off x="3143250" y="4737100"/>
          <a:ext cx="66690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5" imgW="4127500" imgH="558800" progId="Equation.DSMT4">
                  <p:embed/>
                </p:oleObj>
              </mc:Choice>
              <mc:Fallback>
                <p:oleObj name="Equation" r:id="rId15" imgW="4127500" imgH="558800" progId="Equation.DSMT4">
                  <p:embed/>
                  <p:pic>
                    <p:nvPicPr>
                      <p:cNvPr id="22538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737100"/>
                        <a:ext cx="66690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物件 13"/>
          <p:cNvGraphicFramePr>
            <a:graphicFrameLocks noChangeAspect="1"/>
          </p:cNvGraphicFramePr>
          <p:nvPr/>
        </p:nvGraphicFramePr>
        <p:xfrm>
          <a:off x="3143251" y="5837238"/>
          <a:ext cx="3427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17" imgW="2120900" imgH="508000" progId="Equation.DSMT4">
                  <p:embed/>
                </p:oleObj>
              </mc:Choice>
              <mc:Fallback>
                <p:oleObj name="Equation" r:id="rId17" imgW="2120900" imgH="508000" progId="Equation.DSMT4">
                  <p:embed/>
                  <p:pic>
                    <p:nvPicPr>
                      <p:cNvPr id="22539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837238"/>
                        <a:ext cx="3427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物件 13"/>
          <p:cNvGraphicFramePr>
            <a:graphicFrameLocks noChangeAspect="1"/>
          </p:cNvGraphicFramePr>
          <p:nvPr/>
        </p:nvGraphicFramePr>
        <p:xfrm>
          <a:off x="6784976" y="5897564"/>
          <a:ext cx="1025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9" imgW="634725" imgH="431613" progId="Equation.DSMT4">
                  <p:embed/>
                </p:oleObj>
              </mc:Choice>
              <mc:Fallback>
                <p:oleObj name="Equation" r:id="rId19" imgW="634725" imgH="431613" progId="Equation.DSMT4">
                  <p:embed/>
                  <p:pic>
                    <p:nvPicPr>
                      <p:cNvPr id="2254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6" y="5897564"/>
                        <a:ext cx="10255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物件 13"/>
          <p:cNvGraphicFramePr>
            <a:graphicFrameLocks noChangeAspect="1"/>
          </p:cNvGraphicFramePr>
          <p:nvPr/>
        </p:nvGraphicFramePr>
        <p:xfrm>
          <a:off x="7926389" y="5929313"/>
          <a:ext cx="5111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21" imgW="368140" imgH="393529" progId="Equation.DSMT4">
                  <p:embed/>
                </p:oleObj>
              </mc:Choice>
              <mc:Fallback>
                <p:oleObj name="Equation" r:id="rId21" imgW="368140" imgH="393529" progId="Equation.DSMT4">
                  <p:embed/>
                  <p:pic>
                    <p:nvPicPr>
                      <p:cNvPr id="22541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9" y="5929313"/>
                        <a:ext cx="5111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字方塊 4"/>
          <p:cNvSpPr txBox="1">
            <a:spLocks noChangeArrowheads="1"/>
          </p:cNvSpPr>
          <p:nvPr/>
        </p:nvSpPr>
        <p:spPr bwMode="auto">
          <a:xfrm>
            <a:off x="2024064" y="149225"/>
            <a:ext cx="8289925" cy="1200150"/>
          </a:xfrm>
          <a:prstGeom prst="rect">
            <a:avLst/>
          </a:prstGeom>
          <a:noFill/>
          <a:ln w="9525">
            <a:solidFill>
              <a:srgbClr val="BE9B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23555" name="物件 13"/>
          <p:cNvGraphicFramePr>
            <a:graphicFrameLocks noChangeAspect="1"/>
          </p:cNvGraphicFramePr>
          <p:nvPr/>
        </p:nvGraphicFramePr>
        <p:xfrm>
          <a:off x="2333625" y="247650"/>
          <a:ext cx="17859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104900" imgH="558800" progId="Equation.DSMT4">
                  <p:embed/>
                </p:oleObj>
              </mc:Choice>
              <mc:Fallback>
                <p:oleObj name="Equation" r:id="rId3" imgW="1104900" imgH="558800" progId="Equation.DSMT4">
                  <p:embed/>
                  <p:pic>
                    <p:nvPicPr>
                      <p:cNvPr id="23555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47650"/>
                        <a:ext cx="17859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物件 13"/>
          <p:cNvGraphicFramePr>
            <a:graphicFrameLocks noChangeAspect="1"/>
          </p:cNvGraphicFramePr>
          <p:nvPr/>
        </p:nvGraphicFramePr>
        <p:xfrm>
          <a:off x="8229601" y="454026"/>
          <a:ext cx="19288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1193800" imgH="431800" progId="Equation.DSMT4">
                  <p:embed/>
                </p:oleObj>
              </mc:Choice>
              <mc:Fallback>
                <p:oleObj name="Equation" r:id="rId5" imgW="1193800" imgH="431800" progId="Equation.DSMT4">
                  <p:embed/>
                  <p:pic>
                    <p:nvPicPr>
                      <p:cNvPr id="23556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54026"/>
                        <a:ext cx="19288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物件 13"/>
          <p:cNvGraphicFramePr>
            <a:graphicFrameLocks noChangeAspect="1"/>
          </p:cNvGraphicFramePr>
          <p:nvPr/>
        </p:nvGraphicFramePr>
        <p:xfrm>
          <a:off x="4119563" y="315914"/>
          <a:ext cx="3448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7" imgW="2133600" imgH="533400" progId="Equation.DSMT4">
                  <p:embed/>
                </p:oleObj>
              </mc:Choice>
              <mc:Fallback>
                <p:oleObj name="Equation" r:id="rId7" imgW="2133600" imgH="533400" progId="Equation.DSMT4">
                  <p:embed/>
                  <p:pic>
                    <p:nvPicPr>
                      <p:cNvPr id="23557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315914"/>
                        <a:ext cx="34480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物件 13"/>
          <p:cNvGraphicFramePr>
            <a:graphicFrameLocks noChangeAspect="1"/>
          </p:cNvGraphicFramePr>
          <p:nvPr/>
        </p:nvGraphicFramePr>
        <p:xfrm>
          <a:off x="2024064" y="1831975"/>
          <a:ext cx="35274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9" imgW="2184400" imgH="469900" progId="Equation.DSMT4">
                  <p:embed/>
                </p:oleObj>
              </mc:Choice>
              <mc:Fallback>
                <p:oleObj name="Equation" r:id="rId9" imgW="2184400" imgH="469900" progId="Equation.DSMT4">
                  <p:embed/>
                  <p:pic>
                    <p:nvPicPr>
                      <p:cNvPr id="23558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831975"/>
                        <a:ext cx="35274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物件 13"/>
          <p:cNvGraphicFramePr>
            <a:graphicFrameLocks noChangeAspect="1"/>
          </p:cNvGraphicFramePr>
          <p:nvPr/>
        </p:nvGraphicFramePr>
        <p:xfrm>
          <a:off x="5551488" y="1831975"/>
          <a:ext cx="2152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1" imgW="1333500" imgH="469900" progId="Equation.DSMT4">
                  <p:embed/>
                </p:oleObj>
              </mc:Choice>
              <mc:Fallback>
                <p:oleObj name="Equation" r:id="rId11" imgW="1333500" imgH="469900" progId="Equation.DSMT4">
                  <p:embed/>
                  <p:pic>
                    <p:nvPicPr>
                      <p:cNvPr id="23559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831975"/>
                        <a:ext cx="21526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物件 13"/>
          <p:cNvGraphicFramePr>
            <a:graphicFrameLocks noChangeAspect="1"/>
          </p:cNvGraphicFramePr>
          <p:nvPr/>
        </p:nvGraphicFramePr>
        <p:xfrm>
          <a:off x="7750176" y="1862139"/>
          <a:ext cx="1311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3" imgW="812447" imgH="431613" progId="Equation.DSMT4">
                  <p:embed/>
                </p:oleObj>
              </mc:Choice>
              <mc:Fallback>
                <p:oleObj name="Equation" r:id="rId13" imgW="812447" imgH="431613" progId="Equation.DSMT4">
                  <p:embed/>
                  <p:pic>
                    <p:nvPicPr>
                      <p:cNvPr id="2356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6" y="1862139"/>
                        <a:ext cx="13112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物件 13"/>
          <p:cNvGraphicFramePr>
            <a:graphicFrameLocks noChangeAspect="1"/>
          </p:cNvGraphicFramePr>
          <p:nvPr/>
        </p:nvGraphicFramePr>
        <p:xfrm>
          <a:off x="9193213" y="1893888"/>
          <a:ext cx="635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5" imgW="393529" imgH="393529" progId="Equation.DSMT4">
                  <p:embed/>
                </p:oleObj>
              </mc:Choice>
              <mc:Fallback>
                <p:oleObj name="Equation" r:id="rId15" imgW="393529" imgH="393529" progId="Equation.DSMT4">
                  <p:embed/>
                  <p:pic>
                    <p:nvPicPr>
                      <p:cNvPr id="23561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213" y="1893888"/>
                        <a:ext cx="635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物件 13"/>
          <p:cNvGraphicFramePr>
            <a:graphicFrameLocks noChangeAspect="1"/>
          </p:cNvGraphicFramePr>
          <p:nvPr/>
        </p:nvGraphicFramePr>
        <p:xfrm>
          <a:off x="1995488" y="3298826"/>
          <a:ext cx="24622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7" imgW="1524000" imgH="444500" progId="Equation.DSMT4">
                  <p:embed/>
                </p:oleObj>
              </mc:Choice>
              <mc:Fallback>
                <p:oleObj name="Equation" r:id="rId17" imgW="1524000" imgH="444500" progId="Equation.DSMT4">
                  <p:embed/>
                  <p:pic>
                    <p:nvPicPr>
                      <p:cNvPr id="23562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298826"/>
                        <a:ext cx="2462212" cy="722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E9B4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文字方塊 10"/>
          <p:cNvSpPr txBox="1">
            <a:spLocks noChangeArrowheads="1"/>
          </p:cNvSpPr>
          <p:nvPr/>
        </p:nvSpPr>
        <p:spPr bwMode="auto">
          <a:xfrm>
            <a:off x="4827588" y="3475038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</a:defRPr>
            </a:lvl9pPr>
          </a:lstStyle>
          <a:p>
            <a:r>
              <a:rPr lang="zh-TW" altLang="en-US">
                <a:sym typeface="Symbol" panose="05050102010706020507" pitchFamily="18" charset="2"/>
              </a:rPr>
              <a:t></a:t>
            </a:r>
            <a:endParaRPr lang="zh-TW" altLang="en-US"/>
          </a:p>
        </p:txBody>
      </p:sp>
      <p:graphicFrame>
        <p:nvGraphicFramePr>
          <p:cNvPr id="23564" name="物件 13"/>
          <p:cNvGraphicFramePr>
            <a:graphicFrameLocks noChangeAspect="1"/>
          </p:cNvGraphicFramePr>
          <p:nvPr/>
        </p:nvGraphicFramePr>
        <p:xfrm>
          <a:off x="5921375" y="3333751"/>
          <a:ext cx="1866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19" imgW="1155700" imgH="431800" progId="Equation.DSMT4">
                  <p:embed/>
                </p:oleObj>
              </mc:Choice>
              <mc:Fallback>
                <p:oleObj name="Equation" r:id="rId19" imgW="1155700" imgH="431800" progId="Equation.DSMT4">
                  <p:embed/>
                  <p:pic>
                    <p:nvPicPr>
                      <p:cNvPr id="23564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3333751"/>
                        <a:ext cx="18669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物件 13"/>
          <p:cNvGraphicFramePr>
            <a:graphicFrameLocks noChangeAspect="1"/>
          </p:cNvGraphicFramePr>
          <p:nvPr/>
        </p:nvGraphicFramePr>
        <p:xfrm>
          <a:off x="7788276" y="3365501"/>
          <a:ext cx="4730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21" imgW="291973" imgH="393529" progId="Equation.DSMT4">
                  <p:embed/>
                </p:oleObj>
              </mc:Choice>
              <mc:Fallback>
                <p:oleObj name="Equation" r:id="rId21" imgW="291973" imgH="393529" progId="Equation.DSMT4">
                  <p:embed/>
                  <p:pic>
                    <p:nvPicPr>
                      <p:cNvPr id="23565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6" y="3365501"/>
                        <a:ext cx="4730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1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67" y="0"/>
            <a:ext cx="3923954" cy="1284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0" y="1284848"/>
            <a:ext cx="11529920" cy="53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9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365676"/>
            <a:ext cx="10505440" cy="59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449" y="1849120"/>
            <a:ext cx="7080332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28" y="1656078"/>
            <a:ext cx="7357075" cy="14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55</Words>
  <Application>Microsoft Office PowerPoint</Application>
  <PresentationFormat>Widescreen</PresentationFormat>
  <Paragraphs>19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Symbol</vt:lpstr>
      <vt:lpstr>Times New Roman</vt:lpstr>
      <vt:lpstr>Office Theme</vt:lpstr>
      <vt:lpstr>MathType 6.0 Equation</vt:lpstr>
      <vt:lpstr>Contour Integration</vt:lpstr>
      <vt:lpstr> Evaluation of Definite Integrals</vt:lpstr>
      <vt:lpstr>Example  Integral of cos in Denominator</vt:lpstr>
      <vt:lpstr>Another Trigonometric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 Integration</dc:title>
  <dc:creator>lakshmi burra</dc:creator>
  <cp:lastModifiedBy>lakshmi burra</cp:lastModifiedBy>
  <cp:revision>15</cp:revision>
  <dcterms:created xsi:type="dcterms:W3CDTF">2017-09-19T10:01:59Z</dcterms:created>
  <dcterms:modified xsi:type="dcterms:W3CDTF">2017-09-21T13:33:02Z</dcterms:modified>
</cp:coreProperties>
</file>