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5" r:id="rId21"/>
    <p:sldId id="296" r:id="rId22"/>
    <p:sldId id="297" r:id="rId23"/>
    <p:sldId id="293" r:id="rId24"/>
    <p:sldId id="294" r:id="rId25"/>
    <p:sldId id="298" r:id="rId26"/>
    <p:sldId id="267" r:id="rId27"/>
    <p:sldId id="268" r:id="rId28"/>
    <p:sldId id="269" r:id="rId29"/>
    <p:sldId id="270" r:id="rId30"/>
    <p:sldId id="271" r:id="rId31"/>
    <p:sldId id="280" r:id="rId32"/>
    <p:sldId id="272" r:id="rId33"/>
    <p:sldId id="273" r:id="rId34"/>
    <p:sldId id="274" r:id="rId35"/>
    <p:sldId id="276" r:id="rId36"/>
    <p:sldId id="277" r:id="rId37"/>
    <p:sldId id="278" r:id="rId38"/>
    <p:sldId id="279" r:id="rId39"/>
    <p:sldId id="281" r:id="rId40"/>
    <p:sldId id="282" r:id="rId41"/>
    <p:sldId id="283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60A3-66D9-4E0B-BD9F-B5D29C084FB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535C-408F-456D-87CE-B79EB567B6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9"/>
            <a:ext cx="857256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23" y="1285860"/>
            <a:ext cx="878950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700" y="3153569"/>
            <a:ext cx="78486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919" y="857232"/>
            <a:ext cx="905923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3751" y="2643182"/>
            <a:ext cx="9021661" cy="16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3"/>
            <a:ext cx="4495813" cy="142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666" y="2643182"/>
            <a:ext cx="9160873" cy="189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450" y="3357562"/>
            <a:ext cx="858574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29342" y="2214554"/>
            <a:ext cx="9521141" cy="261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9337958" cy="107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18934" y="500042"/>
            <a:ext cx="9362934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714884"/>
            <a:ext cx="910204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550579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4715" y="2786058"/>
            <a:ext cx="939425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71543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00372"/>
            <a:ext cx="937785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37121" y="357166"/>
            <a:ext cx="933521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3214686"/>
            <a:ext cx="9373113" cy="82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595" y="214290"/>
            <a:ext cx="8990405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Laurent’s Theorem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7" y="1571612"/>
            <a:ext cx="908330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666" y="366876"/>
            <a:ext cx="9145666" cy="543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27" y="150804"/>
            <a:ext cx="9070973" cy="606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346" y="2214554"/>
            <a:ext cx="9105632" cy="248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80" y="571480"/>
            <a:ext cx="8986620" cy="516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071" y="417160"/>
            <a:ext cx="8147581" cy="615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329471" cy="312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189" y="2000240"/>
            <a:ext cx="9213031" cy="260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076" y="1357298"/>
            <a:ext cx="900083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48" y="5286388"/>
            <a:ext cx="73542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42908" y="2857496"/>
            <a:ext cx="971440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279222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441" y="2571744"/>
            <a:ext cx="872235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004" y="642918"/>
            <a:ext cx="899438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05" y="1928802"/>
            <a:ext cx="8986895" cy="155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120" y="877752"/>
            <a:ext cx="895533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85828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760" y="500042"/>
            <a:ext cx="87371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521" y="3429000"/>
            <a:ext cx="9159521" cy="152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262" y="2143116"/>
            <a:ext cx="9044038" cy="237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336" y="1428736"/>
            <a:ext cx="9069293" cy="360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92971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199" y="0"/>
            <a:ext cx="88548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2250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3647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8" y="500042"/>
            <a:ext cx="893819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</Words>
  <Application>Microsoft Office PowerPoint</Application>
  <PresentationFormat>On-screen Show (4:3)</PresentationFormat>
  <Paragraphs>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Laurent’s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Series</dc:title>
  <dc:creator>BIRLAHOME</dc:creator>
  <cp:lastModifiedBy>lakshmi burra</cp:lastModifiedBy>
  <cp:revision>22</cp:revision>
  <dcterms:created xsi:type="dcterms:W3CDTF">2017-09-09T09:04:01Z</dcterms:created>
  <dcterms:modified xsi:type="dcterms:W3CDTF">2017-09-14T14:59:44Z</dcterms:modified>
</cp:coreProperties>
</file>