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FFFFF"/>
        </a:fontRef>
        <a:srgbClr val="FFFFF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rgbClr val="D1D1D1"/>
          </a:solidFill>
        </a:fill>
      </a:tcStyle>
    </a:wholeTbl>
    <a:band2H>
      <a:tcTxStyle b="def" i="def"/>
      <a:tcStyle>
        <a:tcBdr/>
        <a:fill>
          <a:solidFill>
            <a:srgbClr val="EAEAEA"/>
          </a:solidFill>
        </a:fill>
      </a:tcStyle>
    </a:band2H>
    <a:firstCol>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chemeClr val="accent1"/>
          </a:solidFill>
        </a:fill>
      </a:tcStyle>
    </a:firstCol>
    <a:lastRow>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381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chemeClr val="accent1"/>
          </a:solidFill>
        </a:fill>
      </a:tcStyle>
    </a:lastRow>
    <a:firstRow>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381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chemeClr val="accent1"/>
          </a:solidFill>
        </a:fill>
      </a:tcStyle>
    </a:firstRow>
  </a:tblStyle>
  <a:tblStyle styleId="{C7B018BB-80A7-4F77-B60F-C8B233D01FF8}" styleName="">
    <a:tblBg/>
    <a:wholeTbl>
      <a:tcTxStyle b="off" i="off">
        <a:fontRef idx="major">
          <a:srgbClr val="FFFFFF"/>
        </a:fontRef>
        <a:srgbClr val="FFFFF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rgbClr val="ECECEC"/>
          </a:solidFill>
        </a:fill>
      </a:tcStyle>
    </a:wholeTbl>
    <a:band2H>
      <a:tcTxStyle b="def" i="def"/>
      <a:tcStyle>
        <a:tcBdr/>
        <a:fill>
          <a:solidFill>
            <a:schemeClr val="accent6"/>
          </a:solidFill>
        </a:fill>
      </a:tcStyle>
    </a:band2H>
    <a:firstCol>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chemeClr val="accent3"/>
          </a:solidFill>
        </a:fill>
      </a:tcStyle>
    </a:firstCol>
    <a:lastRow>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381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chemeClr val="accent3"/>
          </a:solidFill>
        </a:fill>
      </a:tcStyle>
    </a:lastRow>
    <a:firstRow>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381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chemeClr val="accent3"/>
          </a:solidFill>
        </a:fill>
      </a:tcStyle>
    </a:firstRow>
  </a:tblStyle>
  <a:tblStyle styleId="{EEE7283C-3CF3-47DC-8721-378D4A62B228}" styleName="">
    <a:tblBg/>
    <a:wholeTbl>
      <a:tcTxStyle b="off" i="off">
        <a:fontRef idx="major">
          <a:srgbClr val="FFFFFF"/>
        </a:fontRef>
        <a:srgbClr val="FFFFF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rgbClr val="FBFBFB"/>
          </a:solidFill>
        </a:fill>
      </a:tcStyle>
    </a:wholeTbl>
    <a:band2H>
      <a:tcTxStyle b="def" i="def"/>
      <a:tcStyle>
        <a:tcBdr/>
        <a:fill>
          <a:solidFill>
            <a:srgbClr val="FDFDFD"/>
          </a:solidFill>
        </a:fill>
      </a:tcStyle>
    </a:band2H>
    <a:firstCol>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chemeClr val="accent6"/>
          </a:solidFill>
        </a:fill>
      </a:tcStyle>
    </a:firstCol>
    <a:lastRow>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381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chemeClr val="accent6"/>
          </a:solidFill>
        </a:fill>
      </a:tcStyle>
    </a:lastRow>
    <a:firstRow>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381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chemeClr val="accent6"/>
          </a:solidFill>
        </a:fill>
      </a:tcStyle>
    </a:firstRow>
  </a:tblStyle>
  <a:tblStyle styleId="{CF821DB8-F4EB-4A41-A1BA-3FCAFE7338EE}" styleName="">
    <a:tblBg/>
    <a:wholeTbl>
      <a:tcTxStyle b="off"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37474F"/>
          </a:solidFill>
        </a:fill>
      </a:tcStyle>
    </a:band2H>
    <a:firstCol>
      <a:tcTxStyle b="on" i="off">
        <a:fontRef idx="major">
          <a:srgbClr val="37474F"/>
        </a:fontRef>
        <a:srgbClr val="37474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FFFFF"/>
        </a:fontRef>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37474F"/>
          </a:solidFill>
        </a:fill>
      </a:tcStyle>
    </a:lastRow>
    <a:firstRow>
      <a:tcTxStyle b="on" i="off">
        <a:fontRef idx="major">
          <a:srgbClr val="37474F"/>
        </a:fontRef>
        <a:srgbClr val="37474F"/>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FFFFF"/>
        </a:fontRef>
        <a:srgbClr val="FFFFF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rgbClr val="FFFFFF"/>
          </a:solidFill>
        </a:fill>
      </a:tcStyle>
    </a:wholeTbl>
    <a:band2H>
      <a:tcTxStyle b="def" i="def"/>
      <a:tcStyle>
        <a:tcBdr/>
        <a:fill>
          <a:solidFill>
            <a:srgbClr val="FFFFFF"/>
          </a:solidFill>
        </a:fill>
      </a:tcStyle>
    </a:band2H>
    <a:firstCol>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rgbClr val="FFFFFF"/>
          </a:solidFill>
        </a:fill>
      </a:tcStyle>
    </a:firstCol>
    <a:lastRow>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38100" cap="flat">
              <a:solidFill>
                <a:srgbClr val="37474F"/>
              </a:solidFill>
              <a:prstDash val="solid"/>
              <a:round/>
            </a:ln>
          </a:top>
          <a:bottom>
            <a:ln w="127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rgbClr val="FFFFFF"/>
          </a:solidFill>
        </a:fill>
      </a:tcStyle>
    </a:lastRow>
    <a:firstRow>
      <a:tcTxStyle b="on" i="off">
        <a:fontRef idx="major">
          <a:srgbClr val="37474F"/>
        </a:fontRef>
        <a:srgbClr val="37474F"/>
      </a:tcTxStyle>
      <a:tcStyle>
        <a:tcBdr>
          <a:left>
            <a:ln w="12700" cap="flat">
              <a:solidFill>
                <a:srgbClr val="37474F"/>
              </a:solidFill>
              <a:prstDash val="solid"/>
              <a:round/>
            </a:ln>
          </a:left>
          <a:right>
            <a:ln w="12700" cap="flat">
              <a:solidFill>
                <a:srgbClr val="37474F"/>
              </a:solidFill>
              <a:prstDash val="solid"/>
              <a:round/>
            </a:ln>
          </a:right>
          <a:top>
            <a:ln w="12700" cap="flat">
              <a:solidFill>
                <a:srgbClr val="37474F"/>
              </a:solidFill>
              <a:prstDash val="solid"/>
              <a:round/>
            </a:ln>
          </a:top>
          <a:bottom>
            <a:ln w="38100" cap="flat">
              <a:solidFill>
                <a:srgbClr val="37474F"/>
              </a:solidFill>
              <a:prstDash val="solid"/>
              <a:round/>
            </a:ln>
          </a:bottom>
          <a:insideH>
            <a:ln w="12700" cap="flat">
              <a:solidFill>
                <a:srgbClr val="37474F"/>
              </a:solidFill>
              <a:prstDash val="solid"/>
              <a:round/>
            </a:ln>
          </a:insideH>
          <a:insideV>
            <a:ln w="12700" cap="flat">
              <a:solidFill>
                <a:srgbClr val="37474F"/>
              </a:solidFill>
              <a:prstDash val="solid"/>
              <a:round/>
            </a:ln>
          </a:insideV>
        </a:tcBdr>
        <a:fill>
          <a:solidFill>
            <a:srgbClr val="FFFFFF"/>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p:nvPr>
            <p:ph type="sldImg"/>
          </p:nvPr>
        </p:nvSpPr>
        <p:spPr>
          <a:xfrm>
            <a:off x="1143000" y="685800"/>
            <a:ext cx="4572000" cy="3429000"/>
          </a:xfrm>
          <a:prstGeom prst="rect">
            <a:avLst/>
          </a:prstGeom>
        </p:spPr>
        <p:txBody>
          <a:bodyPr/>
          <a:lstStyle/>
          <a:p>
            <a:pPr/>
          </a:p>
        </p:txBody>
      </p:sp>
      <p:sp>
        <p:nvSpPr>
          <p:cNvPr id="112" name="Shape 1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p:spTree>
      <p:nvGrpSpPr>
        <p:cNvPr id="1" name=""/>
        <p:cNvGrpSpPr/>
        <p:nvPr/>
      </p:nvGrpSpPr>
      <p:grpSpPr>
        <a:xfrm>
          <a:off x="0" y="0"/>
          <a:ext cx="0" cy="0"/>
          <a:chOff x="0" y="0"/>
          <a:chExt cx="0" cy="0"/>
        </a:xfrm>
      </p:grpSpPr>
      <p:grpSp>
        <p:nvGrpSpPr>
          <p:cNvPr id="14" name="Shape 10"/>
          <p:cNvGrpSpPr/>
          <p:nvPr/>
        </p:nvGrpSpPr>
        <p:grpSpPr>
          <a:xfrm>
            <a:off x="4350279" y="2855377"/>
            <a:ext cx="443589" cy="105633"/>
            <a:chOff x="0" y="0"/>
            <a:chExt cx="443588" cy="105631"/>
          </a:xfrm>
        </p:grpSpPr>
        <p:sp>
          <p:nvSpPr>
            <p:cNvPr id="11" name="Shape 11"/>
            <p:cNvSpPr/>
            <p:nvPr/>
          </p:nvSpPr>
          <p:spPr>
            <a:xfrm>
              <a:off x="168968" y="0"/>
              <a:ext cx="105653" cy="105632"/>
            </a:xfrm>
            <a:prstGeom prst="ellipse">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2" name="Shape 12"/>
            <p:cNvSpPr/>
            <p:nvPr/>
          </p:nvSpPr>
          <p:spPr>
            <a:xfrm>
              <a:off x="337936" y="0"/>
              <a:ext cx="105653" cy="105632"/>
            </a:xfrm>
            <a:prstGeom prst="ellipse">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3" name="Shape 13"/>
            <p:cNvSpPr/>
            <p:nvPr/>
          </p:nvSpPr>
          <p:spPr>
            <a:xfrm>
              <a:off x="-1" y="0"/>
              <a:ext cx="105654" cy="105632"/>
            </a:xfrm>
            <a:prstGeom prst="ellipse">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15" name="Title Text"/>
          <p:cNvSpPr txBox="1"/>
          <p:nvPr>
            <p:ph type="title"/>
          </p:nvPr>
        </p:nvSpPr>
        <p:spPr>
          <a:xfrm>
            <a:off x="671258" y="990799"/>
            <a:ext cx="7801500" cy="1730102"/>
          </a:xfrm>
          <a:prstGeom prst="rect">
            <a:avLst/>
          </a:prstGeom>
        </p:spPr>
        <p:txBody>
          <a:bodyPr anchor="b"/>
          <a:lstStyle>
            <a:lvl1pPr algn="ctr">
              <a:defRPr sz="4800"/>
            </a:lvl1pPr>
          </a:lstStyle>
          <a:p>
            <a:pPr/>
            <a:r>
              <a:t>Title Text</a:t>
            </a:r>
          </a:p>
        </p:txBody>
      </p:sp>
      <p:sp>
        <p:nvSpPr>
          <p:cNvPr id="16" name="Body Level One…"/>
          <p:cNvSpPr txBox="1"/>
          <p:nvPr>
            <p:ph type="body" sz="quarter" idx="1"/>
          </p:nvPr>
        </p:nvSpPr>
        <p:spPr>
          <a:xfrm>
            <a:off x="671250" y="3174875"/>
            <a:ext cx="7801500" cy="7926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IG_NUMBER">
    <p:spTree>
      <p:nvGrpSpPr>
        <p:cNvPr id="1" name=""/>
        <p:cNvGrpSpPr/>
        <p:nvPr/>
      </p:nvGrpSpPr>
      <p:grpSpPr>
        <a:xfrm>
          <a:off x="0" y="0"/>
          <a:ext cx="0" cy="0"/>
          <a:chOff x="0" y="0"/>
          <a:chExt cx="0" cy="0"/>
        </a:xfrm>
      </p:grpSpPr>
      <p:sp>
        <p:nvSpPr>
          <p:cNvPr id="96" name="Title Text"/>
          <p:cNvSpPr txBox="1"/>
          <p:nvPr>
            <p:ph type="title"/>
          </p:nvPr>
        </p:nvSpPr>
        <p:spPr>
          <a:xfrm>
            <a:off x="311699" y="1255275"/>
            <a:ext cx="8520602" cy="1890600"/>
          </a:xfrm>
          <a:prstGeom prst="rect">
            <a:avLst/>
          </a:prstGeom>
        </p:spPr>
        <p:txBody>
          <a:bodyPr anchor="b"/>
          <a:lstStyle>
            <a:lvl1pPr algn="ctr">
              <a:defRPr sz="12000"/>
            </a:lvl1pPr>
          </a:lstStyle>
          <a:p>
            <a:pPr/>
            <a:r>
              <a:t>Title Text</a:t>
            </a:r>
          </a:p>
        </p:txBody>
      </p:sp>
      <p:sp>
        <p:nvSpPr>
          <p:cNvPr id="97" name="Body Level One…"/>
          <p:cNvSpPr txBox="1"/>
          <p:nvPr>
            <p:ph type="body" sz="half" idx="1"/>
          </p:nvPr>
        </p:nvSpPr>
        <p:spPr>
          <a:xfrm>
            <a:off x="311699" y="32284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SECTION_HEADER">
    <p:spTree>
      <p:nvGrpSpPr>
        <p:cNvPr id="1" name=""/>
        <p:cNvGrpSpPr/>
        <p:nvPr/>
      </p:nvGrpSpPr>
      <p:grpSpPr>
        <a:xfrm>
          <a:off x="0" y="0"/>
          <a:ext cx="0" cy="0"/>
          <a:chOff x="0" y="0"/>
          <a:chExt cx="0" cy="0"/>
        </a:xfrm>
      </p:grpSpPr>
      <p:sp>
        <p:nvSpPr>
          <p:cNvPr id="24" name="Title Text"/>
          <p:cNvSpPr txBox="1"/>
          <p:nvPr>
            <p:ph type="title"/>
          </p:nvPr>
        </p:nvSpPr>
        <p:spPr>
          <a:xfrm>
            <a:off x="671250" y="2141249"/>
            <a:ext cx="7852200" cy="861001"/>
          </a:xfrm>
          <a:prstGeom prst="rect">
            <a:avLst/>
          </a:prstGeom>
        </p:spPr>
        <p:txBody>
          <a:bodyPr anchor="ctr"/>
          <a:lstStyle>
            <a:lvl1pPr algn="ctr">
              <a:defRPr sz="3600"/>
            </a:lvl1pPr>
          </a:lstStyle>
          <a:p>
            <a:pPr/>
            <a:r>
              <a:t>Title Text</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_AND_BODY">
    <p:spTree>
      <p:nvGrpSpPr>
        <p:cNvPr id="1" name=""/>
        <p:cNvGrpSpPr/>
        <p:nvPr/>
      </p:nvGrpSpPr>
      <p:grpSpPr>
        <a:xfrm>
          <a:off x="0" y="0"/>
          <a:ext cx="0" cy="0"/>
          <a:chOff x="0" y="0"/>
          <a:chExt cx="0" cy="0"/>
        </a:xfrm>
      </p:grpSpPr>
      <p:sp>
        <p:nvSpPr>
          <p:cNvPr id="32" name="Title Text"/>
          <p:cNvSpPr txBox="1"/>
          <p:nvPr>
            <p:ph type="title"/>
          </p:nvPr>
        </p:nvSpPr>
        <p:spPr>
          <a:prstGeom prst="rect">
            <a:avLst/>
          </a:prstGeom>
        </p:spPr>
        <p:txBody>
          <a:bodyPr/>
          <a:lstStyle/>
          <a:p>
            <a:pPr/>
            <a:r>
              <a:t>Title Text</a:t>
            </a:r>
          </a:p>
        </p:txBody>
      </p:sp>
      <p:sp>
        <p:nvSpPr>
          <p:cNvPr id="3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_AND_TWO_COLUMNS">
    <p:spTree>
      <p:nvGrpSpPr>
        <p:cNvPr id="1" name=""/>
        <p:cNvGrpSpPr/>
        <p:nvPr/>
      </p:nvGrpSpPr>
      <p:grpSpPr>
        <a:xfrm>
          <a:off x="0" y="0"/>
          <a:ext cx="0" cy="0"/>
          <a:chOff x="0" y="0"/>
          <a:chExt cx="0" cy="0"/>
        </a:xfrm>
      </p:grpSpPr>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43" name="Shape 27"/>
          <p:cNvSpPr txBox="1"/>
          <p:nvPr>
            <p:ph type="body" sz="half" idx="13"/>
          </p:nvPr>
        </p:nvSpPr>
        <p:spPr>
          <a:xfrm>
            <a:off x="4832399" y="1152475"/>
            <a:ext cx="3999902" cy="3416400"/>
          </a:xfrm>
          <a:prstGeom prst="rect">
            <a:avLst/>
          </a:prstGeom>
        </p:spPr>
        <p:txBody>
          <a:bodyPr/>
          <a:lstStyle/>
          <a:p>
            <a:pPr indent="-317500">
              <a:buSzPts val="1400"/>
              <a:defRPr sz="1400"/>
            </a:pP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_ONLY">
    <p:spTree>
      <p:nvGrpSpPr>
        <p:cNvPr id="1" name=""/>
        <p:cNvGrpSpPr/>
        <p:nvPr/>
      </p:nvGrpSpPr>
      <p:grpSpPr>
        <a:xfrm>
          <a:off x="0" y="0"/>
          <a:ext cx="0" cy="0"/>
          <a:chOff x="0" y="0"/>
          <a:chExt cx="0" cy="0"/>
        </a:xfrm>
      </p:grpSpPr>
      <p:sp>
        <p:nvSpPr>
          <p:cNvPr id="51" name="Title Text"/>
          <p:cNvSpPr txBox="1"/>
          <p:nvPr>
            <p:ph type="title"/>
          </p:nvPr>
        </p:nvSpPr>
        <p:spPr>
          <a:prstGeom prst="rect">
            <a:avLst/>
          </a:prstGeom>
        </p:spPr>
        <p:txBody>
          <a:bodyPr/>
          <a:lstStyle/>
          <a:p>
            <a:pPr/>
            <a:r>
              <a:t>Title Text</a:t>
            </a: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ONE_COLUMN_TEXT">
    <p:spTree>
      <p:nvGrpSpPr>
        <p:cNvPr id="1" name=""/>
        <p:cNvGrpSpPr/>
        <p:nvPr/>
      </p:nvGrpSpPr>
      <p:grpSpPr>
        <a:xfrm>
          <a:off x="0" y="0"/>
          <a:ext cx="0" cy="0"/>
          <a:chOff x="0" y="0"/>
          <a:chExt cx="0" cy="0"/>
        </a:xfrm>
      </p:grpSpPr>
      <p:sp>
        <p:nvSpPr>
          <p:cNvPr id="59"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60"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MAIN_POINT">
    <p:bg>
      <p:bgPr>
        <a:solidFill>
          <a:srgbClr val="E0E0E0"/>
        </a:solidFill>
      </p:bgPr>
    </p:bg>
    <p:spTree>
      <p:nvGrpSpPr>
        <p:cNvPr id="1" name=""/>
        <p:cNvGrpSpPr/>
        <p:nvPr/>
      </p:nvGrpSpPr>
      <p:grpSpPr>
        <a:xfrm>
          <a:off x="0" y="0"/>
          <a:ext cx="0" cy="0"/>
          <a:chOff x="0" y="0"/>
          <a:chExt cx="0" cy="0"/>
        </a:xfrm>
      </p:grpSpPr>
      <p:sp>
        <p:nvSpPr>
          <p:cNvPr id="68" name="Title Text"/>
          <p:cNvSpPr txBox="1"/>
          <p:nvPr>
            <p:ph type="title"/>
          </p:nvPr>
        </p:nvSpPr>
        <p:spPr>
          <a:xfrm>
            <a:off x="490250" y="526349"/>
            <a:ext cx="6227101" cy="4090801"/>
          </a:xfrm>
          <a:prstGeom prst="rect">
            <a:avLst/>
          </a:prstGeom>
        </p:spPr>
        <p:txBody>
          <a:bodyPr anchor="ctr"/>
          <a:lstStyle>
            <a:lvl1pPr>
              <a:defRPr sz="4800">
                <a:solidFill>
                  <a:srgbClr val="37474F"/>
                </a:solidFill>
              </a:defRPr>
            </a:lvl1pPr>
          </a:lstStyle>
          <a:p>
            <a:pPr/>
            <a:r>
              <a:t>Title Text</a:t>
            </a:r>
          </a:p>
        </p:txBody>
      </p:sp>
      <p:sp>
        <p:nvSpPr>
          <p:cNvPr id="69" name="Slide Number"/>
          <p:cNvSpPr txBox="1"/>
          <p:nvPr>
            <p:ph type="sldNum" sz="quarter" idx="2"/>
          </p:nvPr>
        </p:nvSpPr>
        <p:spPr>
          <a:prstGeom prst="rect">
            <a:avLst/>
          </a:prstGeom>
        </p:spPr>
        <p:txBody>
          <a:bodyPr/>
          <a:lstStyle>
            <a:lvl1pPr>
              <a:defRPr>
                <a:solidFill>
                  <a:srgbClr val="37474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SECTION_TITLE_AND_DESCRIPTION">
    <p:spTree>
      <p:nvGrpSpPr>
        <p:cNvPr id="1" name=""/>
        <p:cNvGrpSpPr/>
        <p:nvPr/>
      </p:nvGrpSpPr>
      <p:grpSpPr>
        <a:xfrm>
          <a:off x="0" y="0"/>
          <a:ext cx="0" cy="0"/>
          <a:chOff x="0" y="0"/>
          <a:chExt cx="0" cy="0"/>
        </a:xfrm>
      </p:grpSpPr>
      <p:sp>
        <p:nvSpPr>
          <p:cNvPr id="76" name="Shape 40"/>
          <p:cNvSpPr/>
          <p:nvPr/>
        </p:nvSpPr>
        <p:spPr>
          <a:xfrm>
            <a:off x="4572000" y="0"/>
            <a:ext cx="4572000" cy="5143500"/>
          </a:xfrm>
          <a:prstGeom prst="rect">
            <a:avLst/>
          </a:prstGeom>
          <a:solidFill>
            <a:srgbClr val="FFFFFF"/>
          </a:solidFill>
          <a:ln w="12700">
            <a:miter lim="400000"/>
          </a:ln>
        </p:spPr>
        <p:txBody>
          <a:bodyPr lIns="45719" rIns="45719" anchor="ctr"/>
          <a:lstStyle/>
          <a:p>
            <a:pPr>
              <a:defRPr>
                <a:solidFill>
                  <a:srgbClr val="000000"/>
                </a:solidFill>
              </a:defRPr>
            </a:pPr>
          </a:p>
        </p:txBody>
      </p:sp>
      <p:sp>
        <p:nvSpPr>
          <p:cNvPr id="77" name="Shape 41"/>
          <p:cNvSpPr/>
          <p:nvPr/>
        </p:nvSpPr>
        <p:spPr>
          <a:xfrm>
            <a:off x="5029675" y="4495500"/>
            <a:ext cx="468301" cy="1"/>
          </a:xfrm>
          <a:prstGeom prst="line">
            <a:avLst/>
          </a:prstGeom>
          <a:ln w="19050">
            <a:solidFill>
              <a:srgbClr val="37474F"/>
            </a:solidFill>
          </a:ln>
        </p:spPr>
        <p:txBody>
          <a:bodyPr lIns="45719" rIns="45719"/>
          <a:lstStyle/>
          <a:p>
            <a:pPr/>
          </a:p>
        </p:txBody>
      </p:sp>
      <p:sp>
        <p:nvSpPr>
          <p:cNvPr id="78" name="Title Text"/>
          <p:cNvSpPr txBox="1"/>
          <p:nvPr>
            <p:ph type="title"/>
          </p:nvPr>
        </p:nvSpPr>
        <p:spPr>
          <a:xfrm>
            <a:off x="265500" y="1081399"/>
            <a:ext cx="4045200" cy="1710302"/>
          </a:xfrm>
          <a:prstGeom prst="rect">
            <a:avLst/>
          </a:prstGeom>
        </p:spPr>
        <p:txBody>
          <a:bodyPr anchor="b"/>
          <a:lstStyle>
            <a:lvl1pPr algn="ctr">
              <a:defRPr sz="4200"/>
            </a:lvl1pPr>
          </a:lstStyle>
          <a:p>
            <a:pPr/>
            <a:r>
              <a:t>Title Text</a:t>
            </a:r>
          </a:p>
        </p:txBody>
      </p:sp>
      <p:sp>
        <p:nvSpPr>
          <p:cNvPr id="79" name="Body Level One…"/>
          <p:cNvSpPr txBox="1"/>
          <p:nvPr>
            <p:ph type="body" sz="quarter" idx="1"/>
          </p:nvPr>
        </p:nvSpPr>
        <p:spPr>
          <a:xfrm>
            <a:off x="265500" y="2845200"/>
            <a:ext cx="4045200" cy="1345501"/>
          </a:xfrm>
          <a:prstGeom prst="rect">
            <a:avLst/>
          </a:prstGeom>
        </p:spPr>
        <p:txBody>
          <a:bodyPr/>
          <a:lstStyle>
            <a:lvl1pPr marL="342900" indent="-228600" algn="ctr">
              <a:lnSpc>
                <a:spcPct val="100000"/>
              </a:lnSpc>
              <a:buClrTx/>
              <a:buSzTx/>
              <a:buFontTx/>
              <a:buNone/>
              <a:defRPr sz="2100">
                <a:solidFill>
                  <a:srgbClr val="FFFFFF"/>
                </a:solidFill>
              </a:defRPr>
            </a:lvl1pPr>
            <a:lvl2pPr marL="342900" indent="254000" algn="ctr">
              <a:lnSpc>
                <a:spcPct val="100000"/>
              </a:lnSpc>
              <a:buClrTx/>
              <a:buSzTx/>
              <a:buFontTx/>
              <a:buNone/>
              <a:defRPr sz="2100">
                <a:solidFill>
                  <a:srgbClr val="FFFFFF"/>
                </a:solidFill>
              </a:defRPr>
            </a:lvl2pPr>
            <a:lvl3pPr marL="342900" indent="711200" algn="ctr">
              <a:lnSpc>
                <a:spcPct val="100000"/>
              </a:lnSpc>
              <a:buClrTx/>
              <a:buSzTx/>
              <a:buFontTx/>
              <a:buNone/>
              <a:defRPr sz="2100">
                <a:solidFill>
                  <a:srgbClr val="FFFFFF"/>
                </a:solidFill>
              </a:defRPr>
            </a:lvl3pPr>
            <a:lvl4pPr marL="342900" indent="1168400" algn="ctr">
              <a:lnSpc>
                <a:spcPct val="100000"/>
              </a:lnSpc>
              <a:buClrTx/>
              <a:buSzTx/>
              <a:buFontTx/>
              <a:buNone/>
              <a:defRPr sz="2100">
                <a:solidFill>
                  <a:srgbClr val="FFFFFF"/>
                </a:solidFill>
              </a:defRPr>
            </a:lvl4pPr>
            <a:lvl5pPr marL="342900" indent="1625600" algn="ctr">
              <a:lnSpc>
                <a:spcPct val="100000"/>
              </a:lnSpc>
              <a:buClrTx/>
              <a:buSzTx/>
              <a:buFontTx/>
              <a:buNone/>
              <a:defRPr sz="21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80" name="Shape 44"/>
          <p:cNvSpPr txBox="1"/>
          <p:nvPr>
            <p:ph type="body" sz="half" idx="13"/>
          </p:nvPr>
        </p:nvSpPr>
        <p:spPr>
          <a:xfrm>
            <a:off x="4939500" y="724199"/>
            <a:ext cx="3837000" cy="3695102"/>
          </a:xfrm>
          <a:prstGeom prst="rect">
            <a:avLst/>
          </a:prstGeom>
        </p:spPr>
        <p:txBody>
          <a:bodyPr anchor="ctr"/>
          <a:lstStyle/>
          <a:p>
            <a:pPr>
              <a:buClr>
                <a:srgbClr val="37474F"/>
              </a:buClr>
              <a:defRPr>
                <a:solidFill>
                  <a:srgbClr val="37474F"/>
                </a:solidFill>
              </a:defRPr>
            </a:pPr>
          </a:p>
        </p:txBody>
      </p:sp>
      <p:sp>
        <p:nvSpPr>
          <p:cNvPr id="81" name="Slide Number"/>
          <p:cNvSpPr txBox="1"/>
          <p:nvPr>
            <p:ph type="sldNum" sz="quarter" idx="2"/>
          </p:nvPr>
        </p:nvSpPr>
        <p:spPr>
          <a:prstGeom prst="rect">
            <a:avLst/>
          </a:prstGeom>
        </p:spPr>
        <p:txBody>
          <a:bodyPr/>
          <a:lstStyle>
            <a:lvl1pPr>
              <a:defRPr>
                <a:solidFill>
                  <a:srgbClr val="37474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CAPTION_ONLY">
    <p:spTree>
      <p:nvGrpSpPr>
        <p:cNvPr id="1" name=""/>
        <p:cNvGrpSpPr/>
        <p:nvPr/>
      </p:nvGrpSpPr>
      <p:grpSpPr>
        <a:xfrm>
          <a:off x="0" y="0"/>
          <a:ext cx="0" cy="0"/>
          <a:chOff x="0" y="0"/>
          <a:chExt cx="0" cy="0"/>
        </a:xfrm>
      </p:grpSpPr>
      <p:sp>
        <p:nvSpPr>
          <p:cNvPr id="88"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defRPr sz="2100">
                <a:solidFill>
                  <a:srgbClr val="FFFFFF"/>
                </a:solidFill>
                <a:latin typeface="Oswald"/>
                <a:ea typeface="Oswald"/>
                <a:cs typeface="Oswald"/>
                <a:sym typeface="Oswald"/>
              </a:defRPr>
            </a:lvl1pPr>
            <a:lvl2pPr marL="1073150" indent="-476250">
              <a:lnSpc>
                <a:spcPct val="100000"/>
              </a:lnSpc>
              <a:buClrTx/>
              <a:buSzPts val="2100"/>
              <a:buFontTx/>
              <a:defRPr sz="2100">
                <a:solidFill>
                  <a:srgbClr val="FFFFFF"/>
                </a:solidFill>
                <a:latin typeface="Oswald"/>
                <a:ea typeface="Oswald"/>
                <a:cs typeface="Oswald"/>
                <a:sym typeface="Oswald"/>
              </a:defRPr>
            </a:lvl2pPr>
            <a:lvl3pPr marL="1530350" indent="-476250">
              <a:lnSpc>
                <a:spcPct val="100000"/>
              </a:lnSpc>
              <a:buClrTx/>
              <a:buSzPts val="2100"/>
              <a:buFontTx/>
              <a:defRPr sz="2100">
                <a:solidFill>
                  <a:srgbClr val="FFFFFF"/>
                </a:solidFill>
                <a:latin typeface="Oswald"/>
                <a:ea typeface="Oswald"/>
                <a:cs typeface="Oswald"/>
                <a:sym typeface="Oswald"/>
              </a:defRPr>
            </a:lvl3pPr>
            <a:lvl4pPr marL="1987550" indent="-476250">
              <a:lnSpc>
                <a:spcPct val="100000"/>
              </a:lnSpc>
              <a:buClrTx/>
              <a:buSzPts val="2100"/>
              <a:buFontTx/>
              <a:defRPr sz="2100">
                <a:solidFill>
                  <a:srgbClr val="FFFFFF"/>
                </a:solidFill>
                <a:latin typeface="Oswald"/>
                <a:ea typeface="Oswald"/>
                <a:cs typeface="Oswald"/>
                <a:sym typeface="Oswald"/>
              </a:defRPr>
            </a:lvl4pPr>
            <a:lvl5pPr marL="2444750" indent="-476250">
              <a:lnSpc>
                <a:spcPct val="100000"/>
              </a:lnSpc>
              <a:buClrTx/>
              <a:buSzPts val="2100"/>
              <a:buFontTx/>
              <a:defRPr sz="2100">
                <a:solidFill>
                  <a:srgbClr val="FFFFFF"/>
                </a:solidFill>
                <a:latin typeface="Oswald"/>
                <a:ea typeface="Oswald"/>
                <a:cs typeface="Oswald"/>
                <a:sym typeface="Oswald"/>
              </a:defRPr>
            </a:lvl5pPr>
          </a:lstStyle>
          <a:p>
            <a:pPr/>
            <a:r>
              <a:t>Body Level One</a:t>
            </a:r>
          </a:p>
          <a:p>
            <a:pPr lvl="1"/>
            <a:r>
              <a:t>Body Level Two</a:t>
            </a:r>
          </a:p>
          <a:p>
            <a:pPr lvl="2"/>
            <a:r>
              <a:t>Body Level Three</a:t>
            </a:r>
          </a:p>
          <a:p>
            <a:pPr lvl="3"/>
            <a:r>
              <a:t>Body Level Four</a:t>
            </a:r>
          </a:p>
          <a:p>
            <a:pPr lvl="4"/>
            <a:r>
              <a:t>Body Level Five</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7474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702137" y="4710183"/>
            <a:ext cx="336813" cy="335251"/>
          </a:xfrm>
          <a:prstGeom prst="rect">
            <a:avLst/>
          </a:prstGeom>
          <a:ln w="12700">
            <a:miter lim="400000"/>
          </a:ln>
        </p:spPr>
        <p:txBody>
          <a:bodyPr wrap="none" lIns="91424" tIns="91424" rIns="91424" bIns="91424" anchor="ctr">
            <a:spAutoFit/>
          </a:bodyPr>
          <a:lstStyle>
            <a:lvl1pPr algn="r">
              <a:defRPr sz="1000">
                <a:solidFill>
                  <a:schemeClr val="accent3"/>
                </a:solidFill>
                <a:latin typeface="Average"/>
                <a:ea typeface="Average"/>
                <a:cs typeface="Average"/>
                <a:sym typeface="Averag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FFFFFF"/>
          </a:solidFill>
          <a:uFillTx/>
          <a:latin typeface="Oswald"/>
          <a:ea typeface="Oswald"/>
          <a:cs typeface="Oswald"/>
          <a:sym typeface="Oswald"/>
        </a:defRPr>
      </a:lvl1pPr>
      <a:lvl2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FFFFFF"/>
          </a:solidFill>
          <a:uFillTx/>
          <a:latin typeface="Oswald"/>
          <a:ea typeface="Oswald"/>
          <a:cs typeface="Oswald"/>
          <a:sym typeface="Oswald"/>
        </a:defRPr>
      </a:lvl2pPr>
      <a:lvl3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FFFFFF"/>
          </a:solidFill>
          <a:uFillTx/>
          <a:latin typeface="Oswald"/>
          <a:ea typeface="Oswald"/>
          <a:cs typeface="Oswald"/>
          <a:sym typeface="Oswald"/>
        </a:defRPr>
      </a:lvl3pPr>
      <a:lvl4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FFFFFF"/>
          </a:solidFill>
          <a:uFillTx/>
          <a:latin typeface="Oswald"/>
          <a:ea typeface="Oswald"/>
          <a:cs typeface="Oswald"/>
          <a:sym typeface="Oswald"/>
        </a:defRPr>
      </a:lvl4pPr>
      <a:lvl5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FFFFFF"/>
          </a:solidFill>
          <a:uFillTx/>
          <a:latin typeface="Oswald"/>
          <a:ea typeface="Oswald"/>
          <a:cs typeface="Oswald"/>
          <a:sym typeface="Oswald"/>
        </a:defRPr>
      </a:lvl5pPr>
      <a:lvl6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FFFFFF"/>
          </a:solidFill>
          <a:uFillTx/>
          <a:latin typeface="Oswald"/>
          <a:ea typeface="Oswald"/>
          <a:cs typeface="Oswald"/>
          <a:sym typeface="Oswald"/>
        </a:defRPr>
      </a:lvl6pPr>
      <a:lvl7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FFFFFF"/>
          </a:solidFill>
          <a:uFillTx/>
          <a:latin typeface="Oswald"/>
          <a:ea typeface="Oswald"/>
          <a:cs typeface="Oswald"/>
          <a:sym typeface="Oswald"/>
        </a:defRPr>
      </a:lvl7pPr>
      <a:lvl8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FFFFFF"/>
          </a:solidFill>
          <a:uFillTx/>
          <a:latin typeface="Oswald"/>
          <a:ea typeface="Oswald"/>
          <a:cs typeface="Oswald"/>
          <a:sym typeface="Oswald"/>
        </a:defRPr>
      </a:lvl8pPr>
      <a:lvl9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FFFFFF"/>
          </a:solidFill>
          <a:uFillTx/>
          <a:latin typeface="Oswald"/>
          <a:ea typeface="Oswald"/>
          <a:cs typeface="Oswald"/>
          <a:sym typeface="Oswald"/>
        </a:defRPr>
      </a:lvl9pPr>
    </p:titleStyle>
    <p:bodyStyle>
      <a:lvl1pPr marL="457200" marR="0" indent="-342900" algn="l" defTabSz="914400" rtl="0" latinLnBrk="0">
        <a:lnSpc>
          <a:spcPct val="115000"/>
        </a:lnSpc>
        <a:spcBef>
          <a:spcPts val="0"/>
        </a:spcBef>
        <a:spcAft>
          <a:spcPts val="0"/>
        </a:spcAft>
        <a:buClr>
          <a:schemeClr val="accent3"/>
        </a:buClr>
        <a:buSzPts val="1800"/>
        <a:buFont typeface="Helvetica"/>
        <a:buChar char="●"/>
        <a:tabLst/>
        <a:defRPr b="0" baseline="0" cap="none" i="0" spc="0" strike="noStrike" sz="1800" u="none">
          <a:ln>
            <a:noFill/>
          </a:ln>
          <a:solidFill>
            <a:schemeClr val="accent3"/>
          </a:solidFill>
          <a:uFillTx/>
          <a:latin typeface="Average"/>
          <a:ea typeface="Average"/>
          <a:cs typeface="Average"/>
          <a:sym typeface="Average"/>
        </a:defRPr>
      </a:lvl1pPr>
      <a:lvl2pPr marL="1005114" marR="0" indent="-408214" algn="l" defTabSz="914400" rtl="0" latinLnBrk="0">
        <a:lnSpc>
          <a:spcPct val="115000"/>
        </a:lnSpc>
        <a:spcBef>
          <a:spcPts val="0"/>
        </a:spcBef>
        <a:spcAft>
          <a:spcPts val="0"/>
        </a:spcAft>
        <a:buClr>
          <a:schemeClr val="accent3"/>
        </a:buClr>
        <a:buSzPts val="1800"/>
        <a:buFont typeface="Helvetica"/>
        <a:buChar char="○"/>
        <a:tabLst/>
        <a:defRPr b="0" baseline="0" cap="none" i="0" spc="0" strike="noStrike" sz="1800" u="none">
          <a:ln>
            <a:noFill/>
          </a:ln>
          <a:solidFill>
            <a:schemeClr val="accent3"/>
          </a:solidFill>
          <a:uFillTx/>
          <a:latin typeface="Average"/>
          <a:ea typeface="Average"/>
          <a:cs typeface="Average"/>
          <a:sym typeface="Average"/>
        </a:defRPr>
      </a:lvl2pPr>
      <a:lvl3pPr marL="1462314" marR="0" indent="-408214" algn="l" defTabSz="914400" rtl="0" latinLnBrk="0">
        <a:lnSpc>
          <a:spcPct val="115000"/>
        </a:lnSpc>
        <a:spcBef>
          <a:spcPts val="0"/>
        </a:spcBef>
        <a:spcAft>
          <a:spcPts val="0"/>
        </a:spcAft>
        <a:buClr>
          <a:schemeClr val="accent3"/>
        </a:buClr>
        <a:buSzPts val="1800"/>
        <a:buFont typeface="Helvetica"/>
        <a:buChar char="■"/>
        <a:tabLst/>
        <a:defRPr b="0" baseline="0" cap="none" i="0" spc="0" strike="noStrike" sz="1800" u="none">
          <a:ln>
            <a:noFill/>
          </a:ln>
          <a:solidFill>
            <a:schemeClr val="accent3"/>
          </a:solidFill>
          <a:uFillTx/>
          <a:latin typeface="Average"/>
          <a:ea typeface="Average"/>
          <a:cs typeface="Average"/>
          <a:sym typeface="Average"/>
        </a:defRPr>
      </a:lvl3pPr>
      <a:lvl4pPr marL="1919514" marR="0" indent="-408214" algn="l" defTabSz="914400" rtl="0" latinLnBrk="0">
        <a:lnSpc>
          <a:spcPct val="115000"/>
        </a:lnSpc>
        <a:spcBef>
          <a:spcPts val="0"/>
        </a:spcBef>
        <a:spcAft>
          <a:spcPts val="0"/>
        </a:spcAft>
        <a:buClr>
          <a:schemeClr val="accent3"/>
        </a:buClr>
        <a:buSzPts val="1800"/>
        <a:buFont typeface="Helvetica"/>
        <a:buChar char="●"/>
        <a:tabLst/>
        <a:defRPr b="0" baseline="0" cap="none" i="0" spc="0" strike="noStrike" sz="1800" u="none">
          <a:ln>
            <a:noFill/>
          </a:ln>
          <a:solidFill>
            <a:schemeClr val="accent3"/>
          </a:solidFill>
          <a:uFillTx/>
          <a:latin typeface="Average"/>
          <a:ea typeface="Average"/>
          <a:cs typeface="Average"/>
          <a:sym typeface="Average"/>
        </a:defRPr>
      </a:lvl4pPr>
      <a:lvl5pPr marL="2376714" marR="0" indent="-408214" algn="l" defTabSz="914400" rtl="0" latinLnBrk="0">
        <a:lnSpc>
          <a:spcPct val="115000"/>
        </a:lnSpc>
        <a:spcBef>
          <a:spcPts val="0"/>
        </a:spcBef>
        <a:spcAft>
          <a:spcPts val="0"/>
        </a:spcAft>
        <a:buClr>
          <a:schemeClr val="accent3"/>
        </a:buClr>
        <a:buSzPts val="1800"/>
        <a:buFont typeface="Helvetica"/>
        <a:buChar char="○"/>
        <a:tabLst/>
        <a:defRPr b="0" baseline="0" cap="none" i="0" spc="0" strike="noStrike" sz="1800" u="none">
          <a:ln>
            <a:noFill/>
          </a:ln>
          <a:solidFill>
            <a:schemeClr val="accent3"/>
          </a:solidFill>
          <a:uFillTx/>
          <a:latin typeface="Average"/>
          <a:ea typeface="Average"/>
          <a:cs typeface="Average"/>
          <a:sym typeface="Average"/>
        </a:defRPr>
      </a:lvl5pPr>
      <a:lvl6pPr marL="2833914" marR="0" indent="-408214" algn="l" defTabSz="914400" rtl="0" latinLnBrk="0">
        <a:lnSpc>
          <a:spcPct val="115000"/>
        </a:lnSpc>
        <a:spcBef>
          <a:spcPts val="0"/>
        </a:spcBef>
        <a:spcAft>
          <a:spcPts val="0"/>
        </a:spcAft>
        <a:buClr>
          <a:schemeClr val="accent3"/>
        </a:buClr>
        <a:buSzPts val="1800"/>
        <a:buFont typeface="Helvetica"/>
        <a:buChar char="■"/>
        <a:tabLst/>
        <a:defRPr b="0" baseline="0" cap="none" i="0" spc="0" strike="noStrike" sz="1800" u="none">
          <a:ln>
            <a:noFill/>
          </a:ln>
          <a:solidFill>
            <a:schemeClr val="accent3"/>
          </a:solidFill>
          <a:uFillTx/>
          <a:latin typeface="Average"/>
          <a:ea typeface="Average"/>
          <a:cs typeface="Average"/>
          <a:sym typeface="Average"/>
        </a:defRPr>
      </a:lvl6pPr>
      <a:lvl7pPr marL="3291114" marR="0" indent="-408214" algn="l" defTabSz="914400" rtl="0" latinLnBrk="0">
        <a:lnSpc>
          <a:spcPct val="115000"/>
        </a:lnSpc>
        <a:spcBef>
          <a:spcPts val="0"/>
        </a:spcBef>
        <a:spcAft>
          <a:spcPts val="0"/>
        </a:spcAft>
        <a:buClr>
          <a:schemeClr val="accent3"/>
        </a:buClr>
        <a:buSzPts val="1800"/>
        <a:buFont typeface="Helvetica"/>
        <a:buChar char="●"/>
        <a:tabLst/>
        <a:defRPr b="0" baseline="0" cap="none" i="0" spc="0" strike="noStrike" sz="1800" u="none">
          <a:ln>
            <a:noFill/>
          </a:ln>
          <a:solidFill>
            <a:schemeClr val="accent3"/>
          </a:solidFill>
          <a:uFillTx/>
          <a:latin typeface="Average"/>
          <a:ea typeface="Average"/>
          <a:cs typeface="Average"/>
          <a:sym typeface="Average"/>
        </a:defRPr>
      </a:lvl7pPr>
      <a:lvl8pPr marL="3748314" marR="0" indent="-408214" algn="l" defTabSz="914400" rtl="0" latinLnBrk="0">
        <a:lnSpc>
          <a:spcPct val="115000"/>
        </a:lnSpc>
        <a:spcBef>
          <a:spcPts val="0"/>
        </a:spcBef>
        <a:spcAft>
          <a:spcPts val="0"/>
        </a:spcAft>
        <a:buClr>
          <a:schemeClr val="accent3"/>
        </a:buClr>
        <a:buSzPts val="1800"/>
        <a:buFont typeface="Helvetica"/>
        <a:buChar char="○"/>
        <a:tabLst/>
        <a:defRPr b="0" baseline="0" cap="none" i="0" spc="0" strike="noStrike" sz="1800" u="none">
          <a:ln>
            <a:noFill/>
          </a:ln>
          <a:solidFill>
            <a:schemeClr val="accent3"/>
          </a:solidFill>
          <a:uFillTx/>
          <a:latin typeface="Average"/>
          <a:ea typeface="Average"/>
          <a:cs typeface="Average"/>
          <a:sym typeface="Average"/>
        </a:defRPr>
      </a:lvl8pPr>
      <a:lvl9pPr marL="4205514" marR="0" indent="-408214" algn="l" defTabSz="914400" rtl="0" latinLnBrk="0">
        <a:lnSpc>
          <a:spcPct val="115000"/>
        </a:lnSpc>
        <a:spcBef>
          <a:spcPts val="0"/>
        </a:spcBef>
        <a:spcAft>
          <a:spcPts val="0"/>
        </a:spcAft>
        <a:buClr>
          <a:schemeClr val="accent3"/>
        </a:buClr>
        <a:buSzPts val="1800"/>
        <a:buFont typeface="Helvetica"/>
        <a:buChar char="■"/>
        <a:tabLst/>
        <a:defRPr b="0" baseline="0" cap="none" i="0" spc="0" strike="noStrike" sz="1800" u="none">
          <a:ln>
            <a:noFill/>
          </a:ln>
          <a:solidFill>
            <a:schemeClr val="accent3"/>
          </a:solidFill>
          <a:uFillTx/>
          <a:latin typeface="Average"/>
          <a:ea typeface="Average"/>
          <a:cs typeface="Average"/>
          <a:sym typeface="Average"/>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verage"/>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verage"/>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verage"/>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verage"/>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verage"/>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verage"/>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verage"/>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verage"/>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verag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Shape 59"/>
          <p:cNvSpPr txBox="1"/>
          <p:nvPr>
            <p:ph type="ctrTitle"/>
          </p:nvPr>
        </p:nvSpPr>
        <p:spPr>
          <a:xfrm>
            <a:off x="671258" y="990799"/>
            <a:ext cx="7801500" cy="1730102"/>
          </a:xfrm>
          <a:prstGeom prst="rect">
            <a:avLst/>
          </a:prstGeom>
        </p:spPr>
        <p:txBody>
          <a:bodyPr/>
          <a:lstStyle/>
          <a:p>
            <a:pPr/>
            <a:r>
              <a:t>Team 6</a:t>
            </a:r>
          </a:p>
          <a:p>
            <a:pPr/>
            <a:r>
              <a:t>Mobile based voting system</a:t>
            </a:r>
          </a:p>
        </p:txBody>
      </p:sp>
      <p:sp>
        <p:nvSpPr>
          <p:cNvPr id="115" name="Shape 60"/>
          <p:cNvSpPr txBox="1"/>
          <p:nvPr>
            <p:ph type="subTitle" sz="quarter" idx="1"/>
          </p:nvPr>
        </p:nvSpPr>
        <p:spPr>
          <a:xfrm>
            <a:off x="671250" y="3174875"/>
            <a:ext cx="7801500" cy="792601"/>
          </a:xfrm>
          <a:prstGeom prst="rect">
            <a:avLst/>
          </a:prstGeom>
        </p:spPr>
        <p:txBody>
          <a:bodyPr/>
          <a:lstStyle/>
          <a:p>
            <a:pPr marL="0" indent="0" defTabSz="740663">
              <a:defRPr sz="1944"/>
            </a:pPr>
            <a:r>
              <a:t>Faculty Mentor - Dr. Kavita Vemuri </a:t>
            </a:r>
          </a:p>
          <a:p>
            <a:pPr marL="0" indent="0" defTabSz="740663">
              <a:defRPr sz="1944"/>
            </a:pPr>
            <a:r>
              <a:t>TA Mentor - Suhan Prabhu</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17"/>
          <p:cNvSpPr txBox="1"/>
          <p:nvPr>
            <p:ph type="ctrTitle"/>
          </p:nvPr>
        </p:nvSpPr>
        <p:spPr>
          <a:xfrm>
            <a:off x="671258" y="990799"/>
            <a:ext cx="7801500" cy="1730102"/>
          </a:xfrm>
          <a:prstGeom prst="rect">
            <a:avLst/>
          </a:prstGeom>
        </p:spPr>
        <p:txBody>
          <a:bodyPr/>
          <a:lstStyle/>
          <a:p>
            <a:pPr/>
          </a:p>
          <a:p>
            <a:pPr/>
            <a:r>
              <a:t>Security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23"/>
          <p:cNvSpPr txBox="1"/>
          <p:nvPr>
            <p:ph type="title"/>
          </p:nvPr>
        </p:nvSpPr>
        <p:spPr>
          <a:xfrm>
            <a:off x="265500" y="1081400"/>
            <a:ext cx="4045200" cy="1710300"/>
          </a:xfrm>
          <a:prstGeom prst="rect">
            <a:avLst/>
          </a:prstGeom>
        </p:spPr>
        <p:txBody>
          <a:bodyPr/>
          <a:lstStyle/>
          <a:p>
            <a:pPr/>
            <a:r>
              <a:t>Overview</a:t>
            </a:r>
          </a:p>
        </p:txBody>
      </p:sp>
      <p:sp>
        <p:nvSpPr>
          <p:cNvPr id="148" name="Shape 124"/>
          <p:cNvSpPr txBox="1"/>
          <p:nvPr>
            <p:ph type="body" sz="half" idx="1"/>
          </p:nvPr>
        </p:nvSpPr>
        <p:spPr>
          <a:xfrm>
            <a:off x="4939500" y="724199"/>
            <a:ext cx="3837000" cy="3695102"/>
          </a:xfrm>
          <a:prstGeom prst="rect">
            <a:avLst/>
          </a:prstGeom>
        </p:spPr>
        <p:txBody>
          <a:bodyPr anchor="ctr"/>
          <a:lstStyle/>
          <a:p>
            <a:pPr marL="457200" indent="-342900" algn="l">
              <a:lnSpc>
                <a:spcPct val="115000"/>
              </a:lnSpc>
              <a:buClr>
                <a:srgbClr val="37474F"/>
              </a:buClr>
              <a:buSzPts val="1800"/>
              <a:buAutoNum type="arabicParenR" startAt="1"/>
              <a:defRPr sz="1800">
                <a:solidFill>
                  <a:srgbClr val="37474F"/>
                </a:solidFill>
              </a:defRPr>
            </a:pPr>
            <a:r>
              <a:t>Why security?</a:t>
            </a:r>
          </a:p>
          <a:p>
            <a:pPr marL="457200" indent="-342900" algn="l">
              <a:lnSpc>
                <a:spcPct val="115000"/>
              </a:lnSpc>
              <a:buClr>
                <a:srgbClr val="37474F"/>
              </a:buClr>
              <a:buSzPts val="1800"/>
              <a:buAutoNum type="arabicParenR" startAt="1"/>
              <a:defRPr sz="1800">
                <a:solidFill>
                  <a:srgbClr val="37474F"/>
                </a:solidFill>
              </a:defRPr>
            </a:pPr>
            <a:r>
              <a:t>What does our subsystem propose?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150" name="Shape 129" descr="Shape 129"/>
          <p:cNvPicPr>
            <a:picLocks noChangeAspect="1"/>
          </p:cNvPicPr>
          <p:nvPr/>
        </p:nvPicPr>
        <p:blipFill>
          <a:blip r:embed="rId2">
            <a:extLst/>
          </a:blip>
          <a:stretch>
            <a:fillRect/>
          </a:stretch>
        </p:blipFill>
        <p:spPr>
          <a:xfrm>
            <a:off x="1020188" y="1026249"/>
            <a:ext cx="7103626" cy="3688426"/>
          </a:xfrm>
          <a:prstGeom prst="rect">
            <a:avLst/>
          </a:prstGeom>
          <a:ln w="12700">
            <a:miter lim="400000"/>
          </a:ln>
        </p:spPr>
      </p:pic>
      <p:sp>
        <p:nvSpPr>
          <p:cNvPr id="151" name="Shape 130"/>
          <p:cNvSpPr txBox="1"/>
          <p:nvPr/>
        </p:nvSpPr>
        <p:spPr>
          <a:xfrm>
            <a:off x="0" y="205724"/>
            <a:ext cx="8966400" cy="919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lgn="ctr">
              <a:defRPr sz="4800">
                <a:solidFill>
                  <a:srgbClr val="000000"/>
                </a:solidFill>
                <a:latin typeface="Oswald"/>
                <a:ea typeface="Oswald"/>
                <a:cs typeface="Oswald"/>
                <a:sym typeface="Oswald"/>
              </a:defRPr>
            </a:lvl1pPr>
          </a:lstStyle>
          <a:p>
            <a:pPr/>
            <a:r>
              <a:t>Network security</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35"/>
          <p:cNvSpPr txBox="1"/>
          <p:nvPr>
            <p:ph type="title"/>
          </p:nvPr>
        </p:nvSpPr>
        <p:spPr>
          <a:xfrm>
            <a:off x="265500" y="1081400"/>
            <a:ext cx="4045200" cy="1710300"/>
          </a:xfrm>
          <a:prstGeom prst="rect">
            <a:avLst/>
          </a:prstGeom>
        </p:spPr>
        <p:txBody>
          <a:bodyPr/>
          <a:lstStyle/>
          <a:p>
            <a:pPr/>
            <a:r>
              <a:t>Social security</a:t>
            </a:r>
          </a:p>
        </p:txBody>
      </p:sp>
      <p:sp>
        <p:nvSpPr>
          <p:cNvPr id="154" name="Shape 136"/>
          <p:cNvSpPr txBox="1"/>
          <p:nvPr>
            <p:ph type="body" sz="half" idx="1"/>
          </p:nvPr>
        </p:nvSpPr>
        <p:spPr>
          <a:xfrm>
            <a:off x="4939500" y="724199"/>
            <a:ext cx="3837000" cy="3695102"/>
          </a:xfrm>
          <a:prstGeom prst="rect">
            <a:avLst/>
          </a:prstGeom>
        </p:spPr>
        <p:txBody>
          <a:bodyPr anchor="ctr"/>
          <a:lstStyle/>
          <a:p>
            <a:pPr marL="457200" indent="-342900" algn="l">
              <a:lnSpc>
                <a:spcPct val="115000"/>
              </a:lnSpc>
              <a:buClr>
                <a:srgbClr val="37474F"/>
              </a:buClr>
              <a:buSzPts val="1800"/>
              <a:buAutoNum type="arabicParenR" startAt="1"/>
              <a:defRPr sz="1800">
                <a:solidFill>
                  <a:srgbClr val="37474F"/>
                </a:solidFill>
              </a:defRPr>
            </a:pPr>
            <a:r>
              <a:t>Some measures to provide social security…</a:t>
            </a:r>
          </a:p>
          <a:p>
            <a:pPr marL="457200" indent="-342900" algn="l">
              <a:lnSpc>
                <a:spcPct val="115000"/>
              </a:lnSpc>
              <a:buClr>
                <a:srgbClr val="37474F"/>
              </a:buClr>
              <a:buSzPts val="1800"/>
              <a:buAutoNum type="arabicParenR" startAt="1"/>
              <a:defRPr sz="1800">
                <a:solidFill>
                  <a:srgbClr val="37474F"/>
                </a:solidFill>
              </a:defRPr>
            </a:pPr>
            <a:r>
              <a:t>Is 100% social security possible?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41"/>
          <p:cNvSpPr txBox="1"/>
          <p:nvPr>
            <p:ph type="ctrTitle"/>
          </p:nvPr>
        </p:nvSpPr>
        <p:spPr>
          <a:xfrm>
            <a:off x="671258" y="990799"/>
            <a:ext cx="7801500" cy="1730102"/>
          </a:xfrm>
          <a:prstGeom prst="rect">
            <a:avLst/>
          </a:prstGeom>
        </p:spPr>
        <p:txBody>
          <a:bodyPr/>
          <a:lstStyle/>
          <a:p>
            <a:pPr/>
          </a:p>
          <a:p>
            <a:pPr/>
            <a:r>
              <a:t>Backend and Maintenance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46"/>
          <p:cNvSpPr txBox="1"/>
          <p:nvPr>
            <p:ph type="ctrTitle"/>
          </p:nvPr>
        </p:nvSpPr>
        <p:spPr>
          <a:xfrm>
            <a:off x="671258" y="990799"/>
            <a:ext cx="7801500" cy="1730102"/>
          </a:xfrm>
          <a:prstGeom prst="rect">
            <a:avLst/>
          </a:prstGeom>
        </p:spPr>
        <p:txBody>
          <a:bodyPr/>
          <a:lstStyle>
            <a:lvl1pPr>
              <a:defRPr sz="3600"/>
            </a:lvl1pPr>
          </a:lstStyle>
          <a:p>
            <a:pPr/>
            <a:r>
              <a:t>PURPOSE AND OVERVIEW</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51"/>
          <p:cNvSpPr txBox="1"/>
          <p:nvPr>
            <p:ph type="title"/>
          </p:nvPr>
        </p:nvSpPr>
        <p:spPr>
          <a:xfrm>
            <a:off x="249774" y="2769274"/>
            <a:ext cx="4045201" cy="1728902"/>
          </a:xfrm>
          <a:prstGeom prst="rect">
            <a:avLst/>
          </a:prstGeom>
        </p:spPr>
        <p:txBody>
          <a:bodyPr/>
          <a:lstStyle/>
          <a:p>
            <a:pPr defTabSz="493776">
              <a:defRPr sz="2268"/>
            </a:pPr>
            <a:r>
              <a:t>Services</a:t>
            </a:r>
          </a:p>
          <a:p>
            <a:pPr algn="l" defTabSz="493776">
              <a:defRPr sz="1620"/>
            </a:pPr>
            <a:r>
              <a:t>Load balancers</a:t>
            </a:r>
          </a:p>
          <a:p>
            <a:pPr algn="l" defTabSz="493776">
              <a:defRPr sz="1620"/>
            </a:pPr>
            <a:r>
              <a:t>Databases</a:t>
            </a:r>
          </a:p>
          <a:p>
            <a:pPr algn="l" defTabSz="493776">
              <a:defRPr sz="1620"/>
            </a:pPr>
            <a:r>
              <a:t>Web servers</a:t>
            </a:r>
          </a:p>
          <a:p>
            <a:pPr algn="l" defTabSz="493776">
              <a:defRPr sz="1620"/>
            </a:pPr>
            <a:r>
              <a:t>Redundant backups</a:t>
            </a:r>
          </a:p>
          <a:p>
            <a:pPr algn="l" defTabSz="493776">
              <a:defRPr sz="1620"/>
            </a:pPr>
            <a:r>
              <a:t>Public bulletin board </a:t>
            </a:r>
          </a:p>
        </p:txBody>
      </p:sp>
      <p:sp>
        <p:nvSpPr>
          <p:cNvPr id="161" name="Shape 152"/>
          <p:cNvSpPr txBox="1"/>
          <p:nvPr>
            <p:ph type="body" sz="half" idx="1"/>
          </p:nvPr>
        </p:nvSpPr>
        <p:spPr>
          <a:xfrm>
            <a:off x="4939500" y="724199"/>
            <a:ext cx="3837000" cy="3695102"/>
          </a:xfrm>
          <a:prstGeom prst="rect">
            <a:avLst/>
          </a:prstGeom>
        </p:spPr>
        <p:txBody>
          <a:bodyPr anchor="ctr"/>
          <a:lstStyle/>
          <a:p>
            <a:pPr marL="457200" indent="-342900" algn="l">
              <a:lnSpc>
                <a:spcPct val="115000"/>
              </a:lnSpc>
              <a:buClr>
                <a:srgbClr val="37474F"/>
              </a:buClr>
              <a:buSzPts val="1800"/>
              <a:buAutoNum type="arabicPeriod" startAt="1"/>
              <a:defRPr sz="1800">
                <a:solidFill>
                  <a:srgbClr val="37474F"/>
                </a:solidFill>
              </a:defRPr>
            </a:pPr>
            <a:r>
              <a:t>Ensure Data Integrity.</a:t>
            </a:r>
          </a:p>
          <a:p>
            <a:pPr marL="457200" indent="-342900" algn="l">
              <a:lnSpc>
                <a:spcPct val="115000"/>
              </a:lnSpc>
              <a:buClr>
                <a:srgbClr val="37474F"/>
              </a:buClr>
              <a:buSzPts val="1800"/>
              <a:buAutoNum type="arabicPeriod" startAt="1"/>
              <a:defRPr sz="1800">
                <a:solidFill>
                  <a:srgbClr val="37474F"/>
                </a:solidFill>
              </a:defRPr>
            </a:pPr>
            <a:r>
              <a:t>Seamless election procedure.</a:t>
            </a:r>
          </a:p>
          <a:p>
            <a:pPr marL="457200" indent="-342900" algn="l">
              <a:lnSpc>
                <a:spcPct val="115000"/>
              </a:lnSpc>
              <a:buClr>
                <a:srgbClr val="37474F"/>
              </a:buClr>
              <a:buSzPts val="1800"/>
              <a:buAutoNum type="arabicPeriod" startAt="1"/>
              <a:defRPr sz="1800">
                <a:solidFill>
                  <a:srgbClr val="37474F"/>
                </a:solidFill>
              </a:defRPr>
            </a:pPr>
            <a:r>
              <a:t>Secure voting procedure.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3F3F3"/>
        </a:solidFill>
      </p:bgPr>
    </p:bg>
    <p:spTree>
      <p:nvGrpSpPr>
        <p:cNvPr id="1" name=""/>
        <p:cNvGrpSpPr/>
        <p:nvPr/>
      </p:nvGrpSpPr>
      <p:grpSpPr>
        <a:xfrm>
          <a:off x="0" y="0"/>
          <a:ext cx="0" cy="0"/>
          <a:chOff x="0" y="0"/>
          <a:chExt cx="0" cy="0"/>
        </a:xfrm>
      </p:grpSpPr>
      <p:grpSp>
        <p:nvGrpSpPr>
          <p:cNvPr id="165" name="Image Gallery"/>
          <p:cNvGrpSpPr/>
          <p:nvPr/>
        </p:nvGrpSpPr>
        <p:grpSpPr>
          <a:xfrm>
            <a:off x="1095736" y="80232"/>
            <a:ext cx="7381804" cy="5409019"/>
            <a:chOff x="0" y="0"/>
            <a:chExt cx="7381802" cy="5409018"/>
          </a:xfrm>
        </p:grpSpPr>
        <p:pic>
          <p:nvPicPr>
            <p:cNvPr id="163" name="Screen Shot 2018-04-12 at 4.04.57 AM.png" descr="Screen Shot 2018-04-12 at 4.04.57 AM.png"/>
            <p:cNvPicPr>
              <a:picLocks noChangeAspect="1"/>
            </p:cNvPicPr>
            <p:nvPr/>
          </p:nvPicPr>
          <p:blipFill>
            <a:blip r:embed="rId2">
              <a:extLst/>
            </a:blip>
            <a:srcRect l="0" t="547" r="0" b="547"/>
            <a:stretch>
              <a:fillRect/>
            </a:stretch>
          </p:blipFill>
          <p:spPr>
            <a:xfrm>
              <a:off x="0" y="0"/>
              <a:ext cx="7381803" cy="4983036"/>
            </a:xfrm>
            <a:prstGeom prst="rect">
              <a:avLst/>
            </a:prstGeom>
            <a:ln w="12700" cap="flat">
              <a:noFill/>
              <a:miter lim="400000"/>
            </a:ln>
            <a:effectLst/>
          </p:spPr>
        </p:pic>
        <p:sp>
          <p:nvSpPr>
            <p:cNvPr id="164" name="Type to enter a caption."/>
            <p:cNvSpPr/>
            <p:nvPr/>
          </p:nvSpPr>
          <p:spPr>
            <a:xfrm>
              <a:off x="0" y="5059235"/>
              <a:ext cx="7381803" cy="3497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Type to enter a caption.</a:t>
              </a:r>
            </a:p>
          </p:txBody>
        </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2"/>
          <p:cNvSpPr txBox="1"/>
          <p:nvPr>
            <p:ph type="title"/>
          </p:nvPr>
        </p:nvSpPr>
        <p:spPr>
          <a:xfrm>
            <a:off x="0" y="1716600"/>
            <a:ext cx="4045200" cy="1710300"/>
          </a:xfrm>
          <a:prstGeom prst="rect">
            <a:avLst/>
          </a:prstGeom>
        </p:spPr>
        <p:txBody>
          <a:bodyPr anchor="ctr"/>
          <a:lstStyle>
            <a:lvl1pPr>
              <a:defRPr sz="4100"/>
            </a:lvl1pPr>
          </a:lstStyle>
          <a:p>
            <a:pPr/>
            <a:r>
              <a:t>MAINTENANCE</a:t>
            </a:r>
          </a:p>
        </p:txBody>
      </p:sp>
      <p:sp>
        <p:nvSpPr>
          <p:cNvPr id="168" name="Shape 163"/>
          <p:cNvSpPr txBox="1"/>
          <p:nvPr>
            <p:ph type="body" sz="half" idx="1"/>
          </p:nvPr>
        </p:nvSpPr>
        <p:spPr>
          <a:xfrm>
            <a:off x="4939500" y="724199"/>
            <a:ext cx="3837000" cy="3695102"/>
          </a:xfrm>
          <a:prstGeom prst="rect">
            <a:avLst/>
          </a:prstGeom>
        </p:spPr>
        <p:txBody>
          <a:bodyPr anchor="ctr"/>
          <a:lstStyle/>
          <a:p>
            <a:pPr marL="0" indent="0" algn="l">
              <a:lnSpc>
                <a:spcPct val="115000"/>
              </a:lnSpc>
              <a:defRPr sz="1800">
                <a:solidFill>
                  <a:srgbClr val="37474F"/>
                </a:solidFill>
              </a:defRPr>
            </a:pPr>
            <a:r>
              <a:t>1. Corrective Maintenance</a:t>
            </a:r>
          </a:p>
          <a:p>
            <a:pPr marL="0" indent="0" algn="l">
              <a:lnSpc>
                <a:spcPct val="115000"/>
              </a:lnSpc>
              <a:spcBef>
                <a:spcPts val="1600"/>
              </a:spcBef>
              <a:defRPr sz="1800">
                <a:solidFill>
                  <a:srgbClr val="37474F"/>
                </a:solidFill>
              </a:defRPr>
            </a:pPr>
            <a:r>
              <a:t>2. Adaptive Maintenance</a:t>
            </a:r>
          </a:p>
          <a:p>
            <a:pPr marL="0" indent="0" algn="l">
              <a:lnSpc>
                <a:spcPct val="115000"/>
              </a:lnSpc>
              <a:spcBef>
                <a:spcPts val="1600"/>
              </a:spcBef>
              <a:defRPr sz="1800">
                <a:solidFill>
                  <a:srgbClr val="37474F"/>
                </a:solidFill>
              </a:defRPr>
            </a:pPr>
            <a:r>
              <a:t>3. Perfective Maintenance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68"/>
          <p:cNvSpPr txBox="1"/>
          <p:nvPr>
            <p:ph type="ctrTitle"/>
          </p:nvPr>
        </p:nvSpPr>
        <p:spPr>
          <a:xfrm>
            <a:off x="671258" y="990799"/>
            <a:ext cx="7801500" cy="1730102"/>
          </a:xfrm>
          <a:prstGeom prst="rect">
            <a:avLst/>
          </a:prstGeom>
        </p:spPr>
        <p:txBody>
          <a:bodyPr/>
          <a:lstStyle/>
          <a:p>
            <a:pPr/>
            <a:r>
              <a:t>Statistics And Data Analysis</a:t>
            </a:r>
          </a:p>
        </p:txBody>
      </p:sp>
      <p:sp>
        <p:nvSpPr>
          <p:cNvPr id="171" name="Shape 169"/>
          <p:cNvSpPr txBox="1"/>
          <p:nvPr>
            <p:ph type="subTitle" sz="quarter" idx="1"/>
          </p:nvPr>
        </p:nvSpPr>
        <p:spPr>
          <a:xfrm>
            <a:off x="671250" y="3174875"/>
            <a:ext cx="7801500" cy="792601"/>
          </a:xfrm>
          <a:prstGeom prst="rect">
            <a:avLst/>
          </a:prstGeom>
        </p:spPr>
        <p:txBody>
          <a:bodyPr/>
          <a:lstStyle>
            <a:lvl1pPr marL="0" indent="0"/>
          </a:lstStyle>
          <a:p>
            <a:pPr/>
            <a:r>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65"/>
          <p:cNvSpPr txBox="1"/>
          <p:nvPr>
            <p:ph type="title" idx="4294967295"/>
          </p:nvPr>
        </p:nvSpPr>
        <p:spPr>
          <a:xfrm>
            <a:off x="535775" y="712149"/>
            <a:ext cx="5197200" cy="768002"/>
          </a:xfrm>
          <a:prstGeom prst="rect">
            <a:avLst/>
          </a:prstGeom>
        </p:spPr>
        <p:txBody>
          <a:bodyPr/>
          <a:lstStyle>
            <a:lvl1pPr>
              <a:spcBef>
                <a:spcPts val="1600"/>
              </a:spcBef>
              <a:defRPr sz="3600"/>
            </a:lvl1pPr>
          </a:lstStyle>
          <a:p>
            <a:pPr/>
            <a:r>
              <a:t>Introduction</a:t>
            </a:r>
          </a:p>
        </p:txBody>
      </p:sp>
      <p:sp>
        <p:nvSpPr>
          <p:cNvPr id="118" name="Shape 66"/>
          <p:cNvSpPr txBox="1"/>
          <p:nvPr/>
        </p:nvSpPr>
        <p:spPr>
          <a:xfrm>
            <a:off x="535775" y="1480149"/>
            <a:ext cx="5197200" cy="3067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marL="457200" indent="-342900">
              <a:lnSpc>
                <a:spcPct val="115000"/>
              </a:lnSpc>
              <a:buClr>
                <a:srgbClr val="FFFFFF"/>
              </a:buClr>
              <a:buSzPts val="1800"/>
              <a:buFont typeface="Helvetica"/>
              <a:buChar char="-"/>
              <a:defRPr i="1" sz="1800">
                <a:latin typeface="Lato"/>
                <a:ea typeface="Lato"/>
                <a:cs typeface="Lato"/>
                <a:sym typeface="Lato"/>
              </a:defRPr>
            </a:pPr>
            <a:r>
              <a:t>Mobile-based</a:t>
            </a:r>
            <a:r>
              <a:rPr i="0"/>
              <a:t> voting system.</a:t>
            </a:r>
          </a:p>
          <a:p>
            <a:pPr marL="457200" indent="-336550">
              <a:lnSpc>
                <a:spcPct val="115000"/>
              </a:lnSpc>
              <a:buClr>
                <a:srgbClr val="FFFFFF"/>
              </a:buClr>
              <a:buSzPts val="1800"/>
              <a:buFont typeface="Helvetica"/>
              <a:buChar char="-"/>
              <a:defRPr sz="1800">
                <a:latin typeface="Lato"/>
                <a:ea typeface="Lato"/>
                <a:cs typeface="Lato"/>
                <a:sym typeface="Lato"/>
              </a:defRPr>
            </a:pPr>
            <a:r>
              <a:t>For whom?</a:t>
            </a:r>
          </a:p>
          <a:p>
            <a:pPr marL="457200" indent="-342900">
              <a:lnSpc>
                <a:spcPct val="115000"/>
              </a:lnSpc>
              <a:buClr>
                <a:srgbClr val="FFFFFF"/>
              </a:buClr>
              <a:buSzPts val="1800"/>
              <a:buFont typeface="Helvetica"/>
              <a:buChar char="-"/>
              <a:defRPr sz="1800">
                <a:latin typeface="Lato"/>
                <a:ea typeface="Lato"/>
                <a:cs typeface="Lato"/>
                <a:sym typeface="Lato"/>
              </a:defRPr>
            </a:pPr>
            <a:r>
              <a:t>Youth: a feasible target for a system (~40-60%)</a:t>
            </a:r>
          </a:p>
          <a:p>
            <a:pPr marL="457200" indent="-342900">
              <a:lnSpc>
                <a:spcPct val="115000"/>
              </a:lnSpc>
              <a:buClr>
                <a:srgbClr val="FFFFFF"/>
              </a:buClr>
              <a:buSzPts val="1800"/>
              <a:buFont typeface="Helvetica"/>
              <a:buChar char="-"/>
              <a:defRPr sz="1800">
                <a:latin typeface="Lato"/>
                <a:ea typeface="Lato"/>
                <a:cs typeface="Lato"/>
                <a:sym typeface="Lato"/>
              </a:defRPr>
            </a:pPr>
            <a:r>
              <a:t>Embrace, Extend, Extinguish.</a:t>
            </a:r>
          </a:p>
          <a:p>
            <a:pPr>
              <a:lnSpc>
                <a:spcPct val="115000"/>
              </a:lnSpc>
              <a:spcBef>
                <a:spcPts val="1600"/>
              </a:spcBef>
              <a:defRPr sz="3000">
                <a:latin typeface="Oswald"/>
                <a:ea typeface="Oswald"/>
                <a:cs typeface="Oswald"/>
                <a:sym typeface="Oswald"/>
              </a:defRPr>
            </a:pPr>
            <a:endParaRPr sz="1800">
              <a:latin typeface="Lato"/>
              <a:ea typeface="Lato"/>
              <a:cs typeface="Lato"/>
              <a:sym typeface="Lato"/>
            </a:endParaR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18">
                                            <p:bg/>
                                          </p:spTgt>
                                        </p:tgtEl>
                                        <p:attrNameLst>
                                          <p:attrName>style.visibility</p:attrName>
                                        </p:attrNameLst>
                                      </p:cBhvr>
                                      <p:to>
                                        <p:strVal val="visible"/>
                                      </p:to>
                                    </p:set>
                                    <p:animEffect filter="dissolve" transition="in">
                                      <p:cBhvr>
                                        <p:cTn id="7" dur="1"/>
                                        <p:tgtEl>
                                          <p:spTgt spid="118">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18">
                                            <p:txEl>
                                              <p:pRg st="0" end="0"/>
                                            </p:txEl>
                                          </p:spTgt>
                                        </p:tgtEl>
                                        <p:attrNameLst>
                                          <p:attrName>style.visibility</p:attrName>
                                        </p:attrNameLst>
                                      </p:cBhvr>
                                      <p:to>
                                        <p:strVal val="visible"/>
                                      </p:to>
                                    </p:set>
                                    <p:animEffect filter="dissolve" transition="in">
                                      <p:cBhvr>
                                        <p:cTn id="10" dur="1"/>
                                        <p:tgtEl>
                                          <p:spTgt spid="11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18">
                                            <p:txEl>
                                              <p:pRg st="1" end="1"/>
                                            </p:txEl>
                                          </p:spTgt>
                                        </p:tgtEl>
                                        <p:attrNameLst>
                                          <p:attrName>style.visibility</p:attrName>
                                        </p:attrNameLst>
                                      </p:cBhvr>
                                      <p:to>
                                        <p:strVal val="visible"/>
                                      </p:to>
                                    </p:set>
                                    <p:animEffect filter="dissolve" transition="in">
                                      <p:cBhvr>
                                        <p:cTn id="15" dur="1"/>
                                        <p:tgtEl>
                                          <p:spTgt spid="11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118">
                                            <p:txEl>
                                              <p:pRg st="2" end="2"/>
                                            </p:txEl>
                                          </p:spTgt>
                                        </p:tgtEl>
                                        <p:attrNameLst>
                                          <p:attrName>style.visibility</p:attrName>
                                        </p:attrNameLst>
                                      </p:cBhvr>
                                      <p:to>
                                        <p:strVal val="visible"/>
                                      </p:to>
                                    </p:set>
                                    <p:animEffect filter="dissolve" transition="in">
                                      <p:cBhvr>
                                        <p:cTn id="20" dur="1"/>
                                        <p:tgtEl>
                                          <p:spTgt spid="11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118">
                                            <p:txEl>
                                              <p:pRg st="3" end="3"/>
                                            </p:txEl>
                                          </p:spTgt>
                                        </p:tgtEl>
                                        <p:attrNameLst>
                                          <p:attrName>style.visibility</p:attrName>
                                        </p:attrNameLst>
                                      </p:cBhvr>
                                      <p:to>
                                        <p:strVal val="visible"/>
                                      </p:to>
                                    </p:set>
                                    <p:animEffect filter="dissolve" transition="in">
                                      <p:cBhvr>
                                        <p:cTn id="25" dur="1"/>
                                        <p:tgtEl>
                                          <p:spTgt spid="11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1" fill="hold">
                                  <p:stCondLst>
                                    <p:cond delay="0"/>
                                  </p:stCondLst>
                                  <p:iterate type="el" backwards="0">
                                    <p:tmAbs val="0"/>
                                  </p:iterate>
                                  <p:childTnLst>
                                    <p:set>
                                      <p:cBhvr>
                                        <p:cTn id="29" fill="hold"/>
                                        <p:tgtEl>
                                          <p:spTgt spid="118">
                                            <p:txEl>
                                              <p:pRg st="4" end="4"/>
                                            </p:txEl>
                                          </p:spTgt>
                                        </p:tgtEl>
                                        <p:attrNameLst>
                                          <p:attrName>style.visibility</p:attrName>
                                        </p:attrNameLst>
                                      </p:cBhvr>
                                      <p:to>
                                        <p:strVal val="visible"/>
                                      </p:to>
                                    </p:set>
                                    <p:animEffect filter="dissolve" transition="in">
                                      <p:cBhvr>
                                        <p:cTn id="30" dur="1"/>
                                        <p:tgtEl>
                                          <p:spTgt spid="11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1" fill="hold">
                                  <p:stCondLst>
                                    <p:cond delay="0"/>
                                  </p:stCondLst>
                                  <p:iterate type="el" backwards="0">
                                    <p:tmAbs val="0"/>
                                  </p:iterate>
                                  <p:childTnLst>
                                    <p:set>
                                      <p:cBhvr>
                                        <p:cTn id="34" fill="hold"/>
                                        <p:tgtEl>
                                          <p:spTgt spid="118">
                                            <p:txEl>
                                              <p:pRg st="5" end="5"/>
                                            </p:txEl>
                                          </p:spTgt>
                                        </p:tgtEl>
                                        <p:attrNameLst>
                                          <p:attrName>style.visibility</p:attrName>
                                        </p:attrNameLst>
                                      </p:cBhvr>
                                      <p:to>
                                        <p:strVal val="visible"/>
                                      </p:to>
                                    </p:set>
                                    <p:animEffect filter="dissolve" transition="in">
                                      <p:cBhvr>
                                        <p:cTn id="35" dur="1"/>
                                        <p:tgtEl>
                                          <p:spTgt spid="118">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8" grpId="1"/>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4"/>
          <p:cNvSpPr txBox="1"/>
          <p:nvPr>
            <p:ph type="title"/>
          </p:nvPr>
        </p:nvSpPr>
        <p:spPr>
          <a:xfrm>
            <a:off x="265500" y="1081400"/>
            <a:ext cx="4045200" cy="1710300"/>
          </a:xfrm>
          <a:prstGeom prst="rect">
            <a:avLst/>
          </a:prstGeom>
        </p:spPr>
        <p:txBody>
          <a:bodyPr/>
          <a:lstStyle/>
          <a:p>
            <a:pPr/>
            <a:r>
              <a:t>Overview</a:t>
            </a:r>
          </a:p>
        </p:txBody>
      </p:sp>
      <p:sp>
        <p:nvSpPr>
          <p:cNvPr id="174" name="Shape 175"/>
          <p:cNvSpPr txBox="1"/>
          <p:nvPr>
            <p:ph type="body" sz="quarter" idx="1"/>
          </p:nvPr>
        </p:nvSpPr>
        <p:spPr>
          <a:xfrm>
            <a:off x="265500" y="3805249"/>
            <a:ext cx="4045200" cy="425701"/>
          </a:xfrm>
          <a:prstGeom prst="rect">
            <a:avLst/>
          </a:prstGeom>
        </p:spPr>
        <p:txBody>
          <a:bodyPr/>
          <a:lstStyle>
            <a:lvl1pPr marL="0" indent="0" algn="l" defTabSz="704087">
              <a:defRPr sz="1617"/>
            </a:lvl1pPr>
          </a:lstStyle>
          <a:p>
            <a:pPr/>
            <a:r>
              <a:t> </a:t>
            </a:r>
          </a:p>
        </p:txBody>
      </p:sp>
      <p:sp>
        <p:nvSpPr>
          <p:cNvPr id="175" name="Shape 176"/>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buClr>
                <a:srgbClr val="37474F"/>
              </a:buClr>
              <a:buSzTx/>
              <a:buNone/>
              <a:defRPr>
                <a:solidFill>
                  <a:srgbClr val="37474F"/>
                </a:solidFill>
              </a:defRPr>
            </a:lvl1pPr>
          </a:lstStyle>
          <a:p>
            <a:pPr/>
            <a:r>
              <a:t>The subsystem primarily deals with handling huge volumes of data and extracting useful information out of it.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81"/>
          <p:cNvSpPr txBox="1"/>
          <p:nvPr>
            <p:ph type="title"/>
          </p:nvPr>
        </p:nvSpPr>
        <p:spPr>
          <a:xfrm>
            <a:off x="265500" y="1081400"/>
            <a:ext cx="4045200" cy="1710300"/>
          </a:xfrm>
          <a:prstGeom prst="rect">
            <a:avLst/>
          </a:prstGeom>
        </p:spPr>
        <p:txBody>
          <a:bodyPr/>
          <a:lstStyle/>
          <a:p>
            <a:pPr/>
            <a:r>
              <a:t>Methodology</a:t>
            </a:r>
          </a:p>
        </p:txBody>
      </p:sp>
      <p:sp>
        <p:nvSpPr>
          <p:cNvPr id="178" name="Shape 182"/>
          <p:cNvSpPr txBox="1"/>
          <p:nvPr>
            <p:ph type="body" sz="quarter" idx="1"/>
          </p:nvPr>
        </p:nvSpPr>
        <p:spPr>
          <a:prstGeom prst="rect">
            <a:avLst/>
          </a:prstGeom>
        </p:spPr>
        <p:txBody>
          <a:bodyPr/>
          <a:lstStyle>
            <a:lvl1pPr marL="0" indent="0"/>
          </a:lstStyle>
          <a:p>
            <a:pPr/>
            <a:r>
              <a:t> </a:t>
            </a:r>
          </a:p>
        </p:txBody>
      </p:sp>
      <p:sp>
        <p:nvSpPr>
          <p:cNvPr id="179" name="Shape 183"/>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marL="0" indent="0">
              <a:buClr>
                <a:srgbClr val="37474F"/>
              </a:buClr>
              <a:buSzTx/>
              <a:buNone/>
              <a:defRPr>
                <a:solidFill>
                  <a:srgbClr val="37474F"/>
                </a:solidFill>
              </a:defRPr>
            </a:pPr>
            <a:r>
              <a:t>Processing data by employing various techniques like:</a:t>
            </a:r>
          </a:p>
          <a:p>
            <a:pPr>
              <a:spcBef>
                <a:spcPts val="1600"/>
              </a:spcBef>
              <a:buClr>
                <a:srgbClr val="37474F"/>
              </a:buClr>
              <a:buFontTx/>
              <a:buAutoNum type="arabicParenR" startAt="1"/>
              <a:defRPr>
                <a:solidFill>
                  <a:srgbClr val="37474F"/>
                </a:solidFill>
              </a:defRPr>
            </a:pPr>
            <a:r>
              <a:t>Machine Learning</a:t>
            </a:r>
          </a:p>
          <a:p>
            <a:pPr>
              <a:buClr>
                <a:srgbClr val="37474F"/>
              </a:buClr>
              <a:buFontTx/>
              <a:buAutoNum type="arabicParenR" startAt="1"/>
              <a:defRPr>
                <a:solidFill>
                  <a:srgbClr val="37474F"/>
                </a:solidFill>
              </a:defRPr>
            </a:pPr>
            <a:r>
              <a:t>Regression Analysis</a:t>
            </a:r>
          </a:p>
          <a:p>
            <a:pPr>
              <a:buClr>
                <a:srgbClr val="37474F"/>
              </a:buClr>
              <a:buFontTx/>
              <a:buAutoNum type="arabicParenR" startAt="1"/>
              <a:defRPr>
                <a:solidFill>
                  <a:srgbClr val="37474F"/>
                </a:solidFill>
              </a:defRPr>
            </a:pPr>
            <a:r>
              <a:t>Sentiment Analysis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81" name="Shape 188"/>
          <p:cNvSpPr txBox="1"/>
          <p:nvPr>
            <p:ph type="ctrTitle"/>
          </p:nvPr>
        </p:nvSpPr>
        <p:spPr>
          <a:xfrm>
            <a:off x="671258" y="990799"/>
            <a:ext cx="7801500" cy="1730102"/>
          </a:xfrm>
          <a:prstGeom prst="rect">
            <a:avLst/>
          </a:prstGeom>
        </p:spPr>
        <p:txBody>
          <a:bodyPr/>
          <a:lstStyle>
            <a:lvl1pPr algn="l"/>
          </a:lstStyle>
          <a:p>
            <a:pPr/>
            <a:r>
              <a:t> </a:t>
            </a:r>
          </a:p>
        </p:txBody>
      </p:sp>
      <p:sp>
        <p:nvSpPr>
          <p:cNvPr id="182" name="Shape 189"/>
          <p:cNvSpPr txBox="1"/>
          <p:nvPr>
            <p:ph type="subTitle" sz="quarter" idx="1"/>
          </p:nvPr>
        </p:nvSpPr>
        <p:spPr>
          <a:xfrm>
            <a:off x="671250" y="3174875"/>
            <a:ext cx="7801500" cy="792601"/>
          </a:xfrm>
          <a:prstGeom prst="rect">
            <a:avLst/>
          </a:prstGeom>
        </p:spPr>
        <p:txBody>
          <a:bodyPr/>
          <a:lstStyle>
            <a:lvl1pPr marL="0" indent="0"/>
          </a:lstStyle>
          <a:p>
            <a:pPr/>
            <a:r>
              <a:t>  </a:t>
            </a:r>
          </a:p>
        </p:txBody>
      </p:sp>
      <p:pic>
        <p:nvPicPr>
          <p:cNvPr id="183" name="Shape 190" descr="Shape 190"/>
          <p:cNvPicPr>
            <a:picLocks noChangeAspect="1"/>
          </p:cNvPicPr>
          <p:nvPr/>
        </p:nvPicPr>
        <p:blipFill>
          <a:blip r:embed="rId2">
            <a:extLst/>
          </a:blip>
          <a:stretch>
            <a:fillRect/>
          </a:stretch>
        </p:blipFill>
        <p:spPr>
          <a:xfrm>
            <a:off x="1762574" y="293724"/>
            <a:ext cx="5383852" cy="4651976"/>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95"/>
          <p:cNvSpPr txBox="1"/>
          <p:nvPr>
            <p:ph type="ctrTitle"/>
          </p:nvPr>
        </p:nvSpPr>
        <p:spPr>
          <a:xfrm>
            <a:off x="795983" y="1249899"/>
            <a:ext cx="7801500" cy="1730101"/>
          </a:xfrm>
          <a:prstGeom prst="rect">
            <a:avLst/>
          </a:prstGeom>
        </p:spPr>
        <p:txBody>
          <a:bodyPr/>
          <a:lstStyle/>
          <a:p>
            <a:pPr defTabSz="859536">
              <a:defRPr sz="4512"/>
            </a:pPr>
          </a:p>
          <a:p>
            <a:pPr defTabSz="859536">
              <a:defRPr sz="4512"/>
            </a:pPr>
            <a:r>
              <a:t>Awareness and Reaching Out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200"/>
          <p:cNvSpPr txBox="1"/>
          <p:nvPr>
            <p:ph type="title"/>
          </p:nvPr>
        </p:nvSpPr>
        <p:spPr>
          <a:xfrm>
            <a:off x="265500" y="1081400"/>
            <a:ext cx="4045200" cy="1710300"/>
          </a:xfrm>
          <a:prstGeom prst="rect">
            <a:avLst/>
          </a:prstGeom>
        </p:spPr>
        <p:txBody>
          <a:bodyPr/>
          <a:lstStyle/>
          <a:p>
            <a:pPr/>
            <a:r>
              <a:t>Overview</a:t>
            </a:r>
          </a:p>
        </p:txBody>
      </p:sp>
      <p:sp>
        <p:nvSpPr>
          <p:cNvPr id="188" name="Shape 201"/>
          <p:cNvSpPr txBox="1"/>
          <p:nvPr>
            <p:ph type="body" sz="half" idx="1"/>
          </p:nvPr>
        </p:nvSpPr>
        <p:spPr>
          <a:xfrm>
            <a:off x="4939500" y="724199"/>
            <a:ext cx="3837000" cy="3695102"/>
          </a:xfrm>
          <a:prstGeom prst="rect">
            <a:avLst/>
          </a:prstGeom>
        </p:spPr>
        <p:txBody>
          <a:bodyPr anchor="ctr"/>
          <a:lstStyle/>
          <a:p>
            <a:pPr marL="457200" indent="-342900" algn="l">
              <a:lnSpc>
                <a:spcPct val="115000"/>
              </a:lnSpc>
              <a:buClr>
                <a:srgbClr val="37474F"/>
              </a:buClr>
              <a:buSzPts val="1800"/>
              <a:buFont typeface="Helvetica"/>
              <a:buChar char="●"/>
              <a:defRPr sz="1800">
                <a:solidFill>
                  <a:srgbClr val="37474F"/>
                </a:solidFill>
              </a:defRPr>
            </a:pPr>
            <a:r>
              <a:t>Why “awareness and reaching out”?</a:t>
            </a:r>
          </a:p>
          <a:p>
            <a:pPr marL="457200" indent="-342900" algn="l">
              <a:lnSpc>
                <a:spcPct val="115000"/>
              </a:lnSpc>
              <a:buClr>
                <a:srgbClr val="37474F"/>
              </a:buClr>
              <a:buSzPts val="1800"/>
              <a:buFont typeface="Helvetica"/>
              <a:buChar char="●"/>
              <a:defRPr sz="1800">
                <a:solidFill>
                  <a:srgbClr val="37474F"/>
                </a:solidFill>
              </a:defRPr>
            </a:pPr>
            <a:r>
              <a:t>What purpose does it serve?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206"/>
          <p:cNvSpPr txBox="1"/>
          <p:nvPr>
            <p:ph type="title"/>
          </p:nvPr>
        </p:nvSpPr>
        <p:spPr>
          <a:xfrm>
            <a:off x="265500" y="1081400"/>
            <a:ext cx="4045200" cy="1710300"/>
          </a:xfrm>
          <a:prstGeom prst="rect">
            <a:avLst/>
          </a:prstGeom>
        </p:spPr>
        <p:txBody>
          <a:bodyPr/>
          <a:lstStyle/>
          <a:p>
            <a:pPr/>
            <a:r>
              <a:t>Characteristics</a:t>
            </a:r>
          </a:p>
        </p:txBody>
      </p:sp>
      <p:sp>
        <p:nvSpPr>
          <p:cNvPr id="191" name="Shape 207"/>
          <p:cNvSpPr txBox="1"/>
          <p:nvPr>
            <p:ph type="body" sz="half" idx="1"/>
          </p:nvPr>
        </p:nvSpPr>
        <p:spPr>
          <a:xfrm>
            <a:off x="4939500" y="724199"/>
            <a:ext cx="3837000" cy="3695102"/>
          </a:xfrm>
          <a:prstGeom prst="rect">
            <a:avLst/>
          </a:prstGeom>
        </p:spPr>
        <p:txBody>
          <a:bodyPr anchor="ctr"/>
          <a:lstStyle/>
          <a:p>
            <a:pPr marL="457200" indent="-342900" algn="l">
              <a:lnSpc>
                <a:spcPct val="115000"/>
              </a:lnSpc>
              <a:buClr>
                <a:srgbClr val="37474F"/>
              </a:buClr>
              <a:buSzPts val="1800"/>
              <a:buFont typeface="Helvetica"/>
              <a:buChar char="●"/>
              <a:defRPr sz="1800">
                <a:solidFill>
                  <a:srgbClr val="37474F"/>
                </a:solidFill>
              </a:defRPr>
            </a:pPr>
            <a:r>
              <a:t>Motivate people</a:t>
            </a:r>
          </a:p>
          <a:p>
            <a:pPr lvl="1" marL="914400" indent="-317500" algn="l">
              <a:lnSpc>
                <a:spcPct val="115000"/>
              </a:lnSpc>
              <a:buClr>
                <a:srgbClr val="37474F"/>
              </a:buClr>
              <a:buSzPts val="1400"/>
              <a:buFont typeface="Helvetica"/>
              <a:buChar char="○"/>
              <a:defRPr sz="1400">
                <a:solidFill>
                  <a:srgbClr val="37474F"/>
                </a:solidFill>
              </a:defRPr>
            </a:pPr>
            <a:r>
              <a:t>Conserve cost and time </a:t>
            </a:r>
          </a:p>
          <a:p>
            <a:pPr marL="0" indent="0" algn="l">
              <a:lnSpc>
                <a:spcPct val="115000"/>
              </a:lnSpc>
              <a:spcBef>
                <a:spcPts val="1600"/>
              </a:spcBef>
              <a:defRPr sz="1800">
                <a:solidFill>
                  <a:srgbClr val="37474F"/>
                </a:solidFill>
              </a:defRPr>
            </a:pPr>
          </a:p>
          <a:p>
            <a:pPr marL="0" indent="0" algn="l">
              <a:lnSpc>
                <a:spcPct val="115000"/>
              </a:lnSpc>
              <a:spcBef>
                <a:spcPts val="1600"/>
              </a:spcBef>
              <a:defRPr sz="1800">
                <a:solidFill>
                  <a:srgbClr val="37474F"/>
                </a:solidFill>
              </a:defRPr>
            </a:pPr>
            <a:r>
              <a:t> </a:t>
            </a:r>
          </a:p>
        </p:txBody>
      </p:sp>
      <p:pic>
        <p:nvPicPr>
          <p:cNvPr id="192" name="Shape 208" descr="Shape 208"/>
          <p:cNvPicPr>
            <a:picLocks noChangeAspect="1"/>
          </p:cNvPicPr>
          <p:nvPr/>
        </p:nvPicPr>
        <p:blipFill>
          <a:blip r:embed="rId2">
            <a:extLst/>
          </a:blip>
          <a:stretch>
            <a:fillRect/>
          </a:stretch>
        </p:blipFill>
        <p:spPr>
          <a:xfrm>
            <a:off x="4815299" y="2550624"/>
            <a:ext cx="4085401" cy="1816726"/>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94" name="Shape 213"/>
          <p:cNvSpPr txBox="1"/>
          <p:nvPr>
            <p:ph type="ctrTitle"/>
          </p:nvPr>
        </p:nvSpPr>
        <p:spPr>
          <a:xfrm>
            <a:off x="671258" y="990799"/>
            <a:ext cx="7801500" cy="1730102"/>
          </a:xfrm>
          <a:prstGeom prst="rect">
            <a:avLst/>
          </a:prstGeom>
        </p:spPr>
        <p:txBody>
          <a:bodyPr/>
          <a:lstStyle/>
          <a:p>
            <a:pPr/>
          </a:p>
        </p:txBody>
      </p:sp>
      <p:pic>
        <p:nvPicPr>
          <p:cNvPr id="195" name="Shape 215" descr="Shape 215"/>
          <p:cNvPicPr>
            <a:picLocks noChangeAspect="1"/>
          </p:cNvPicPr>
          <p:nvPr/>
        </p:nvPicPr>
        <p:blipFill>
          <a:blip r:embed="rId2">
            <a:extLst/>
          </a:blip>
          <a:stretch>
            <a:fillRect/>
          </a:stretch>
        </p:blipFill>
        <p:spPr>
          <a:xfrm>
            <a:off x="1717699" y="990799"/>
            <a:ext cx="6247050" cy="3924800"/>
          </a:xfrm>
          <a:prstGeom prst="rect">
            <a:avLst/>
          </a:prstGeom>
          <a:ln w="12700">
            <a:miter lim="400000"/>
          </a:ln>
        </p:spPr>
      </p:pic>
      <p:sp>
        <p:nvSpPr>
          <p:cNvPr id="196" name="Shape 216"/>
          <p:cNvSpPr txBox="1"/>
          <p:nvPr/>
        </p:nvSpPr>
        <p:spPr>
          <a:xfrm>
            <a:off x="2514175" y="285975"/>
            <a:ext cx="3867301" cy="551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ctr">
              <a:defRPr b="1" sz="2400">
                <a:solidFill>
                  <a:srgbClr val="000000"/>
                </a:solidFill>
                <a:latin typeface="Oswald"/>
                <a:ea typeface="Oswald"/>
                <a:cs typeface="Oswald"/>
                <a:sym typeface="Oswald"/>
              </a:defRPr>
            </a:pPr>
            <a:r>
              <a:t>Implementation</a:t>
            </a:r>
            <a:r>
              <a:rPr b="0">
                <a:latin typeface="+mj-lt"/>
                <a:ea typeface="+mj-ea"/>
                <a:cs typeface="+mj-cs"/>
                <a:sym typeface="Arial"/>
              </a:rPr>
              <a:t> </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221"/>
          <p:cNvSpPr txBox="1"/>
          <p:nvPr>
            <p:ph type="title"/>
          </p:nvPr>
        </p:nvSpPr>
        <p:spPr>
          <a:xfrm>
            <a:off x="265500" y="1081400"/>
            <a:ext cx="4045200" cy="1710300"/>
          </a:xfrm>
          <a:prstGeom prst="rect">
            <a:avLst/>
          </a:prstGeom>
        </p:spPr>
        <p:txBody>
          <a:bodyPr/>
          <a:lstStyle/>
          <a:p>
            <a:pPr/>
            <a:r>
              <a:t>Challenges</a:t>
            </a:r>
          </a:p>
        </p:txBody>
      </p:sp>
      <p:sp>
        <p:nvSpPr>
          <p:cNvPr id="199" name="Shape 222"/>
          <p:cNvSpPr txBox="1"/>
          <p:nvPr>
            <p:ph type="body" sz="half" idx="1"/>
          </p:nvPr>
        </p:nvSpPr>
        <p:spPr>
          <a:xfrm>
            <a:off x="4939500" y="724199"/>
            <a:ext cx="3837000" cy="3695102"/>
          </a:xfrm>
          <a:prstGeom prst="rect">
            <a:avLst/>
          </a:prstGeom>
        </p:spPr>
        <p:txBody>
          <a:bodyPr anchor="ctr"/>
          <a:lstStyle>
            <a:lvl1pPr marL="457200" indent="-342900" algn="l">
              <a:lnSpc>
                <a:spcPct val="115000"/>
              </a:lnSpc>
              <a:buClr>
                <a:srgbClr val="37474F"/>
              </a:buClr>
              <a:buSzPts val="1800"/>
              <a:buFont typeface="Helvetica"/>
              <a:buChar char="●"/>
              <a:defRPr sz="1800">
                <a:solidFill>
                  <a:srgbClr val="37474F"/>
                </a:solidFill>
              </a:defRPr>
            </a:lvl1pPr>
          </a:lstStyle>
          <a:p>
            <a:pPr/>
            <a:r>
              <a:t>Can everyone be reached?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01" name="Shape 227"/>
          <p:cNvSpPr txBox="1"/>
          <p:nvPr>
            <p:ph type="title"/>
          </p:nvPr>
        </p:nvSpPr>
        <p:spPr>
          <a:xfrm>
            <a:off x="260849" y="-1"/>
            <a:ext cx="8622302" cy="519002"/>
          </a:xfrm>
          <a:prstGeom prst="rect">
            <a:avLst/>
          </a:prstGeom>
        </p:spPr>
        <p:txBody>
          <a:bodyPr anchor="t"/>
          <a:lstStyle>
            <a:lvl1pPr algn="ctr" defTabSz="859536">
              <a:spcBef>
                <a:spcPts val="900"/>
              </a:spcBef>
              <a:defRPr b="1" sz="2256">
                <a:solidFill>
                  <a:srgbClr val="000000"/>
                </a:solidFill>
              </a:defRPr>
            </a:lvl1pPr>
          </a:lstStyle>
          <a:p>
            <a:pPr/>
            <a:r>
              <a:t>INTERACTION </a:t>
            </a:r>
          </a:p>
        </p:txBody>
      </p:sp>
      <p:pic>
        <p:nvPicPr>
          <p:cNvPr id="202" name="Shape 228" descr="Shape 228"/>
          <p:cNvPicPr>
            <a:picLocks noChangeAspect="1"/>
          </p:cNvPicPr>
          <p:nvPr/>
        </p:nvPicPr>
        <p:blipFill>
          <a:blip r:embed="rId2">
            <a:extLst/>
          </a:blip>
          <a:stretch>
            <a:fillRect/>
          </a:stretch>
        </p:blipFill>
        <p:spPr>
          <a:xfrm>
            <a:off x="1360350" y="519000"/>
            <a:ext cx="6444277" cy="4372825"/>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33"/>
          <p:cNvSpPr txBox="1"/>
          <p:nvPr>
            <p:ph type="title" idx="4294967295"/>
          </p:nvPr>
        </p:nvSpPr>
        <p:spPr>
          <a:xfrm>
            <a:off x="535774" y="1480149"/>
            <a:ext cx="8430602" cy="3067501"/>
          </a:xfrm>
          <a:prstGeom prst="rect">
            <a:avLst/>
          </a:prstGeom>
        </p:spPr>
        <p:txBody>
          <a:bodyPr/>
          <a:lstStyle>
            <a:lvl1pPr>
              <a:lnSpc>
                <a:spcPct val="111111"/>
              </a:lnSpc>
              <a:defRPr sz="2400">
                <a:solidFill>
                  <a:srgbClr val="F3F3F3"/>
                </a:solidFill>
              </a:defRPr>
            </a:lvl1pPr>
          </a:lstStyle>
          <a:p>
            <a:pPr/>
            <a:r>
              <a:t>Our belief in democracy, our values of tolerance, fairness and justice all compel us to uphold the basic right given by DEMOCRACY, RIGHT TO VOTE to choose our leaders on our own and this is an attempt to make it more comfortable and secure.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04">
                                            <p:bg/>
                                          </p:spTgt>
                                        </p:tgtEl>
                                        <p:attrNameLst>
                                          <p:attrName>style.visibility</p:attrName>
                                        </p:attrNameLst>
                                      </p:cBhvr>
                                      <p:to>
                                        <p:strVal val="visible"/>
                                      </p:to>
                                    </p:set>
                                    <p:animEffect filter="dissolve" transition="in">
                                      <p:cBhvr>
                                        <p:cTn id="7" dur="1"/>
                                        <p:tgtEl>
                                          <p:spTgt spid="204">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204">
                                            <p:txEl>
                                              <p:pRg st="0" end="0"/>
                                            </p:txEl>
                                          </p:spTgt>
                                        </p:tgtEl>
                                        <p:attrNameLst>
                                          <p:attrName>style.visibility</p:attrName>
                                        </p:attrNameLst>
                                      </p:cBhvr>
                                      <p:to>
                                        <p:strVal val="visible"/>
                                      </p:to>
                                    </p:set>
                                    <p:animEffect filter="dissolve" transition="in">
                                      <p:cBhvr>
                                        <p:cTn id="10" dur="1"/>
                                        <p:tgtEl>
                                          <p:spTgt spid="20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204">
                                            <p:txEl>
                                              <p:pRg st="1" end="1"/>
                                            </p:txEl>
                                          </p:spTgt>
                                        </p:tgtEl>
                                        <p:attrNameLst>
                                          <p:attrName>style.visibility</p:attrName>
                                        </p:attrNameLst>
                                      </p:cBhvr>
                                      <p:to>
                                        <p:strVal val="visible"/>
                                      </p:to>
                                    </p:set>
                                    <p:animEffect filter="dissolve" transition="in">
                                      <p:cBhvr>
                                        <p:cTn id="15" dur="1"/>
                                        <p:tgtEl>
                                          <p:spTgt spid="204">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4"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71"/>
          <p:cNvSpPr txBox="1"/>
          <p:nvPr>
            <p:ph type="ctrTitle"/>
          </p:nvPr>
        </p:nvSpPr>
        <p:spPr>
          <a:xfrm>
            <a:off x="671258" y="990799"/>
            <a:ext cx="7801500" cy="1730102"/>
          </a:xfrm>
          <a:prstGeom prst="rect">
            <a:avLst/>
          </a:prstGeom>
        </p:spPr>
        <p:txBody>
          <a:bodyPr/>
          <a:lstStyle/>
          <a:p>
            <a:pPr defTabSz="621791">
              <a:defRPr sz="3264"/>
            </a:pPr>
          </a:p>
          <a:p>
            <a:pPr defTabSz="621791">
              <a:defRPr sz="3264"/>
            </a:pPr>
            <a:r>
              <a:t>Application Development &amp; User Interface Architecture</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38"/>
          <p:cNvSpPr txBox="1"/>
          <p:nvPr>
            <p:ph type="ctrTitle"/>
          </p:nvPr>
        </p:nvSpPr>
        <p:spPr>
          <a:xfrm>
            <a:off x="671258" y="990799"/>
            <a:ext cx="7801500" cy="1730102"/>
          </a:xfrm>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37474F"/>
        </a:solidFill>
      </p:bgPr>
    </p:bg>
    <p:spTree>
      <p:nvGrpSpPr>
        <p:cNvPr id="1" name=""/>
        <p:cNvGrpSpPr/>
        <p:nvPr/>
      </p:nvGrpSpPr>
      <p:grpSpPr>
        <a:xfrm>
          <a:off x="0" y="0"/>
          <a:ext cx="0" cy="0"/>
          <a:chOff x="0" y="0"/>
          <a:chExt cx="0" cy="0"/>
        </a:xfrm>
      </p:grpSpPr>
      <p:sp>
        <p:nvSpPr>
          <p:cNvPr id="208" name="Shape 243"/>
          <p:cNvSpPr txBox="1"/>
          <p:nvPr>
            <p:ph type="title"/>
          </p:nvPr>
        </p:nvSpPr>
        <p:spPr>
          <a:xfrm>
            <a:off x="191349" y="2312249"/>
            <a:ext cx="8622302" cy="519001"/>
          </a:xfrm>
          <a:prstGeom prst="rect">
            <a:avLst/>
          </a:prstGeom>
        </p:spPr>
        <p:txBody>
          <a:bodyPr anchor="t"/>
          <a:lstStyle>
            <a:lvl1pPr algn="ctr" defTabSz="429768">
              <a:spcBef>
                <a:spcPts val="400"/>
              </a:spcBef>
              <a:defRPr b="1" sz="2256">
                <a:solidFill>
                  <a:srgbClr val="F3F3F3"/>
                </a:solidFill>
              </a:defRPr>
            </a:lvl1pPr>
          </a:lstStyle>
          <a:p>
            <a:pPr/>
            <a:r>
              <a:t>Q&amp;A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76"/>
          <p:cNvSpPr txBox="1"/>
          <p:nvPr>
            <p:ph type="title"/>
          </p:nvPr>
        </p:nvSpPr>
        <p:spPr>
          <a:xfrm>
            <a:off x="265500" y="1081400"/>
            <a:ext cx="4045200" cy="1710300"/>
          </a:xfrm>
          <a:prstGeom prst="rect">
            <a:avLst/>
          </a:prstGeom>
        </p:spPr>
        <p:txBody>
          <a:bodyPr/>
          <a:lstStyle/>
          <a:p>
            <a:pPr/>
            <a:r>
              <a:t>Overview</a:t>
            </a:r>
          </a:p>
        </p:txBody>
      </p:sp>
      <p:sp>
        <p:nvSpPr>
          <p:cNvPr id="123" name="Shape 77"/>
          <p:cNvSpPr txBox="1"/>
          <p:nvPr/>
        </p:nvSpPr>
        <p:spPr>
          <a:xfrm>
            <a:off x="4836424" y="1532493"/>
            <a:ext cx="4135801" cy="164296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marL="457200" indent="-317500">
              <a:lnSpc>
                <a:spcPct val="125000"/>
              </a:lnSpc>
              <a:buClr>
                <a:srgbClr val="000000"/>
              </a:buClr>
              <a:buSzPts val="1400"/>
              <a:buAutoNum type="arabicPeriod" startAt="1"/>
              <a:defRPr>
                <a:solidFill>
                  <a:srgbClr val="000000"/>
                </a:solidFill>
              </a:defRPr>
            </a:pPr>
            <a:r>
              <a:t>Focus of this subsystem is to make UI easy to use, attractive, efficient and responsive.</a:t>
            </a:r>
          </a:p>
          <a:p>
            <a:pPr>
              <a:lnSpc>
                <a:spcPct val="125000"/>
              </a:lnSpc>
              <a:defRPr>
                <a:solidFill>
                  <a:srgbClr val="000000"/>
                </a:solidFill>
              </a:defRPr>
            </a:pPr>
          </a:p>
          <a:p>
            <a:pPr marL="457200" indent="-317500">
              <a:lnSpc>
                <a:spcPct val="125000"/>
              </a:lnSpc>
              <a:buClr>
                <a:srgbClr val="000000"/>
              </a:buClr>
              <a:buSzPts val="1400"/>
              <a:buAutoNum type="arabicPeriod" startAt="1"/>
              <a:defRPr>
                <a:solidFill>
                  <a:srgbClr val="000000"/>
                </a:solidFill>
              </a:defRPr>
            </a:pPr>
            <a:r>
              <a:t>The UI should be as user-friendly and lightweight to allow minimal loading speeds even with poor connectivity.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82"/>
          <p:cNvSpPr txBox="1"/>
          <p:nvPr>
            <p:ph type="title"/>
          </p:nvPr>
        </p:nvSpPr>
        <p:spPr>
          <a:xfrm>
            <a:off x="328649" y="493249"/>
            <a:ext cx="3675302" cy="1537502"/>
          </a:xfrm>
          <a:prstGeom prst="rect">
            <a:avLst/>
          </a:prstGeom>
        </p:spPr>
        <p:txBody>
          <a:bodyPr/>
          <a:lstStyle>
            <a:lvl1pPr>
              <a:defRPr sz="2400"/>
            </a:lvl1pPr>
          </a:lstStyle>
          <a:p>
            <a:pPr/>
            <a:r>
              <a:t>What language do you prefer for the user-interface?</a:t>
            </a:r>
          </a:p>
        </p:txBody>
      </p:sp>
      <p:pic>
        <p:nvPicPr>
          <p:cNvPr id="126" name="Shape 83" descr="Shape 83"/>
          <p:cNvPicPr>
            <a:picLocks noChangeAspect="1"/>
          </p:cNvPicPr>
          <p:nvPr/>
        </p:nvPicPr>
        <p:blipFill>
          <a:blip r:embed="rId2">
            <a:extLst/>
          </a:blip>
          <a:stretch>
            <a:fillRect/>
          </a:stretch>
        </p:blipFill>
        <p:spPr>
          <a:xfrm>
            <a:off x="223199" y="2616674"/>
            <a:ext cx="3886201" cy="2114551"/>
          </a:xfrm>
          <a:prstGeom prst="rect">
            <a:avLst/>
          </a:prstGeom>
          <a:ln w="12700">
            <a:miter lim="400000"/>
          </a:ln>
        </p:spPr>
      </p:pic>
      <p:pic>
        <p:nvPicPr>
          <p:cNvPr id="127" name="Shape 84" descr="Shape 84"/>
          <p:cNvPicPr>
            <a:picLocks noChangeAspect="1"/>
          </p:cNvPicPr>
          <p:nvPr/>
        </p:nvPicPr>
        <p:blipFill>
          <a:blip r:embed="rId3">
            <a:extLst/>
          </a:blip>
          <a:stretch>
            <a:fillRect/>
          </a:stretch>
        </p:blipFill>
        <p:spPr>
          <a:xfrm>
            <a:off x="4692746" y="2589450"/>
            <a:ext cx="4137605" cy="2114551"/>
          </a:xfrm>
          <a:prstGeom prst="rect">
            <a:avLst/>
          </a:prstGeom>
          <a:ln w="12700">
            <a:miter lim="400000"/>
          </a:ln>
        </p:spPr>
      </p:pic>
      <p:sp>
        <p:nvSpPr>
          <p:cNvPr id="128" name="Shape 85"/>
          <p:cNvSpPr txBox="1"/>
          <p:nvPr/>
        </p:nvSpPr>
        <p:spPr>
          <a:xfrm>
            <a:off x="4802651" y="543600"/>
            <a:ext cx="3886201" cy="1537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859536">
              <a:defRPr sz="2256">
                <a:latin typeface="Oswald"/>
                <a:ea typeface="Oswald"/>
                <a:cs typeface="Oswald"/>
                <a:sym typeface="Oswald"/>
              </a:defRPr>
            </a:lvl1pPr>
          </a:lstStyle>
          <a:p>
            <a:pPr/>
            <a:r>
              <a:t>How do you want the names of the eligible candidates to be displayed?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lumOff val="55723"/>
          </a:schemeClr>
        </a:solidFill>
      </p:bgPr>
    </p:bg>
    <p:spTree>
      <p:nvGrpSpPr>
        <p:cNvPr id="1" name=""/>
        <p:cNvGrpSpPr/>
        <p:nvPr/>
      </p:nvGrpSpPr>
      <p:grpSpPr>
        <a:xfrm>
          <a:off x="0" y="0"/>
          <a:ext cx="0" cy="0"/>
          <a:chOff x="0" y="0"/>
          <a:chExt cx="0" cy="0"/>
        </a:xfrm>
      </p:grpSpPr>
      <p:pic>
        <p:nvPicPr>
          <p:cNvPr id="130" name="Shape 90" descr="Shape 90"/>
          <p:cNvPicPr>
            <a:picLocks noChangeAspect="1"/>
          </p:cNvPicPr>
          <p:nvPr/>
        </p:nvPicPr>
        <p:blipFill>
          <a:blip r:embed="rId2">
            <a:extLst/>
          </a:blip>
          <a:stretch>
            <a:fillRect/>
          </a:stretch>
        </p:blipFill>
        <p:spPr>
          <a:xfrm>
            <a:off x="1268924" y="33999"/>
            <a:ext cx="6867677" cy="51435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2" name="Shape 95" descr="Shape 95"/>
          <p:cNvPicPr>
            <a:picLocks noChangeAspect="1"/>
          </p:cNvPicPr>
          <p:nvPr/>
        </p:nvPicPr>
        <p:blipFill>
          <a:blip r:embed="rId2">
            <a:extLst/>
          </a:blip>
          <a:stretch>
            <a:fillRect/>
          </a:stretch>
        </p:blipFill>
        <p:spPr>
          <a:xfrm>
            <a:off x="658675" y="716804"/>
            <a:ext cx="2491964" cy="4320146"/>
          </a:xfrm>
          <a:prstGeom prst="rect">
            <a:avLst/>
          </a:prstGeom>
          <a:ln w="12700">
            <a:miter lim="400000"/>
          </a:ln>
        </p:spPr>
      </p:pic>
      <p:pic>
        <p:nvPicPr>
          <p:cNvPr id="133" name="Shape 96" descr="Shape 96"/>
          <p:cNvPicPr>
            <a:picLocks noChangeAspect="1"/>
          </p:cNvPicPr>
          <p:nvPr/>
        </p:nvPicPr>
        <p:blipFill>
          <a:blip r:embed="rId3">
            <a:extLst/>
          </a:blip>
          <a:stretch>
            <a:fillRect/>
          </a:stretch>
        </p:blipFill>
        <p:spPr>
          <a:xfrm>
            <a:off x="3394993" y="716799"/>
            <a:ext cx="2549356" cy="4320146"/>
          </a:xfrm>
          <a:prstGeom prst="rect">
            <a:avLst/>
          </a:prstGeom>
          <a:ln w="12700">
            <a:miter lim="400000"/>
          </a:ln>
        </p:spPr>
      </p:pic>
      <p:pic>
        <p:nvPicPr>
          <p:cNvPr id="134" name="Shape 97" descr="Shape 97"/>
          <p:cNvPicPr>
            <a:picLocks noChangeAspect="1"/>
          </p:cNvPicPr>
          <p:nvPr/>
        </p:nvPicPr>
        <p:blipFill>
          <a:blip r:embed="rId4">
            <a:extLst/>
          </a:blip>
          <a:stretch>
            <a:fillRect/>
          </a:stretch>
        </p:blipFill>
        <p:spPr>
          <a:xfrm>
            <a:off x="6188709" y="716799"/>
            <a:ext cx="2374116" cy="4320146"/>
          </a:xfrm>
          <a:prstGeom prst="rect">
            <a:avLst/>
          </a:prstGeom>
          <a:ln w="12700">
            <a:miter lim="400000"/>
          </a:ln>
        </p:spPr>
      </p:pic>
      <p:sp>
        <p:nvSpPr>
          <p:cNvPr id="135" name="Shape 98"/>
          <p:cNvSpPr txBox="1"/>
          <p:nvPr/>
        </p:nvSpPr>
        <p:spPr>
          <a:xfrm>
            <a:off x="0" y="13225"/>
            <a:ext cx="8966400" cy="7289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lgn="ctr">
              <a:defRPr sz="3600">
                <a:latin typeface="Oswald"/>
                <a:ea typeface="Oswald"/>
                <a:cs typeface="Oswald"/>
                <a:sym typeface="Oswald"/>
              </a:defRPr>
            </a:lvl1pPr>
          </a:lstStyle>
          <a:p>
            <a:pPr/>
            <a:r>
              <a:t>Mockups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7" name="Shape 103" descr="Shape 103"/>
          <p:cNvPicPr>
            <a:picLocks noChangeAspect="1"/>
          </p:cNvPicPr>
          <p:nvPr/>
        </p:nvPicPr>
        <p:blipFill>
          <a:blip r:embed="rId2">
            <a:extLst/>
          </a:blip>
          <a:stretch>
            <a:fillRect/>
          </a:stretch>
        </p:blipFill>
        <p:spPr>
          <a:xfrm>
            <a:off x="357100" y="260237"/>
            <a:ext cx="2590919" cy="4623027"/>
          </a:xfrm>
          <a:prstGeom prst="rect">
            <a:avLst/>
          </a:prstGeom>
          <a:ln w="12700">
            <a:miter lim="400000"/>
          </a:ln>
        </p:spPr>
      </p:pic>
      <p:pic>
        <p:nvPicPr>
          <p:cNvPr id="138" name="Shape 104" descr="Shape 104"/>
          <p:cNvPicPr>
            <a:picLocks noChangeAspect="1"/>
          </p:cNvPicPr>
          <p:nvPr/>
        </p:nvPicPr>
        <p:blipFill>
          <a:blip r:embed="rId3">
            <a:extLst/>
          </a:blip>
          <a:stretch>
            <a:fillRect/>
          </a:stretch>
        </p:blipFill>
        <p:spPr>
          <a:xfrm>
            <a:off x="3220746" y="260237"/>
            <a:ext cx="2607963" cy="4623027"/>
          </a:xfrm>
          <a:prstGeom prst="rect">
            <a:avLst/>
          </a:prstGeom>
          <a:ln w="12700">
            <a:miter lim="400000"/>
          </a:ln>
        </p:spPr>
      </p:pic>
      <p:pic>
        <p:nvPicPr>
          <p:cNvPr id="139" name="Shape 105" descr="Shape 105"/>
          <p:cNvPicPr>
            <a:picLocks noChangeAspect="1"/>
          </p:cNvPicPr>
          <p:nvPr/>
        </p:nvPicPr>
        <p:blipFill>
          <a:blip r:embed="rId4">
            <a:extLst/>
          </a:blip>
          <a:stretch>
            <a:fillRect/>
          </a:stretch>
        </p:blipFill>
        <p:spPr>
          <a:xfrm>
            <a:off x="6101436" y="260237"/>
            <a:ext cx="2607964" cy="462302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1" name="Shape 110" descr="Shape 110"/>
          <p:cNvPicPr>
            <a:picLocks noChangeAspect="1"/>
          </p:cNvPicPr>
          <p:nvPr/>
        </p:nvPicPr>
        <p:blipFill>
          <a:blip r:embed="rId2">
            <a:extLst/>
          </a:blip>
          <a:stretch>
            <a:fillRect/>
          </a:stretch>
        </p:blipFill>
        <p:spPr>
          <a:xfrm>
            <a:off x="472050" y="318363"/>
            <a:ext cx="2537525" cy="4506775"/>
          </a:xfrm>
          <a:prstGeom prst="rect">
            <a:avLst/>
          </a:prstGeom>
          <a:ln w="12700">
            <a:miter lim="400000"/>
          </a:ln>
        </p:spPr>
      </p:pic>
      <p:pic>
        <p:nvPicPr>
          <p:cNvPr id="142" name="Shape 111" descr="Shape 111"/>
          <p:cNvPicPr>
            <a:picLocks noChangeAspect="1"/>
          </p:cNvPicPr>
          <p:nvPr/>
        </p:nvPicPr>
        <p:blipFill>
          <a:blip r:embed="rId3">
            <a:extLst/>
          </a:blip>
          <a:stretch>
            <a:fillRect/>
          </a:stretch>
        </p:blipFill>
        <p:spPr>
          <a:xfrm>
            <a:off x="3274936" y="318363"/>
            <a:ext cx="2537525" cy="4506775"/>
          </a:xfrm>
          <a:prstGeom prst="rect">
            <a:avLst/>
          </a:prstGeom>
          <a:ln w="12700">
            <a:miter lim="400000"/>
          </a:ln>
        </p:spPr>
      </p:pic>
      <p:pic>
        <p:nvPicPr>
          <p:cNvPr id="143" name="Shape 112" descr="Shape 112"/>
          <p:cNvPicPr>
            <a:picLocks noChangeAspect="1"/>
          </p:cNvPicPr>
          <p:nvPr/>
        </p:nvPicPr>
        <p:blipFill>
          <a:blip r:embed="rId4">
            <a:extLst/>
          </a:blip>
          <a:stretch>
            <a:fillRect/>
          </a:stretch>
        </p:blipFill>
        <p:spPr>
          <a:xfrm>
            <a:off x="6077820" y="318363"/>
            <a:ext cx="2504354" cy="450677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late">
  <a:themeElements>
    <a:clrScheme name="Slate">
      <a:dk1>
        <a:srgbClr val="37474F"/>
      </a:dk1>
      <a:lt1>
        <a:srgbClr val="FFFFFF"/>
      </a:lt1>
      <a:dk2>
        <a:srgbClr val="A7A7A7"/>
      </a:dk2>
      <a:lt2>
        <a:srgbClr val="535353"/>
      </a:lt2>
      <a:accent1>
        <a:srgbClr val="616161"/>
      </a:accent1>
      <a:accent2>
        <a:srgbClr val="78909C"/>
      </a:accent2>
      <a:accent3>
        <a:srgbClr val="CACACA"/>
      </a:accent3>
      <a:accent4>
        <a:srgbClr val="64FFDA"/>
      </a:accent4>
      <a:accent5>
        <a:srgbClr val="FFD966"/>
      </a:accent5>
      <a:accent6>
        <a:srgbClr val="F5F5F5"/>
      </a:accent6>
      <a:hlink>
        <a:srgbClr val="0000FF"/>
      </a:hlink>
      <a:folHlink>
        <a:srgbClr val="FF00FF"/>
      </a:folHlink>
    </a:clrScheme>
    <a:fontScheme name="Slate">
      <a:majorFont>
        <a:latin typeface="Arial"/>
        <a:ea typeface="Arial"/>
        <a:cs typeface="Arial"/>
      </a:majorFont>
      <a:minorFont>
        <a:latin typeface="Helvetica"/>
        <a:ea typeface="Helvetica"/>
        <a:cs typeface="Helvetica"/>
      </a:minorFont>
    </a:fontScheme>
    <a:fmtScheme name="S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7474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late">
  <a:themeElements>
    <a:clrScheme name="Slate">
      <a:dk1>
        <a:srgbClr val="000000"/>
      </a:dk1>
      <a:lt1>
        <a:srgbClr val="FFFFFF"/>
      </a:lt1>
      <a:dk2>
        <a:srgbClr val="A7A7A7"/>
      </a:dk2>
      <a:lt2>
        <a:srgbClr val="535353"/>
      </a:lt2>
      <a:accent1>
        <a:srgbClr val="616161"/>
      </a:accent1>
      <a:accent2>
        <a:srgbClr val="78909C"/>
      </a:accent2>
      <a:accent3>
        <a:srgbClr val="CACACA"/>
      </a:accent3>
      <a:accent4>
        <a:srgbClr val="64FFDA"/>
      </a:accent4>
      <a:accent5>
        <a:srgbClr val="FFD966"/>
      </a:accent5>
      <a:accent6>
        <a:srgbClr val="F5F5F5"/>
      </a:accent6>
      <a:hlink>
        <a:srgbClr val="0000FF"/>
      </a:hlink>
      <a:folHlink>
        <a:srgbClr val="FF00FF"/>
      </a:folHlink>
    </a:clrScheme>
    <a:fontScheme name="Slate">
      <a:majorFont>
        <a:latin typeface="Arial"/>
        <a:ea typeface="Arial"/>
        <a:cs typeface="Arial"/>
      </a:majorFont>
      <a:minorFont>
        <a:latin typeface="Helvetica"/>
        <a:ea typeface="Helvetica"/>
        <a:cs typeface="Helvetica"/>
      </a:minorFont>
    </a:fontScheme>
    <a:fmtScheme name="S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7474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