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Default Extension="fntdata" ContentType="application/x-fontdata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_rels/slideLayout1.xml.rels" ContentType="application/vnd.openxmlformats-package.relationships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Обыч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61588F-1909-4346-988A-4802B30FCBA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3C5658F6-8436-44E9-A908-3E3D2ECF4588}" type="slidenum"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&lt;номер&gt;</a:t>
            </a:fld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LibreOffice/25.8.2.2$Windows_X86_64 LibreOffice_project/d401f2107ccab8f924a8e2df40f573aab7605b6f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2025-10-22T11:04:39Z</dcterms:created>
  <dc:creator/>
  <dc:description/>
  <dc:language>ru-RU</dc:language>
  <cp:lastModifiedBy/>
  <cp:revision>0</cp:revision>
  <dc:subject/>
  <dc:title/>
</cp:coreProperties>
</file>