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22" r:id="rId2"/>
    <p:sldId id="523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985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67" r:id="rId47"/>
    <p:sldId id="989" r:id="rId48"/>
    <p:sldId id="569" r:id="rId49"/>
    <p:sldId id="570" r:id="rId50"/>
    <p:sldId id="571" r:id="rId51"/>
    <p:sldId id="572" r:id="rId52"/>
    <p:sldId id="573" r:id="rId53"/>
    <p:sldId id="574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03EB63F-9BE3-B04D-BC1B-D814E4AD6C99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3A6C26BE-D7C6-6C4E-BB03-2A8C7CAB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44" name="Arc 4">
              <a:extLst>
                <a:ext uri="{FF2B5EF4-FFF2-40B4-BE49-F238E27FC236}">
                  <a16:creationId xmlns:a16="http://schemas.microsoft.com/office/drawing/2014/main" id="{A06B205F-86F2-2B42-BA93-7C034565E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0AF62B0-40D5-E040-988E-F844E7A42DF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F8C0432-647C-5D48-8F97-CB373CBF195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AAEF803-1C48-7440-9097-929FFBBE8A5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8D030DEC-3685-5442-AF1A-AA08E81312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BAC01B33-A7DF-7945-9AA1-082F7DC69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BB866E7-DF50-B140-B730-C8B67FD379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78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F350-8F24-6E40-9FB9-9FE124CC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2EF77-D2F6-8C40-A33B-C1FD30B0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45C6-49B9-5248-9A35-C232F937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A77EF-3CCF-004F-A02D-157C8F1A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DEBF4-E569-D843-AA52-5FFFE3A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2B7C-F081-C34F-931D-61B6D92DED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97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1388A-4AEB-9644-8665-EF7E6491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B7931-9970-284C-9AF2-38D74406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67E63-8C15-E04A-A04C-A34810A2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5E1D-0811-B44A-9ECC-AFDE83B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484E0-ECAD-AC41-A240-BCF2DF29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D7729-AE08-F747-8C0A-3047F00D71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05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E9C695-A885-4549-B9E2-EAADE044B42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CDBB9-EE4A-5B47-9429-59783497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60784-1BDC-0748-8E6C-B6145380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22F78-D783-7749-B7C5-A00B6980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98DAC-D159-B049-86B9-D446B0DB2B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9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08CB1-4234-C844-9D8B-217412F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D59C-FB0D-5B48-91CD-1DB6EDBA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97DF4-9BFB-A243-8C8C-9BA72422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C26C8-6285-9944-93BC-C7CB196D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934F-A6A9-7449-AAD2-6CF63C0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A3CB1-318B-AA46-9EEF-EE11875EF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01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D21E-87F7-1F4D-9656-E08B6CCC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08A14-F499-6D4B-AB4C-0FF9CA2F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6DB4D-D6F5-2240-8416-37073D5C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54A10-80D9-9E41-8DD9-61CEECCF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D7291-E1C9-CC40-BAFF-22F57182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23E1-93C4-C049-90B9-4E679E6207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87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CC37-2164-E94F-B423-621AFD84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294B-04D7-5E4B-AA9B-AEE3164F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1F143-30F6-EA43-9DA4-5749177C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96327-6B30-224F-B2B8-4F93DD1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EF9AD-2DAE-DC42-9FC8-6A9A008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7026-A66E-4F48-88DB-D228586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615CB-6307-B946-993C-829214469D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AD09-6357-8342-AA8E-E6A88AE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8AFF1-9CBD-BE43-8C4B-BDEBD5D3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BD3E-A305-FC42-ADD2-E6DBF3F2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B27F39-EEC3-7945-85B7-049B40FC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2371C-EA5A-2A41-92B4-2748AF659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88022-489D-2647-8192-5AD6D87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D5C7F-453A-E34A-BD8B-5857430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3B1C7-A2C5-134B-909C-771D5E5F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CBF2-1757-8A41-8CF4-2D400EE40F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88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0F1A-982B-6E41-856B-B802B6E3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FB6D7-0A24-9544-BEDE-78FF4730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80BC-8553-344E-8D00-006795F1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03570-E569-FA46-98F2-5BE5D018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16E5-5DE0-9947-B189-2C3F39F5F6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5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C473B-B697-5940-BFDC-1F9017F2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1E0D83-8767-7240-8C1F-F1D3C477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4497D-0469-8B40-89B3-8B6073E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2D4AE-BFC0-5A4E-BEF5-E2898EC73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96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B392A-6785-CB4A-BFEF-55F6469D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4E88F-2DAD-8444-A548-E4E209A1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E35F4-19C3-9349-80A4-24249E8F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CBED6-B2FC-AE4A-B16A-64CBF3C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7AD78-4DF0-AD4A-9C14-D956CABE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69EB2-A9DB-4243-9CDC-6E6D39E0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10482-AD84-F748-AF6B-13100E6942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49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4180-EE87-A348-99AD-786E70DD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C7F888-49E0-FE43-9432-24B25F02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10892-E139-9C46-B79C-4F36CBD2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CCBD2-5893-1C45-89F4-ECAE74A4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E5065-A6C1-8940-BE3D-DA9E31B1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0C0EB-BA97-B54D-9CE2-B9FABDEE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BE53-C5D0-9C4B-93A6-235A9756C7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4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577827EE-AF29-904A-8D32-4DED3FE52EA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1B987B61-E1C6-9D45-88B4-C2419AFF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20" name="Arc 4">
              <a:extLst>
                <a:ext uri="{FF2B5EF4-FFF2-40B4-BE49-F238E27FC236}">
                  <a16:creationId xmlns:a16="http://schemas.microsoft.com/office/drawing/2014/main" id="{C7111B40-2A41-0F48-82B3-5C7866C4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A7A5CA-74D3-FF42-9E93-44081ECD3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FDA674-FF91-674E-83FC-735406989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CBAE18C-6B2F-9442-ACCC-C698374A7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25E4BF5-D13E-4E45-8E1D-EB2B19DD3D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9CF14A9B-DCCB-9943-A4A8-884938196AF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67F1D9A-5376-9E44-9099-21243D7A5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92454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4.xml"/><Relationship Id="rId7" Type="http://schemas.openxmlformats.org/officeDocument/2006/relationships/slide" Target="slide2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6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D3D4F963-4813-304F-A72A-8128DBFE3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</a:t>
            </a:r>
            <a:r>
              <a:rPr lang="zh-CN" altLang="en-US" b="1">
                <a:latin typeface="Times New Roman" panose="02020603050405020304" pitchFamily="18" charset="0"/>
              </a:rPr>
              <a:t>５</a:t>
            </a:r>
            <a:r>
              <a:rPr lang="zh-CN" altLang="en-US" b="1"/>
              <a:t>章   输入输出系统</a:t>
            </a:r>
          </a:p>
        </p:txBody>
      </p:sp>
      <p:sp>
        <p:nvSpPr>
          <p:cNvPr id="308227" name="Text Box 3">
            <a:extLst>
              <a:ext uri="{FF2B5EF4-FFF2-40B4-BE49-F238E27FC236}">
                <a16:creationId xmlns:a16="http://schemas.microsoft.com/office/drawing/2014/main" id="{496D5E97-2385-6740-8158-81A62C3D9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5638800"/>
            <a:ext cx="517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5.6 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DMA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方式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28" name="Text Box 4">
            <a:extLst>
              <a:ext uri="{FF2B5EF4-FFF2-40B4-BE49-F238E27FC236}">
                <a16:creationId xmlns:a16="http://schemas.microsoft.com/office/drawing/2014/main" id="{6A475337-94F5-2F43-8C57-4CA54CFF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4891089"/>
            <a:ext cx="4413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5.5  程序中断方式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29" name="Text Box 5">
            <a:extLst>
              <a:ext uri="{FF2B5EF4-FFF2-40B4-BE49-F238E27FC236}">
                <a16:creationId xmlns:a16="http://schemas.microsoft.com/office/drawing/2014/main" id="{DDDBF012-353B-FB4E-8AA2-81ADB8F1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4144964"/>
            <a:ext cx="4641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 action="ppaction://hlinksldjump"/>
              </a:rPr>
              <a:t>5.4  程序查询方式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30" name="Text Box 6">
            <a:extLst>
              <a:ext uri="{FF2B5EF4-FFF2-40B4-BE49-F238E27FC236}">
                <a16:creationId xmlns:a16="http://schemas.microsoft.com/office/drawing/2014/main" id="{2A620492-7FA1-4845-9F5C-D62C9CE09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3397250"/>
            <a:ext cx="433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 action="ppaction://hlinksldjump"/>
              </a:rPr>
              <a:t>5.3 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 action="ppaction://hlinksldjump"/>
              </a:rPr>
              <a:t>I/O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 action="ppaction://hlinksldjump"/>
              </a:rPr>
              <a:t>接口</a:t>
            </a:r>
            <a:endParaRPr kumimoji="1" lang="zh-CN" altLang="en-US" sz="32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31" name="Text Box 7">
            <a:extLst>
              <a:ext uri="{FF2B5EF4-FFF2-40B4-BE49-F238E27FC236}">
                <a16:creationId xmlns:a16="http://schemas.microsoft.com/office/drawing/2014/main" id="{8F1254D7-FB7B-9B40-BEBA-59C8869C3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2651125"/>
            <a:ext cx="418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6" action="ppaction://hlinksldjump"/>
              </a:rPr>
              <a:t>5.2  外部设备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32" name="Text Box 8">
            <a:extLst>
              <a:ext uri="{FF2B5EF4-FFF2-40B4-BE49-F238E27FC236}">
                <a16:creationId xmlns:a16="http://schemas.microsoft.com/office/drawing/2014/main" id="{76D614C0-EA33-F74F-9D79-B4EE3B318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190500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7" action="ppaction://hlinksldjump"/>
              </a:rPr>
              <a:t>5.1  概述</a:t>
            </a:r>
            <a:endParaRPr kumimoji="1" lang="zh-CN" altLang="en-US" sz="32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35" name="AutoShape 1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EB5C261-F703-6641-A9E9-6D469162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10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>
            <a:extLst>
              <a:ext uri="{FF2B5EF4-FFF2-40B4-BE49-F238E27FC236}">
                <a16:creationId xmlns:a16="http://schemas.microsoft.com/office/drawing/2014/main" id="{FDEB5044-4453-974E-9D02-88F6C7968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349250"/>
            <a:ext cx="276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</a:p>
        </p:txBody>
      </p:sp>
      <p:sp>
        <p:nvSpPr>
          <p:cNvPr id="317443" name="Text Box 3">
            <a:extLst>
              <a:ext uri="{FF2B5EF4-FFF2-40B4-BE49-F238E27FC236}">
                <a16:creationId xmlns:a16="http://schemas.microsoft.com/office/drawing/2014/main" id="{F98F3CD8-A648-2149-A594-FFD4CA2F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1209676"/>
            <a:ext cx="5875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主存和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之间有一条直接数据通道</a:t>
            </a:r>
          </a:p>
        </p:txBody>
      </p:sp>
      <p:sp>
        <p:nvSpPr>
          <p:cNvPr id="317444" name="Text Box 4">
            <a:extLst>
              <a:ext uri="{FF2B5EF4-FFF2-40B4-BE49-F238E27FC236}">
                <a16:creationId xmlns:a16="http://schemas.microsoft.com/office/drawing/2014/main" id="{ACF55CBE-BD76-0C41-8D45-744A4502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18938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不中断现行程序</a:t>
            </a:r>
          </a:p>
        </p:txBody>
      </p:sp>
      <p:sp>
        <p:nvSpPr>
          <p:cNvPr id="317445" name="Text Box 5">
            <a:extLst>
              <a:ext uri="{FF2B5EF4-FFF2-40B4-BE49-F238E27FC236}">
                <a16:creationId xmlns:a16="http://schemas.microsoft.com/office/drawing/2014/main" id="{CAEFD75C-A9FD-4B43-BCFF-295F487B2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257333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周期挪用（周期窃取）</a:t>
            </a:r>
          </a:p>
        </p:txBody>
      </p:sp>
      <p:sp>
        <p:nvSpPr>
          <p:cNvPr id="317446" name="Text Box 6">
            <a:extLst>
              <a:ext uri="{FF2B5EF4-FFF2-40B4-BE49-F238E27FC236}">
                <a16:creationId xmlns:a16="http://schemas.microsoft.com/office/drawing/2014/main" id="{1FE5FCB3-F622-314C-A770-6B485DCCF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200400"/>
            <a:ext cx="3951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并行工作</a:t>
            </a:r>
          </a:p>
        </p:txBody>
      </p:sp>
      <p:grpSp>
        <p:nvGrpSpPr>
          <p:cNvPr id="317447" name="Group 7">
            <a:extLst>
              <a:ext uri="{FF2B5EF4-FFF2-40B4-BE49-F238E27FC236}">
                <a16:creationId xmlns:a16="http://schemas.microsoft.com/office/drawing/2014/main" id="{F62FCFF7-1FCF-7C43-89F6-102813BCC34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86200"/>
            <a:ext cx="7467600" cy="2819400"/>
            <a:chOff x="528" y="2448"/>
            <a:chExt cx="4704" cy="1776"/>
          </a:xfrm>
        </p:grpSpPr>
        <p:sp>
          <p:nvSpPr>
            <p:cNvPr id="317448" name="Line 8">
              <a:extLst>
                <a:ext uri="{FF2B5EF4-FFF2-40B4-BE49-F238E27FC236}">
                  <a16:creationId xmlns:a16="http://schemas.microsoft.com/office/drawing/2014/main" id="{F2286CBF-011C-7647-B63B-4C31EC93B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6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49" name="Line 9">
              <a:extLst>
                <a:ext uri="{FF2B5EF4-FFF2-40B4-BE49-F238E27FC236}">
                  <a16:creationId xmlns:a16="http://schemas.microsoft.com/office/drawing/2014/main" id="{A97CF1D1-2064-D54E-A129-C39C474BC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336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50" name="Line 10">
              <a:extLst>
                <a:ext uri="{FF2B5EF4-FFF2-40B4-BE49-F238E27FC236}">
                  <a16:creationId xmlns:a16="http://schemas.microsoft.com/office/drawing/2014/main" id="{01C054C4-D979-774A-83DB-A7BA471F7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34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51" name="Line 11">
              <a:extLst>
                <a:ext uri="{FF2B5EF4-FFF2-40B4-BE49-F238E27FC236}">
                  <a16:creationId xmlns:a16="http://schemas.microsoft.com/office/drawing/2014/main" id="{4427D183-32EE-5F40-A2C4-99997F98C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834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52" name="Line 12">
              <a:extLst>
                <a:ext uri="{FF2B5EF4-FFF2-40B4-BE49-F238E27FC236}">
                  <a16:creationId xmlns:a16="http://schemas.microsoft.com/office/drawing/2014/main" id="{D3B70AD9-6195-3049-A21F-EAED2DA15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62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53" name="Line 13">
              <a:extLst>
                <a:ext uri="{FF2B5EF4-FFF2-40B4-BE49-F238E27FC236}">
                  <a16:creationId xmlns:a16="http://schemas.microsoft.com/office/drawing/2014/main" id="{DFB50490-E251-C349-8248-3346E0A8E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458"/>
              <a:ext cx="0" cy="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54" name="Line 14">
              <a:extLst>
                <a:ext uri="{FF2B5EF4-FFF2-40B4-BE49-F238E27FC236}">
                  <a16:creationId xmlns:a16="http://schemas.microsoft.com/office/drawing/2014/main" id="{C1DCEE32-2CBC-6942-B311-6545E29C1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27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55" name="Text Box 15">
              <a:extLst>
                <a:ext uri="{FF2B5EF4-FFF2-40B4-BE49-F238E27FC236}">
                  <a16:creationId xmlns:a16="http://schemas.microsoft.com/office/drawing/2014/main" id="{B014FF64-59E9-8D45-870B-E4919D459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3072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存取周期结束</a:t>
              </a:r>
            </a:p>
          </p:txBody>
        </p:sp>
        <p:sp>
          <p:nvSpPr>
            <p:cNvPr id="317456" name="Line 16">
              <a:extLst>
                <a:ext uri="{FF2B5EF4-FFF2-40B4-BE49-F238E27FC236}">
                  <a16:creationId xmlns:a16="http://schemas.microsoft.com/office/drawing/2014/main" id="{660D730D-993F-C045-9966-D3B2936A8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9" y="3218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57" name="Text Box 17">
              <a:extLst>
                <a:ext uri="{FF2B5EF4-FFF2-40B4-BE49-F238E27FC236}">
                  <a16:creationId xmlns:a16="http://schemas.microsoft.com/office/drawing/2014/main" id="{CBFC1BA7-5E05-5C4B-8ADA-77885223B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34"/>
              <a:ext cx="1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执行现行程序</a:t>
              </a:r>
            </a:p>
          </p:txBody>
        </p:sp>
        <p:sp>
          <p:nvSpPr>
            <p:cNvPr id="317458" name="Line 18">
              <a:extLst>
                <a:ext uri="{FF2B5EF4-FFF2-40B4-BE49-F238E27FC236}">
                  <a16:creationId xmlns:a16="http://schemas.microsoft.com/office/drawing/2014/main" id="{DDD48237-9272-EA43-B544-9BED49475C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528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59" name="Line 19">
              <a:extLst>
                <a:ext uri="{FF2B5EF4-FFF2-40B4-BE49-F238E27FC236}">
                  <a16:creationId xmlns:a16="http://schemas.microsoft.com/office/drawing/2014/main" id="{13CE9AF3-1C27-3E43-B9E9-A6C84D1E8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9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60" name="Line 20">
              <a:extLst>
                <a:ext uri="{FF2B5EF4-FFF2-40B4-BE49-F238E27FC236}">
                  <a16:creationId xmlns:a16="http://schemas.microsoft.com/office/drawing/2014/main" id="{12DDE442-3988-9643-A4E5-A9CDC5627C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976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61" name="Text Box 21">
              <a:extLst>
                <a:ext uri="{FF2B5EF4-FFF2-40B4-BE49-F238E27FC236}">
                  <a16:creationId xmlns:a16="http://schemas.microsoft.com/office/drawing/2014/main" id="{CCF71FD3-906C-5340-B1C5-7B7BF7F86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834"/>
              <a:ext cx="1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执行现行程序</a:t>
              </a:r>
            </a:p>
          </p:txBody>
        </p:sp>
        <p:sp>
          <p:nvSpPr>
            <p:cNvPr id="317462" name="Text Box 22">
              <a:extLst>
                <a:ext uri="{FF2B5EF4-FFF2-40B4-BE49-F238E27FC236}">
                  <a16:creationId xmlns:a16="http://schemas.microsoft.com/office/drawing/2014/main" id="{FFC3B40A-01C8-F442-9151-5BF3B9A2E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362"/>
              <a:ext cx="8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317463" name="Line 23">
              <a:extLst>
                <a:ext uri="{FF2B5EF4-FFF2-40B4-BE49-F238E27FC236}">
                  <a16:creationId xmlns:a16="http://schemas.microsoft.com/office/drawing/2014/main" id="{BC1421D0-69E2-574A-90B9-6F33E999C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52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64" name="Text Box 24">
              <a:extLst>
                <a:ext uri="{FF2B5EF4-FFF2-40B4-BE49-F238E27FC236}">
                  <a16:creationId xmlns:a16="http://schemas.microsoft.com/office/drawing/2014/main" id="{B2B23624-73BF-9348-B85E-F6374AD9B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" y="3352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启动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317465" name="Line 25">
              <a:extLst>
                <a:ext uri="{FF2B5EF4-FFF2-40B4-BE49-F238E27FC236}">
                  <a16:creationId xmlns:a16="http://schemas.microsoft.com/office/drawing/2014/main" id="{BB8098B4-E4C1-BE43-8E19-19820DD59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615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66" name="Line 26">
              <a:extLst>
                <a:ext uri="{FF2B5EF4-FFF2-40B4-BE49-F238E27FC236}">
                  <a16:creationId xmlns:a16="http://schemas.microsoft.com/office/drawing/2014/main" id="{51889095-B6B5-ED42-9E8F-D18E5FC74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67" name="Text Box 27">
              <a:extLst>
                <a:ext uri="{FF2B5EF4-FFF2-40B4-BE49-F238E27FC236}">
                  <a16:creationId xmlns:a16="http://schemas.microsoft.com/office/drawing/2014/main" id="{37B84645-4550-3845-8A26-E42177942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3592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317468" name="Line 28">
              <a:extLst>
                <a:ext uri="{FF2B5EF4-FFF2-40B4-BE49-F238E27FC236}">
                  <a16:creationId xmlns:a16="http://schemas.microsoft.com/office/drawing/2014/main" id="{8184440C-F7A6-F84E-8EC4-49DF133E37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92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69" name="Line 29">
              <a:extLst>
                <a:ext uri="{FF2B5EF4-FFF2-40B4-BE49-F238E27FC236}">
                  <a16:creationId xmlns:a16="http://schemas.microsoft.com/office/drawing/2014/main" id="{AFBCC4DB-4B72-BF49-9293-127D5F941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0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70" name="Text Box 30">
              <a:extLst>
                <a:ext uri="{FF2B5EF4-FFF2-40B4-BE49-F238E27FC236}">
                  <a16:creationId xmlns:a16="http://schemas.microsoft.com/office/drawing/2014/main" id="{2FA90375-594D-4A45-BEEA-3E75F362C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592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317471" name="Text Box 31">
              <a:extLst>
                <a:ext uri="{FF2B5EF4-FFF2-40B4-BE49-F238E27FC236}">
                  <a16:creationId xmlns:a16="http://schemas.microsoft.com/office/drawing/2014/main" id="{6A47D5E4-1F13-384A-B77F-9C2CF206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" y="2448"/>
              <a:ext cx="10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一个存取周期</a:t>
              </a:r>
            </a:p>
          </p:txBody>
        </p:sp>
        <p:sp>
          <p:nvSpPr>
            <p:cNvPr id="317472" name="Text Box 32">
              <a:extLst>
                <a:ext uri="{FF2B5EF4-FFF2-40B4-BE49-F238E27FC236}">
                  <a16:creationId xmlns:a16="http://schemas.microsoft.com/office/drawing/2014/main" id="{C19FA793-1DE7-6E41-BAB7-0F26908C1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974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实现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与主存之间的传送</a:t>
              </a:r>
            </a:p>
          </p:txBody>
        </p:sp>
        <p:sp>
          <p:nvSpPr>
            <p:cNvPr id="317473" name="Line 33">
              <a:extLst>
                <a:ext uri="{FF2B5EF4-FFF2-40B4-BE49-F238E27FC236}">
                  <a16:creationId xmlns:a16="http://schemas.microsoft.com/office/drawing/2014/main" id="{D4EB4BB8-317E-5248-A3C8-0E592947C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474" name="Line 34">
              <a:extLst>
                <a:ext uri="{FF2B5EF4-FFF2-40B4-BE49-F238E27FC236}">
                  <a16:creationId xmlns:a16="http://schemas.microsoft.com/office/drawing/2014/main" id="{44BF170D-40DB-FB4B-AAEC-20C6AA941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64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7475" name="Rectangle 35">
            <a:extLst>
              <a:ext uri="{FF2B5EF4-FFF2-40B4-BE49-F238E27FC236}">
                <a16:creationId xmlns:a16="http://schemas.microsoft.com/office/drawing/2014/main" id="{40804EC9-C5F7-4B46-B2DC-88DC1AD3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5.1</a:t>
            </a:r>
          </a:p>
        </p:txBody>
      </p:sp>
      <p:sp>
        <p:nvSpPr>
          <p:cNvPr id="317476" name="AutoShape 3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87EE521-7FF5-5C4F-A54B-EAE897E4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1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  <p:bldP spid="317444" grpId="0" autoUpdateAnimBg="0"/>
      <p:bldP spid="317445" grpId="0" autoUpdateAnimBg="0"/>
      <p:bldP spid="3174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>
            <a:extLst>
              <a:ext uri="{FF2B5EF4-FFF2-40B4-BE49-F238E27FC236}">
                <a16:creationId xmlns:a16="http://schemas.microsoft.com/office/drawing/2014/main" id="{C71138CD-A793-0441-9F4B-DF4BBBBA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71450"/>
            <a:ext cx="5710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三种方式的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工作效率比较</a:t>
            </a:r>
          </a:p>
        </p:txBody>
      </p:sp>
      <p:grpSp>
        <p:nvGrpSpPr>
          <p:cNvPr id="318467" name="Group 3">
            <a:extLst>
              <a:ext uri="{FF2B5EF4-FFF2-40B4-BE49-F238E27FC236}">
                <a16:creationId xmlns:a16="http://schemas.microsoft.com/office/drawing/2014/main" id="{9B761BDE-0C0E-184D-AAE3-F7D6D13ACF9E}"/>
              </a:ext>
            </a:extLst>
          </p:cNvPr>
          <p:cNvGrpSpPr>
            <a:grpSpLocks/>
          </p:cNvGrpSpPr>
          <p:nvPr/>
        </p:nvGrpSpPr>
        <p:grpSpPr bwMode="auto">
          <a:xfrm>
            <a:off x="1824038" y="4629150"/>
            <a:ext cx="8158162" cy="2228850"/>
            <a:chOff x="189" y="2916"/>
            <a:chExt cx="5139" cy="1404"/>
          </a:xfrm>
        </p:grpSpPr>
        <p:sp>
          <p:nvSpPr>
            <p:cNvPr id="318468" name="Line 4">
              <a:extLst>
                <a:ext uri="{FF2B5EF4-FFF2-40B4-BE49-F238E27FC236}">
                  <a16:creationId xmlns:a16="http://schemas.microsoft.com/office/drawing/2014/main" id="{D7C7BF4B-8359-0642-85C0-BAFD24FBF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69" name="Line 5">
              <a:extLst>
                <a:ext uri="{FF2B5EF4-FFF2-40B4-BE49-F238E27FC236}">
                  <a16:creationId xmlns:a16="http://schemas.microsoft.com/office/drawing/2014/main" id="{D46E4317-271F-6142-ACFA-9743A6B64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70" name="Line 6">
              <a:extLst>
                <a:ext uri="{FF2B5EF4-FFF2-40B4-BE49-F238E27FC236}">
                  <a16:creationId xmlns:a16="http://schemas.microsoft.com/office/drawing/2014/main" id="{89CB11C2-357D-1B4B-87B4-715B31D96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71" name="Line 7">
              <a:extLst>
                <a:ext uri="{FF2B5EF4-FFF2-40B4-BE49-F238E27FC236}">
                  <a16:creationId xmlns:a16="http://schemas.microsoft.com/office/drawing/2014/main" id="{85E5471B-9BDC-1F4D-B4FF-1D6FCF2C5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72" name="Line 8">
              <a:extLst>
                <a:ext uri="{FF2B5EF4-FFF2-40B4-BE49-F238E27FC236}">
                  <a16:creationId xmlns:a16="http://schemas.microsoft.com/office/drawing/2014/main" id="{63E4EF9F-2B4B-A245-AE5E-A569DD1CA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3782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73" name="Line 9">
              <a:extLst>
                <a:ext uri="{FF2B5EF4-FFF2-40B4-BE49-F238E27FC236}">
                  <a16:creationId xmlns:a16="http://schemas.microsoft.com/office/drawing/2014/main" id="{C5ED5F7C-798A-FF47-A23A-B28069DFF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878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74" name="Line 10">
              <a:extLst>
                <a:ext uri="{FF2B5EF4-FFF2-40B4-BE49-F238E27FC236}">
                  <a16:creationId xmlns:a16="http://schemas.microsoft.com/office/drawing/2014/main" id="{E4CCF61B-B0E8-BF4C-ABD2-F63105177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3247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75" name="Text Box 11">
              <a:extLst>
                <a:ext uri="{FF2B5EF4-FFF2-40B4-BE49-F238E27FC236}">
                  <a16:creationId xmlns:a16="http://schemas.microsoft.com/office/drawing/2014/main" id="{9A1BF892-D23F-AF49-915B-3AC71C4D6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3492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存取周期结束</a:t>
              </a:r>
            </a:p>
          </p:txBody>
        </p:sp>
        <p:sp>
          <p:nvSpPr>
            <p:cNvPr id="318476" name="Line 12">
              <a:extLst>
                <a:ext uri="{FF2B5EF4-FFF2-40B4-BE49-F238E27FC236}">
                  <a16:creationId xmlns:a16="http://schemas.microsoft.com/office/drawing/2014/main" id="{5B5FB62D-5F0A-C445-BF04-CE4CEDE47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" y="3638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77" name="Text Box 13">
              <a:extLst>
                <a:ext uri="{FF2B5EF4-FFF2-40B4-BE49-F238E27FC236}">
                  <a16:creationId xmlns:a16="http://schemas.microsoft.com/office/drawing/2014/main" id="{58A728BA-7D8F-9A49-A132-E8E2C887C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1" y="3254"/>
              <a:ext cx="1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执行现行程序</a:t>
              </a:r>
            </a:p>
          </p:txBody>
        </p:sp>
        <p:sp>
          <p:nvSpPr>
            <p:cNvPr id="318478" name="Line 14">
              <a:extLst>
                <a:ext uri="{FF2B5EF4-FFF2-40B4-BE49-F238E27FC236}">
                  <a16:creationId xmlns:a16="http://schemas.microsoft.com/office/drawing/2014/main" id="{8389919B-9564-8640-AFE7-B8701997FA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17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79" name="Line 15">
              <a:extLst>
                <a:ext uri="{FF2B5EF4-FFF2-40B4-BE49-F238E27FC236}">
                  <a16:creationId xmlns:a16="http://schemas.microsoft.com/office/drawing/2014/main" id="{DF277EA8-738C-1D4E-8243-41D9D3123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80" name="Line 16">
              <a:extLst>
                <a:ext uri="{FF2B5EF4-FFF2-40B4-BE49-F238E27FC236}">
                  <a16:creationId xmlns:a16="http://schemas.microsoft.com/office/drawing/2014/main" id="{F660CD24-0055-D145-85CB-610EBE47A0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072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81" name="Text Box 17">
              <a:extLst>
                <a:ext uri="{FF2B5EF4-FFF2-40B4-BE49-F238E27FC236}">
                  <a16:creationId xmlns:a16="http://schemas.microsoft.com/office/drawing/2014/main" id="{D3A189A2-A5A0-CC45-9DC0-E160BDC78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" y="3254"/>
              <a:ext cx="1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执行现行程序</a:t>
              </a:r>
            </a:p>
          </p:txBody>
        </p:sp>
        <p:sp>
          <p:nvSpPr>
            <p:cNvPr id="318482" name="Text Box 18">
              <a:extLst>
                <a:ext uri="{FF2B5EF4-FFF2-40B4-BE49-F238E27FC236}">
                  <a16:creationId xmlns:a16="http://schemas.microsoft.com/office/drawing/2014/main" id="{2CE133B5-9564-D749-8D05-FA502F7E8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3782"/>
              <a:ext cx="8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318483" name="Line 19">
              <a:extLst>
                <a:ext uri="{FF2B5EF4-FFF2-40B4-BE49-F238E27FC236}">
                  <a16:creationId xmlns:a16="http://schemas.microsoft.com/office/drawing/2014/main" id="{756169F8-A197-F341-92E5-CD2705D0A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3772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84" name="Text Box 20">
              <a:extLst>
                <a:ext uri="{FF2B5EF4-FFF2-40B4-BE49-F238E27FC236}">
                  <a16:creationId xmlns:a16="http://schemas.microsoft.com/office/drawing/2014/main" id="{1028B21C-BDCC-604D-B787-B39C38CA0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3772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启动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318485" name="Line 21">
              <a:extLst>
                <a:ext uri="{FF2B5EF4-FFF2-40B4-BE49-F238E27FC236}">
                  <a16:creationId xmlns:a16="http://schemas.microsoft.com/office/drawing/2014/main" id="{041294EB-2A62-004A-8F67-17E456DB1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4035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86" name="Line 22">
              <a:extLst>
                <a:ext uri="{FF2B5EF4-FFF2-40B4-BE49-F238E27FC236}">
                  <a16:creationId xmlns:a16="http://schemas.microsoft.com/office/drawing/2014/main" id="{965A362F-B6FC-E449-BF1B-2A5A2ECB8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7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87" name="Text Box 23">
              <a:extLst>
                <a:ext uri="{FF2B5EF4-FFF2-40B4-BE49-F238E27FC236}">
                  <a16:creationId xmlns:a16="http://schemas.microsoft.com/office/drawing/2014/main" id="{6AECF463-5BAD-B248-97F3-8990757FB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4012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318488" name="Line 24">
              <a:extLst>
                <a:ext uri="{FF2B5EF4-FFF2-40B4-BE49-F238E27FC236}">
                  <a16:creationId xmlns:a16="http://schemas.microsoft.com/office/drawing/2014/main" id="{B600F3E5-7DEA-EE4D-A07F-C26B7A12B4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81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89" name="Line 25">
              <a:extLst>
                <a:ext uri="{FF2B5EF4-FFF2-40B4-BE49-F238E27FC236}">
                  <a16:creationId xmlns:a16="http://schemas.microsoft.com/office/drawing/2014/main" id="{25146C37-3C10-1A49-9076-1E55F3C73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90" name="Text Box 26">
              <a:extLst>
                <a:ext uri="{FF2B5EF4-FFF2-40B4-BE49-F238E27FC236}">
                  <a16:creationId xmlns:a16="http://schemas.microsoft.com/office/drawing/2014/main" id="{2A479820-D4E8-854E-A5A5-6ABD053BE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4012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318491" name="Freeform 27">
              <a:extLst>
                <a:ext uri="{FF2B5EF4-FFF2-40B4-BE49-F238E27FC236}">
                  <a16:creationId xmlns:a16="http://schemas.microsoft.com/office/drawing/2014/main" id="{9F3900A5-8D7C-A748-A771-3EB4D01D9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3062"/>
              <a:ext cx="483" cy="202"/>
            </a:xfrm>
            <a:custGeom>
              <a:avLst/>
              <a:gdLst>
                <a:gd name="T0" fmla="*/ 528 w 528"/>
                <a:gd name="T1" fmla="*/ 240 h 240"/>
                <a:gd name="T2" fmla="*/ 480 w 528"/>
                <a:gd name="T3" fmla="*/ 144 h 240"/>
                <a:gd name="T4" fmla="*/ 336 w 528"/>
                <a:gd name="T5" fmla="*/ 48 h 240"/>
                <a:gd name="T6" fmla="*/ 192 w 528"/>
                <a:gd name="T7" fmla="*/ 0 h 240"/>
                <a:gd name="T8" fmla="*/ 0 w 528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240">
                  <a:moveTo>
                    <a:pt x="528" y="240"/>
                  </a:moveTo>
                  <a:lnTo>
                    <a:pt x="480" y="144"/>
                  </a:lnTo>
                  <a:lnTo>
                    <a:pt x="336" y="48"/>
                  </a:lnTo>
                  <a:lnTo>
                    <a:pt x="192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92" name="Text Box 28">
              <a:extLst>
                <a:ext uri="{FF2B5EF4-FFF2-40B4-BE49-F238E27FC236}">
                  <a16:creationId xmlns:a16="http://schemas.microsoft.com/office/drawing/2014/main" id="{50D1BC7D-A165-F44B-B37D-CE87DD33F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916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一个存取周期</a:t>
              </a:r>
            </a:p>
          </p:txBody>
        </p:sp>
        <p:sp>
          <p:nvSpPr>
            <p:cNvPr id="318493" name="Freeform 29">
              <a:extLst>
                <a:ext uri="{FF2B5EF4-FFF2-40B4-BE49-F238E27FC236}">
                  <a16:creationId xmlns:a16="http://schemas.microsoft.com/office/drawing/2014/main" id="{B4B91B8A-D411-9349-9A4E-B39F52240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4080"/>
              <a:ext cx="960" cy="192"/>
            </a:xfrm>
            <a:custGeom>
              <a:avLst/>
              <a:gdLst>
                <a:gd name="T0" fmla="*/ 0 w 1056"/>
                <a:gd name="T1" fmla="*/ 0 h 192"/>
                <a:gd name="T2" fmla="*/ 0 w 1056"/>
                <a:gd name="T3" fmla="*/ 96 h 192"/>
                <a:gd name="T4" fmla="*/ 48 w 1056"/>
                <a:gd name="T5" fmla="*/ 192 h 192"/>
                <a:gd name="T6" fmla="*/ 864 w 1056"/>
                <a:gd name="T7" fmla="*/ 192 h 192"/>
                <a:gd name="T8" fmla="*/ 1056 w 1056"/>
                <a:gd name="T9" fmla="*/ 4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92">
                  <a:moveTo>
                    <a:pt x="0" y="0"/>
                  </a:moveTo>
                  <a:lnTo>
                    <a:pt x="0" y="96"/>
                  </a:lnTo>
                  <a:lnTo>
                    <a:pt x="48" y="192"/>
                  </a:lnTo>
                  <a:lnTo>
                    <a:pt x="864" y="192"/>
                  </a:lnTo>
                  <a:lnTo>
                    <a:pt x="1056" y="4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494" name="Text Box 30">
              <a:extLst>
                <a:ext uri="{FF2B5EF4-FFF2-40B4-BE49-F238E27FC236}">
                  <a16:creationId xmlns:a16="http://schemas.microsoft.com/office/drawing/2014/main" id="{8A984721-4BB1-E942-AE11-1D674CFE0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878"/>
              <a:ext cx="115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实现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与主存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之间的传送</a:t>
              </a:r>
            </a:p>
          </p:txBody>
        </p:sp>
        <p:sp>
          <p:nvSpPr>
            <p:cNvPr id="318495" name="Text Box 31">
              <a:extLst>
                <a:ext uri="{FF2B5EF4-FFF2-40B4-BE49-F238E27FC236}">
                  <a16:creationId xmlns:a16="http://schemas.microsoft.com/office/drawing/2014/main" id="{67B01A80-1918-714A-AD2C-E0ED4CFA6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354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496" name="Line 32">
              <a:extLst>
                <a:ext uri="{FF2B5EF4-FFF2-40B4-BE49-F238E27FC236}">
                  <a16:creationId xmlns:a16="http://schemas.microsoft.com/office/drawing/2014/main" id="{F1C0D94A-2062-2048-A70C-52EEB7338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4032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8497" name="Group 33">
            <a:extLst>
              <a:ext uri="{FF2B5EF4-FFF2-40B4-BE49-F238E27FC236}">
                <a16:creationId xmlns:a16="http://schemas.microsoft.com/office/drawing/2014/main" id="{8A663B6D-A6DD-F74C-9223-A2B91716BECE}"/>
              </a:ext>
            </a:extLst>
          </p:cNvPr>
          <p:cNvGrpSpPr>
            <a:grpSpLocks/>
          </p:cNvGrpSpPr>
          <p:nvPr/>
        </p:nvGrpSpPr>
        <p:grpSpPr bwMode="auto">
          <a:xfrm>
            <a:off x="1824038" y="760413"/>
            <a:ext cx="8332788" cy="1433512"/>
            <a:chOff x="189" y="479"/>
            <a:chExt cx="5249" cy="903"/>
          </a:xfrm>
        </p:grpSpPr>
        <p:grpSp>
          <p:nvGrpSpPr>
            <p:cNvPr id="318498" name="Group 34">
              <a:extLst>
                <a:ext uri="{FF2B5EF4-FFF2-40B4-BE49-F238E27FC236}">
                  <a16:creationId xmlns:a16="http://schemas.microsoft.com/office/drawing/2014/main" id="{C8D4276A-7844-2D4D-B06B-FA314D207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" y="479"/>
              <a:ext cx="5249" cy="903"/>
              <a:chOff x="189" y="479"/>
              <a:chExt cx="5249" cy="903"/>
            </a:xfrm>
          </p:grpSpPr>
          <p:sp>
            <p:nvSpPr>
              <p:cNvPr id="318499" name="Text Box 35">
                <a:extLst>
                  <a:ext uri="{FF2B5EF4-FFF2-40B4-BE49-F238E27FC236}">
                    <a16:creationId xmlns:a16="http://schemas.microsoft.com/office/drawing/2014/main" id="{98567E3A-C0F8-EF47-8C52-150EA7168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" y="66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500" name="Line 36">
                <a:extLst>
                  <a:ext uri="{FF2B5EF4-FFF2-40B4-BE49-F238E27FC236}">
                    <a16:creationId xmlns:a16="http://schemas.microsoft.com/office/drawing/2014/main" id="{17E28E5C-941F-4B43-ACEA-47562BFC8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7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01" name="Line 37">
                <a:extLst>
                  <a:ext uri="{FF2B5EF4-FFF2-40B4-BE49-F238E27FC236}">
                    <a16:creationId xmlns:a16="http://schemas.microsoft.com/office/drawing/2014/main" id="{C09B6DBC-3076-604A-A0B1-2C5AF19CB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1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02" name="Line 38">
                <a:extLst>
                  <a:ext uri="{FF2B5EF4-FFF2-40B4-BE49-F238E27FC236}">
                    <a16:creationId xmlns:a16="http://schemas.microsoft.com/office/drawing/2014/main" id="{9EEC28B9-2166-A84F-8060-9C4FCF286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1" y="518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03" name="Line 39">
                <a:extLst>
                  <a:ext uri="{FF2B5EF4-FFF2-40B4-BE49-F238E27FC236}">
                    <a16:creationId xmlns:a16="http://schemas.microsoft.com/office/drawing/2014/main" id="{98EC11DE-2A03-6340-B8D3-68E807A37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7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04" name="Line 40">
                <a:extLst>
                  <a:ext uri="{FF2B5EF4-FFF2-40B4-BE49-F238E27FC236}">
                    <a16:creationId xmlns:a16="http://schemas.microsoft.com/office/drawing/2014/main" id="{271EF231-CC21-AE47-B348-6ABC3B9E0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63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05" name="Text Box 41">
                <a:extLst>
                  <a:ext uri="{FF2B5EF4-FFF2-40B4-BE49-F238E27FC236}">
                    <a16:creationId xmlns:a16="http://schemas.microsoft.com/office/drawing/2014/main" id="{8B854203-4873-394D-BF86-FDC957B42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3" y="501"/>
                <a:ext cx="78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r>
                  <a:rPr kumimoji="1" lang="en-US" altLang="zh-CN" sz="9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现行程序</a:t>
                </a:r>
              </a:p>
            </p:txBody>
          </p:sp>
          <p:sp>
            <p:nvSpPr>
              <p:cNvPr id="318506" name="Line 42">
                <a:extLst>
                  <a:ext uri="{FF2B5EF4-FFF2-40B4-BE49-F238E27FC236}">
                    <a16:creationId xmlns:a16="http://schemas.microsoft.com/office/drawing/2014/main" id="{645EB1DA-804F-8445-A31D-FCBE91422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07" name="Line 43">
                <a:extLst>
                  <a:ext uri="{FF2B5EF4-FFF2-40B4-BE49-F238E27FC236}">
                    <a16:creationId xmlns:a16="http://schemas.microsoft.com/office/drawing/2014/main" id="{3191030E-EDDD-484D-BB3C-17404017B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427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08" name="Line 44">
                <a:extLst>
                  <a:ext uri="{FF2B5EF4-FFF2-40B4-BE49-F238E27FC236}">
                    <a16:creationId xmlns:a16="http://schemas.microsoft.com/office/drawing/2014/main" id="{C9726037-E349-144C-BBB7-5106EF54F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09" name="Text Box 45">
                <a:extLst>
                  <a:ext uri="{FF2B5EF4-FFF2-40B4-BE49-F238E27FC236}">
                    <a16:creationId xmlns:a16="http://schemas.microsoft.com/office/drawing/2014/main" id="{0F663D1E-6129-D84E-9395-4DC62E911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1" y="604"/>
                <a:ext cx="21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查询等待并传输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</a:t>
                </a:r>
              </a:p>
            </p:txBody>
          </p:sp>
          <p:sp>
            <p:nvSpPr>
              <p:cNvPr id="318510" name="Text Box 46">
                <a:extLst>
                  <a:ext uri="{FF2B5EF4-FFF2-40B4-BE49-F238E27FC236}">
                    <a16:creationId xmlns:a16="http://schemas.microsoft.com/office/drawing/2014/main" id="{830ACA3E-6B3A-DC4B-9EAD-8B942175D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5" y="479"/>
                <a:ext cx="833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 </a:t>
                </a:r>
                <a:r>
                  <a:rPr kumimoji="1" lang="en-US" altLang="zh-CN" sz="9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现行程序</a:t>
                </a:r>
              </a:p>
            </p:txBody>
          </p:sp>
          <p:sp>
            <p:nvSpPr>
              <p:cNvPr id="318511" name="Line 47">
                <a:extLst>
                  <a:ext uri="{FF2B5EF4-FFF2-40B4-BE49-F238E27FC236}">
                    <a16:creationId xmlns:a16="http://schemas.microsoft.com/office/drawing/2014/main" id="{2B993698-3B86-F64B-AD72-E368D428E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1" y="950"/>
                <a:ext cx="0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12" name="Line 48">
                <a:extLst>
                  <a:ext uri="{FF2B5EF4-FFF2-40B4-BE49-F238E27FC236}">
                    <a16:creationId xmlns:a16="http://schemas.microsoft.com/office/drawing/2014/main" id="{DC4E44A9-4105-B340-8E2A-7D286ADF9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1" y="1152"/>
                <a:ext cx="0" cy="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13" name="Text Box 49">
                <a:extLst>
                  <a:ext uri="{FF2B5EF4-FFF2-40B4-BE49-F238E27FC236}">
                    <a16:creationId xmlns:a16="http://schemas.microsoft.com/office/drawing/2014/main" id="{B720897A-662B-A149-BA3F-C4B2458ED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" y="950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启动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</a:p>
            </p:txBody>
          </p:sp>
          <p:grpSp>
            <p:nvGrpSpPr>
              <p:cNvPr id="318514" name="Group 50">
                <a:extLst>
                  <a:ext uri="{FF2B5EF4-FFF2-40B4-BE49-F238E27FC236}">
                    <a16:creationId xmlns:a16="http://schemas.microsoft.com/office/drawing/2014/main" id="{E598496A-48FD-F84D-92F7-E19231B565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" y="954"/>
                <a:ext cx="4704" cy="6"/>
                <a:chOff x="336" y="954"/>
                <a:chExt cx="4704" cy="6"/>
              </a:xfrm>
            </p:grpSpPr>
            <p:sp>
              <p:nvSpPr>
                <p:cNvPr id="318515" name="Line 51">
                  <a:extLst>
                    <a:ext uri="{FF2B5EF4-FFF2-40B4-BE49-F238E27FC236}">
                      <a16:creationId xmlns:a16="http://schemas.microsoft.com/office/drawing/2014/main" id="{F0E8195C-CBD8-CD44-BECD-250917322B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954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8516" name="Line 52">
                  <a:extLst>
                    <a:ext uri="{FF2B5EF4-FFF2-40B4-BE49-F238E27FC236}">
                      <a16:creationId xmlns:a16="http://schemas.microsoft.com/office/drawing/2014/main" id="{66797255-AD7E-B240-B234-03FE5197B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60"/>
                  <a:ext cx="26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8517" name="Line 53">
                  <a:extLst>
                    <a:ext uri="{FF2B5EF4-FFF2-40B4-BE49-F238E27FC236}">
                      <a16:creationId xmlns:a16="http://schemas.microsoft.com/office/drawing/2014/main" id="{B8887D9D-D9FA-F44B-8828-8A97AE98EF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96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318518" name="Group 54">
              <a:extLst>
                <a:ext uri="{FF2B5EF4-FFF2-40B4-BE49-F238E27FC236}">
                  <a16:creationId xmlns:a16="http://schemas.microsoft.com/office/drawing/2014/main" id="{D2B876D4-4D2D-BE42-B5D5-40E7E1068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1" y="1094"/>
              <a:ext cx="2640" cy="250"/>
              <a:chOff x="1821" y="1094"/>
              <a:chExt cx="2640" cy="250"/>
            </a:xfrm>
          </p:grpSpPr>
          <p:sp>
            <p:nvSpPr>
              <p:cNvPr id="318519" name="Text Box 55">
                <a:extLst>
                  <a:ext uri="{FF2B5EF4-FFF2-40B4-BE49-F238E27FC236}">
                    <a16:creationId xmlns:a16="http://schemas.microsoft.com/office/drawing/2014/main" id="{61F4648A-A994-254E-8B7E-3559B56D6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1" y="1094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准备及传送</a:t>
                </a:r>
              </a:p>
            </p:txBody>
          </p:sp>
          <p:sp>
            <p:nvSpPr>
              <p:cNvPr id="318520" name="Line 56">
                <a:extLst>
                  <a:ext uri="{FF2B5EF4-FFF2-40B4-BE49-F238E27FC236}">
                    <a16:creationId xmlns:a16="http://schemas.microsoft.com/office/drawing/2014/main" id="{F328B3B4-44DA-E543-A97E-E49EF31EF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7" y="1200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21" name="Line 57">
                <a:extLst>
                  <a:ext uri="{FF2B5EF4-FFF2-40B4-BE49-F238E27FC236}">
                    <a16:creationId xmlns:a16="http://schemas.microsoft.com/office/drawing/2014/main" id="{C7FC4571-8BA7-4F44-95FF-4B016B1BD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1" y="120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18522" name="Group 58">
            <a:extLst>
              <a:ext uri="{FF2B5EF4-FFF2-40B4-BE49-F238E27FC236}">
                <a16:creationId xmlns:a16="http://schemas.microsoft.com/office/drawing/2014/main" id="{3601389E-9A36-0840-B60F-A21DBD3629AC}"/>
              </a:ext>
            </a:extLst>
          </p:cNvPr>
          <p:cNvGrpSpPr>
            <a:grpSpLocks/>
          </p:cNvGrpSpPr>
          <p:nvPr/>
        </p:nvGrpSpPr>
        <p:grpSpPr bwMode="auto">
          <a:xfrm>
            <a:off x="1824038" y="2209801"/>
            <a:ext cx="8310562" cy="2536825"/>
            <a:chOff x="189" y="1392"/>
            <a:chExt cx="5235" cy="1598"/>
          </a:xfrm>
        </p:grpSpPr>
        <p:sp>
          <p:nvSpPr>
            <p:cNvPr id="318523" name="Line 59">
              <a:extLst>
                <a:ext uri="{FF2B5EF4-FFF2-40B4-BE49-F238E27FC236}">
                  <a16:creationId xmlns:a16="http://schemas.microsoft.com/office/drawing/2014/main" id="{C78B1265-0409-F547-BD21-15FBB8E3F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071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24" name="Line 60">
              <a:extLst>
                <a:ext uri="{FF2B5EF4-FFF2-40B4-BE49-F238E27FC236}">
                  <a16:creationId xmlns:a16="http://schemas.microsoft.com/office/drawing/2014/main" id="{E1BF6F71-1C16-C143-A008-8D1F6C010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25" name="Line 61">
              <a:extLst>
                <a:ext uri="{FF2B5EF4-FFF2-40B4-BE49-F238E27FC236}">
                  <a16:creationId xmlns:a16="http://schemas.microsoft.com/office/drawing/2014/main" id="{F6401B4E-A88A-3740-8C6F-0F65A55CF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536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26" name="Text Box 62">
              <a:extLst>
                <a:ext uri="{FF2B5EF4-FFF2-40B4-BE49-F238E27FC236}">
                  <a16:creationId xmlns:a16="http://schemas.microsoft.com/office/drawing/2014/main" id="{AE3DFF5D-0D65-6A4E-A5B8-993373D40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1781"/>
              <a:ext cx="1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指令执行周期结束</a:t>
              </a:r>
            </a:p>
          </p:txBody>
        </p:sp>
        <p:sp>
          <p:nvSpPr>
            <p:cNvPr id="318527" name="Line 63">
              <a:extLst>
                <a:ext uri="{FF2B5EF4-FFF2-40B4-BE49-F238E27FC236}">
                  <a16:creationId xmlns:a16="http://schemas.microsoft.com/office/drawing/2014/main" id="{E04000BC-5D76-5D44-AF03-684965D3F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1927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28" name="Text Box 64">
              <a:extLst>
                <a:ext uri="{FF2B5EF4-FFF2-40B4-BE49-F238E27FC236}">
                  <a16:creationId xmlns:a16="http://schemas.microsoft.com/office/drawing/2014/main" id="{0ED838A2-5C05-A84E-8887-A3AE4862D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43"/>
              <a:ext cx="1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执行现行程序</a:t>
              </a:r>
            </a:p>
          </p:txBody>
        </p:sp>
        <p:sp>
          <p:nvSpPr>
            <p:cNvPr id="318529" name="Line 65">
              <a:extLst>
                <a:ext uri="{FF2B5EF4-FFF2-40B4-BE49-F238E27FC236}">
                  <a16:creationId xmlns:a16="http://schemas.microsoft.com/office/drawing/2014/main" id="{9B94B0EA-991B-6F44-8267-BD53B67B9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30" name="Line 66">
              <a:extLst>
                <a:ext uri="{FF2B5EF4-FFF2-40B4-BE49-F238E27FC236}">
                  <a16:creationId xmlns:a16="http://schemas.microsoft.com/office/drawing/2014/main" id="{D864E0C2-5140-4147-BA36-5A9303F2D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71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31" name="Text Box 67">
              <a:extLst>
                <a:ext uri="{FF2B5EF4-FFF2-40B4-BE49-F238E27FC236}">
                  <a16:creationId xmlns:a16="http://schemas.microsoft.com/office/drawing/2014/main" id="{0E52A38C-4C54-034F-8129-67FF04722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1543"/>
              <a:ext cx="1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执行现行程序</a:t>
              </a:r>
            </a:p>
          </p:txBody>
        </p:sp>
        <p:sp>
          <p:nvSpPr>
            <p:cNvPr id="318532" name="Line 68">
              <a:extLst>
                <a:ext uri="{FF2B5EF4-FFF2-40B4-BE49-F238E27FC236}">
                  <a16:creationId xmlns:a16="http://schemas.microsoft.com/office/drawing/2014/main" id="{B17EA9DF-C908-B745-9DB4-A721411CD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071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33" name="Freeform 69">
              <a:extLst>
                <a:ext uri="{FF2B5EF4-FFF2-40B4-BE49-F238E27FC236}">
                  <a16:creationId xmlns:a16="http://schemas.microsoft.com/office/drawing/2014/main" id="{5D3167C2-D06E-6346-B87D-23BB91045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071"/>
              <a:ext cx="864" cy="336"/>
            </a:xfrm>
            <a:custGeom>
              <a:avLst/>
              <a:gdLst>
                <a:gd name="T0" fmla="*/ 0 w 864"/>
                <a:gd name="T1" fmla="*/ 336 h 336"/>
                <a:gd name="T2" fmla="*/ 864 w 864"/>
                <a:gd name="T3" fmla="*/ 336 h 336"/>
                <a:gd name="T4" fmla="*/ 432 w 86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336">
                  <a:moveTo>
                    <a:pt x="0" y="336"/>
                  </a:moveTo>
                  <a:lnTo>
                    <a:pt x="864" y="336"/>
                  </a:lnTo>
                  <a:lnTo>
                    <a:pt x="432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34" name="Line 70">
              <a:extLst>
                <a:ext uri="{FF2B5EF4-FFF2-40B4-BE49-F238E27FC236}">
                  <a16:creationId xmlns:a16="http://schemas.microsoft.com/office/drawing/2014/main" id="{DB85B5DA-FC4C-5B4A-B4F3-8E2D27535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5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35" name="Line 71">
              <a:extLst>
                <a:ext uri="{FF2B5EF4-FFF2-40B4-BE49-F238E27FC236}">
                  <a16:creationId xmlns:a16="http://schemas.microsoft.com/office/drawing/2014/main" id="{2EC941C8-B752-6449-BFA4-4F90CE313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07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36" name="Line 72">
              <a:extLst>
                <a:ext uri="{FF2B5EF4-FFF2-40B4-BE49-F238E27FC236}">
                  <a16:creationId xmlns:a16="http://schemas.microsoft.com/office/drawing/2014/main" id="{ABD71C75-6AC5-2C4C-844A-373C6A44F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06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37" name="Line 73">
              <a:extLst>
                <a:ext uri="{FF2B5EF4-FFF2-40B4-BE49-F238E27FC236}">
                  <a16:creationId xmlns:a16="http://schemas.microsoft.com/office/drawing/2014/main" id="{F6C8496C-DD8A-9949-A771-72DB2EDB6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8" y="2071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38" name="Text Box 74">
              <a:extLst>
                <a:ext uri="{FF2B5EF4-FFF2-40B4-BE49-F238E27FC236}">
                  <a16:creationId xmlns:a16="http://schemas.microsoft.com/office/drawing/2014/main" id="{5B9ECAB1-76BD-1A4B-840F-0CB116639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71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启动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318539" name="Text Box 75">
              <a:extLst>
                <a:ext uri="{FF2B5EF4-FFF2-40B4-BE49-F238E27FC236}">
                  <a16:creationId xmlns:a16="http://schemas.microsoft.com/office/drawing/2014/main" id="{1823971D-AADF-AD47-B515-BD73A85FA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061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318540" name="Line 76">
              <a:extLst>
                <a:ext uri="{FF2B5EF4-FFF2-40B4-BE49-F238E27FC236}">
                  <a16:creationId xmlns:a16="http://schemas.microsoft.com/office/drawing/2014/main" id="{F8F3439D-5E8E-F34E-ACA1-3D8F613F0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41" name="Text Box 77">
              <a:extLst>
                <a:ext uri="{FF2B5EF4-FFF2-40B4-BE49-F238E27FC236}">
                  <a16:creationId xmlns:a16="http://schemas.microsoft.com/office/drawing/2014/main" id="{6096C62A-2DB2-BA40-A3B9-5F3A3BEEC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314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318542" name="Line 78">
              <a:extLst>
                <a:ext uri="{FF2B5EF4-FFF2-40B4-BE49-F238E27FC236}">
                  <a16:creationId xmlns:a16="http://schemas.microsoft.com/office/drawing/2014/main" id="{6D5C7FB0-1AE8-A54A-A7AB-48EADD901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5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43" name="Line 79">
              <a:extLst>
                <a:ext uri="{FF2B5EF4-FFF2-40B4-BE49-F238E27FC236}">
                  <a16:creationId xmlns:a16="http://schemas.microsoft.com/office/drawing/2014/main" id="{89D4E5F1-8B4B-2649-B106-BEC22F623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44" name="Text Box 80">
              <a:extLst>
                <a:ext uri="{FF2B5EF4-FFF2-40B4-BE49-F238E27FC236}">
                  <a16:creationId xmlns:a16="http://schemas.microsoft.com/office/drawing/2014/main" id="{E089DDC7-B730-8645-A0E7-83BA79907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2362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318545" name="Line 81">
              <a:extLst>
                <a:ext uri="{FF2B5EF4-FFF2-40B4-BE49-F238E27FC236}">
                  <a16:creationId xmlns:a16="http://schemas.microsoft.com/office/drawing/2014/main" id="{24E74219-19A1-2345-BC08-10DA793F14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44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46" name="Text Box 82">
              <a:extLst>
                <a:ext uri="{FF2B5EF4-FFF2-40B4-BE49-F238E27FC236}">
                  <a16:creationId xmlns:a16="http://schemas.microsoft.com/office/drawing/2014/main" id="{B014BD00-90E9-C041-872B-F80A6D157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2544"/>
              <a:ext cx="205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处理中断服务程序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实现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与主机之间的传送</a:t>
              </a:r>
            </a:p>
          </p:txBody>
        </p:sp>
        <p:sp>
          <p:nvSpPr>
            <p:cNvPr id="318547" name="Text Box 83">
              <a:extLst>
                <a:ext uri="{FF2B5EF4-FFF2-40B4-BE49-F238E27FC236}">
                  <a16:creationId xmlns:a16="http://schemas.microsoft.com/office/drawing/2014/main" id="{F8C8FEF4-D209-B748-87C9-D9417BE1B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1" y="1392"/>
              <a:ext cx="27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间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断</a:t>
              </a:r>
            </a:p>
          </p:txBody>
        </p:sp>
        <p:sp>
          <p:nvSpPr>
            <p:cNvPr id="318548" name="Line 84">
              <a:extLst>
                <a:ext uri="{FF2B5EF4-FFF2-40B4-BE49-F238E27FC236}">
                  <a16:creationId xmlns:a16="http://schemas.microsoft.com/office/drawing/2014/main" id="{8F9D2AF8-5737-D447-A33C-9EE995B51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8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49" name="Text Box 85">
              <a:extLst>
                <a:ext uri="{FF2B5EF4-FFF2-40B4-BE49-F238E27FC236}">
                  <a16:creationId xmlns:a16="http://schemas.microsoft.com/office/drawing/2014/main" id="{1D2E327F-2450-2B44-804A-F1C780CAB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6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550" name="Line 86">
              <a:extLst>
                <a:ext uri="{FF2B5EF4-FFF2-40B4-BE49-F238E27FC236}">
                  <a16:creationId xmlns:a16="http://schemas.microsoft.com/office/drawing/2014/main" id="{A22E9F27-12EC-C845-8EC0-997992A50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6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51" name="Line 87">
              <a:extLst>
                <a:ext uri="{FF2B5EF4-FFF2-40B4-BE49-F238E27FC236}">
                  <a16:creationId xmlns:a16="http://schemas.microsoft.com/office/drawing/2014/main" id="{825D25A9-D168-E34F-8E0D-91AAC421B5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1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52" name="Line 88">
              <a:extLst>
                <a:ext uri="{FF2B5EF4-FFF2-40B4-BE49-F238E27FC236}">
                  <a16:creationId xmlns:a16="http://schemas.microsoft.com/office/drawing/2014/main" id="{5D3FB593-2DA3-4041-8E65-A804931A1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53" name="Line 89">
              <a:extLst>
                <a:ext uri="{FF2B5EF4-FFF2-40B4-BE49-F238E27FC236}">
                  <a16:creationId xmlns:a16="http://schemas.microsoft.com/office/drawing/2014/main" id="{21E26078-AA85-0B4C-817F-77E33D47FA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165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54" name="Line 90">
              <a:extLst>
                <a:ext uri="{FF2B5EF4-FFF2-40B4-BE49-F238E27FC236}">
                  <a16:creationId xmlns:a16="http://schemas.microsoft.com/office/drawing/2014/main" id="{4F9140B2-1C65-D44E-8CE0-38F20AAD7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471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8555" name="Group 91">
            <a:extLst>
              <a:ext uri="{FF2B5EF4-FFF2-40B4-BE49-F238E27FC236}">
                <a16:creationId xmlns:a16="http://schemas.microsoft.com/office/drawing/2014/main" id="{3CD680EA-B568-F74B-A492-C7592531A9EE}"/>
              </a:ext>
            </a:extLst>
          </p:cNvPr>
          <p:cNvGrpSpPr>
            <a:grpSpLocks/>
          </p:cNvGrpSpPr>
          <p:nvPr/>
        </p:nvGrpSpPr>
        <p:grpSpPr bwMode="auto">
          <a:xfrm>
            <a:off x="3271838" y="1508126"/>
            <a:ext cx="1143000" cy="396875"/>
            <a:chOff x="1101" y="944"/>
            <a:chExt cx="720" cy="250"/>
          </a:xfrm>
        </p:grpSpPr>
        <p:sp>
          <p:nvSpPr>
            <p:cNvPr id="318556" name="Line 92">
              <a:extLst>
                <a:ext uri="{FF2B5EF4-FFF2-40B4-BE49-F238E27FC236}">
                  <a16:creationId xmlns:a16="http://schemas.microsoft.com/office/drawing/2014/main" id="{830E9493-288F-2D49-8718-544CBE3C0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944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57" name="Text Box 93">
              <a:extLst>
                <a:ext uri="{FF2B5EF4-FFF2-40B4-BE49-F238E27FC236}">
                  <a16:creationId xmlns:a16="http://schemas.microsoft.com/office/drawing/2014/main" id="{2CBC8908-8359-F64E-BEDB-3436CAD7E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1" y="944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启动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</p:grpSp>
      <p:grpSp>
        <p:nvGrpSpPr>
          <p:cNvPr id="318558" name="Group 94">
            <a:extLst>
              <a:ext uri="{FF2B5EF4-FFF2-40B4-BE49-F238E27FC236}">
                <a16:creationId xmlns:a16="http://schemas.microsoft.com/office/drawing/2014/main" id="{1DD3982F-C3BB-3B40-9DFA-435A7CA0F8E9}"/>
              </a:ext>
            </a:extLst>
          </p:cNvPr>
          <p:cNvGrpSpPr>
            <a:grpSpLocks/>
          </p:cNvGrpSpPr>
          <p:nvPr/>
        </p:nvGrpSpPr>
        <p:grpSpPr bwMode="auto">
          <a:xfrm>
            <a:off x="3048001" y="3278188"/>
            <a:ext cx="1069975" cy="400050"/>
            <a:chOff x="960" y="2065"/>
            <a:chExt cx="674" cy="252"/>
          </a:xfrm>
        </p:grpSpPr>
        <p:sp>
          <p:nvSpPr>
            <p:cNvPr id="318559" name="Line 95">
              <a:extLst>
                <a:ext uri="{FF2B5EF4-FFF2-40B4-BE49-F238E27FC236}">
                  <a16:creationId xmlns:a16="http://schemas.microsoft.com/office/drawing/2014/main" id="{A13C5221-4219-E844-9784-96C9CC9CC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8" y="2065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60" name="Text Box 96">
              <a:extLst>
                <a:ext uri="{FF2B5EF4-FFF2-40B4-BE49-F238E27FC236}">
                  <a16:creationId xmlns:a16="http://schemas.microsoft.com/office/drawing/2014/main" id="{BB90A095-76DB-C847-8F4B-638B4B587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65"/>
              <a:ext cx="6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启动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</p:grpSp>
      <p:sp>
        <p:nvSpPr>
          <p:cNvPr id="318561" name="Line 97">
            <a:extLst>
              <a:ext uri="{FF2B5EF4-FFF2-40B4-BE49-F238E27FC236}">
                <a16:creationId xmlns:a16="http://schemas.microsoft.com/office/drawing/2014/main" id="{F824231E-4CFA-9448-BBEA-C30938AEA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14475"/>
            <a:ext cx="17526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8562" name="Line 98">
            <a:extLst>
              <a:ext uri="{FF2B5EF4-FFF2-40B4-BE49-F238E27FC236}">
                <a16:creationId xmlns:a16="http://schemas.microsoft.com/office/drawing/2014/main" id="{DA01B49F-12FD-9A46-9BAA-D509D45FD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524000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8563" name="Freeform 99">
            <a:extLst>
              <a:ext uri="{FF2B5EF4-FFF2-40B4-BE49-F238E27FC236}">
                <a16:creationId xmlns:a16="http://schemas.microsoft.com/office/drawing/2014/main" id="{09BFD00C-3C1F-CC45-BA80-7D096833CA00}"/>
              </a:ext>
            </a:extLst>
          </p:cNvPr>
          <p:cNvSpPr>
            <a:spLocks/>
          </p:cNvSpPr>
          <p:nvPr/>
        </p:nvSpPr>
        <p:spPr bwMode="auto">
          <a:xfrm>
            <a:off x="2662238" y="3289301"/>
            <a:ext cx="1452562" cy="4763"/>
          </a:xfrm>
          <a:custGeom>
            <a:avLst/>
            <a:gdLst>
              <a:gd name="T0" fmla="*/ 0 w 915"/>
              <a:gd name="T1" fmla="*/ 3 h 3"/>
              <a:gd name="T2" fmla="*/ 915 w 915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15" h="3">
                <a:moveTo>
                  <a:pt x="0" y="3"/>
                </a:moveTo>
                <a:lnTo>
                  <a:pt x="915" y="0"/>
                </a:lnTo>
              </a:path>
            </a:pathLst>
          </a:custGeom>
          <a:noFill/>
          <a:ln w="38100" cmpd="sng">
            <a:solidFill>
              <a:srgbClr val="C28F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8564" name="Group 100">
            <a:extLst>
              <a:ext uri="{FF2B5EF4-FFF2-40B4-BE49-F238E27FC236}">
                <a16:creationId xmlns:a16="http://schemas.microsoft.com/office/drawing/2014/main" id="{E11E61D0-2AE3-E94A-BD26-A796A52008F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89300"/>
            <a:ext cx="1752600" cy="865188"/>
            <a:chOff x="1632" y="2067"/>
            <a:chExt cx="1104" cy="545"/>
          </a:xfrm>
        </p:grpSpPr>
        <p:sp>
          <p:nvSpPr>
            <p:cNvPr id="318565" name="Freeform 101">
              <a:extLst>
                <a:ext uri="{FF2B5EF4-FFF2-40B4-BE49-F238E27FC236}">
                  <a16:creationId xmlns:a16="http://schemas.microsoft.com/office/drawing/2014/main" id="{882900B9-C501-5F4E-8356-71E292AEC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067"/>
              <a:ext cx="1098" cy="3"/>
            </a:xfrm>
            <a:custGeom>
              <a:avLst/>
              <a:gdLst>
                <a:gd name="T0" fmla="*/ 0 w 1098"/>
                <a:gd name="T1" fmla="*/ 3 h 3"/>
                <a:gd name="T2" fmla="*/ 1098 w 109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8" h="3">
                  <a:moveTo>
                    <a:pt x="0" y="3"/>
                  </a:moveTo>
                  <a:lnTo>
                    <a:pt x="1098" y="0"/>
                  </a:lnTo>
                </a:path>
              </a:pathLst>
            </a:custGeom>
            <a:noFill/>
            <a:ln w="38100" cmpd="sng">
              <a:solidFill>
                <a:srgbClr val="C28F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18566" name="Group 102">
              <a:extLst>
                <a:ext uri="{FF2B5EF4-FFF2-40B4-BE49-F238E27FC236}">
                  <a16:creationId xmlns:a16="http://schemas.microsoft.com/office/drawing/2014/main" id="{AE4C5B6F-2EBB-1F4E-9C1D-A7CA1F0D6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52"/>
              <a:ext cx="1104" cy="260"/>
              <a:chOff x="1632" y="2352"/>
              <a:chExt cx="1104" cy="260"/>
            </a:xfrm>
          </p:grpSpPr>
          <p:sp>
            <p:nvSpPr>
              <p:cNvPr id="318567" name="Line 103">
                <a:extLst>
                  <a:ext uri="{FF2B5EF4-FFF2-40B4-BE49-F238E27FC236}">
                    <a16:creationId xmlns:a16="http://schemas.microsoft.com/office/drawing/2014/main" id="{26A9EAE6-33B0-F04D-9C39-01C1703FD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68" name="Line 104">
                <a:extLst>
                  <a:ext uri="{FF2B5EF4-FFF2-40B4-BE49-F238E27FC236}">
                    <a16:creationId xmlns:a16="http://schemas.microsoft.com/office/drawing/2014/main" id="{805C7082-33BD-C04A-8AB3-448AE6F1F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69" name="Text Box 105">
                <a:extLst>
                  <a:ext uri="{FF2B5EF4-FFF2-40B4-BE49-F238E27FC236}">
                    <a16:creationId xmlns:a16="http://schemas.microsoft.com/office/drawing/2014/main" id="{E93D57B6-947F-6148-AC18-70CAA13BF9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" y="2362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准备</a:t>
                </a:r>
              </a:p>
            </p:txBody>
          </p:sp>
          <p:sp>
            <p:nvSpPr>
              <p:cNvPr id="318570" name="Line 106">
                <a:extLst>
                  <a:ext uri="{FF2B5EF4-FFF2-40B4-BE49-F238E27FC236}">
                    <a16:creationId xmlns:a16="http://schemas.microsoft.com/office/drawing/2014/main" id="{30BD1769-AE68-8247-80DF-05BA3AC21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544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71" name="Line 107">
                <a:extLst>
                  <a:ext uri="{FF2B5EF4-FFF2-40B4-BE49-F238E27FC236}">
                    <a16:creationId xmlns:a16="http://schemas.microsoft.com/office/drawing/2014/main" id="{8A06BC77-66C9-1A45-B7A2-B97BA79D1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6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18572" name="Group 108">
            <a:extLst>
              <a:ext uri="{FF2B5EF4-FFF2-40B4-BE49-F238E27FC236}">
                <a16:creationId xmlns:a16="http://schemas.microsoft.com/office/drawing/2014/main" id="{03DA558C-AE81-B943-919C-957A1F7AFE14}"/>
              </a:ext>
            </a:extLst>
          </p:cNvPr>
          <p:cNvGrpSpPr>
            <a:grpSpLocks/>
          </p:cNvGrpSpPr>
          <p:nvPr/>
        </p:nvGrpSpPr>
        <p:grpSpPr bwMode="auto">
          <a:xfrm>
            <a:off x="4660900" y="3276600"/>
            <a:ext cx="1206500" cy="477838"/>
            <a:chOff x="1976" y="2055"/>
            <a:chExt cx="760" cy="301"/>
          </a:xfrm>
        </p:grpSpPr>
        <p:sp>
          <p:nvSpPr>
            <p:cNvPr id="318573" name="Line 109">
              <a:extLst>
                <a:ext uri="{FF2B5EF4-FFF2-40B4-BE49-F238E27FC236}">
                  <a16:creationId xmlns:a16="http://schemas.microsoft.com/office/drawing/2014/main" id="{D96FFAAC-1F3E-9A42-8DCE-C396FDB3F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063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74" name="Text Box 110">
              <a:extLst>
                <a:ext uri="{FF2B5EF4-FFF2-40B4-BE49-F238E27FC236}">
                  <a16:creationId xmlns:a16="http://schemas.microsoft.com/office/drawing/2014/main" id="{BBBF9325-BB04-984F-A07D-90C798268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055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中断请求</a:t>
              </a:r>
            </a:p>
          </p:txBody>
        </p:sp>
      </p:grpSp>
      <p:sp>
        <p:nvSpPr>
          <p:cNvPr id="318575" name="Line 111">
            <a:extLst>
              <a:ext uri="{FF2B5EF4-FFF2-40B4-BE49-F238E27FC236}">
                <a16:creationId xmlns:a16="http://schemas.microsoft.com/office/drawing/2014/main" id="{319F9FE6-C600-A84B-8A5C-53EDAD45C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278188"/>
            <a:ext cx="2286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8576" name="Line 112">
            <a:extLst>
              <a:ext uri="{FF2B5EF4-FFF2-40B4-BE49-F238E27FC236}">
                <a16:creationId xmlns:a16="http://schemas.microsoft.com/office/drawing/2014/main" id="{1FE4E4D8-4023-FB42-AC06-42E7BF0D1D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3276600"/>
            <a:ext cx="6858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8577" name="Line 113">
            <a:extLst>
              <a:ext uri="{FF2B5EF4-FFF2-40B4-BE49-F238E27FC236}">
                <a16:creationId xmlns:a16="http://schemas.microsoft.com/office/drawing/2014/main" id="{CA2D1064-1F1B-7141-93E5-EB16B98ED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05513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8578" name="Group 114">
            <a:extLst>
              <a:ext uri="{FF2B5EF4-FFF2-40B4-BE49-F238E27FC236}">
                <a16:creationId xmlns:a16="http://schemas.microsoft.com/office/drawing/2014/main" id="{5A2F1E2D-8624-F94A-9249-640D556AB786}"/>
              </a:ext>
            </a:extLst>
          </p:cNvPr>
          <p:cNvGrpSpPr>
            <a:grpSpLocks/>
          </p:cNvGrpSpPr>
          <p:nvPr/>
        </p:nvGrpSpPr>
        <p:grpSpPr bwMode="auto">
          <a:xfrm>
            <a:off x="3121026" y="5984876"/>
            <a:ext cx="1069975" cy="403225"/>
            <a:chOff x="1006" y="3770"/>
            <a:chExt cx="674" cy="254"/>
          </a:xfrm>
        </p:grpSpPr>
        <p:sp>
          <p:nvSpPr>
            <p:cNvPr id="318579" name="Line 115">
              <a:extLst>
                <a:ext uri="{FF2B5EF4-FFF2-40B4-BE49-F238E27FC236}">
                  <a16:creationId xmlns:a16="http://schemas.microsoft.com/office/drawing/2014/main" id="{7146111E-00C9-5F40-9531-643F33AFF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770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80" name="Text Box 116">
              <a:extLst>
                <a:ext uri="{FF2B5EF4-FFF2-40B4-BE49-F238E27FC236}">
                  <a16:creationId xmlns:a16="http://schemas.microsoft.com/office/drawing/2014/main" id="{27D61850-F588-FD4F-A6B0-73E2BF99E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3774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启动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</p:grpSp>
      <p:grpSp>
        <p:nvGrpSpPr>
          <p:cNvPr id="318581" name="Group 117">
            <a:extLst>
              <a:ext uri="{FF2B5EF4-FFF2-40B4-BE49-F238E27FC236}">
                <a16:creationId xmlns:a16="http://schemas.microsoft.com/office/drawing/2014/main" id="{72809E1C-06E4-A445-AFC7-0F638FF49C53}"/>
              </a:ext>
            </a:extLst>
          </p:cNvPr>
          <p:cNvGrpSpPr>
            <a:grpSpLocks/>
          </p:cNvGrpSpPr>
          <p:nvPr/>
        </p:nvGrpSpPr>
        <p:grpSpPr bwMode="auto">
          <a:xfrm>
            <a:off x="4186238" y="6005513"/>
            <a:ext cx="2062162" cy="760412"/>
            <a:chOff x="1677" y="3783"/>
            <a:chExt cx="1299" cy="479"/>
          </a:xfrm>
        </p:grpSpPr>
        <p:sp>
          <p:nvSpPr>
            <p:cNvPr id="318582" name="Line 118">
              <a:extLst>
                <a:ext uri="{FF2B5EF4-FFF2-40B4-BE49-F238E27FC236}">
                  <a16:creationId xmlns:a16="http://schemas.microsoft.com/office/drawing/2014/main" id="{4AEDED8B-3F1B-F34B-834A-10F6E4077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783"/>
              <a:ext cx="129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18583" name="Group 119">
              <a:extLst>
                <a:ext uri="{FF2B5EF4-FFF2-40B4-BE49-F238E27FC236}">
                  <a16:creationId xmlns:a16="http://schemas.microsoft.com/office/drawing/2014/main" id="{4B5AF4AE-883E-9A4D-81A6-2508322237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7" y="4012"/>
              <a:ext cx="1296" cy="250"/>
              <a:chOff x="1677" y="4006"/>
              <a:chExt cx="1296" cy="250"/>
            </a:xfrm>
          </p:grpSpPr>
          <p:sp>
            <p:nvSpPr>
              <p:cNvPr id="318584" name="Line 120">
                <a:extLst>
                  <a:ext uri="{FF2B5EF4-FFF2-40B4-BE49-F238E27FC236}">
                    <a16:creationId xmlns:a16="http://schemas.microsoft.com/office/drawing/2014/main" id="{7F84CFCC-7522-7E4C-A975-CCF585048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7" y="4029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85" name="Line 121">
                <a:extLst>
                  <a:ext uri="{FF2B5EF4-FFF2-40B4-BE49-F238E27FC236}">
                    <a16:creationId xmlns:a16="http://schemas.microsoft.com/office/drawing/2014/main" id="{167423BE-0C36-F14A-A2A5-8733DEB8E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77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86" name="Text Box 122">
                <a:extLst>
                  <a:ext uri="{FF2B5EF4-FFF2-40B4-BE49-F238E27FC236}">
                    <a16:creationId xmlns:a16="http://schemas.microsoft.com/office/drawing/2014/main" id="{D1D9C4F1-BFE6-4441-BF89-47E904846A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9" y="4006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准备</a:t>
                </a:r>
              </a:p>
            </p:txBody>
          </p:sp>
          <p:sp>
            <p:nvSpPr>
              <p:cNvPr id="318587" name="Line 123">
                <a:extLst>
                  <a:ext uri="{FF2B5EF4-FFF2-40B4-BE49-F238E27FC236}">
                    <a16:creationId xmlns:a16="http://schemas.microsoft.com/office/drawing/2014/main" id="{8E4184AB-FF3C-0D49-A8A1-8894AAD87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781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88" name="Line 124">
                <a:extLst>
                  <a:ext uri="{FF2B5EF4-FFF2-40B4-BE49-F238E27FC236}">
                    <a16:creationId xmlns:a16="http://schemas.microsoft.com/office/drawing/2014/main" id="{CEE1DEB7-EEA9-884D-8E55-1521CCB4E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3" y="4026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18589" name="Group 125">
            <a:extLst>
              <a:ext uri="{FF2B5EF4-FFF2-40B4-BE49-F238E27FC236}">
                <a16:creationId xmlns:a16="http://schemas.microsoft.com/office/drawing/2014/main" id="{C1F65481-5011-374B-AF80-9158D1CA648E}"/>
              </a:ext>
            </a:extLst>
          </p:cNvPr>
          <p:cNvGrpSpPr>
            <a:grpSpLocks/>
          </p:cNvGrpSpPr>
          <p:nvPr/>
        </p:nvGrpSpPr>
        <p:grpSpPr bwMode="auto">
          <a:xfrm>
            <a:off x="3873501" y="4629150"/>
            <a:ext cx="2519363" cy="1390650"/>
            <a:chOff x="1485" y="2916"/>
            <a:chExt cx="1587" cy="876"/>
          </a:xfrm>
        </p:grpSpPr>
        <p:sp>
          <p:nvSpPr>
            <p:cNvPr id="318590" name="Rectangle 126">
              <a:extLst>
                <a:ext uri="{FF2B5EF4-FFF2-40B4-BE49-F238E27FC236}">
                  <a16:creationId xmlns:a16="http://schemas.microsoft.com/office/drawing/2014/main" id="{C681DFEA-31A0-9245-A7AA-D779AA2C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64"/>
              <a:ext cx="96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18591" name="Group 127">
              <a:extLst>
                <a:ext uri="{FF2B5EF4-FFF2-40B4-BE49-F238E27FC236}">
                  <a16:creationId xmlns:a16="http://schemas.microsoft.com/office/drawing/2014/main" id="{64F36D1F-EC01-874E-8B17-60AC1A939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5" y="2916"/>
              <a:ext cx="1539" cy="348"/>
              <a:chOff x="1485" y="2916"/>
              <a:chExt cx="1539" cy="348"/>
            </a:xfrm>
          </p:grpSpPr>
          <p:sp>
            <p:nvSpPr>
              <p:cNvPr id="318592" name="Freeform 128">
                <a:extLst>
                  <a:ext uri="{FF2B5EF4-FFF2-40B4-BE49-F238E27FC236}">
                    <a16:creationId xmlns:a16="http://schemas.microsoft.com/office/drawing/2014/main" id="{2ED8AD9F-6019-7740-915B-5CC870421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" y="3062"/>
                <a:ext cx="483" cy="202"/>
              </a:xfrm>
              <a:custGeom>
                <a:avLst/>
                <a:gdLst>
                  <a:gd name="T0" fmla="*/ 528 w 528"/>
                  <a:gd name="T1" fmla="*/ 240 h 240"/>
                  <a:gd name="T2" fmla="*/ 480 w 528"/>
                  <a:gd name="T3" fmla="*/ 144 h 240"/>
                  <a:gd name="T4" fmla="*/ 336 w 528"/>
                  <a:gd name="T5" fmla="*/ 48 h 240"/>
                  <a:gd name="T6" fmla="*/ 192 w 528"/>
                  <a:gd name="T7" fmla="*/ 0 h 240"/>
                  <a:gd name="T8" fmla="*/ 0 w 528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40">
                    <a:moveTo>
                      <a:pt x="528" y="240"/>
                    </a:moveTo>
                    <a:lnTo>
                      <a:pt x="480" y="144"/>
                    </a:lnTo>
                    <a:lnTo>
                      <a:pt x="336" y="48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593" name="Text Box 129">
                <a:extLst>
                  <a:ext uri="{FF2B5EF4-FFF2-40B4-BE49-F238E27FC236}">
                    <a16:creationId xmlns:a16="http://schemas.microsoft.com/office/drawing/2014/main" id="{DEE658B9-8032-0B4B-B901-E8EBD1E79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5" y="2916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一个存取周期</a:t>
                </a:r>
              </a:p>
            </p:txBody>
          </p:sp>
        </p:grpSp>
      </p:grpSp>
      <p:grpSp>
        <p:nvGrpSpPr>
          <p:cNvPr id="318594" name="Group 130">
            <a:extLst>
              <a:ext uri="{FF2B5EF4-FFF2-40B4-BE49-F238E27FC236}">
                <a16:creationId xmlns:a16="http://schemas.microsoft.com/office/drawing/2014/main" id="{08332F5D-32F8-4C4E-8635-5162F530B4D1}"/>
              </a:ext>
            </a:extLst>
          </p:cNvPr>
          <p:cNvGrpSpPr>
            <a:grpSpLocks/>
          </p:cNvGrpSpPr>
          <p:nvPr/>
        </p:nvGrpSpPr>
        <p:grpSpPr bwMode="auto">
          <a:xfrm>
            <a:off x="4948239" y="6003926"/>
            <a:ext cx="1303337" cy="396875"/>
            <a:chOff x="2157" y="3776"/>
            <a:chExt cx="821" cy="250"/>
          </a:xfrm>
        </p:grpSpPr>
        <p:sp>
          <p:nvSpPr>
            <p:cNvPr id="318595" name="Line 131">
              <a:extLst>
                <a:ext uri="{FF2B5EF4-FFF2-40B4-BE49-F238E27FC236}">
                  <a16:creationId xmlns:a16="http://schemas.microsoft.com/office/drawing/2014/main" id="{D40EAAF5-67F6-4D42-B7FF-1C5960897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3776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596" name="Text Box 132">
              <a:extLst>
                <a:ext uri="{FF2B5EF4-FFF2-40B4-BE49-F238E27FC236}">
                  <a16:creationId xmlns:a16="http://schemas.microsoft.com/office/drawing/2014/main" id="{08605E53-5731-2B41-98F7-77103F186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3776"/>
              <a:ext cx="8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</a:p>
          </p:txBody>
        </p:sp>
      </p:grpSp>
      <p:sp>
        <p:nvSpPr>
          <p:cNvPr id="318597" name="Freeform 133">
            <a:extLst>
              <a:ext uri="{FF2B5EF4-FFF2-40B4-BE49-F238E27FC236}">
                <a16:creationId xmlns:a16="http://schemas.microsoft.com/office/drawing/2014/main" id="{AB500CF0-77A9-4C4E-B782-C8A7142B215C}"/>
              </a:ext>
            </a:extLst>
          </p:cNvPr>
          <p:cNvSpPr>
            <a:spLocks/>
          </p:cNvSpPr>
          <p:nvPr/>
        </p:nvSpPr>
        <p:spPr bwMode="auto">
          <a:xfrm>
            <a:off x="5857876" y="3289300"/>
            <a:ext cx="233363" cy="1588"/>
          </a:xfrm>
          <a:custGeom>
            <a:avLst/>
            <a:gdLst>
              <a:gd name="T0" fmla="*/ 0 w 147"/>
              <a:gd name="T1" fmla="*/ 0 h 1"/>
              <a:gd name="T2" fmla="*/ 147 w 14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7" h="1">
                <a:moveTo>
                  <a:pt x="0" y="0"/>
                </a:moveTo>
                <a:lnTo>
                  <a:pt x="147" y="0"/>
                </a:lnTo>
              </a:path>
            </a:pathLst>
          </a:custGeom>
          <a:noFill/>
          <a:ln w="38100" cmpd="sng">
            <a:solidFill>
              <a:srgbClr val="C28F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8598" name="Text Box 134">
            <a:extLst>
              <a:ext uri="{FF2B5EF4-FFF2-40B4-BE49-F238E27FC236}">
                <a16:creationId xmlns:a16="http://schemas.microsoft.com/office/drawing/2014/main" id="{2AB472BE-7B47-9C4C-8257-34A16190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987426"/>
            <a:ext cx="695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599" name="Text Box 135">
            <a:extLst>
              <a:ext uri="{FF2B5EF4-FFF2-40B4-BE49-F238E27FC236}">
                <a16:creationId xmlns:a16="http://schemas.microsoft.com/office/drawing/2014/main" id="{F95121E5-8782-1740-917D-6E1D94746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2803526"/>
            <a:ext cx="695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600" name="Text Box 136">
            <a:extLst>
              <a:ext uri="{FF2B5EF4-FFF2-40B4-BE49-F238E27FC236}">
                <a16:creationId xmlns:a16="http://schemas.microsoft.com/office/drawing/2014/main" id="{7564835E-1A68-BC41-BB4E-9E874A11B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5653089"/>
            <a:ext cx="855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</a:p>
        </p:txBody>
      </p:sp>
      <p:sp>
        <p:nvSpPr>
          <p:cNvPr id="318601" name="Rectangle 137">
            <a:extLst>
              <a:ext uri="{FF2B5EF4-FFF2-40B4-BE49-F238E27FC236}">
                <a16:creationId xmlns:a16="http://schemas.microsoft.com/office/drawing/2014/main" id="{DF85060D-17A0-BA4F-B43B-F8497BE1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5.1</a:t>
            </a:r>
          </a:p>
        </p:txBody>
      </p:sp>
      <p:grpSp>
        <p:nvGrpSpPr>
          <p:cNvPr id="318602" name="Group 138">
            <a:extLst>
              <a:ext uri="{FF2B5EF4-FFF2-40B4-BE49-F238E27FC236}">
                <a16:creationId xmlns:a16="http://schemas.microsoft.com/office/drawing/2014/main" id="{8687BA97-198F-E745-993E-F44EA08678F4}"/>
              </a:ext>
            </a:extLst>
          </p:cNvPr>
          <p:cNvGrpSpPr>
            <a:grpSpLocks/>
          </p:cNvGrpSpPr>
          <p:nvPr/>
        </p:nvGrpSpPr>
        <p:grpSpPr bwMode="auto">
          <a:xfrm>
            <a:off x="4414838" y="1524000"/>
            <a:ext cx="4195762" cy="685800"/>
            <a:chOff x="1821" y="960"/>
            <a:chExt cx="2643" cy="432"/>
          </a:xfrm>
        </p:grpSpPr>
        <p:grpSp>
          <p:nvGrpSpPr>
            <p:cNvPr id="318603" name="Group 139">
              <a:extLst>
                <a:ext uri="{FF2B5EF4-FFF2-40B4-BE49-F238E27FC236}">
                  <a16:creationId xmlns:a16="http://schemas.microsoft.com/office/drawing/2014/main" id="{2B677BEC-AD16-E347-A247-8D046B623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1" y="960"/>
              <a:ext cx="2643" cy="384"/>
              <a:chOff x="1821" y="960"/>
              <a:chExt cx="2643" cy="384"/>
            </a:xfrm>
          </p:grpSpPr>
          <p:sp>
            <p:nvSpPr>
              <p:cNvPr id="318604" name="Line 140">
                <a:extLst>
                  <a:ext uri="{FF2B5EF4-FFF2-40B4-BE49-F238E27FC236}">
                    <a16:creationId xmlns:a16="http://schemas.microsoft.com/office/drawing/2014/main" id="{62CBB400-D02C-D240-974F-995E74B65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960"/>
                <a:ext cx="264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18605" name="Group 141">
                <a:extLst>
                  <a:ext uri="{FF2B5EF4-FFF2-40B4-BE49-F238E27FC236}">
                    <a16:creationId xmlns:a16="http://schemas.microsoft.com/office/drawing/2014/main" id="{78C4ED59-6CD9-DC4F-BF42-E6DE680ED7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1" y="1094"/>
                <a:ext cx="2640" cy="250"/>
                <a:chOff x="1821" y="1094"/>
                <a:chExt cx="2640" cy="250"/>
              </a:xfrm>
            </p:grpSpPr>
            <p:sp>
              <p:nvSpPr>
                <p:cNvPr id="318606" name="Text Box 142">
                  <a:extLst>
                    <a:ext uri="{FF2B5EF4-FFF2-40B4-BE49-F238E27FC236}">
                      <a16:creationId xmlns:a16="http://schemas.microsoft.com/office/drawing/2014/main" id="{FD25A4EB-AC41-F54C-8ABB-C3893DB735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31" y="1094"/>
                  <a:ext cx="11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I/O </a:t>
                  </a: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准备及传送</a:t>
                  </a:r>
                </a:p>
              </p:txBody>
            </p:sp>
            <p:sp>
              <p:nvSpPr>
                <p:cNvPr id="318607" name="Line 143">
                  <a:extLst>
                    <a:ext uri="{FF2B5EF4-FFF2-40B4-BE49-F238E27FC236}">
                      <a16:creationId xmlns:a16="http://schemas.microsoft.com/office/drawing/2014/main" id="{9DDE1C89-1AC1-FD49-A3A2-AD37ED6606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97" y="1200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8608" name="Line 144">
                  <a:extLst>
                    <a:ext uri="{FF2B5EF4-FFF2-40B4-BE49-F238E27FC236}">
                      <a16:creationId xmlns:a16="http://schemas.microsoft.com/office/drawing/2014/main" id="{FF42C646-C1C5-BA4E-BA05-F431385932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1" y="120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18609" name="Line 145">
              <a:extLst>
                <a:ext uri="{FF2B5EF4-FFF2-40B4-BE49-F238E27FC236}">
                  <a16:creationId xmlns:a16="http://schemas.microsoft.com/office/drawing/2014/main" id="{970AD68B-0260-7148-B375-E90F2EEB6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8610" name="Line 146">
              <a:extLst>
                <a:ext uri="{FF2B5EF4-FFF2-40B4-BE49-F238E27FC236}">
                  <a16:creationId xmlns:a16="http://schemas.microsoft.com/office/drawing/2014/main" id="{DC98A01E-DEB0-8841-BD37-62C53C81B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8611" name="Group 147">
            <a:extLst>
              <a:ext uri="{FF2B5EF4-FFF2-40B4-BE49-F238E27FC236}">
                <a16:creationId xmlns:a16="http://schemas.microsoft.com/office/drawing/2014/main" id="{500CF32C-BA4A-C64A-A9C0-6CDAED1CD997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209801"/>
            <a:ext cx="1371600" cy="1704975"/>
            <a:chOff x="2736" y="1392"/>
            <a:chExt cx="864" cy="1074"/>
          </a:xfrm>
        </p:grpSpPr>
        <p:grpSp>
          <p:nvGrpSpPr>
            <p:cNvPr id="318612" name="Group 148">
              <a:extLst>
                <a:ext uri="{FF2B5EF4-FFF2-40B4-BE49-F238E27FC236}">
                  <a16:creationId xmlns:a16="http://schemas.microsoft.com/office/drawing/2014/main" id="{5511B872-8E78-DF43-9DCC-9201FE010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400"/>
              <a:ext cx="864" cy="66"/>
              <a:chOff x="2736" y="2400"/>
              <a:chExt cx="864" cy="66"/>
            </a:xfrm>
          </p:grpSpPr>
          <p:sp>
            <p:nvSpPr>
              <p:cNvPr id="318613" name="Line 149">
                <a:extLst>
                  <a:ext uri="{FF2B5EF4-FFF2-40B4-BE49-F238E27FC236}">
                    <a16:creationId xmlns:a16="http://schemas.microsoft.com/office/drawing/2014/main" id="{6A52CAE1-64BE-9E43-BC18-848E5C8DC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86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614" name="Line 150">
                <a:extLst>
                  <a:ext uri="{FF2B5EF4-FFF2-40B4-BE49-F238E27FC236}">
                    <a16:creationId xmlns:a16="http://schemas.microsoft.com/office/drawing/2014/main" id="{AC89A187-7680-3B43-B0EB-AB9650E4B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66"/>
                <a:ext cx="86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8615" name="Text Box 151">
              <a:extLst>
                <a:ext uri="{FF2B5EF4-FFF2-40B4-BE49-F238E27FC236}">
                  <a16:creationId xmlns:a16="http://schemas.microsoft.com/office/drawing/2014/main" id="{E246C7E9-1F1C-F848-AEE6-15F74A9B6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1" y="1392"/>
              <a:ext cx="27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间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断</a:t>
              </a:r>
            </a:p>
          </p:txBody>
        </p:sp>
      </p:grpSp>
      <p:grpSp>
        <p:nvGrpSpPr>
          <p:cNvPr id="318616" name="Group 152">
            <a:extLst>
              <a:ext uri="{FF2B5EF4-FFF2-40B4-BE49-F238E27FC236}">
                <a16:creationId xmlns:a16="http://schemas.microsoft.com/office/drawing/2014/main" id="{D887F53F-D2BD-E148-965B-544B4605DA8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292475"/>
            <a:ext cx="3581400" cy="833438"/>
            <a:chOff x="3168" y="2074"/>
            <a:chExt cx="2256" cy="525"/>
          </a:xfrm>
        </p:grpSpPr>
        <p:sp>
          <p:nvSpPr>
            <p:cNvPr id="318617" name="Line 153">
              <a:extLst>
                <a:ext uri="{FF2B5EF4-FFF2-40B4-BE49-F238E27FC236}">
                  <a16:creationId xmlns:a16="http://schemas.microsoft.com/office/drawing/2014/main" id="{2109DBFB-76B0-D847-990D-C4952CDDF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74"/>
              <a:ext cx="225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18618" name="Group 154">
              <a:extLst>
                <a:ext uri="{FF2B5EF4-FFF2-40B4-BE49-F238E27FC236}">
                  <a16:creationId xmlns:a16="http://schemas.microsoft.com/office/drawing/2014/main" id="{CEE3354F-AB23-814E-9946-4415B15128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307"/>
              <a:ext cx="818" cy="292"/>
              <a:chOff x="3600" y="2307"/>
              <a:chExt cx="818" cy="292"/>
            </a:xfrm>
          </p:grpSpPr>
          <p:sp>
            <p:nvSpPr>
              <p:cNvPr id="318619" name="Line 155">
                <a:extLst>
                  <a:ext uri="{FF2B5EF4-FFF2-40B4-BE49-F238E27FC236}">
                    <a16:creationId xmlns:a16="http://schemas.microsoft.com/office/drawing/2014/main" id="{DF03539A-DE27-6849-BA60-808F0320E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307"/>
                <a:ext cx="0" cy="2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620" name="Line 156">
                <a:extLst>
                  <a:ext uri="{FF2B5EF4-FFF2-40B4-BE49-F238E27FC236}">
                    <a16:creationId xmlns:a16="http://schemas.microsoft.com/office/drawing/2014/main" id="{A7DC8938-4DBF-A248-85BA-7B1F78527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245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621" name="Text Box 157">
                <a:extLst>
                  <a:ext uri="{FF2B5EF4-FFF2-40B4-BE49-F238E27FC236}">
                    <a16:creationId xmlns:a16="http://schemas.microsoft.com/office/drawing/2014/main" id="{4D628915-1482-664D-8835-4AF730134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314"/>
                <a:ext cx="67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准备</a:t>
                </a:r>
              </a:p>
            </p:txBody>
          </p:sp>
        </p:grpSp>
      </p:grpSp>
      <p:grpSp>
        <p:nvGrpSpPr>
          <p:cNvPr id="318622" name="Group 158">
            <a:extLst>
              <a:ext uri="{FF2B5EF4-FFF2-40B4-BE49-F238E27FC236}">
                <a16:creationId xmlns:a16="http://schemas.microsoft.com/office/drawing/2014/main" id="{33277A8D-B96D-5348-89EB-94C740699E0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005514"/>
            <a:ext cx="3581400" cy="763587"/>
            <a:chOff x="3072" y="3783"/>
            <a:chExt cx="2256" cy="481"/>
          </a:xfrm>
        </p:grpSpPr>
        <p:sp>
          <p:nvSpPr>
            <p:cNvPr id="318623" name="Line 159">
              <a:extLst>
                <a:ext uri="{FF2B5EF4-FFF2-40B4-BE49-F238E27FC236}">
                  <a16:creationId xmlns:a16="http://schemas.microsoft.com/office/drawing/2014/main" id="{CEC94461-D25E-1F42-A42E-DBAA3ADD5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783"/>
              <a:ext cx="225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18624" name="Group 160">
              <a:extLst>
                <a:ext uri="{FF2B5EF4-FFF2-40B4-BE49-F238E27FC236}">
                  <a16:creationId xmlns:a16="http://schemas.microsoft.com/office/drawing/2014/main" id="{FD9290B7-1368-CF44-B92D-F7253650E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878"/>
              <a:ext cx="822" cy="386"/>
              <a:chOff x="3072" y="3878"/>
              <a:chExt cx="822" cy="386"/>
            </a:xfrm>
          </p:grpSpPr>
          <p:sp>
            <p:nvSpPr>
              <p:cNvPr id="318625" name="Line 161">
                <a:extLst>
                  <a:ext uri="{FF2B5EF4-FFF2-40B4-BE49-F238E27FC236}">
                    <a16:creationId xmlns:a16="http://schemas.microsoft.com/office/drawing/2014/main" id="{1ED837B5-8BCD-234D-A92F-88523E24C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878"/>
                <a:ext cx="0" cy="35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626" name="Line 162">
                <a:extLst>
                  <a:ext uri="{FF2B5EF4-FFF2-40B4-BE49-F238E27FC236}">
                    <a16:creationId xmlns:a16="http://schemas.microsoft.com/office/drawing/2014/main" id="{4059DDFA-33AF-6A46-B283-0D394D767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6" y="411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8627" name="Text Box 163">
                <a:extLst>
                  <a:ext uri="{FF2B5EF4-FFF2-40B4-BE49-F238E27FC236}">
                    <a16:creationId xmlns:a16="http://schemas.microsoft.com/office/drawing/2014/main" id="{4ACBD760-AAC7-104F-A7F4-A663E8EB9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0" y="4012"/>
                <a:ext cx="67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准备</a:t>
                </a:r>
              </a:p>
            </p:txBody>
          </p:sp>
        </p:grpSp>
      </p:grpSp>
      <p:sp>
        <p:nvSpPr>
          <p:cNvPr id="318629" name="AutoShape 16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A587A9D-4429-9A45-8B72-2C2F4C853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6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1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1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1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3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1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3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3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1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1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3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98" grpId="0" autoUpdateAnimBg="0"/>
      <p:bldP spid="318599" grpId="0" autoUpdateAnimBg="0"/>
      <p:bldP spid="31860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D1052A70-66F7-3940-B527-8401D5124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5.2 </a:t>
            </a:r>
            <a:r>
              <a:rPr lang="en-US" altLang="zh-CN" b="1">
                <a:latin typeface="Times New Roman" panose="02020603050405020304" pitchFamily="18" charset="0"/>
              </a:rPr>
              <a:t>I/O</a:t>
            </a:r>
            <a:r>
              <a:rPr lang="zh-CN" altLang="en-US" b="1"/>
              <a:t>设备</a:t>
            </a:r>
          </a:p>
        </p:txBody>
      </p:sp>
      <p:sp>
        <p:nvSpPr>
          <p:cNvPr id="319491" name="Text Box 3">
            <a:extLst>
              <a:ext uri="{FF2B5EF4-FFF2-40B4-BE49-F238E27FC236}">
                <a16:creationId xmlns:a16="http://schemas.microsoft.com/office/drawing/2014/main" id="{2A056E41-A641-D34B-8CDA-F0AFE2B5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0668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一、概述</a:t>
            </a:r>
          </a:p>
        </p:txBody>
      </p:sp>
      <p:grpSp>
        <p:nvGrpSpPr>
          <p:cNvPr id="319492" name="Group 4">
            <a:extLst>
              <a:ext uri="{FF2B5EF4-FFF2-40B4-BE49-F238E27FC236}">
                <a16:creationId xmlns:a16="http://schemas.microsoft.com/office/drawing/2014/main" id="{E6CBF311-F1C4-FA4A-8254-18E1622774F6}"/>
              </a:ext>
            </a:extLst>
          </p:cNvPr>
          <p:cNvGrpSpPr>
            <a:grpSpLocks/>
          </p:cNvGrpSpPr>
          <p:nvPr/>
        </p:nvGrpSpPr>
        <p:grpSpPr bwMode="auto">
          <a:xfrm>
            <a:off x="3506788" y="2060575"/>
            <a:ext cx="5411788" cy="1944688"/>
            <a:chOff x="1249" y="1298"/>
            <a:chExt cx="3409" cy="1225"/>
          </a:xfrm>
        </p:grpSpPr>
        <p:sp>
          <p:nvSpPr>
            <p:cNvPr id="319493" name="Text Box 5">
              <a:extLst>
                <a:ext uri="{FF2B5EF4-FFF2-40B4-BE49-F238E27FC236}">
                  <a16:creationId xmlns:a16="http://schemas.microsoft.com/office/drawing/2014/main" id="{503BAEB4-64B2-1546-A9D5-3D14E1B50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1573"/>
              <a:ext cx="349" cy="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tIns="1188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主机</a:t>
              </a:r>
            </a:p>
          </p:txBody>
        </p:sp>
        <p:sp>
          <p:nvSpPr>
            <p:cNvPr id="319494" name="Text Box 6">
              <a:extLst>
                <a:ext uri="{FF2B5EF4-FFF2-40B4-BE49-F238E27FC236}">
                  <a16:creationId xmlns:a16="http://schemas.microsoft.com/office/drawing/2014/main" id="{E082885B-B249-784B-9BC1-3E8153664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557"/>
              <a:ext cx="726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设备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319495" name="Text Box 7">
              <a:extLst>
                <a:ext uri="{FF2B5EF4-FFF2-40B4-BE49-F238E27FC236}">
                  <a16:creationId xmlns:a16="http://schemas.microsoft.com/office/drawing/2014/main" id="{34798676-3641-E24A-AD46-DFC739F20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435"/>
              <a:ext cx="726" cy="7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机、电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磁、光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部分</a:t>
              </a:r>
            </a:p>
          </p:txBody>
        </p:sp>
        <p:sp>
          <p:nvSpPr>
            <p:cNvPr id="319496" name="Text Box 8">
              <a:extLst>
                <a:ext uri="{FF2B5EF4-FFF2-40B4-BE49-F238E27FC236}">
                  <a16:creationId xmlns:a16="http://schemas.microsoft.com/office/drawing/2014/main" id="{806420EF-3272-684C-8465-46832A8E4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3" y="1352"/>
              <a:ext cx="409" cy="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54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口</a:t>
              </a:r>
            </a:p>
          </p:txBody>
        </p:sp>
        <p:sp>
          <p:nvSpPr>
            <p:cNvPr id="319497" name="Rectangle 9">
              <a:extLst>
                <a:ext uri="{FF2B5EF4-FFF2-40B4-BE49-F238E27FC236}">
                  <a16:creationId xmlns:a16="http://schemas.microsoft.com/office/drawing/2014/main" id="{127AFBF0-5254-3A41-8971-5AFB70E1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1298"/>
              <a:ext cx="2086" cy="1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9498" name="Text Box 10">
              <a:extLst>
                <a:ext uri="{FF2B5EF4-FFF2-40B4-BE49-F238E27FC236}">
                  <a16:creationId xmlns:a16="http://schemas.microsoft.com/office/drawing/2014/main" id="{CE704D22-843B-EA4D-B7D1-B7FF87857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2234"/>
              <a:ext cx="1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外部设备</a:t>
              </a:r>
            </a:p>
          </p:txBody>
        </p:sp>
        <p:sp>
          <p:nvSpPr>
            <p:cNvPr id="319499" name="Line 11">
              <a:extLst>
                <a:ext uri="{FF2B5EF4-FFF2-40B4-BE49-F238E27FC236}">
                  <a16:creationId xmlns:a16="http://schemas.microsoft.com/office/drawing/2014/main" id="{9C942C78-71C4-C144-89E1-0092D4F8D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1812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9500" name="AutoShape 12">
              <a:extLst>
                <a:ext uri="{FF2B5EF4-FFF2-40B4-BE49-F238E27FC236}">
                  <a16:creationId xmlns:a16="http://schemas.microsoft.com/office/drawing/2014/main" id="{E9783F60-47C7-E649-BD81-AE2919512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752"/>
              <a:ext cx="329" cy="136"/>
            </a:xfrm>
            <a:prstGeom prst="leftRightArrow">
              <a:avLst>
                <a:gd name="adj1" fmla="val 50000"/>
                <a:gd name="adj2" fmla="val 4838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9501" name="AutoShape 13">
              <a:extLst>
                <a:ext uri="{FF2B5EF4-FFF2-40B4-BE49-F238E27FC236}">
                  <a16:creationId xmlns:a16="http://schemas.microsoft.com/office/drawing/2014/main" id="{95DF9632-2BDA-164E-907D-9EFDC608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752"/>
              <a:ext cx="329" cy="136"/>
            </a:xfrm>
            <a:prstGeom prst="leftRightArrow">
              <a:avLst>
                <a:gd name="adj1" fmla="val 50000"/>
                <a:gd name="adj2" fmla="val 4838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9502" name="Text Box 14">
            <a:extLst>
              <a:ext uri="{FF2B5EF4-FFF2-40B4-BE49-F238E27FC236}">
                <a16:creationId xmlns:a16="http://schemas.microsoft.com/office/drawing/2014/main" id="{9D767F2B-D7EC-A74E-8A20-D4641FFFE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4349751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外部设备大致分三类</a:t>
            </a:r>
          </a:p>
        </p:txBody>
      </p:sp>
      <p:sp>
        <p:nvSpPr>
          <p:cNvPr id="319503" name="Text Box 15">
            <a:extLst>
              <a:ext uri="{FF2B5EF4-FFF2-40B4-BE49-F238E27FC236}">
                <a16:creationId xmlns:a16="http://schemas.microsoft.com/office/drawing/2014/main" id="{452C9DE0-3F2E-5F47-ABC6-9C8ADEA33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489426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键盘、鼠标、打印机、显示器 </a:t>
            </a:r>
          </a:p>
        </p:txBody>
      </p:sp>
      <p:sp>
        <p:nvSpPr>
          <p:cNvPr id="319504" name="Text Box 16">
            <a:extLst>
              <a:ext uri="{FF2B5EF4-FFF2-40B4-BE49-F238E27FC236}">
                <a16:creationId xmlns:a16="http://schemas.microsoft.com/office/drawing/2014/main" id="{583F4277-E851-2840-959B-A7B6440F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5400676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磁盘、光盘、磁带</a:t>
            </a:r>
          </a:p>
        </p:txBody>
      </p:sp>
      <p:sp>
        <p:nvSpPr>
          <p:cNvPr id="319505" name="Text Box 17">
            <a:extLst>
              <a:ext uri="{FF2B5EF4-FFF2-40B4-BE49-F238E27FC236}">
                <a16:creationId xmlns:a16="http://schemas.microsoft.com/office/drawing/2014/main" id="{3885D8CA-4368-A94E-A1DB-3A4B0A87D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4894263"/>
            <a:ext cx="304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人机交互设备</a:t>
            </a:r>
          </a:p>
        </p:txBody>
      </p:sp>
      <p:sp>
        <p:nvSpPr>
          <p:cNvPr id="319506" name="Text Box 18">
            <a:extLst>
              <a:ext uri="{FF2B5EF4-FFF2-40B4-BE49-F238E27FC236}">
                <a16:creationId xmlns:a16="http://schemas.microsoft.com/office/drawing/2014/main" id="{56DC148E-D210-F64B-8D8D-645CD8095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378451"/>
            <a:ext cx="4186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计算机信息存储设备</a:t>
            </a:r>
          </a:p>
        </p:txBody>
      </p:sp>
      <p:grpSp>
        <p:nvGrpSpPr>
          <p:cNvPr id="319507" name="Group 19">
            <a:extLst>
              <a:ext uri="{FF2B5EF4-FFF2-40B4-BE49-F238E27FC236}">
                <a16:creationId xmlns:a16="http://schemas.microsoft.com/office/drawing/2014/main" id="{E330AC46-2CE9-884E-916C-4472703D2747}"/>
              </a:ext>
            </a:extLst>
          </p:cNvPr>
          <p:cNvGrpSpPr>
            <a:grpSpLocks/>
          </p:cNvGrpSpPr>
          <p:nvPr/>
        </p:nvGrpSpPr>
        <p:grpSpPr bwMode="auto">
          <a:xfrm>
            <a:off x="2038350" y="5862638"/>
            <a:ext cx="3881438" cy="519112"/>
            <a:chOff x="675" y="1968"/>
            <a:chExt cx="2445" cy="327"/>
          </a:xfrm>
        </p:grpSpPr>
        <p:sp>
          <p:nvSpPr>
            <p:cNvPr id="319508" name="Text Box 20">
              <a:extLst>
                <a:ext uri="{FF2B5EF4-FFF2-40B4-BE49-F238E27FC236}">
                  <a16:creationId xmlns:a16="http://schemas.microsoft.com/office/drawing/2014/main" id="{C6D5B158-B60A-FE4C-A0F8-9C75D9526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1968"/>
              <a:ext cx="24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 机     机通信设备</a:t>
              </a:r>
            </a:p>
          </p:txBody>
        </p:sp>
        <p:sp>
          <p:nvSpPr>
            <p:cNvPr id="319509" name="Line 21">
              <a:extLst>
                <a:ext uri="{FF2B5EF4-FFF2-40B4-BE49-F238E27FC236}">
                  <a16:creationId xmlns:a16="http://schemas.microsoft.com/office/drawing/2014/main" id="{CE4D548A-4448-C443-8DDF-8DC40612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212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9510" name="Text Box 22">
            <a:extLst>
              <a:ext uri="{FF2B5EF4-FFF2-40B4-BE49-F238E27FC236}">
                <a16:creationId xmlns:a16="http://schemas.microsoft.com/office/drawing/2014/main" id="{BBDE2C1D-CDE9-0A45-B887-6579E564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586263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调制解调器等</a:t>
            </a:r>
          </a:p>
        </p:txBody>
      </p:sp>
      <p:sp>
        <p:nvSpPr>
          <p:cNvPr id="319511" name="AutoShape 2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FD5FEC1-5E3F-814A-8B4A-D45EE9F2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3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/>
      <p:bldP spid="319502" grpId="0" autoUpdateAnimBg="0"/>
      <p:bldP spid="319503" grpId="0" autoUpdateAnimBg="0"/>
      <p:bldP spid="319504" grpId="0" autoUpdateAnimBg="0"/>
      <p:bldP spid="319505" grpId="0" autoUpdateAnimBg="0"/>
      <p:bldP spid="319506" grpId="0" autoUpdateAnimBg="0"/>
      <p:bldP spid="3195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>
            <a:extLst>
              <a:ext uri="{FF2B5EF4-FFF2-40B4-BE49-F238E27FC236}">
                <a16:creationId xmlns:a16="http://schemas.microsoft.com/office/drawing/2014/main" id="{77A0192C-704C-D048-BAD3-049895330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1789"/>
            <a:ext cx="320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二、输入设备</a:t>
            </a:r>
          </a:p>
        </p:txBody>
      </p:sp>
      <p:sp>
        <p:nvSpPr>
          <p:cNvPr id="320515" name="Text Box 3">
            <a:extLst>
              <a:ext uri="{FF2B5EF4-FFF2-40B4-BE49-F238E27FC236}">
                <a16:creationId xmlns:a16="http://schemas.microsoft.com/office/drawing/2014/main" id="{E75C5AEC-20C1-D044-9ADF-4DFA2B574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4" y="1036638"/>
            <a:ext cx="1976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键盘</a:t>
            </a:r>
          </a:p>
        </p:txBody>
      </p:sp>
      <p:sp>
        <p:nvSpPr>
          <p:cNvPr id="320516" name="Text Box 4">
            <a:extLst>
              <a:ext uri="{FF2B5EF4-FFF2-40B4-BE49-F238E27FC236}">
                <a16:creationId xmlns:a16="http://schemas.microsoft.com/office/drawing/2014/main" id="{FA3FEC69-3EA4-E14B-9BBE-55F0A64A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4" y="4025901"/>
            <a:ext cx="1976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鼠标</a:t>
            </a:r>
          </a:p>
        </p:txBody>
      </p:sp>
      <p:sp>
        <p:nvSpPr>
          <p:cNvPr id="320517" name="Text Box 5">
            <a:extLst>
              <a:ext uri="{FF2B5EF4-FFF2-40B4-BE49-F238E27FC236}">
                <a16:creationId xmlns:a16="http://schemas.microsoft.com/office/drawing/2014/main" id="{64C3D1AE-82BB-B145-A9DD-0D0E031FF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5862638"/>
            <a:ext cx="2538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触摸屏</a:t>
            </a:r>
          </a:p>
        </p:txBody>
      </p:sp>
      <p:sp>
        <p:nvSpPr>
          <p:cNvPr id="320518" name="Text Box 6">
            <a:extLst>
              <a:ext uri="{FF2B5EF4-FFF2-40B4-BE49-F238E27FC236}">
                <a16:creationId xmlns:a16="http://schemas.microsoft.com/office/drawing/2014/main" id="{BD7C54AA-09EB-F743-9DA2-AE4141600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170021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按键</a:t>
            </a:r>
          </a:p>
        </p:txBody>
      </p:sp>
      <p:sp>
        <p:nvSpPr>
          <p:cNvPr id="320519" name="Text Box 7">
            <a:extLst>
              <a:ext uri="{FF2B5EF4-FFF2-40B4-BE49-F238E27FC236}">
                <a16:creationId xmlns:a16="http://schemas.microsoft.com/office/drawing/2014/main" id="{84953EE8-D9CB-5E4B-AA95-54412E43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384426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判断哪个键按下</a:t>
            </a:r>
          </a:p>
        </p:txBody>
      </p:sp>
      <p:sp>
        <p:nvSpPr>
          <p:cNvPr id="320520" name="Text Box 8">
            <a:extLst>
              <a:ext uri="{FF2B5EF4-FFF2-40B4-BE49-F238E27FC236}">
                <a16:creationId xmlns:a16="http://schemas.microsoft.com/office/drawing/2014/main" id="{FEE5B1CE-E320-484F-86A8-3B79B3FD5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3068638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将此键翻译成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 （编码键盘法）</a:t>
            </a:r>
          </a:p>
        </p:txBody>
      </p:sp>
      <p:sp>
        <p:nvSpPr>
          <p:cNvPr id="320521" name="Text Box 9">
            <a:extLst>
              <a:ext uri="{FF2B5EF4-FFF2-40B4-BE49-F238E27FC236}">
                <a16:creationId xmlns:a16="http://schemas.microsoft.com/office/drawing/2014/main" id="{D22C4ABC-2A78-1748-A1C4-9B8A77047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565651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机械式       金属球  电位器</a:t>
            </a:r>
          </a:p>
        </p:txBody>
      </p:sp>
      <p:sp>
        <p:nvSpPr>
          <p:cNvPr id="320522" name="Rectangle 10">
            <a:extLst>
              <a:ext uri="{FF2B5EF4-FFF2-40B4-BE49-F238E27FC236}">
                <a16:creationId xmlns:a16="http://schemas.microsoft.com/office/drawing/2014/main" id="{CE75A97E-9116-AE44-AAA6-A1947D4A4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5.2</a:t>
            </a:r>
          </a:p>
        </p:txBody>
      </p:sp>
      <p:sp>
        <p:nvSpPr>
          <p:cNvPr id="320523" name="Text Box 11">
            <a:extLst>
              <a:ext uri="{FF2B5EF4-FFF2-40B4-BE49-F238E27FC236}">
                <a16:creationId xmlns:a16="http://schemas.microsoft.com/office/drawing/2014/main" id="{5ACB1C67-468F-2F4E-A6F1-1A6EB7B7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5229226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光电式       光电转换器</a:t>
            </a:r>
          </a:p>
        </p:txBody>
      </p:sp>
      <p:sp>
        <p:nvSpPr>
          <p:cNvPr id="320524" name="AutoShape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B6C3F46-5874-454D-9A9B-C358D5C3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utoUpdateAnimBg="0"/>
      <p:bldP spid="320516" grpId="0" autoUpdateAnimBg="0"/>
      <p:bldP spid="320517" grpId="0" autoUpdateAnimBg="0"/>
      <p:bldP spid="320518" grpId="0" autoUpdateAnimBg="0"/>
      <p:bldP spid="320519" grpId="0" autoUpdateAnimBg="0"/>
      <p:bldP spid="320520" grpId="0" autoUpdateAnimBg="0"/>
      <p:bldP spid="320521" grpId="0" autoUpdateAnimBg="0"/>
      <p:bldP spid="3205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>
            <a:extLst>
              <a:ext uri="{FF2B5EF4-FFF2-40B4-BE49-F238E27FC236}">
                <a16:creationId xmlns:a16="http://schemas.microsoft.com/office/drawing/2014/main" id="{B0AAE116-6E03-4742-B2B8-0E791EFD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320675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三、输出设备</a:t>
            </a:r>
          </a:p>
        </p:txBody>
      </p:sp>
      <p:sp>
        <p:nvSpPr>
          <p:cNvPr id="321539" name="Text Box 3">
            <a:extLst>
              <a:ext uri="{FF2B5EF4-FFF2-40B4-BE49-F238E27FC236}">
                <a16:creationId xmlns:a16="http://schemas.microsoft.com/office/drawing/2014/main" id="{D8695FCF-F3A7-9C41-B5C4-7F214D31E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1143000"/>
            <a:ext cx="1814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显示器</a:t>
            </a:r>
          </a:p>
        </p:txBody>
      </p:sp>
      <p:grpSp>
        <p:nvGrpSpPr>
          <p:cNvPr id="321540" name="Group 4">
            <a:extLst>
              <a:ext uri="{FF2B5EF4-FFF2-40B4-BE49-F238E27FC236}">
                <a16:creationId xmlns:a16="http://schemas.microsoft.com/office/drawing/2014/main" id="{3A5B2824-101F-D74F-8E90-E8DBC120F622}"/>
              </a:ext>
            </a:extLst>
          </p:cNvPr>
          <p:cNvGrpSpPr>
            <a:grpSpLocks/>
          </p:cNvGrpSpPr>
          <p:nvPr/>
        </p:nvGrpSpPr>
        <p:grpSpPr bwMode="auto">
          <a:xfrm>
            <a:off x="3352801" y="1984375"/>
            <a:ext cx="2117725" cy="2084388"/>
            <a:chOff x="1152" y="1250"/>
            <a:chExt cx="1334" cy="1313"/>
          </a:xfrm>
        </p:grpSpPr>
        <p:sp>
          <p:nvSpPr>
            <p:cNvPr id="321541" name="Text Box 5">
              <a:extLst>
                <a:ext uri="{FF2B5EF4-FFF2-40B4-BE49-F238E27FC236}">
                  <a16:creationId xmlns:a16="http://schemas.microsoft.com/office/drawing/2014/main" id="{2151EF95-E044-684B-ABB0-4A936E5A5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50"/>
              <a:ext cx="1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 字符显示</a:t>
              </a:r>
            </a:p>
          </p:txBody>
        </p:sp>
        <p:sp>
          <p:nvSpPr>
            <p:cNvPr id="321542" name="Text Box 6">
              <a:extLst>
                <a:ext uri="{FF2B5EF4-FFF2-40B4-BE49-F238E27FC236}">
                  <a16:creationId xmlns:a16="http://schemas.microsoft.com/office/drawing/2014/main" id="{15B00A77-CF34-6A42-9802-E59193876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43"/>
              <a:ext cx="1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 图形显示</a:t>
              </a:r>
            </a:p>
          </p:txBody>
        </p:sp>
        <p:sp>
          <p:nvSpPr>
            <p:cNvPr id="321543" name="Text Box 7">
              <a:extLst>
                <a:ext uri="{FF2B5EF4-FFF2-40B4-BE49-F238E27FC236}">
                  <a16:creationId xmlns:a16="http://schemas.microsoft.com/office/drawing/2014/main" id="{D308061C-E0F5-C74B-BB1A-0F738142B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236"/>
              <a:ext cx="1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(3) 图像显示</a:t>
              </a:r>
            </a:p>
          </p:txBody>
        </p:sp>
      </p:grpSp>
      <p:sp>
        <p:nvSpPr>
          <p:cNvPr id="321544" name="Text Box 8">
            <a:extLst>
              <a:ext uri="{FF2B5EF4-FFF2-40B4-BE49-F238E27FC236}">
                <a16:creationId xmlns:a16="http://schemas.microsoft.com/office/drawing/2014/main" id="{9B893F6E-4D4A-844D-92DA-76094835B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6" y="1984375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字符发生器</a:t>
            </a:r>
          </a:p>
        </p:txBody>
      </p:sp>
      <p:sp>
        <p:nvSpPr>
          <p:cNvPr id="321545" name="Text Box 9">
            <a:extLst>
              <a:ext uri="{FF2B5EF4-FFF2-40B4-BE49-F238E27FC236}">
                <a16:creationId xmlns:a16="http://schemas.microsoft.com/office/drawing/2014/main" id="{CF9AF402-3001-EF48-A04A-1D99F48B0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6" y="2767013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主观图像</a:t>
            </a:r>
          </a:p>
        </p:txBody>
      </p:sp>
      <p:sp>
        <p:nvSpPr>
          <p:cNvPr id="321546" name="Text Box 10">
            <a:extLst>
              <a:ext uri="{FF2B5EF4-FFF2-40B4-BE49-F238E27FC236}">
                <a16:creationId xmlns:a16="http://schemas.microsoft.com/office/drawing/2014/main" id="{B214C6AF-75AC-5343-9922-83FD6E62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6" y="354965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客观图像</a:t>
            </a:r>
          </a:p>
        </p:txBody>
      </p:sp>
      <p:sp>
        <p:nvSpPr>
          <p:cNvPr id="321547" name="Text Box 11">
            <a:extLst>
              <a:ext uri="{FF2B5EF4-FFF2-40B4-BE49-F238E27FC236}">
                <a16:creationId xmlns:a16="http://schemas.microsoft.com/office/drawing/2014/main" id="{5756FC1D-218C-8546-9E16-4B1001E0A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4332289"/>
            <a:ext cx="1814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打印机</a:t>
            </a:r>
          </a:p>
        </p:txBody>
      </p:sp>
      <p:grpSp>
        <p:nvGrpSpPr>
          <p:cNvPr id="321548" name="Group 12">
            <a:extLst>
              <a:ext uri="{FF2B5EF4-FFF2-40B4-BE49-F238E27FC236}">
                <a16:creationId xmlns:a16="http://schemas.microsoft.com/office/drawing/2014/main" id="{2DE29485-34F9-0249-A328-6399486ED544}"/>
              </a:ext>
            </a:extLst>
          </p:cNvPr>
          <p:cNvGrpSpPr>
            <a:grpSpLocks/>
          </p:cNvGrpSpPr>
          <p:nvPr/>
        </p:nvGrpSpPr>
        <p:grpSpPr bwMode="auto">
          <a:xfrm>
            <a:off x="3352801" y="5175253"/>
            <a:ext cx="2136775" cy="1306513"/>
            <a:chOff x="1152" y="3260"/>
            <a:chExt cx="1346" cy="823"/>
          </a:xfrm>
        </p:grpSpPr>
        <p:sp>
          <p:nvSpPr>
            <p:cNvPr id="321549" name="Text Box 13">
              <a:extLst>
                <a:ext uri="{FF2B5EF4-FFF2-40B4-BE49-F238E27FC236}">
                  <a16:creationId xmlns:a16="http://schemas.microsoft.com/office/drawing/2014/main" id="{016F0E6F-1B40-6E44-A1E7-283B4BBAB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60"/>
              <a:ext cx="11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 击打式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1550" name="Text Box 14">
              <a:extLst>
                <a:ext uri="{FF2B5EF4-FFF2-40B4-BE49-F238E27FC236}">
                  <a16:creationId xmlns:a16="http://schemas.microsoft.com/office/drawing/2014/main" id="{0B54B273-729B-4F48-9CDD-AD41CFE87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753"/>
              <a:ext cx="13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 非击打式</a:t>
              </a:r>
            </a:p>
          </p:txBody>
        </p:sp>
      </p:grpSp>
      <p:sp>
        <p:nvSpPr>
          <p:cNvPr id="321551" name="Text Box 15">
            <a:extLst>
              <a:ext uri="{FF2B5EF4-FFF2-40B4-BE49-F238E27FC236}">
                <a16:creationId xmlns:a16="http://schemas.microsoft.com/office/drawing/2014/main" id="{EED1074D-71F3-CE4B-AC3C-DC315C49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6" y="5175251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点阵式（逐字、逐行）</a:t>
            </a:r>
          </a:p>
        </p:txBody>
      </p:sp>
      <p:sp>
        <p:nvSpPr>
          <p:cNvPr id="321552" name="Text Box 16">
            <a:extLst>
              <a:ext uri="{FF2B5EF4-FFF2-40B4-BE49-F238E27FC236}">
                <a16:creationId xmlns:a16="http://schemas.microsoft.com/office/drawing/2014/main" id="{1F6E5486-9C73-704E-9AA7-0BAB21085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594995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喷墨（逐字）</a:t>
            </a:r>
          </a:p>
        </p:txBody>
      </p:sp>
      <p:sp>
        <p:nvSpPr>
          <p:cNvPr id="321553" name="Text Box 17">
            <a:extLst>
              <a:ext uri="{FF2B5EF4-FFF2-40B4-BE49-F238E27FC236}">
                <a16:creationId xmlns:a16="http://schemas.microsoft.com/office/drawing/2014/main" id="{862220D4-7F43-C046-BA39-3506897F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594995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激光（逐页）</a:t>
            </a:r>
          </a:p>
        </p:txBody>
      </p:sp>
      <p:sp>
        <p:nvSpPr>
          <p:cNvPr id="321554" name="Rectangle 18">
            <a:extLst>
              <a:ext uri="{FF2B5EF4-FFF2-40B4-BE49-F238E27FC236}">
                <a16:creationId xmlns:a16="http://schemas.microsoft.com/office/drawing/2014/main" id="{E6C8A63F-4AAF-314D-A901-5ACC398D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5.2</a:t>
            </a:r>
          </a:p>
        </p:txBody>
      </p:sp>
      <p:sp>
        <p:nvSpPr>
          <p:cNvPr id="321555" name="AutoShape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8ED3A19-AF24-6F41-A5D1-E94A01F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0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utoUpdateAnimBg="0"/>
      <p:bldP spid="321544" grpId="0" autoUpdateAnimBg="0"/>
      <p:bldP spid="321545" grpId="0" autoUpdateAnimBg="0"/>
      <p:bldP spid="321546" grpId="0" autoUpdateAnimBg="0"/>
      <p:bldP spid="321547" grpId="0" autoUpdateAnimBg="0"/>
      <p:bldP spid="321551" grpId="0" autoUpdateAnimBg="0"/>
      <p:bldP spid="321552" grpId="0" autoUpdateAnimBg="0"/>
      <p:bldP spid="32155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>
            <a:extLst>
              <a:ext uri="{FF2B5EF4-FFF2-40B4-BE49-F238E27FC236}">
                <a16:creationId xmlns:a16="http://schemas.microsoft.com/office/drawing/2014/main" id="{87BF19CB-91F3-F548-ABCF-3FB4302C0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1650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四、其他</a:t>
            </a:r>
          </a:p>
        </p:txBody>
      </p:sp>
      <p:sp>
        <p:nvSpPr>
          <p:cNvPr id="322563" name="Text Box 3">
            <a:extLst>
              <a:ext uri="{FF2B5EF4-FFF2-40B4-BE49-F238E27FC236}">
                <a16:creationId xmlns:a16="http://schemas.microsoft.com/office/drawing/2014/main" id="{3AA4DAAA-BBB6-3542-BD91-87E8220B6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295401"/>
            <a:ext cx="212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A/D、D/A</a:t>
            </a:r>
          </a:p>
        </p:txBody>
      </p:sp>
      <p:sp>
        <p:nvSpPr>
          <p:cNvPr id="322564" name="Text Box 4">
            <a:extLst>
              <a:ext uri="{FF2B5EF4-FFF2-40B4-BE49-F238E27FC236}">
                <a16:creationId xmlns:a16="http://schemas.microsoft.com/office/drawing/2014/main" id="{987C0756-FB72-724C-9014-38E0996EE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0183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终端</a:t>
            </a:r>
          </a:p>
        </p:txBody>
      </p:sp>
      <p:sp>
        <p:nvSpPr>
          <p:cNvPr id="322565" name="Text Box 5">
            <a:extLst>
              <a:ext uri="{FF2B5EF4-FFF2-40B4-BE49-F238E27FC236}">
                <a16:creationId xmlns:a16="http://schemas.microsoft.com/office/drawing/2014/main" id="{197A25D7-9230-9B40-8891-6BC44DF0C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14713"/>
            <a:ext cx="196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汉字处理</a:t>
            </a:r>
          </a:p>
        </p:txBody>
      </p:sp>
      <p:sp>
        <p:nvSpPr>
          <p:cNvPr id="322566" name="Text Box 6">
            <a:extLst>
              <a:ext uri="{FF2B5EF4-FFF2-40B4-BE49-F238E27FC236}">
                <a16:creationId xmlns:a16="http://schemas.microsoft.com/office/drawing/2014/main" id="{B60A7274-1292-CC4E-BD24-047A86430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214813"/>
            <a:ext cx="3395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五、多媒体技术</a:t>
            </a:r>
          </a:p>
        </p:txBody>
      </p:sp>
      <p:sp>
        <p:nvSpPr>
          <p:cNvPr id="322567" name="Text Box 7">
            <a:extLst>
              <a:ext uri="{FF2B5EF4-FFF2-40B4-BE49-F238E27FC236}">
                <a16:creationId xmlns:a16="http://schemas.microsoft.com/office/drawing/2014/main" id="{AD82A2D7-85EE-0549-9EE8-97CEFFDDE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67001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完成显示控制与存储、键盘管理及通信控制</a:t>
            </a:r>
          </a:p>
        </p:txBody>
      </p:sp>
      <p:sp>
        <p:nvSpPr>
          <p:cNvPr id="322568" name="Text Box 8">
            <a:extLst>
              <a:ext uri="{FF2B5EF4-FFF2-40B4-BE49-F238E27FC236}">
                <a16:creationId xmlns:a16="http://schemas.microsoft.com/office/drawing/2014/main" id="{B49D3E52-77B3-FF4E-953D-168A8DB0A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295401"/>
            <a:ext cx="502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模拟/数字（数字/模拟）转换器</a:t>
            </a:r>
          </a:p>
        </p:txBody>
      </p:sp>
      <p:sp>
        <p:nvSpPr>
          <p:cNvPr id="322569" name="Text Box 9">
            <a:extLst>
              <a:ext uri="{FF2B5EF4-FFF2-40B4-BE49-F238E27FC236}">
                <a16:creationId xmlns:a16="http://schemas.microsoft.com/office/drawing/2014/main" id="{513C032B-3DC1-B34B-AC9B-DB437DC71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4147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汉字输入、汉字存储、汉字输出</a:t>
            </a:r>
          </a:p>
        </p:txBody>
      </p:sp>
      <p:sp>
        <p:nvSpPr>
          <p:cNvPr id="322570" name="Text Box 10">
            <a:extLst>
              <a:ext uri="{FF2B5EF4-FFF2-40B4-BE49-F238E27FC236}">
                <a16:creationId xmlns:a16="http://schemas.microsoft.com/office/drawing/2014/main" id="{02D7E064-1EB1-B44C-AB3B-D2C937803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105401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什么是多媒体</a:t>
            </a:r>
          </a:p>
        </p:txBody>
      </p:sp>
      <p:sp>
        <p:nvSpPr>
          <p:cNvPr id="322571" name="Text Box 11">
            <a:extLst>
              <a:ext uri="{FF2B5EF4-FFF2-40B4-BE49-F238E27FC236}">
                <a16:creationId xmlns:a16="http://schemas.microsoft.com/office/drawing/2014/main" id="{7180DC09-A6BE-F54E-9D76-23639479E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957888"/>
            <a:ext cx="446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多媒体计算机的关键技术</a:t>
            </a:r>
          </a:p>
        </p:txBody>
      </p:sp>
      <p:sp>
        <p:nvSpPr>
          <p:cNvPr id="322572" name="Rectangle 12">
            <a:extLst>
              <a:ext uri="{FF2B5EF4-FFF2-40B4-BE49-F238E27FC236}">
                <a16:creationId xmlns:a16="http://schemas.microsoft.com/office/drawing/2014/main" id="{FDA9BA79-FCDF-8C4C-B5F3-976B6343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5.2</a:t>
            </a:r>
          </a:p>
        </p:txBody>
      </p:sp>
      <p:sp>
        <p:nvSpPr>
          <p:cNvPr id="322573" name="Text Box 13">
            <a:extLst>
              <a:ext uri="{FF2B5EF4-FFF2-40B4-BE49-F238E27FC236}">
                <a16:creationId xmlns:a16="http://schemas.microsoft.com/office/drawing/2014/main" id="{DD29199B-D8CF-CF47-8A50-EC2961671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001838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由键盘和显示器组成</a:t>
            </a:r>
          </a:p>
        </p:txBody>
      </p:sp>
      <p:sp>
        <p:nvSpPr>
          <p:cNvPr id="322575" name="AutoShape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E025B37-50B1-6F45-8F3C-AE236D82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42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autoUpdateAnimBg="0"/>
      <p:bldP spid="322564" grpId="0" autoUpdateAnimBg="0"/>
      <p:bldP spid="322565" grpId="0" autoUpdateAnimBg="0"/>
      <p:bldP spid="322566" grpId="0" autoUpdateAnimBg="0"/>
      <p:bldP spid="322567" grpId="0" autoUpdateAnimBg="0"/>
      <p:bldP spid="322568" grpId="0" autoUpdateAnimBg="0"/>
      <p:bldP spid="322569" grpId="0" autoUpdateAnimBg="0"/>
      <p:bldP spid="322570" grpId="0" autoUpdateAnimBg="0"/>
      <p:bldP spid="322571" grpId="0" autoUpdateAnimBg="0"/>
      <p:bldP spid="32257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7F48C767-DF1B-584D-B5A1-61554B292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zh-CN" b="1"/>
              <a:t>5.3   I/O </a:t>
            </a:r>
            <a:r>
              <a:rPr lang="zh-CN" altLang="en-US" b="1"/>
              <a:t>接 口</a:t>
            </a:r>
          </a:p>
        </p:txBody>
      </p:sp>
      <p:sp>
        <p:nvSpPr>
          <p:cNvPr id="323587" name="Text Box 3">
            <a:extLst>
              <a:ext uri="{FF2B5EF4-FFF2-40B4-BE49-F238E27FC236}">
                <a16:creationId xmlns:a16="http://schemas.microsoft.com/office/drawing/2014/main" id="{499E792E-EF49-BE45-9943-21A0F9BE5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9906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一、概述</a:t>
            </a:r>
          </a:p>
        </p:txBody>
      </p:sp>
      <p:sp>
        <p:nvSpPr>
          <p:cNvPr id="323588" name="Text Box 4">
            <a:extLst>
              <a:ext uri="{FF2B5EF4-FFF2-40B4-BE49-F238E27FC236}">
                <a16:creationId xmlns:a16="http://schemas.microsoft.com/office/drawing/2014/main" id="{0B3E30EA-0227-2448-95BB-C3746DC2E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1" y="1676400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为什么要设置接口？</a:t>
            </a:r>
          </a:p>
        </p:txBody>
      </p:sp>
      <p:sp>
        <p:nvSpPr>
          <p:cNvPr id="323589" name="Text Box 5">
            <a:extLst>
              <a:ext uri="{FF2B5EF4-FFF2-40B4-BE49-F238E27FC236}">
                <a16:creationId xmlns:a16="http://schemas.microsoft.com/office/drawing/2014/main" id="{78652584-D2AA-AE47-B1A4-DC79C0F53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1" y="2300288"/>
            <a:ext cx="3068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实现设备的选择</a:t>
            </a:r>
          </a:p>
        </p:txBody>
      </p:sp>
      <p:sp>
        <p:nvSpPr>
          <p:cNvPr id="323590" name="Text Box 6">
            <a:extLst>
              <a:ext uri="{FF2B5EF4-FFF2-40B4-BE49-F238E27FC236}">
                <a16:creationId xmlns:a16="http://schemas.microsoft.com/office/drawing/2014/main" id="{56A14999-4ACE-414D-A6F5-9B120198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1" y="2954338"/>
            <a:ext cx="48718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实现数据缓冲达到速度匹配</a:t>
            </a:r>
          </a:p>
        </p:txBody>
      </p:sp>
      <p:sp>
        <p:nvSpPr>
          <p:cNvPr id="323591" name="Text Box 7">
            <a:extLst>
              <a:ext uri="{FF2B5EF4-FFF2-40B4-BE49-F238E27FC236}">
                <a16:creationId xmlns:a16="http://schemas.microsoft.com/office/drawing/2014/main" id="{9795DBB9-DF71-0442-B2C5-0750D383F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1" y="4265613"/>
            <a:ext cx="2707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实现电平转换</a:t>
            </a:r>
          </a:p>
        </p:txBody>
      </p:sp>
      <p:sp>
        <p:nvSpPr>
          <p:cNvPr id="323592" name="Text Box 8">
            <a:extLst>
              <a:ext uri="{FF2B5EF4-FFF2-40B4-BE49-F238E27FC236}">
                <a16:creationId xmlns:a16="http://schemas.microsoft.com/office/drawing/2014/main" id="{684E1566-9320-BB4B-BC79-0750FE8A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1" y="4921250"/>
            <a:ext cx="2707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传送控制命令</a:t>
            </a:r>
          </a:p>
        </p:txBody>
      </p:sp>
      <p:sp>
        <p:nvSpPr>
          <p:cNvPr id="323593" name="Text Box 9">
            <a:extLst>
              <a:ext uri="{FF2B5EF4-FFF2-40B4-BE49-F238E27FC236}">
                <a16:creationId xmlns:a16="http://schemas.microsoft.com/office/drawing/2014/main" id="{4027DCCF-6AE2-024E-B021-8CCA8A0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5576888"/>
            <a:ext cx="9199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 反映设备的状态（“忙”、“就绪”、“中断请求”）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3594" name="Group 10">
            <a:extLst>
              <a:ext uri="{FF2B5EF4-FFF2-40B4-BE49-F238E27FC236}">
                <a16:creationId xmlns:a16="http://schemas.microsoft.com/office/drawing/2014/main" id="{8E77868A-D361-2B42-91D0-9E79880B7134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3609978"/>
            <a:ext cx="4598988" cy="523876"/>
            <a:chOff x="764" y="2274"/>
            <a:chExt cx="2897" cy="330"/>
          </a:xfrm>
        </p:grpSpPr>
        <p:sp>
          <p:nvSpPr>
            <p:cNvPr id="323595" name="Text Box 11">
              <a:extLst>
                <a:ext uri="{FF2B5EF4-FFF2-40B4-BE49-F238E27FC236}">
                  <a16:creationId xmlns:a16="http://schemas.microsoft.com/office/drawing/2014/main" id="{91793E11-A24F-9247-8F31-E00922F5E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2274"/>
              <a:ext cx="28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 实现数据串     并格式转换</a:t>
              </a:r>
            </a:p>
          </p:txBody>
        </p:sp>
        <p:sp>
          <p:nvSpPr>
            <p:cNvPr id="323596" name="Line 12">
              <a:extLst>
                <a:ext uri="{FF2B5EF4-FFF2-40B4-BE49-F238E27FC236}">
                  <a16:creationId xmlns:a16="http://schemas.microsoft.com/office/drawing/2014/main" id="{537D5839-E3B3-4A42-B102-139C01F94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42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23597" name="AutoShape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436C1AA-083D-5444-8F0D-D5C1C96D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6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utoUpdateAnimBg="0"/>
      <p:bldP spid="323588" grpId="0" autoUpdateAnimBg="0"/>
      <p:bldP spid="323589" grpId="0" autoUpdateAnimBg="0"/>
      <p:bldP spid="323590" grpId="0" autoUpdateAnimBg="0"/>
      <p:bldP spid="323591" grpId="0" autoUpdateAnimBg="0"/>
      <p:bldP spid="323592" grpId="0" autoUpdateAnimBg="0"/>
      <p:bldP spid="32359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>
            <a:extLst>
              <a:ext uri="{FF2B5EF4-FFF2-40B4-BE49-F238E27FC236}">
                <a16:creationId xmlns:a16="http://schemas.microsoft.com/office/drawing/2014/main" id="{BCBC0C5F-E9A8-4A4A-87F2-A2EC5B81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04800"/>
            <a:ext cx="477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二、接口的功能和组成</a:t>
            </a:r>
          </a:p>
        </p:txBody>
      </p:sp>
      <p:grpSp>
        <p:nvGrpSpPr>
          <p:cNvPr id="324611" name="Group 3">
            <a:extLst>
              <a:ext uri="{FF2B5EF4-FFF2-40B4-BE49-F238E27FC236}">
                <a16:creationId xmlns:a16="http://schemas.microsoft.com/office/drawing/2014/main" id="{9192CBAD-B0A6-084B-961F-1ECE54B5E8BC}"/>
              </a:ext>
            </a:extLst>
          </p:cNvPr>
          <p:cNvGrpSpPr>
            <a:grpSpLocks/>
          </p:cNvGrpSpPr>
          <p:nvPr/>
        </p:nvGrpSpPr>
        <p:grpSpPr bwMode="auto">
          <a:xfrm>
            <a:off x="2473326" y="2463800"/>
            <a:ext cx="2474913" cy="2749550"/>
            <a:chOff x="598" y="1552"/>
            <a:chExt cx="1559" cy="1732"/>
          </a:xfrm>
        </p:grpSpPr>
        <p:sp>
          <p:nvSpPr>
            <p:cNvPr id="324612" name="Text Box 4">
              <a:extLst>
                <a:ext uri="{FF2B5EF4-FFF2-40B4-BE49-F238E27FC236}">
                  <a16:creationId xmlns:a16="http://schemas.microsoft.com/office/drawing/2014/main" id="{69C42791-0CA5-674C-B4D6-08CBB5B70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1552"/>
              <a:ext cx="15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 设备选择线</a:t>
              </a:r>
            </a:p>
          </p:txBody>
        </p:sp>
        <p:sp>
          <p:nvSpPr>
            <p:cNvPr id="324613" name="Text Box 5">
              <a:extLst>
                <a:ext uri="{FF2B5EF4-FFF2-40B4-BE49-F238E27FC236}">
                  <a16:creationId xmlns:a16="http://schemas.microsoft.com/office/drawing/2014/main" id="{3BBB2717-D2FF-7641-9438-374752216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2016"/>
              <a:ext cx="11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 数据线</a:t>
              </a:r>
            </a:p>
          </p:txBody>
        </p:sp>
        <p:sp>
          <p:nvSpPr>
            <p:cNvPr id="324614" name="Text Box 6">
              <a:extLst>
                <a:ext uri="{FF2B5EF4-FFF2-40B4-BE49-F238E27FC236}">
                  <a16:creationId xmlns:a16="http://schemas.microsoft.com/office/drawing/2014/main" id="{F57DA5A3-3D1A-9B43-893C-56D4BE6C9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2480"/>
              <a:ext cx="11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(3) 命令线</a:t>
              </a:r>
            </a:p>
          </p:txBody>
        </p:sp>
        <p:sp>
          <p:nvSpPr>
            <p:cNvPr id="324615" name="Text Box 7">
              <a:extLst>
                <a:ext uri="{FF2B5EF4-FFF2-40B4-BE49-F238E27FC236}">
                  <a16:creationId xmlns:a16="http://schemas.microsoft.com/office/drawing/2014/main" id="{3104A048-667F-C045-9821-BA61C3462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2957"/>
              <a:ext cx="11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(4) 状态线</a:t>
              </a:r>
            </a:p>
          </p:txBody>
        </p:sp>
      </p:grpSp>
      <p:grpSp>
        <p:nvGrpSpPr>
          <p:cNvPr id="324616" name="Group 8">
            <a:extLst>
              <a:ext uri="{FF2B5EF4-FFF2-40B4-BE49-F238E27FC236}">
                <a16:creationId xmlns:a16="http://schemas.microsoft.com/office/drawing/2014/main" id="{C60F605E-712A-0149-BA3D-B44B0175014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801814"/>
            <a:ext cx="4953000" cy="4702175"/>
            <a:chOff x="2304" y="1135"/>
            <a:chExt cx="3120" cy="2962"/>
          </a:xfrm>
        </p:grpSpPr>
        <p:sp>
          <p:nvSpPr>
            <p:cNvPr id="324617" name="AutoShape 9">
              <a:extLst>
                <a:ext uri="{FF2B5EF4-FFF2-40B4-BE49-F238E27FC236}">
                  <a16:creationId xmlns:a16="http://schemas.microsoft.com/office/drawing/2014/main" id="{21BC239C-B9DA-DB4D-8E8B-A7AC4C372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358"/>
              <a:ext cx="3120" cy="82"/>
            </a:xfrm>
            <a:prstGeom prst="leftRightArrow">
              <a:avLst>
                <a:gd name="adj1" fmla="val 50000"/>
                <a:gd name="adj2" fmla="val 18707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18" name="Text Box 10">
              <a:extLst>
                <a:ext uri="{FF2B5EF4-FFF2-40B4-BE49-F238E27FC236}">
                  <a16:creationId xmlns:a16="http://schemas.microsoft.com/office/drawing/2014/main" id="{9B878792-86FB-7847-901B-8BD951465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12"/>
              <a:ext cx="7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24619" name="Rectangle 11">
              <a:extLst>
                <a:ext uri="{FF2B5EF4-FFF2-40B4-BE49-F238E27FC236}">
                  <a16:creationId xmlns:a16="http://schemas.microsoft.com/office/drawing/2014/main" id="{60732B70-E0F1-834A-9710-6F2C3F149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3250"/>
              <a:ext cx="769" cy="36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24620" name="Group 12">
              <a:extLst>
                <a:ext uri="{FF2B5EF4-FFF2-40B4-BE49-F238E27FC236}">
                  <a16:creationId xmlns:a16="http://schemas.microsoft.com/office/drawing/2014/main" id="{082803D3-8D88-8D4C-96AB-509964375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3773"/>
              <a:ext cx="769" cy="282"/>
              <a:chOff x="3287" y="3773"/>
              <a:chExt cx="769" cy="282"/>
            </a:xfrm>
          </p:grpSpPr>
          <p:sp>
            <p:nvSpPr>
              <p:cNvPr id="324621" name="Text Box 13">
                <a:extLst>
                  <a:ext uri="{FF2B5EF4-FFF2-40B4-BE49-F238E27FC236}">
                    <a16:creationId xmlns:a16="http://schemas.microsoft.com/office/drawing/2014/main" id="{8E95B857-68B5-684C-83A4-1E4BFF054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0" y="3782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</a:t>
                </a:r>
              </a:p>
            </p:txBody>
          </p:sp>
          <p:sp>
            <p:nvSpPr>
              <p:cNvPr id="324622" name="Rectangle 14">
                <a:extLst>
                  <a:ext uri="{FF2B5EF4-FFF2-40B4-BE49-F238E27FC236}">
                    <a16:creationId xmlns:a16="http://schemas.microsoft.com/office/drawing/2014/main" id="{BE39307D-81D2-2940-BD3F-448C8C8A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3773"/>
                <a:ext cx="769" cy="28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4623" name="AutoShape 15">
              <a:extLst>
                <a:ext uri="{FF2B5EF4-FFF2-40B4-BE49-F238E27FC236}">
                  <a16:creationId xmlns:a16="http://schemas.microsoft.com/office/drawing/2014/main" id="{C52BE7A7-CB9F-1D46-A055-1D450F2AD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422"/>
              <a:ext cx="108" cy="2658"/>
            </a:xfrm>
            <a:prstGeom prst="upArrow">
              <a:avLst>
                <a:gd name="adj1" fmla="val 57741"/>
                <a:gd name="adj2" fmla="val 16703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24" name="AutoShape 16">
              <a:extLst>
                <a:ext uri="{FF2B5EF4-FFF2-40B4-BE49-F238E27FC236}">
                  <a16:creationId xmlns:a16="http://schemas.microsoft.com/office/drawing/2014/main" id="{0F32D14A-8929-A54E-BEFB-8268119DEB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704" y="1392"/>
              <a:ext cx="99" cy="2658"/>
            </a:xfrm>
            <a:prstGeom prst="upArrow">
              <a:avLst>
                <a:gd name="adj1" fmla="val 57741"/>
                <a:gd name="adj2" fmla="val 182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25" name="AutoShape 17">
              <a:extLst>
                <a:ext uri="{FF2B5EF4-FFF2-40B4-BE49-F238E27FC236}">
                  <a16:creationId xmlns:a16="http://schemas.microsoft.com/office/drawing/2014/main" id="{93201655-A62A-A945-99D2-BD2FC0EE11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040" y="1392"/>
              <a:ext cx="85" cy="2658"/>
            </a:xfrm>
            <a:prstGeom prst="upArrow">
              <a:avLst>
                <a:gd name="adj1" fmla="val 57741"/>
                <a:gd name="adj2" fmla="val 21223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26" name="AutoShape 18">
              <a:extLst>
                <a:ext uri="{FF2B5EF4-FFF2-40B4-BE49-F238E27FC236}">
                  <a16:creationId xmlns:a16="http://schemas.microsoft.com/office/drawing/2014/main" id="{38572669-3470-B744-99F6-03FFBD97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298"/>
              <a:ext cx="707" cy="110"/>
            </a:xfrm>
            <a:prstGeom prst="leftArrow">
              <a:avLst>
                <a:gd name="adj1" fmla="val 50000"/>
                <a:gd name="adj2" fmla="val 1231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27" name="AutoShape 19">
              <a:extLst>
                <a:ext uri="{FF2B5EF4-FFF2-40B4-BE49-F238E27FC236}">
                  <a16:creationId xmlns:a16="http://schemas.microsoft.com/office/drawing/2014/main" id="{876510AE-F9E0-E34B-A046-28EC65F33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451"/>
              <a:ext cx="1020" cy="101"/>
            </a:xfrm>
            <a:prstGeom prst="leftArrow">
              <a:avLst>
                <a:gd name="adj1" fmla="val 50000"/>
                <a:gd name="adj2" fmla="val 19356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28" name="Line 20">
              <a:extLst>
                <a:ext uri="{FF2B5EF4-FFF2-40B4-BE49-F238E27FC236}">
                  <a16:creationId xmlns:a16="http://schemas.microsoft.com/office/drawing/2014/main" id="{0211F085-F91C-F648-8E92-953D9F8F5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2" y="3612"/>
              <a:ext cx="0" cy="16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29" name="Text Box 21">
              <a:extLst>
                <a:ext uri="{FF2B5EF4-FFF2-40B4-BE49-F238E27FC236}">
                  <a16:creationId xmlns:a16="http://schemas.microsoft.com/office/drawing/2014/main" id="{F0B31230-475A-F34C-926C-9BB7D0C88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153"/>
              <a:ext cx="7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24630" name="Rectangle 22">
              <a:extLst>
                <a:ext uri="{FF2B5EF4-FFF2-40B4-BE49-F238E27FC236}">
                  <a16:creationId xmlns:a16="http://schemas.microsoft.com/office/drawing/2014/main" id="{0A6D92C0-62E0-664E-8D6A-41DCDD4ED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082"/>
              <a:ext cx="769" cy="36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24631" name="Group 23">
              <a:extLst>
                <a:ext uri="{FF2B5EF4-FFF2-40B4-BE49-F238E27FC236}">
                  <a16:creationId xmlns:a16="http://schemas.microsoft.com/office/drawing/2014/main" id="{3DC57814-5622-484B-82E1-4D25DD985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2606"/>
              <a:ext cx="769" cy="281"/>
              <a:chOff x="3287" y="2606"/>
              <a:chExt cx="769" cy="281"/>
            </a:xfrm>
          </p:grpSpPr>
          <p:sp>
            <p:nvSpPr>
              <p:cNvPr id="324632" name="Text Box 24">
                <a:extLst>
                  <a:ext uri="{FF2B5EF4-FFF2-40B4-BE49-F238E27FC236}">
                    <a16:creationId xmlns:a16="http://schemas.microsoft.com/office/drawing/2014/main" id="{EA8DEA4D-FDA9-404C-8AAE-0E47C081E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0" y="2616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</a:t>
                </a:r>
              </a:p>
            </p:txBody>
          </p:sp>
          <p:sp>
            <p:nvSpPr>
              <p:cNvPr id="324633" name="Rectangle 25">
                <a:extLst>
                  <a:ext uri="{FF2B5EF4-FFF2-40B4-BE49-F238E27FC236}">
                    <a16:creationId xmlns:a16="http://schemas.microsoft.com/office/drawing/2014/main" id="{2858444C-C779-8E45-8916-990D217B4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2606"/>
                <a:ext cx="769" cy="28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4634" name="Line 26">
              <a:extLst>
                <a:ext uri="{FF2B5EF4-FFF2-40B4-BE49-F238E27FC236}">
                  <a16:creationId xmlns:a16="http://schemas.microsoft.com/office/drawing/2014/main" id="{F1C1D1F2-E08F-7642-A20C-55B93D5B3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2" y="2445"/>
              <a:ext cx="0" cy="16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35" name="AutoShape 27">
              <a:extLst>
                <a:ext uri="{FF2B5EF4-FFF2-40B4-BE49-F238E27FC236}">
                  <a16:creationId xmlns:a16="http://schemas.microsoft.com/office/drawing/2014/main" id="{434A89AE-628F-F942-8B4B-96CBE33B1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60"/>
              <a:ext cx="744" cy="96"/>
            </a:xfrm>
            <a:prstGeom prst="leftArrow">
              <a:avLst>
                <a:gd name="adj1" fmla="val 50000"/>
                <a:gd name="adj2" fmla="val 14854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36" name="AutoShape 28">
              <a:extLst>
                <a:ext uri="{FF2B5EF4-FFF2-40B4-BE49-F238E27FC236}">
                  <a16:creationId xmlns:a16="http://schemas.microsoft.com/office/drawing/2014/main" id="{84FE0659-9625-9E49-A917-8A6088D10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84"/>
              <a:ext cx="1009" cy="116"/>
            </a:xfrm>
            <a:prstGeom prst="leftArrow">
              <a:avLst>
                <a:gd name="adj1" fmla="val 50000"/>
                <a:gd name="adj2" fmla="val 16671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37" name="AutoShape 29">
              <a:extLst>
                <a:ext uri="{FF2B5EF4-FFF2-40B4-BE49-F238E27FC236}">
                  <a16:creationId xmlns:a16="http://schemas.microsoft.com/office/drawing/2014/main" id="{93157872-9489-914F-A3AF-1A17F6ECB0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606" y="2976"/>
              <a:ext cx="791" cy="96"/>
            </a:xfrm>
            <a:prstGeom prst="leftArrow">
              <a:avLst>
                <a:gd name="adj1" fmla="val 50000"/>
                <a:gd name="adj2" fmla="val 15792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38" name="Rectangle 30">
              <a:extLst>
                <a:ext uri="{FF2B5EF4-FFF2-40B4-BE49-F238E27FC236}">
                  <a16:creationId xmlns:a16="http://schemas.microsoft.com/office/drawing/2014/main" id="{CB935207-775E-6E44-89CD-A3CF5544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12"/>
              <a:ext cx="47" cy="22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39" name="AutoShape 31">
              <a:extLst>
                <a:ext uri="{FF2B5EF4-FFF2-40B4-BE49-F238E27FC236}">
                  <a16:creationId xmlns:a16="http://schemas.microsoft.com/office/drawing/2014/main" id="{532572EF-393B-1140-9BEA-6131764416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629" y="1813"/>
              <a:ext cx="769" cy="120"/>
            </a:xfrm>
            <a:prstGeom prst="leftArrow">
              <a:avLst>
                <a:gd name="adj1" fmla="val 50000"/>
                <a:gd name="adj2" fmla="val 12282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40" name="Rectangle 32">
              <a:extLst>
                <a:ext uri="{FF2B5EF4-FFF2-40B4-BE49-F238E27FC236}">
                  <a16:creationId xmlns:a16="http://schemas.microsoft.com/office/drawing/2014/main" id="{9A741CC1-8958-D64B-AEBD-ED44472E1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41"/>
              <a:ext cx="52" cy="2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41" name="AutoShape 33">
              <a:extLst>
                <a:ext uri="{FF2B5EF4-FFF2-40B4-BE49-F238E27FC236}">
                  <a16:creationId xmlns:a16="http://schemas.microsoft.com/office/drawing/2014/main" id="{B643EB15-8A10-6A4F-8AE7-D94F92A7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2163"/>
              <a:ext cx="556" cy="93"/>
            </a:xfrm>
            <a:prstGeom prst="leftRightArrow">
              <a:avLst>
                <a:gd name="adj1" fmla="val 50000"/>
                <a:gd name="adj2" fmla="val 11957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42" name="AutoShape 34">
              <a:extLst>
                <a:ext uri="{FF2B5EF4-FFF2-40B4-BE49-F238E27FC236}">
                  <a16:creationId xmlns:a16="http://schemas.microsoft.com/office/drawing/2014/main" id="{891DFF1D-F731-6647-8BB8-36D6E3F7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3360"/>
              <a:ext cx="556" cy="96"/>
            </a:xfrm>
            <a:prstGeom prst="leftRightArrow">
              <a:avLst>
                <a:gd name="adj1" fmla="val 50000"/>
                <a:gd name="adj2" fmla="val 1158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43" name="Text Box 35">
              <a:extLst>
                <a:ext uri="{FF2B5EF4-FFF2-40B4-BE49-F238E27FC236}">
                  <a16:creationId xmlns:a16="http://schemas.microsoft.com/office/drawing/2014/main" id="{BA3037D9-23C0-814F-8F71-8F760A08C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1548"/>
              <a:ext cx="310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324644" name="Text Box 36">
              <a:extLst>
                <a:ext uri="{FF2B5EF4-FFF2-40B4-BE49-F238E27FC236}">
                  <a16:creationId xmlns:a16="http://schemas.microsoft.com/office/drawing/2014/main" id="{7B7C5AE8-A3A0-7546-8D58-C7F3CD3AE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1440"/>
              <a:ext cx="310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命令线</a:t>
              </a:r>
            </a:p>
          </p:txBody>
        </p:sp>
        <p:sp>
          <p:nvSpPr>
            <p:cNvPr id="324645" name="Text Box 37">
              <a:extLst>
                <a:ext uri="{FF2B5EF4-FFF2-40B4-BE49-F238E27FC236}">
                  <a16:creationId xmlns:a16="http://schemas.microsoft.com/office/drawing/2014/main" id="{94C225B4-AA4E-994D-984C-2FE86EF8A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440"/>
              <a:ext cx="310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状态线</a:t>
              </a:r>
            </a:p>
          </p:txBody>
        </p:sp>
        <p:sp>
          <p:nvSpPr>
            <p:cNvPr id="324646" name="Text Box 38">
              <a:extLst>
                <a:ext uri="{FF2B5EF4-FFF2-40B4-BE49-F238E27FC236}">
                  <a16:creationId xmlns:a16="http://schemas.microsoft.com/office/drawing/2014/main" id="{DD1370A7-2D66-DF44-B4AA-9B2E1CBF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135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</a:t>
              </a:r>
            </a:p>
          </p:txBody>
        </p:sp>
        <p:sp>
          <p:nvSpPr>
            <p:cNvPr id="324647" name="Text Box 39">
              <a:extLst>
                <a:ext uri="{FF2B5EF4-FFF2-40B4-BE49-F238E27FC236}">
                  <a16:creationId xmlns:a16="http://schemas.microsoft.com/office/drawing/2014/main" id="{DA134468-9E33-B248-B12F-FAEE7D9EC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7" y="1440"/>
              <a:ext cx="310" cy="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设备选择线</a:t>
              </a:r>
            </a:p>
          </p:txBody>
        </p:sp>
        <p:sp>
          <p:nvSpPr>
            <p:cNvPr id="324648" name="Rectangle 40">
              <a:extLst>
                <a:ext uri="{FF2B5EF4-FFF2-40B4-BE49-F238E27FC236}">
                  <a16:creationId xmlns:a16="http://schemas.microsoft.com/office/drawing/2014/main" id="{953827D2-00BD-8440-9CD5-4FEABC4D78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52" y="2160"/>
              <a:ext cx="25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49" name="Rectangle 41">
              <a:extLst>
                <a:ext uri="{FF2B5EF4-FFF2-40B4-BE49-F238E27FC236}">
                  <a16:creationId xmlns:a16="http://schemas.microsoft.com/office/drawing/2014/main" id="{3894EFA5-B885-9A4B-8EB0-AFAFE1FE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27"/>
              <a:ext cx="48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50" name="Rectangle 42">
              <a:extLst>
                <a:ext uri="{FF2B5EF4-FFF2-40B4-BE49-F238E27FC236}">
                  <a16:creationId xmlns:a16="http://schemas.microsoft.com/office/drawing/2014/main" id="{6B3B88E5-28CA-2D40-B15D-7AA3E88DD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51" name="Rectangle 43">
              <a:extLst>
                <a:ext uri="{FF2B5EF4-FFF2-40B4-BE49-F238E27FC236}">
                  <a16:creationId xmlns:a16="http://schemas.microsoft.com/office/drawing/2014/main" id="{590C8FE3-88BF-FD43-B00F-43FC0CB8A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52" name="Rectangle 44">
              <a:extLst>
                <a:ext uri="{FF2B5EF4-FFF2-40B4-BE49-F238E27FC236}">
                  <a16:creationId xmlns:a16="http://schemas.microsoft.com/office/drawing/2014/main" id="{40EF44E6-5F64-0D41-8428-E2E1A780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53" name="Rectangle 45">
              <a:extLst>
                <a:ext uri="{FF2B5EF4-FFF2-40B4-BE49-F238E27FC236}">
                  <a16:creationId xmlns:a16="http://schemas.microsoft.com/office/drawing/2014/main" id="{85C56BDB-8CDB-414D-A68F-509FFC2D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3408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54" name="Rectangle 46">
              <a:extLst>
                <a:ext uri="{FF2B5EF4-FFF2-40B4-BE49-F238E27FC236}">
                  <a16:creationId xmlns:a16="http://schemas.microsoft.com/office/drawing/2014/main" id="{CDDB6ECB-5C8C-A845-9828-D6C14E80EE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1847"/>
              <a:ext cx="25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4655" name="AutoShape 47">
              <a:extLst>
                <a:ext uri="{FF2B5EF4-FFF2-40B4-BE49-F238E27FC236}">
                  <a16:creationId xmlns:a16="http://schemas.microsoft.com/office/drawing/2014/main" id="{2080BB06-597E-414B-9410-6BDA243355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89" y="2702"/>
              <a:ext cx="2657" cy="133"/>
            </a:xfrm>
            <a:prstGeom prst="leftRightArrow">
              <a:avLst>
                <a:gd name="adj1" fmla="val 50000"/>
                <a:gd name="adj2" fmla="val 98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24656" name="Text Box 48">
            <a:extLst>
              <a:ext uri="{FF2B5EF4-FFF2-40B4-BE49-F238E27FC236}">
                <a16:creationId xmlns:a16="http://schemas.microsoft.com/office/drawing/2014/main" id="{050D48B2-A5CA-8A43-924E-C536DA82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AutoNum type="arabicPeriod"/>
            </a:pPr>
            <a:r>
              <a:rPr lang="zh-CN" altLang="en-US" sz="3200" b="1">
                <a:solidFill>
                  <a:srgbClr val="FFFFFF"/>
                </a:solidFill>
              </a:rPr>
              <a:t>总线连接方式的 </a:t>
            </a:r>
            <a:r>
              <a:rPr lang="en-US" altLang="zh-CN" sz="3200" b="1">
                <a:solidFill>
                  <a:srgbClr val="FFFFFF"/>
                </a:solidFill>
              </a:rPr>
              <a:t>I/O </a:t>
            </a:r>
            <a:r>
              <a:rPr lang="zh-CN" altLang="en-US" sz="3200" b="1">
                <a:solidFill>
                  <a:srgbClr val="FFFFFF"/>
                </a:solidFill>
              </a:rPr>
              <a:t>接口电路</a:t>
            </a:r>
          </a:p>
        </p:txBody>
      </p:sp>
      <p:sp>
        <p:nvSpPr>
          <p:cNvPr id="324657" name="Rectangle 49">
            <a:extLst>
              <a:ext uri="{FF2B5EF4-FFF2-40B4-BE49-F238E27FC236}">
                <a16:creationId xmlns:a16="http://schemas.microsoft.com/office/drawing/2014/main" id="{268F174B-AC82-7E47-9B0E-5B37B4E2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5.3</a:t>
            </a:r>
          </a:p>
        </p:txBody>
      </p:sp>
      <p:sp>
        <p:nvSpPr>
          <p:cNvPr id="324658" name="AutoShape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5A06F0F-FC2C-0149-B0D6-8CCA391B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9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>
            <a:extLst>
              <a:ext uri="{FF2B5EF4-FFF2-40B4-BE49-F238E27FC236}">
                <a16:creationId xmlns:a16="http://schemas.microsoft.com/office/drawing/2014/main" id="{099CA1A6-8468-5F4B-9C25-00FEF281D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49250"/>
            <a:ext cx="4311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接口的功能和组成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35" name="Text Box 3">
            <a:extLst>
              <a:ext uri="{FF2B5EF4-FFF2-40B4-BE49-F238E27FC236}">
                <a16:creationId xmlns:a16="http://schemas.microsoft.com/office/drawing/2014/main" id="{C12BF081-DFFB-E04F-9DD2-C68C4C4E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6" y="982664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</a:p>
        </p:txBody>
      </p:sp>
      <p:sp>
        <p:nvSpPr>
          <p:cNvPr id="325636" name="Text Box 4">
            <a:extLst>
              <a:ext uri="{FF2B5EF4-FFF2-40B4-BE49-F238E27FC236}">
                <a16:creationId xmlns:a16="http://schemas.microsoft.com/office/drawing/2014/main" id="{0AD41156-05B2-8146-9F42-0DF39D84D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4" y="982664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组成</a:t>
            </a:r>
          </a:p>
        </p:txBody>
      </p:sp>
      <p:sp>
        <p:nvSpPr>
          <p:cNvPr id="325637" name="Text Box 5">
            <a:extLst>
              <a:ext uri="{FF2B5EF4-FFF2-40B4-BE49-F238E27FC236}">
                <a16:creationId xmlns:a16="http://schemas.microsoft.com/office/drawing/2014/main" id="{6F0E7547-9F01-054B-B5EE-AF11ECD2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68275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选址功能</a:t>
            </a:r>
          </a:p>
        </p:txBody>
      </p:sp>
      <p:sp>
        <p:nvSpPr>
          <p:cNvPr id="325638" name="Text Box 6">
            <a:extLst>
              <a:ext uri="{FF2B5EF4-FFF2-40B4-BE49-F238E27FC236}">
                <a16:creationId xmlns:a16="http://schemas.microsoft.com/office/drawing/2014/main" id="{47147335-4A69-0346-A534-215B9F25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2324101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传送命令的功能</a:t>
            </a:r>
          </a:p>
        </p:txBody>
      </p:sp>
      <p:sp>
        <p:nvSpPr>
          <p:cNvPr id="325639" name="Text Box 7">
            <a:extLst>
              <a:ext uri="{FF2B5EF4-FFF2-40B4-BE49-F238E27FC236}">
                <a16:creationId xmlns:a16="http://schemas.microsoft.com/office/drawing/2014/main" id="{EE6119E9-CB5E-9B43-8871-24C15E4D0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2965451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传送数据的功能</a:t>
            </a:r>
          </a:p>
        </p:txBody>
      </p:sp>
      <p:sp>
        <p:nvSpPr>
          <p:cNvPr id="325640" name="Text Box 8">
            <a:extLst>
              <a:ext uri="{FF2B5EF4-FFF2-40B4-BE49-F238E27FC236}">
                <a16:creationId xmlns:a16="http://schemas.microsoft.com/office/drawing/2014/main" id="{B933CAE6-9C09-A64A-B558-EE32B49E0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606801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反映设备状态的功能</a:t>
            </a:r>
          </a:p>
        </p:txBody>
      </p:sp>
      <p:sp>
        <p:nvSpPr>
          <p:cNvPr id="325641" name="Text Box 9">
            <a:extLst>
              <a:ext uri="{FF2B5EF4-FFF2-40B4-BE49-F238E27FC236}">
                <a16:creationId xmlns:a16="http://schemas.microsoft.com/office/drawing/2014/main" id="{6AF7AD70-8FBD-6A46-BE71-98FE71A39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1" y="1682751"/>
            <a:ext cx="261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设备选择电路</a:t>
            </a:r>
          </a:p>
        </p:txBody>
      </p:sp>
      <p:sp>
        <p:nvSpPr>
          <p:cNvPr id="325642" name="Text Box 10">
            <a:extLst>
              <a:ext uri="{FF2B5EF4-FFF2-40B4-BE49-F238E27FC236}">
                <a16:creationId xmlns:a16="http://schemas.microsoft.com/office/drawing/2014/main" id="{EC47A5B8-6410-324F-8DD9-E6C62809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1" y="2301876"/>
            <a:ext cx="462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命令寄存器、命令译码器</a:t>
            </a:r>
          </a:p>
        </p:txBody>
      </p:sp>
      <p:sp>
        <p:nvSpPr>
          <p:cNvPr id="325643" name="Text Box 11">
            <a:extLst>
              <a:ext uri="{FF2B5EF4-FFF2-40B4-BE49-F238E27FC236}">
                <a16:creationId xmlns:a16="http://schemas.microsoft.com/office/drawing/2014/main" id="{8D8ABA77-B5FA-5946-A338-68A767D1E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965451"/>
            <a:ext cx="301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数据缓冲寄存器</a:t>
            </a:r>
          </a:p>
        </p:txBody>
      </p:sp>
      <p:sp>
        <p:nvSpPr>
          <p:cNvPr id="325644" name="Text Box 12">
            <a:extLst>
              <a:ext uri="{FF2B5EF4-FFF2-40B4-BE49-F238E27FC236}">
                <a16:creationId xmlns:a16="http://schemas.microsoft.com/office/drawing/2014/main" id="{63A68CA3-519C-D740-8A7C-E1C6F0316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1" y="3606801"/>
            <a:ext cx="261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设备状态标记</a:t>
            </a:r>
          </a:p>
        </p:txBody>
      </p:sp>
      <p:sp>
        <p:nvSpPr>
          <p:cNvPr id="325645" name="Text Box 13">
            <a:extLst>
              <a:ext uri="{FF2B5EF4-FFF2-40B4-BE49-F238E27FC236}">
                <a16:creationId xmlns:a16="http://schemas.microsoft.com/office/drawing/2014/main" id="{11D64F1F-CCCC-1741-8A67-9007D5CA4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6" y="4248151"/>
            <a:ext cx="2316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完成触发器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25646" name="Text Box 14">
            <a:extLst>
              <a:ext uri="{FF2B5EF4-FFF2-40B4-BE49-F238E27FC236}">
                <a16:creationId xmlns:a16="http://schemas.microsoft.com/office/drawing/2014/main" id="{F34DE5D4-AB79-6342-A684-7F97609C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6" y="4889501"/>
            <a:ext cx="2295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工作触发器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25647" name="Text Box 15">
            <a:extLst>
              <a:ext uri="{FF2B5EF4-FFF2-40B4-BE49-F238E27FC236}">
                <a16:creationId xmlns:a16="http://schemas.microsoft.com/office/drawing/2014/main" id="{BA118F5C-C7BF-7A45-970E-32809D943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6" y="5530851"/>
            <a:ext cx="3662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中断请求触发器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</a:p>
        </p:txBody>
      </p:sp>
      <p:sp>
        <p:nvSpPr>
          <p:cNvPr id="325648" name="Text Box 16">
            <a:extLst>
              <a:ext uri="{FF2B5EF4-FFF2-40B4-BE49-F238E27FC236}">
                <a16:creationId xmlns:a16="http://schemas.microsoft.com/office/drawing/2014/main" id="{143C9BAC-B5B0-704C-B74E-6C7786A43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6194426"/>
            <a:ext cx="312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屏蔽触发器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MASK</a:t>
            </a:r>
          </a:p>
        </p:txBody>
      </p:sp>
      <p:sp>
        <p:nvSpPr>
          <p:cNvPr id="325649" name="AutoShape 17">
            <a:extLst>
              <a:ext uri="{FF2B5EF4-FFF2-40B4-BE49-F238E27FC236}">
                <a16:creationId xmlns:a16="http://schemas.microsoft.com/office/drawing/2014/main" id="{932B418B-DCD7-CE41-9946-248B4160B98C}"/>
              </a:ext>
            </a:extLst>
          </p:cNvPr>
          <p:cNvSpPr>
            <a:spLocks/>
          </p:cNvSpPr>
          <p:nvPr/>
        </p:nvSpPr>
        <p:spPr bwMode="auto">
          <a:xfrm>
            <a:off x="3200400" y="44958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5650" name="Rectangle 18">
            <a:extLst>
              <a:ext uri="{FF2B5EF4-FFF2-40B4-BE49-F238E27FC236}">
                <a16:creationId xmlns:a16="http://schemas.microsoft.com/office/drawing/2014/main" id="{4B5F2F6C-8345-3047-8DFB-964E81F1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5.3</a:t>
            </a:r>
          </a:p>
        </p:txBody>
      </p:sp>
      <p:sp>
        <p:nvSpPr>
          <p:cNvPr id="325651" name="AutoShape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95CB058-384B-E443-B151-A6B5E3A5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28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utoUpdateAnimBg="0"/>
      <p:bldP spid="325636" grpId="0" autoUpdateAnimBg="0"/>
      <p:bldP spid="325637" grpId="0" autoUpdateAnimBg="0"/>
      <p:bldP spid="325638" grpId="0" autoUpdateAnimBg="0"/>
      <p:bldP spid="325639" grpId="0" autoUpdateAnimBg="0"/>
      <p:bldP spid="325640" grpId="0" autoUpdateAnimBg="0"/>
      <p:bldP spid="325641" grpId="0" autoUpdateAnimBg="0"/>
      <p:bldP spid="325642" grpId="0" autoUpdateAnimBg="0"/>
      <p:bldP spid="325643" grpId="0" autoUpdateAnimBg="0"/>
      <p:bldP spid="325644" grpId="0" autoUpdateAnimBg="0"/>
      <p:bldP spid="325645" grpId="0" autoUpdateAnimBg="0"/>
      <p:bldP spid="325646" grpId="0" autoUpdateAnimBg="0"/>
      <p:bldP spid="325647" grpId="0" autoUpdateAnimBg="0"/>
      <p:bldP spid="32564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>
            <a:extLst>
              <a:ext uri="{FF2B5EF4-FFF2-40B4-BE49-F238E27FC236}">
                <a16:creationId xmlns:a16="http://schemas.microsoft.com/office/drawing/2014/main" id="{73654A25-C68F-6A40-A40F-6FE2550B2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381000"/>
            <a:ext cx="462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I/O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接口的基本组成</a:t>
            </a:r>
          </a:p>
        </p:txBody>
      </p:sp>
      <p:grpSp>
        <p:nvGrpSpPr>
          <p:cNvPr id="326659" name="Group 3">
            <a:extLst>
              <a:ext uri="{FF2B5EF4-FFF2-40B4-BE49-F238E27FC236}">
                <a16:creationId xmlns:a16="http://schemas.microsoft.com/office/drawing/2014/main" id="{E4AFBEA2-D5C7-F94C-B68B-49FE7946E9D3}"/>
              </a:ext>
            </a:extLst>
          </p:cNvPr>
          <p:cNvGrpSpPr>
            <a:grpSpLocks/>
          </p:cNvGrpSpPr>
          <p:nvPr/>
        </p:nvGrpSpPr>
        <p:grpSpPr bwMode="auto">
          <a:xfrm>
            <a:off x="6670675" y="4343400"/>
            <a:ext cx="1905000" cy="838200"/>
            <a:chOff x="3120" y="2976"/>
            <a:chExt cx="1200" cy="528"/>
          </a:xfrm>
        </p:grpSpPr>
        <p:sp>
          <p:nvSpPr>
            <p:cNvPr id="326660" name="Text Box 4">
              <a:extLst>
                <a:ext uri="{FF2B5EF4-FFF2-40B4-BE49-F238E27FC236}">
                  <a16:creationId xmlns:a16="http://schemas.microsoft.com/office/drawing/2014/main" id="{6F0FDEA9-72E4-7C41-96E9-C50F74E30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033"/>
              <a:ext cx="109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命令寄存器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和命令译码器</a:t>
              </a:r>
            </a:p>
          </p:txBody>
        </p:sp>
        <p:sp>
          <p:nvSpPr>
            <p:cNvPr id="326661" name="Rectangle 5">
              <a:extLst>
                <a:ext uri="{FF2B5EF4-FFF2-40B4-BE49-F238E27FC236}">
                  <a16:creationId xmlns:a16="http://schemas.microsoft.com/office/drawing/2014/main" id="{933F78FF-4E8A-0544-A7FC-37B5C6EBD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26662" name="Group 6">
            <a:extLst>
              <a:ext uri="{FF2B5EF4-FFF2-40B4-BE49-F238E27FC236}">
                <a16:creationId xmlns:a16="http://schemas.microsoft.com/office/drawing/2014/main" id="{EF60E591-8EEB-D542-A143-5E26FFD74941}"/>
              </a:ext>
            </a:extLst>
          </p:cNvPr>
          <p:cNvGrpSpPr>
            <a:grpSpLocks/>
          </p:cNvGrpSpPr>
          <p:nvPr/>
        </p:nvGrpSpPr>
        <p:grpSpPr bwMode="auto">
          <a:xfrm>
            <a:off x="6670675" y="2743200"/>
            <a:ext cx="1905000" cy="838200"/>
            <a:chOff x="3120" y="2976"/>
            <a:chExt cx="1200" cy="528"/>
          </a:xfrm>
        </p:grpSpPr>
        <p:sp>
          <p:nvSpPr>
            <p:cNvPr id="326663" name="Text Box 7">
              <a:extLst>
                <a:ext uri="{FF2B5EF4-FFF2-40B4-BE49-F238E27FC236}">
                  <a16:creationId xmlns:a16="http://schemas.microsoft.com/office/drawing/2014/main" id="{C9DD592E-3B93-7E44-8265-1C0DDAF90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设备选择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电路</a:t>
              </a:r>
            </a:p>
          </p:txBody>
        </p:sp>
        <p:sp>
          <p:nvSpPr>
            <p:cNvPr id="326664" name="Rectangle 8">
              <a:extLst>
                <a:ext uri="{FF2B5EF4-FFF2-40B4-BE49-F238E27FC236}">
                  <a16:creationId xmlns:a16="http://schemas.microsoft.com/office/drawing/2014/main" id="{F29D6BCA-0EE1-D44A-8B7D-CD402FD4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26665" name="Group 9">
            <a:extLst>
              <a:ext uri="{FF2B5EF4-FFF2-40B4-BE49-F238E27FC236}">
                <a16:creationId xmlns:a16="http://schemas.microsoft.com/office/drawing/2014/main" id="{D195372E-D65A-2A4A-853B-6A777CCD5F91}"/>
              </a:ext>
            </a:extLst>
          </p:cNvPr>
          <p:cNvGrpSpPr>
            <a:grpSpLocks/>
          </p:cNvGrpSpPr>
          <p:nvPr/>
        </p:nvGrpSpPr>
        <p:grpSpPr bwMode="auto">
          <a:xfrm>
            <a:off x="3775075" y="4343400"/>
            <a:ext cx="1905000" cy="838200"/>
            <a:chOff x="3120" y="2976"/>
            <a:chExt cx="1200" cy="528"/>
          </a:xfrm>
        </p:grpSpPr>
        <p:sp>
          <p:nvSpPr>
            <p:cNvPr id="326666" name="Text Box 10">
              <a:extLst>
                <a:ext uri="{FF2B5EF4-FFF2-40B4-BE49-F238E27FC236}">
                  <a16:creationId xmlns:a16="http://schemas.microsoft.com/office/drawing/2014/main" id="{A9C207D5-A278-4644-B6F1-3B8EF21BB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设备状态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标记</a:t>
              </a:r>
            </a:p>
          </p:txBody>
        </p:sp>
        <p:sp>
          <p:nvSpPr>
            <p:cNvPr id="326667" name="Rectangle 11">
              <a:extLst>
                <a:ext uri="{FF2B5EF4-FFF2-40B4-BE49-F238E27FC236}">
                  <a16:creationId xmlns:a16="http://schemas.microsoft.com/office/drawing/2014/main" id="{448DB93A-1396-4C4C-89D3-97B067C5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26668" name="Group 12">
            <a:extLst>
              <a:ext uri="{FF2B5EF4-FFF2-40B4-BE49-F238E27FC236}">
                <a16:creationId xmlns:a16="http://schemas.microsoft.com/office/drawing/2014/main" id="{D01BE302-A33B-374F-9575-D3639BE24658}"/>
              </a:ext>
            </a:extLst>
          </p:cNvPr>
          <p:cNvGrpSpPr>
            <a:grpSpLocks/>
          </p:cNvGrpSpPr>
          <p:nvPr/>
        </p:nvGrpSpPr>
        <p:grpSpPr bwMode="auto">
          <a:xfrm>
            <a:off x="3775075" y="2743200"/>
            <a:ext cx="1905000" cy="838200"/>
            <a:chOff x="3120" y="2976"/>
            <a:chExt cx="1200" cy="528"/>
          </a:xfrm>
        </p:grpSpPr>
        <p:sp>
          <p:nvSpPr>
            <p:cNvPr id="326669" name="Text Box 13">
              <a:extLst>
                <a:ext uri="{FF2B5EF4-FFF2-40B4-BE49-F238E27FC236}">
                  <a16:creationId xmlns:a16="http://schemas.microsoft.com/office/drawing/2014/main" id="{0BC485C4-B7BB-1B40-8E43-0349711C3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033"/>
              <a:ext cx="97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数据缓冲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寄存器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DBR</a:t>
              </a:r>
            </a:p>
          </p:txBody>
        </p:sp>
        <p:sp>
          <p:nvSpPr>
            <p:cNvPr id="326670" name="Rectangle 14">
              <a:extLst>
                <a:ext uri="{FF2B5EF4-FFF2-40B4-BE49-F238E27FC236}">
                  <a16:creationId xmlns:a16="http://schemas.microsoft.com/office/drawing/2014/main" id="{5D70B73B-6FB5-DB40-8A29-39918453E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26671" name="Group 15">
            <a:extLst>
              <a:ext uri="{FF2B5EF4-FFF2-40B4-BE49-F238E27FC236}">
                <a16:creationId xmlns:a16="http://schemas.microsoft.com/office/drawing/2014/main" id="{34AE4DA2-9971-1448-8D19-A9F1150993FB}"/>
              </a:ext>
            </a:extLst>
          </p:cNvPr>
          <p:cNvGrpSpPr>
            <a:grpSpLocks/>
          </p:cNvGrpSpPr>
          <p:nvPr/>
        </p:nvGrpSpPr>
        <p:grpSpPr bwMode="auto">
          <a:xfrm>
            <a:off x="5948363" y="2743200"/>
            <a:ext cx="493712" cy="2438400"/>
            <a:chOff x="3001" y="1968"/>
            <a:chExt cx="311" cy="1536"/>
          </a:xfrm>
        </p:grpSpPr>
        <p:sp>
          <p:nvSpPr>
            <p:cNvPr id="326672" name="Text Box 16">
              <a:extLst>
                <a:ext uri="{FF2B5EF4-FFF2-40B4-BE49-F238E27FC236}">
                  <a16:creationId xmlns:a16="http://schemas.microsoft.com/office/drawing/2014/main" id="{370BF649-5A69-FA4C-A905-E4548178C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2057"/>
              <a:ext cx="310" cy="1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控制逻辑电路</a:t>
              </a:r>
            </a:p>
          </p:txBody>
        </p:sp>
        <p:sp>
          <p:nvSpPr>
            <p:cNvPr id="326673" name="Rectangle 17">
              <a:extLst>
                <a:ext uri="{FF2B5EF4-FFF2-40B4-BE49-F238E27FC236}">
                  <a16:creationId xmlns:a16="http://schemas.microsoft.com/office/drawing/2014/main" id="{62880CB1-ACC9-E243-A093-90075912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968"/>
              <a:ext cx="288" cy="15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26703" name="Group 47">
            <a:extLst>
              <a:ext uri="{FF2B5EF4-FFF2-40B4-BE49-F238E27FC236}">
                <a16:creationId xmlns:a16="http://schemas.microsoft.com/office/drawing/2014/main" id="{FBF5C616-84F5-964D-B4AE-F780E62A2B10}"/>
              </a:ext>
            </a:extLst>
          </p:cNvPr>
          <p:cNvGrpSpPr>
            <a:grpSpLocks/>
          </p:cNvGrpSpPr>
          <p:nvPr/>
        </p:nvGrpSpPr>
        <p:grpSpPr bwMode="auto">
          <a:xfrm>
            <a:off x="3546475" y="1981200"/>
            <a:ext cx="5257800" cy="3429000"/>
            <a:chOff x="1274" y="1248"/>
            <a:chExt cx="3312" cy="2160"/>
          </a:xfrm>
        </p:grpSpPr>
        <p:sp>
          <p:nvSpPr>
            <p:cNvPr id="326675" name="Rectangle 19">
              <a:extLst>
                <a:ext uri="{FF2B5EF4-FFF2-40B4-BE49-F238E27FC236}">
                  <a16:creationId xmlns:a16="http://schemas.microsoft.com/office/drawing/2014/main" id="{004852F2-CADA-5A4D-9B1D-CA4C57A2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248"/>
              <a:ext cx="3312" cy="216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prstDash val="lg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6676" name="Text Box 20">
              <a:extLst>
                <a:ext uri="{FF2B5EF4-FFF2-40B4-BE49-F238E27FC236}">
                  <a16:creationId xmlns:a16="http://schemas.microsoft.com/office/drawing/2014/main" id="{DD8A9688-B3B5-1A4B-8942-4F3FC18A4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401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prstDash val="lg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</p:grpSp>
      <p:grpSp>
        <p:nvGrpSpPr>
          <p:cNvPr id="326677" name="Group 21">
            <a:extLst>
              <a:ext uri="{FF2B5EF4-FFF2-40B4-BE49-F238E27FC236}">
                <a16:creationId xmlns:a16="http://schemas.microsoft.com/office/drawing/2014/main" id="{2455A9D1-3C8A-3F4E-9F08-750BC5AB7500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1981200"/>
            <a:ext cx="8499475" cy="3429000"/>
            <a:chOff x="240" y="1248"/>
            <a:chExt cx="5354" cy="2160"/>
          </a:xfrm>
        </p:grpSpPr>
        <p:grpSp>
          <p:nvGrpSpPr>
            <p:cNvPr id="326678" name="Group 22">
              <a:extLst>
                <a:ext uri="{FF2B5EF4-FFF2-40B4-BE49-F238E27FC236}">
                  <a16:creationId xmlns:a16="http://schemas.microsoft.com/office/drawing/2014/main" id="{B7CD3000-6CD4-284B-A79F-8C07ADA1A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6" y="1248"/>
              <a:ext cx="1008" cy="2160"/>
              <a:chOff x="4586" y="1248"/>
              <a:chExt cx="1008" cy="2160"/>
            </a:xfrm>
          </p:grpSpPr>
          <p:grpSp>
            <p:nvGrpSpPr>
              <p:cNvPr id="326679" name="Group 23">
                <a:extLst>
                  <a:ext uri="{FF2B5EF4-FFF2-40B4-BE49-F238E27FC236}">
                    <a16:creationId xmlns:a16="http://schemas.microsoft.com/office/drawing/2014/main" id="{04052AB9-90CF-F24C-932D-687A52A58D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10" y="1248"/>
                <a:ext cx="384" cy="2160"/>
                <a:chOff x="5280" y="1440"/>
                <a:chExt cx="384" cy="2160"/>
              </a:xfrm>
            </p:grpSpPr>
            <p:sp>
              <p:nvSpPr>
                <p:cNvPr id="326680" name="Rectangle 24">
                  <a:extLst>
                    <a:ext uri="{FF2B5EF4-FFF2-40B4-BE49-F238E27FC236}">
                      <a16:creationId xmlns:a16="http://schemas.microsoft.com/office/drawing/2014/main" id="{07F18E7C-C66E-884C-AC43-7182A9B0A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0" y="1440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6681" name="Text Box 25">
                  <a:extLst>
                    <a:ext uri="{FF2B5EF4-FFF2-40B4-BE49-F238E27FC236}">
                      <a16:creationId xmlns:a16="http://schemas.microsoft.com/office/drawing/2014/main" id="{E8E884CD-8F71-D14E-988D-C08A854CBA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26" y="2082"/>
                  <a:ext cx="310" cy="9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外  部  设  备</a:t>
                  </a:r>
                </a:p>
              </p:txBody>
            </p:sp>
          </p:grpSp>
          <p:sp>
            <p:nvSpPr>
              <p:cNvPr id="326682" name="AutoShape 26">
                <a:extLst>
                  <a:ext uri="{FF2B5EF4-FFF2-40B4-BE49-F238E27FC236}">
                    <a16:creationId xmlns:a16="http://schemas.microsoft.com/office/drawing/2014/main" id="{5E591C19-2412-A346-909A-DA7ADEF81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9" y="1872"/>
                <a:ext cx="601" cy="192"/>
              </a:xfrm>
              <a:prstGeom prst="leftRightArrow">
                <a:avLst>
                  <a:gd name="adj1" fmla="val 50000"/>
                  <a:gd name="adj2" fmla="val 6260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6683" name="Line 27">
                <a:extLst>
                  <a:ext uri="{FF2B5EF4-FFF2-40B4-BE49-F238E27FC236}">
                    <a16:creationId xmlns:a16="http://schemas.microsoft.com/office/drawing/2014/main" id="{08BE0D43-6612-394D-88EB-61FFAD2AD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6" y="24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6684" name="Line 28">
                <a:extLst>
                  <a:ext uri="{FF2B5EF4-FFF2-40B4-BE49-F238E27FC236}">
                    <a16:creationId xmlns:a16="http://schemas.microsoft.com/office/drawing/2014/main" id="{E6108301-0491-824B-8714-EFD8F5F3F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586" y="302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6685" name="Text Box 29">
                <a:extLst>
                  <a:ext uri="{FF2B5EF4-FFF2-40B4-BE49-F238E27FC236}">
                    <a16:creationId xmlns:a16="http://schemas.microsoft.com/office/drawing/2014/main" id="{2BC98ACA-98A9-374D-87B6-E76712AAC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6" y="162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326686" name="Text Box 30">
                <a:extLst>
                  <a:ext uri="{FF2B5EF4-FFF2-40B4-BE49-F238E27FC236}">
                    <a16:creationId xmlns:a16="http://schemas.microsoft.com/office/drawing/2014/main" id="{075F060F-33C3-2647-8F25-F234ADB0A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2" y="2158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命令</a:t>
                </a:r>
              </a:p>
            </p:txBody>
          </p:sp>
          <p:sp>
            <p:nvSpPr>
              <p:cNvPr id="326687" name="Text Box 31">
                <a:extLst>
                  <a:ext uri="{FF2B5EF4-FFF2-40B4-BE49-F238E27FC236}">
                    <a16:creationId xmlns:a16="http://schemas.microsoft.com/office/drawing/2014/main" id="{376B6B94-B419-9548-ADB6-83DC2DF54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2" y="2736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状态</a:t>
                </a:r>
              </a:p>
            </p:txBody>
          </p:sp>
        </p:grpSp>
        <p:grpSp>
          <p:nvGrpSpPr>
            <p:cNvPr id="326688" name="Group 32">
              <a:extLst>
                <a:ext uri="{FF2B5EF4-FFF2-40B4-BE49-F238E27FC236}">
                  <a16:creationId xmlns:a16="http://schemas.microsoft.com/office/drawing/2014/main" id="{C8B75210-A686-154D-A219-8D16CC72D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248"/>
              <a:ext cx="1028" cy="2160"/>
              <a:chOff x="240" y="1248"/>
              <a:chExt cx="1028" cy="2160"/>
            </a:xfrm>
          </p:grpSpPr>
          <p:sp>
            <p:nvSpPr>
              <p:cNvPr id="326689" name="AutoShape 33">
                <a:extLst>
                  <a:ext uri="{FF2B5EF4-FFF2-40B4-BE49-F238E27FC236}">
                    <a16:creationId xmlns:a16="http://schemas.microsoft.com/office/drawing/2014/main" id="{50E5402C-BCE9-3140-AA49-1589BBF30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" y="1776"/>
                <a:ext cx="589" cy="192"/>
              </a:xfrm>
              <a:prstGeom prst="leftRightArrow">
                <a:avLst>
                  <a:gd name="adj1" fmla="val 50000"/>
                  <a:gd name="adj2" fmla="val 6135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6690" name="Text Box 34">
                <a:extLst>
                  <a:ext uri="{FF2B5EF4-FFF2-40B4-BE49-F238E27FC236}">
                    <a16:creationId xmlns:a16="http://schemas.microsoft.com/office/drawing/2014/main" id="{F9174F02-4D3E-C242-A869-759304192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" y="1526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326691" name="Text Box 35">
                <a:extLst>
                  <a:ext uri="{FF2B5EF4-FFF2-40B4-BE49-F238E27FC236}">
                    <a16:creationId xmlns:a16="http://schemas.microsoft.com/office/drawing/2014/main" id="{86066225-4C72-9743-8B3D-EC0D9D043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" y="2400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命令线</a:t>
                </a:r>
              </a:p>
            </p:txBody>
          </p:sp>
          <p:sp>
            <p:nvSpPr>
              <p:cNvPr id="326692" name="Text Box 36">
                <a:extLst>
                  <a:ext uri="{FF2B5EF4-FFF2-40B4-BE49-F238E27FC236}">
                    <a16:creationId xmlns:a16="http://schemas.microsoft.com/office/drawing/2014/main" id="{DCB5E161-151F-0149-96B8-A182EA00E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" y="278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状态线</a:t>
                </a:r>
                <a:endPara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6693" name="Group 37">
                <a:extLst>
                  <a:ext uri="{FF2B5EF4-FFF2-40B4-BE49-F238E27FC236}">
                    <a16:creationId xmlns:a16="http://schemas.microsoft.com/office/drawing/2014/main" id="{3EEFB5A9-3C68-5847-9F16-F12BF205DF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1248"/>
                <a:ext cx="446" cy="2160"/>
                <a:chOff x="310" y="1488"/>
                <a:chExt cx="446" cy="2160"/>
              </a:xfrm>
            </p:grpSpPr>
            <p:sp>
              <p:nvSpPr>
                <p:cNvPr id="326694" name="Rectangle 38">
                  <a:extLst>
                    <a:ext uri="{FF2B5EF4-FFF2-40B4-BE49-F238E27FC236}">
                      <a16:creationId xmlns:a16="http://schemas.microsoft.com/office/drawing/2014/main" id="{40DF68D5-F627-EE46-9EFA-68C5667B60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488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6695" name="Text Box 39">
                  <a:extLst>
                    <a:ext uri="{FF2B5EF4-FFF2-40B4-BE49-F238E27FC236}">
                      <a16:creationId xmlns:a16="http://schemas.microsoft.com/office/drawing/2014/main" id="{A6F4BF57-A15B-CC49-B029-9B1FDDB846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" y="2438"/>
                  <a:ext cx="44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CPU</a:t>
                  </a:r>
                </a:p>
              </p:txBody>
            </p:sp>
          </p:grpSp>
          <p:sp>
            <p:nvSpPr>
              <p:cNvPr id="326696" name="AutoShape 40">
                <a:extLst>
                  <a:ext uri="{FF2B5EF4-FFF2-40B4-BE49-F238E27FC236}">
                    <a16:creationId xmlns:a16="http://schemas.microsoft.com/office/drawing/2014/main" id="{F1B8537F-5371-C14E-BE64-B84EE2594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208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6697" name="AutoShape 41">
                <a:extLst>
                  <a:ext uri="{FF2B5EF4-FFF2-40B4-BE49-F238E27FC236}">
                    <a16:creationId xmlns:a16="http://schemas.microsoft.com/office/drawing/2014/main" id="{82870E67-6696-D348-A383-363507650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624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6698" name="AutoShape 42">
                <a:extLst>
                  <a:ext uri="{FF2B5EF4-FFF2-40B4-BE49-F238E27FC236}">
                    <a16:creationId xmlns:a16="http://schemas.microsoft.com/office/drawing/2014/main" id="{34AE2918-E4BF-5E4A-917C-D68F1D5DD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67" y="3023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6699" name="Text Box 43">
                <a:extLst>
                  <a:ext uri="{FF2B5EF4-FFF2-40B4-BE49-F238E27FC236}">
                    <a16:creationId xmlns:a16="http://schemas.microsoft.com/office/drawing/2014/main" id="{AAFB55D4-FF66-774D-92F0-CEF019A37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" y="196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</p:grpSp>
      </p:grpSp>
      <p:sp>
        <p:nvSpPr>
          <p:cNvPr id="326700" name="Rectangle 44">
            <a:extLst>
              <a:ext uri="{FF2B5EF4-FFF2-40B4-BE49-F238E27FC236}">
                <a16:creationId xmlns:a16="http://schemas.microsoft.com/office/drawing/2014/main" id="{47973674-2F3C-B34B-A0C2-8D9F61A4C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5.3</a:t>
            </a:r>
          </a:p>
        </p:txBody>
      </p:sp>
      <p:sp>
        <p:nvSpPr>
          <p:cNvPr id="326701" name="AutoShape 4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27DBD4C-40DD-694B-90AF-C6E48021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4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0DE2C3C3-72A1-7845-8EB5-AC78FCBA5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zh-CN" altLang="en-US" b="1"/>
              <a:t>5.1   概  述</a:t>
            </a:r>
          </a:p>
        </p:txBody>
      </p:sp>
      <p:sp>
        <p:nvSpPr>
          <p:cNvPr id="309251" name="Text Box 3">
            <a:extLst>
              <a:ext uri="{FF2B5EF4-FFF2-40B4-BE49-F238E27FC236}">
                <a16:creationId xmlns:a16="http://schemas.microsoft.com/office/drawing/2014/main" id="{257E95C4-3D47-7B44-AE8C-EC8B3BB82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0"/>
            <a:ext cx="685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一、输入输出系统的发展概况</a:t>
            </a:r>
          </a:p>
        </p:txBody>
      </p:sp>
      <p:sp>
        <p:nvSpPr>
          <p:cNvPr id="309252" name="Text Box 4">
            <a:extLst>
              <a:ext uri="{FF2B5EF4-FFF2-40B4-BE49-F238E27FC236}">
                <a16:creationId xmlns:a16="http://schemas.microsoft.com/office/drawing/2014/main" id="{A6E13AFF-66C1-154D-9656-5BC4966D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878014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早期</a:t>
            </a:r>
          </a:p>
        </p:txBody>
      </p:sp>
      <p:sp>
        <p:nvSpPr>
          <p:cNvPr id="309253" name="Text Box 5">
            <a:extLst>
              <a:ext uri="{FF2B5EF4-FFF2-40B4-BE49-F238E27FC236}">
                <a16:creationId xmlns:a16="http://schemas.microsoft.com/office/drawing/2014/main" id="{04F188E7-1D53-5D49-8238-B419C178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2525713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分散连接</a:t>
            </a:r>
          </a:p>
        </p:txBody>
      </p:sp>
      <p:sp>
        <p:nvSpPr>
          <p:cNvPr id="309254" name="Text Box 6">
            <a:extLst>
              <a:ext uri="{FF2B5EF4-FFF2-40B4-BE49-F238E27FC236}">
                <a16:creationId xmlns:a16="http://schemas.microsoft.com/office/drawing/2014/main" id="{F4591D5E-46A7-D44F-97B2-3FEFEE99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3048000"/>
            <a:ext cx="391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</a:t>
            </a:r>
          </a:p>
        </p:txBody>
      </p:sp>
      <p:sp>
        <p:nvSpPr>
          <p:cNvPr id="309255" name="Text Box 7">
            <a:extLst>
              <a:ext uri="{FF2B5EF4-FFF2-40B4-BE49-F238E27FC236}">
                <a16:creationId xmlns:a16="http://schemas.microsoft.com/office/drawing/2014/main" id="{560DF1C6-1E69-0041-A0B3-2F4C0E19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3" y="3048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程序查询方式</a:t>
            </a:r>
          </a:p>
        </p:txBody>
      </p:sp>
      <p:sp>
        <p:nvSpPr>
          <p:cNvPr id="309256" name="Text Box 8">
            <a:extLst>
              <a:ext uri="{FF2B5EF4-FFF2-40B4-BE49-F238E27FC236}">
                <a16:creationId xmlns:a16="http://schemas.microsoft.com/office/drawing/2014/main" id="{50C902B9-7DA5-9A44-AAF9-4FF2D919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78225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接口模块和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阶段</a:t>
            </a:r>
          </a:p>
        </p:txBody>
      </p:sp>
      <p:sp>
        <p:nvSpPr>
          <p:cNvPr id="309257" name="Text Box 9">
            <a:extLst>
              <a:ext uri="{FF2B5EF4-FFF2-40B4-BE49-F238E27FC236}">
                <a16:creationId xmlns:a16="http://schemas.microsoft.com/office/drawing/2014/main" id="{5EE347EB-099E-914C-9EBE-38502F0E7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227513"/>
            <a:ext cx="19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总线连接</a:t>
            </a:r>
          </a:p>
        </p:txBody>
      </p:sp>
      <p:sp>
        <p:nvSpPr>
          <p:cNvPr id="309258" name="Text Box 10">
            <a:extLst>
              <a:ext uri="{FF2B5EF4-FFF2-40B4-BE49-F238E27FC236}">
                <a16:creationId xmlns:a16="http://schemas.microsoft.com/office/drawing/2014/main" id="{6E8D826B-EB9D-7E44-84CA-58DED24C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1" y="4754563"/>
            <a:ext cx="423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</a:t>
            </a:r>
          </a:p>
        </p:txBody>
      </p:sp>
      <p:sp>
        <p:nvSpPr>
          <p:cNvPr id="309259" name="Text Box 11">
            <a:extLst>
              <a:ext uri="{FF2B5EF4-FFF2-40B4-BE49-F238E27FC236}">
                <a16:creationId xmlns:a16="http://schemas.microsoft.com/office/drawing/2014/main" id="{DF10A64B-2126-5D4D-A022-63321A851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46725"/>
            <a:ext cx="487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具有通道结构的阶段</a:t>
            </a:r>
            <a:endParaRPr kumimoji="1" lang="en-US" altLang="zh-CN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260" name="Text Box 12">
            <a:extLst>
              <a:ext uri="{FF2B5EF4-FFF2-40B4-BE49-F238E27FC236}">
                <a16:creationId xmlns:a16="http://schemas.microsoft.com/office/drawing/2014/main" id="{6BC3266F-90DF-8E47-87A6-F0B05DE8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049964"/>
            <a:ext cx="510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具有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处理机的阶段</a:t>
            </a:r>
          </a:p>
        </p:txBody>
      </p:sp>
      <p:sp>
        <p:nvSpPr>
          <p:cNvPr id="309261" name="Text Box 13">
            <a:extLst>
              <a:ext uri="{FF2B5EF4-FFF2-40B4-BE49-F238E27FC236}">
                <a16:creationId xmlns:a16="http://schemas.microsoft.com/office/drawing/2014/main" id="{836BB45C-AEB2-0F40-AD02-9DFAA342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4454525"/>
            <a:ext cx="208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中断方式</a:t>
            </a:r>
          </a:p>
        </p:txBody>
      </p:sp>
      <p:sp>
        <p:nvSpPr>
          <p:cNvPr id="309262" name="Text Box 14">
            <a:extLst>
              <a:ext uri="{FF2B5EF4-FFF2-40B4-BE49-F238E27FC236}">
                <a16:creationId xmlns:a16="http://schemas.microsoft.com/office/drawing/2014/main" id="{2C1D819A-ED21-1D45-9F60-2019521D6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5057775"/>
            <a:ext cx="208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</a:p>
        </p:txBody>
      </p:sp>
      <p:sp>
        <p:nvSpPr>
          <p:cNvPr id="309263" name="AutoShape 15">
            <a:extLst>
              <a:ext uri="{FF2B5EF4-FFF2-40B4-BE49-F238E27FC236}">
                <a16:creationId xmlns:a16="http://schemas.microsoft.com/office/drawing/2014/main" id="{51AE89AF-AB33-4C44-AD6A-AFA5D201577C}"/>
              </a:ext>
            </a:extLst>
          </p:cNvPr>
          <p:cNvSpPr>
            <a:spLocks/>
          </p:cNvSpPr>
          <p:nvPr/>
        </p:nvSpPr>
        <p:spPr bwMode="auto">
          <a:xfrm>
            <a:off x="6664325" y="460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9264" name="AutoShape 1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720B16D-D4C0-7946-AC37-717D8C227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utoUpdateAnimBg="0"/>
      <p:bldP spid="309252" grpId="0" autoUpdateAnimBg="0"/>
      <p:bldP spid="309253" grpId="0" autoUpdateAnimBg="0"/>
      <p:bldP spid="309254" grpId="0" autoUpdateAnimBg="0"/>
      <p:bldP spid="309255" grpId="0" autoUpdateAnimBg="0"/>
      <p:bldP spid="309256" grpId="0" autoUpdateAnimBg="0"/>
      <p:bldP spid="309257" grpId="0" autoUpdateAnimBg="0"/>
      <p:bldP spid="309258" grpId="0" autoUpdateAnimBg="0"/>
      <p:bldP spid="309259" grpId="0" autoUpdateAnimBg="0"/>
      <p:bldP spid="309260" grpId="0" autoUpdateAnimBg="0"/>
      <p:bldP spid="309261" grpId="0" autoUpdateAnimBg="0"/>
      <p:bldP spid="3092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>
            <a:extLst>
              <a:ext uri="{FF2B5EF4-FFF2-40B4-BE49-F238E27FC236}">
                <a16:creationId xmlns:a16="http://schemas.microsoft.com/office/drawing/2014/main" id="{B45ABB7B-6E35-1F4E-8ADE-36DB5F56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228600"/>
            <a:ext cx="3902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三、接口类型</a:t>
            </a:r>
          </a:p>
        </p:txBody>
      </p:sp>
      <p:grpSp>
        <p:nvGrpSpPr>
          <p:cNvPr id="327683" name="Group 3">
            <a:extLst>
              <a:ext uri="{FF2B5EF4-FFF2-40B4-BE49-F238E27FC236}">
                <a16:creationId xmlns:a16="http://schemas.microsoft.com/office/drawing/2014/main" id="{79CF207F-1A15-C04E-86F7-9444033C67E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511301"/>
            <a:ext cx="2057400" cy="917575"/>
            <a:chOff x="1296" y="952"/>
            <a:chExt cx="1296" cy="578"/>
          </a:xfrm>
        </p:grpSpPr>
        <p:sp>
          <p:nvSpPr>
            <p:cNvPr id="327684" name="Text Box 4">
              <a:extLst>
                <a:ext uri="{FF2B5EF4-FFF2-40B4-BE49-F238E27FC236}">
                  <a16:creationId xmlns:a16="http://schemas.microsoft.com/office/drawing/2014/main" id="{B980C996-5A6F-3F47-B4AB-510CFE08E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52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并行接口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685" name="Text Box 5">
              <a:extLst>
                <a:ext uri="{FF2B5EF4-FFF2-40B4-BE49-F238E27FC236}">
                  <a16:creationId xmlns:a16="http://schemas.microsoft.com/office/drawing/2014/main" id="{AE506DC3-E308-8E4E-B60E-C0F401644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42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串行接口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686" name="Group 6">
            <a:extLst>
              <a:ext uri="{FF2B5EF4-FFF2-40B4-BE49-F238E27FC236}">
                <a16:creationId xmlns:a16="http://schemas.microsoft.com/office/drawing/2014/main" id="{A2B11560-70DA-8847-98C2-B8EC3C6AECA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54339"/>
            <a:ext cx="2362200" cy="917575"/>
            <a:chOff x="1296" y="1861"/>
            <a:chExt cx="1488" cy="578"/>
          </a:xfrm>
        </p:grpSpPr>
        <p:sp>
          <p:nvSpPr>
            <p:cNvPr id="327687" name="Text Box 7">
              <a:extLst>
                <a:ext uri="{FF2B5EF4-FFF2-40B4-BE49-F238E27FC236}">
                  <a16:creationId xmlns:a16="http://schemas.microsoft.com/office/drawing/2014/main" id="{CD84CD80-10AF-EA42-8390-49764F6F0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861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可编程接口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688" name="Text Box 8">
              <a:extLst>
                <a:ext uri="{FF2B5EF4-FFF2-40B4-BE49-F238E27FC236}">
                  <a16:creationId xmlns:a16="http://schemas.microsoft.com/office/drawing/2014/main" id="{AAB146EC-4A32-7D4D-8D18-D1DCFA416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51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不可编程接口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689" name="Group 9">
            <a:extLst>
              <a:ext uri="{FF2B5EF4-FFF2-40B4-BE49-F238E27FC236}">
                <a16:creationId xmlns:a16="http://schemas.microsoft.com/office/drawing/2014/main" id="{C3DA6524-3A97-904F-AD48-362872C75F5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397376"/>
            <a:ext cx="2514600" cy="917575"/>
            <a:chOff x="1296" y="2770"/>
            <a:chExt cx="1584" cy="578"/>
          </a:xfrm>
        </p:grpSpPr>
        <p:sp>
          <p:nvSpPr>
            <p:cNvPr id="327690" name="Text Box 10">
              <a:extLst>
                <a:ext uri="{FF2B5EF4-FFF2-40B4-BE49-F238E27FC236}">
                  <a16:creationId xmlns:a16="http://schemas.microsoft.com/office/drawing/2014/main" id="{99A6CCBB-71B8-EF4A-BC87-FA6FC522F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70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通用接口</a:t>
              </a:r>
            </a:p>
          </p:txBody>
        </p:sp>
        <p:sp>
          <p:nvSpPr>
            <p:cNvPr id="327691" name="Text Box 11">
              <a:extLst>
                <a:ext uri="{FF2B5EF4-FFF2-40B4-BE49-F238E27FC236}">
                  <a16:creationId xmlns:a16="http://schemas.microsoft.com/office/drawing/2014/main" id="{534F9057-F7E5-0F41-899E-A2F1A0769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60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专用接口</a:t>
              </a:r>
            </a:p>
          </p:txBody>
        </p:sp>
      </p:grpSp>
      <p:sp>
        <p:nvSpPr>
          <p:cNvPr id="327692" name="Text Box 12">
            <a:extLst>
              <a:ext uri="{FF2B5EF4-FFF2-40B4-BE49-F238E27FC236}">
                <a16:creationId xmlns:a16="http://schemas.microsoft.com/office/drawing/2014/main" id="{4863E6FD-D0F2-B14B-AFD6-9114028A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990601"/>
            <a:ext cx="489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按数据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传送方式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</a:t>
            </a:r>
          </a:p>
        </p:txBody>
      </p:sp>
      <p:sp>
        <p:nvSpPr>
          <p:cNvPr id="327693" name="Text Box 13">
            <a:extLst>
              <a:ext uri="{FF2B5EF4-FFF2-40B4-BE49-F238E27FC236}">
                <a16:creationId xmlns:a16="http://schemas.microsoft.com/office/drawing/2014/main" id="{B9E05D4C-9F28-174F-B93B-195B515B1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2432051"/>
            <a:ext cx="542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按功能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选择的灵活性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</a:t>
            </a:r>
          </a:p>
        </p:txBody>
      </p:sp>
      <p:sp>
        <p:nvSpPr>
          <p:cNvPr id="327694" name="Text Box 14">
            <a:extLst>
              <a:ext uri="{FF2B5EF4-FFF2-40B4-BE49-F238E27FC236}">
                <a16:creationId xmlns:a16="http://schemas.microsoft.com/office/drawing/2014/main" id="{D7339E22-CB9C-404C-8442-C9B00A53F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3875088"/>
            <a:ext cx="390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按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通用性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</a:t>
            </a:r>
          </a:p>
        </p:txBody>
      </p:sp>
      <p:sp>
        <p:nvSpPr>
          <p:cNvPr id="327695" name="Text Box 15">
            <a:extLst>
              <a:ext uri="{FF2B5EF4-FFF2-40B4-BE49-F238E27FC236}">
                <a16:creationId xmlns:a16="http://schemas.microsoft.com/office/drawing/2014/main" id="{63B03B35-108B-2B47-9BDA-585FF20CF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5318126"/>
            <a:ext cx="550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按数据传送的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控制方式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</a:t>
            </a:r>
          </a:p>
        </p:txBody>
      </p:sp>
      <p:grpSp>
        <p:nvGrpSpPr>
          <p:cNvPr id="327696" name="Group 16">
            <a:extLst>
              <a:ext uri="{FF2B5EF4-FFF2-40B4-BE49-F238E27FC236}">
                <a16:creationId xmlns:a16="http://schemas.microsoft.com/office/drawing/2014/main" id="{A7F6028F-A81A-924A-A713-40FCE9B5C5E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840414"/>
            <a:ext cx="2209800" cy="917575"/>
            <a:chOff x="1296" y="3679"/>
            <a:chExt cx="1392" cy="578"/>
          </a:xfrm>
        </p:grpSpPr>
        <p:sp>
          <p:nvSpPr>
            <p:cNvPr id="327697" name="Text Box 17">
              <a:extLst>
                <a:ext uri="{FF2B5EF4-FFF2-40B4-BE49-F238E27FC236}">
                  <a16:creationId xmlns:a16="http://schemas.microsoft.com/office/drawing/2014/main" id="{5A93C7E3-7C1B-E144-9927-3B07815B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679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中断接口</a:t>
              </a:r>
            </a:p>
          </p:txBody>
        </p:sp>
        <p:sp>
          <p:nvSpPr>
            <p:cNvPr id="327698" name="Text Box 18">
              <a:extLst>
                <a:ext uri="{FF2B5EF4-FFF2-40B4-BE49-F238E27FC236}">
                  <a16:creationId xmlns:a16="http://schemas.microsoft.com/office/drawing/2014/main" id="{EEA4AE33-5888-A249-AC1C-DF8C47D3F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969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699" name="Rectangle 19">
            <a:extLst>
              <a:ext uri="{FF2B5EF4-FFF2-40B4-BE49-F238E27FC236}">
                <a16:creationId xmlns:a16="http://schemas.microsoft.com/office/drawing/2014/main" id="{224E8AB3-1442-7046-A123-B40D58308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5.3</a:t>
            </a:r>
          </a:p>
        </p:txBody>
      </p:sp>
      <p:grpSp>
        <p:nvGrpSpPr>
          <p:cNvPr id="327700" name="Group 20">
            <a:extLst>
              <a:ext uri="{FF2B5EF4-FFF2-40B4-BE49-F238E27FC236}">
                <a16:creationId xmlns:a16="http://schemas.microsoft.com/office/drawing/2014/main" id="{E02A824D-15E5-494D-8AB6-D2DBE1CC256F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447800"/>
            <a:ext cx="2057400" cy="990600"/>
            <a:chOff x="2592" y="912"/>
            <a:chExt cx="1296" cy="624"/>
          </a:xfrm>
        </p:grpSpPr>
        <p:sp>
          <p:nvSpPr>
            <p:cNvPr id="327701" name="Text Box 21">
              <a:extLst>
                <a:ext uri="{FF2B5EF4-FFF2-40B4-BE49-F238E27FC236}">
                  <a16:creationId xmlns:a16="http://schemas.microsoft.com/office/drawing/2014/main" id="{1980C9B1-DE21-C843-ABB8-1485217C2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912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Intel 8255</a:t>
              </a:r>
            </a:p>
          </p:txBody>
        </p:sp>
        <p:sp>
          <p:nvSpPr>
            <p:cNvPr id="327702" name="Text Box 22">
              <a:extLst>
                <a:ext uri="{FF2B5EF4-FFF2-40B4-BE49-F238E27FC236}">
                  <a16:creationId xmlns:a16="http://schemas.microsoft.com/office/drawing/2014/main" id="{9A8C8E5A-C4B6-D941-84D1-A6DA6E63E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248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Intel 8251</a:t>
              </a:r>
            </a:p>
          </p:txBody>
        </p:sp>
      </p:grpSp>
      <p:grpSp>
        <p:nvGrpSpPr>
          <p:cNvPr id="327703" name="Group 23">
            <a:extLst>
              <a:ext uri="{FF2B5EF4-FFF2-40B4-BE49-F238E27FC236}">
                <a16:creationId xmlns:a16="http://schemas.microsoft.com/office/drawing/2014/main" id="{29A33AF2-7EDD-3C46-A605-429D7A15E86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54339"/>
            <a:ext cx="3733800" cy="917575"/>
            <a:chOff x="2592" y="1861"/>
            <a:chExt cx="2352" cy="578"/>
          </a:xfrm>
        </p:grpSpPr>
        <p:sp>
          <p:nvSpPr>
            <p:cNvPr id="327704" name="Text Box 24">
              <a:extLst>
                <a:ext uri="{FF2B5EF4-FFF2-40B4-BE49-F238E27FC236}">
                  <a16:creationId xmlns:a16="http://schemas.microsoft.com/office/drawing/2014/main" id="{92834C10-0155-5B46-931F-5573324D2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61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Intel 8255、 Intel 8251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05" name="Text Box 25">
              <a:extLst>
                <a:ext uri="{FF2B5EF4-FFF2-40B4-BE49-F238E27FC236}">
                  <a16:creationId xmlns:a16="http://schemas.microsoft.com/office/drawing/2014/main" id="{EDDE83B5-1FE8-CB4D-82C5-2B9850108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51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Intel 8212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706" name="Group 26">
            <a:extLst>
              <a:ext uri="{FF2B5EF4-FFF2-40B4-BE49-F238E27FC236}">
                <a16:creationId xmlns:a16="http://schemas.microsoft.com/office/drawing/2014/main" id="{93CD3029-B7A3-3B4F-BEED-3DD64BD1FCD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419600"/>
            <a:ext cx="3657600" cy="895350"/>
            <a:chOff x="2592" y="2784"/>
            <a:chExt cx="2304" cy="564"/>
          </a:xfrm>
        </p:grpSpPr>
        <p:sp>
          <p:nvSpPr>
            <p:cNvPr id="327707" name="Text Box 27">
              <a:extLst>
                <a:ext uri="{FF2B5EF4-FFF2-40B4-BE49-F238E27FC236}">
                  <a16:creationId xmlns:a16="http://schemas.microsoft.com/office/drawing/2014/main" id="{DC346297-0DD7-8640-8545-D8A425276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784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Intel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8255、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Intel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8251</a:t>
              </a:r>
            </a:p>
          </p:txBody>
        </p:sp>
        <p:sp>
          <p:nvSpPr>
            <p:cNvPr id="327708" name="Text Box 28">
              <a:extLst>
                <a:ext uri="{FF2B5EF4-FFF2-40B4-BE49-F238E27FC236}">
                  <a16:creationId xmlns:a16="http://schemas.microsoft.com/office/drawing/2014/main" id="{8B0C6CC4-21B4-9F42-934D-68FDB449A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060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Intel 8279、 Intel 8275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709" name="Group 29">
            <a:extLst>
              <a:ext uri="{FF2B5EF4-FFF2-40B4-BE49-F238E27FC236}">
                <a16:creationId xmlns:a16="http://schemas.microsoft.com/office/drawing/2014/main" id="{89F91451-619E-F946-91D7-65EAB5810F4F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840414"/>
            <a:ext cx="2971800" cy="917575"/>
            <a:chOff x="2592" y="3679"/>
            <a:chExt cx="1872" cy="578"/>
          </a:xfrm>
        </p:grpSpPr>
        <p:sp>
          <p:nvSpPr>
            <p:cNvPr id="327710" name="Text Box 30">
              <a:extLst>
                <a:ext uri="{FF2B5EF4-FFF2-40B4-BE49-F238E27FC236}">
                  <a16:creationId xmlns:a16="http://schemas.microsoft.com/office/drawing/2014/main" id="{746DE09A-27ED-844C-8C22-34FF5E80F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679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Intel 8259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11" name="Text Box 31">
              <a:extLst>
                <a:ext uri="{FF2B5EF4-FFF2-40B4-BE49-F238E27FC236}">
                  <a16:creationId xmlns:a16="http://schemas.microsoft.com/office/drawing/2014/main" id="{2A76D2DB-F064-4D4B-911E-4F099A589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969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Intel 8257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713" name="AutoShape 3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C710E4C-5ED3-484F-A53E-23665155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1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2" grpId="0" autoUpdateAnimBg="0"/>
      <p:bldP spid="327693" grpId="0" autoUpdateAnimBg="0"/>
      <p:bldP spid="327694" grpId="0" autoUpdateAnimBg="0"/>
      <p:bldP spid="32769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7614F16A-5CF3-AA4B-B58B-17AF96087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5.4   程序查询方式</a:t>
            </a:r>
          </a:p>
        </p:txBody>
      </p:sp>
      <p:sp>
        <p:nvSpPr>
          <p:cNvPr id="328707" name="Text Box 3">
            <a:extLst>
              <a:ext uri="{FF2B5EF4-FFF2-40B4-BE49-F238E27FC236}">
                <a16:creationId xmlns:a16="http://schemas.microsoft.com/office/drawing/2014/main" id="{50074F59-9866-1442-845E-35DA152BA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25539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一、程序查询流程</a:t>
            </a:r>
          </a:p>
        </p:txBody>
      </p:sp>
      <p:grpSp>
        <p:nvGrpSpPr>
          <p:cNvPr id="328708" name="Group 4">
            <a:extLst>
              <a:ext uri="{FF2B5EF4-FFF2-40B4-BE49-F238E27FC236}">
                <a16:creationId xmlns:a16="http://schemas.microsoft.com/office/drawing/2014/main" id="{4FF34FB8-5DB3-D042-8507-185CA8793188}"/>
              </a:ext>
            </a:extLst>
          </p:cNvPr>
          <p:cNvGrpSpPr>
            <a:grpSpLocks/>
          </p:cNvGrpSpPr>
          <p:nvPr/>
        </p:nvGrpSpPr>
        <p:grpSpPr bwMode="auto">
          <a:xfrm>
            <a:off x="5557838" y="1201738"/>
            <a:ext cx="4610100" cy="5486400"/>
            <a:chOff x="2541" y="816"/>
            <a:chExt cx="2904" cy="3456"/>
          </a:xfrm>
        </p:grpSpPr>
        <p:grpSp>
          <p:nvGrpSpPr>
            <p:cNvPr id="328709" name="Group 5">
              <a:extLst>
                <a:ext uri="{FF2B5EF4-FFF2-40B4-BE49-F238E27FC236}">
                  <a16:creationId xmlns:a16="http://schemas.microsoft.com/office/drawing/2014/main" id="{EB48CF51-6708-034D-9D2A-CFC6BAA56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5" y="1063"/>
              <a:ext cx="1213" cy="252"/>
              <a:chOff x="2945" y="1063"/>
              <a:chExt cx="1213" cy="252"/>
            </a:xfrm>
          </p:grpSpPr>
          <p:sp>
            <p:nvSpPr>
              <p:cNvPr id="328710" name="Text Box 6">
                <a:extLst>
                  <a:ext uri="{FF2B5EF4-FFF2-40B4-BE49-F238E27FC236}">
                    <a16:creationId xmlns:a16="http://schemas.microsoft.com/office/drawing/2014/main" id="{F38A63D2-65F0-7642-97FD-F8A645A85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5" y="1063"/>
                <a:ext cx="12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检查状态标记1 </a:t>
                </a:r>
              </a:p>
            </p:txBody>
          </p:sp>
          <p:sp>
            <p:nvSpPr>
              <p:cNvPr id="328711" name="Rectangle 7">
                <a:extLst>
                  <a:ext uri="{FF2B5EF4-FFF2-40B4-BE49-F238E27FC236}">
                    <a16:creationId xmlns:a16="http://schemas.microsoft.com/office/drawing/2014/main" id="{995B281F-8B7D-5D4F-86FD-84B616970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" y="1063"/>
                <a:ext cx="1131" cy="2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8712" name="Text Box 8">
              <a:extLst>
                <a:ext uri="{FF2B5EF4-FFF2-40B4-BE49-F238E27FC236}">
                  <a16:creationId xmlns:a16="http://schemas.microsoft.com/office/drawing/2014/main" id="{D08A7A02-CB8D-544F-90E9-9C3C3F839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589"/>
              <a:ext cx="97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设备1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准备就绪？</a:t>
              </a:r>
            </a:p>
          </p:txBody>
        </p:sp>
        <p:sp>
          <p:nvSpPr>
            <p:cNvPr id="328713" name="AutoShape 9">
              <a:extLst>
                <a:ext uri="{FF2B5EF4-FFF2-40B4-BE49-F238E27FC236}">
                  <a16:creationId xmlns:a16="http://schemas.microsoft.com/office/drawing/2014/main" id="{17378D0F-C71F-D04F-B6C3-739549219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1515"/>
              <a:ext cx="1176" cy="618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14" name="Line 10">
              <a:extLst>
                <a:ext uri="{FF2B5EF4-FFF2-40B4-BE49-F238E27FC236}">
                  <a16:creationId xmlns:a16="http://schemas.microsoft.com/office/drawing/2014/main" id="{D7BA507E-A8C9-5644-91BA-B453366BF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816"/>
              <a:ext cx="0" cy="24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15" name="Text Box 11">
              <a:extLst>
                <a:ext uri="{FF2B5EF4-FFF2-40B4-BE49-F238E27FC236}">
                  <a16:creationId xmlns:a16="http://schemas.microsoft.com/office/drawing/2014/main" id="{11257FAD-C836-DA40-95E9-7F0862957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2544"/>
              <a:ext cx="12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检查状态标记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28716" name="Rectangle 12">
              <a:extLst>
                <a:ext uri="{FF2B5EF4-FFF2-40B4-BE49-F238E27FC236}">
                  <a16:creationId xmlns:a16="http://schemas.microsoft.com/office/drawing/2014/main" id="{D8EF98E2-58B8-F844-A402-CF61B1D2C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544"/>
              <a:ext cx="1183" cy="2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17" name="Text Box 13">
              <a:extLst>
                <a:ext uri="{FF2B5EF4-FFF2-40B4-BE49-F238E27FC236}">
                  <a16:creationId xmlns:a16="http://schemas.microsoft.com/office/drawing/2014/main" id="{92FC10BF-2C4A-6640-95E5-D6836F715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3069"/>
              <a:ext cx="92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设备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准备就绪？</a:t>
              </a:r>
            </a:p>
          </p:txBody>
        </p:sp>
        <p:sp>
          <p:nvSpPr>
            <p:cNvPr id="328718" name="AutoShape 14">
              <a:extLst>
                <a:ext uri="{FF2B5EF4-FFF2-40B4-BE49-F238E27FC236}">
                  <a16:creationId xmlns:a16="http://schemas.microsoft.com/office/drawing/2014/main" id="{A6AF09C8-F9B7-5E4D-A282-2FC113FE0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997"/>
              <a:ext cx="1176" cy="617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19" name="Line 15">
              <a:extLst>
                <a:ext uri="{FF2B5EF4-FFF2-40B4-BE49-F238E27FC236}">
                  <a16:creationId xmlns:a16="http://schemas.microsoft.com/office/drawing/2014/main" id="{BA716762-F449-0449-8AED-BC8080405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2133"/>
              <a:ext cx="0" cy="12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20" name="Text Box 16">
              <a:extLst>
                <a:ext uri="{FF2B5EF4-FFF2-40B4-BE49-F238E27FC236}">
                  <a16:creationId xmlns:a16="http://schemas.microsoft.com/office/drawing/2014/main" id="{F0644296-27D1-4E4F-857B-347419D28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" y="2234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28721" name="Line 17">
              <a:extLst>
                <a:ext uri="{FF2B5EF4-FFF2-40B4-BE49-F238E27FC236}">
                  <a16:creationId xmlns:a16="http://schemas.microsoft.com/office/drawing/2014/main" id="{779AF846-BB6C-4245-8F6C-F7139A9C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2421"/>
              <a:ext cx="0" cy="12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28722" name="Group 18">
              <a:extLst>
                <a:ext uri="{FF2B5EF4-FFF2-40B4-BE49-F238E27FC236}">
                  <a16:creationId xmlns:a16="http://schemas.microsoft.com/office/drawing/2014/main" id="{8AEA0A93-CB03-0D4D-8E8B-339411349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" y="1721"/>
              <a:ext cx="847" cy="259"/>
              <a:chOff x="4392" y="1721"/>
              <a:chExt cx="847" cy="259"/>
            </a:xfrm>
          </p:grpSpPr>
          <p:sp>
            <p:nvSpPr>
              <p:cNvPr id="328723" name="Text Box 19">
                <a:extLst>
                  <a:ext uri="{FF2B5EF4-FFF2-40B4-BE49-F238E27FC236}">
                    <a16:creationId xmlns:a16="http://schemas.microsoft.com/office/drawing/2014/main" id="{119821E6-850F-9C47-9340-9A8749BDE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2" y="1728"/>
                <a:ext cx="84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处理设备1</a:t>
                </a:r>
              </a:p>
            </p:txBody>
          </p:sp>
          <p:sp>
            <p:nvSpPr>
              <p:cNvPr id="328724" name="Rectangle 20">
                <a:extLst>
                  <a:ext uri="{FF2B5EF4-FFF2-40B4-BE49-F238E27FC236}">
                    <a16:creationId xmlns:a16="http://schemas.microsoft.com/office/drawing/2014/main" id="{F6906243-4329-E74E-85C9-EA5A63562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721"/>
                <a:ext cx="824" cy="2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8725" name="Freeform 21">
              <a:extLst>
                <a:ext uri="{FF2B5EF4-FFF2-40B4-BE49-F238E27FC236}">
                  <a16:creationId xmlns:a16="http://schemas.microsoft.com/office/drawing/2014/main" id="{D92A3459-E4C1-664F-B278-F0A4E265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829"/>
              <a:ext cx="320" cy="3"/>
            </a:xfrm>
            <a:custGeom>
              <a:avLst/>
              <a:gdLst>
                <a:gd name="T0" fmla="*/ 0 w 339"/>
                <a:gd name="T1" fmla="*/ 0 h 3"/>
                <a:gd name="T2" fmla="*/ 339 w 339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9" h="3">
                  <a:moveTo>
                    <a:pt x="0" y="0"/>
                  </a:moveTo>
                  <a:lnTo>
                    <a:pt x="339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26" name="Text Box 22">
              <a:extLst>
                <a:ext uri="{FF2B5EF4-FFF2-40B4-BE49-F238E27FC236}">
                  <a16:creationId xmlns:a16="http://schemas.microsoft.com/office/drawing/2014/main" id="{D02F3872-BFA9-514E-B259-05EA98973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" y="1598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328727" name="Text Box 23">
              <a:extLst>
                <a:ext uri="{FF2B5EF4-FFF2-40B4-BE49-F238E27FC236}">
                  <a16:creationId xmlns:a16="http://schemas.microsoft.com/office/drawing/2014/main" id="{3EF5528E-09C7-7640-A65E-6999017A4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064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28728" name="Freeform 24">
              <a:extLst>
                <a:ext uri="{FF2B5EF4-FFF2-40B4-BE49-F238E27FC236}">
                  <a16:creationId xmlns:a16="http://schemas.microsoft.com/office/drawing/2014/main" id="{9BF5AF3F-F0FD-1E4A-A626-B9E8C955C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898"/>
              <a:ext cx="947" cy="2411"/>
            </a:xfrm>
            <a:custGeom>
              <a:avLst/>
              <a:gdLst>
                <a:gd name="T0" fmla="*/ 387 w 947"/>
                <a:gd name="T1" fmla="*/ 2411 h 2411"/>
                <a:gd name="T2" fmla="*/ 0 w 947"/>
                <a:gd name="T3" fmla="*/ 2411 h 2411"/>
                <a:gd name="T4" fmla="*/ 3 w 947"/>
                <a:gd name="T5" fmla="*/ 0 h 2411"/>
                <a:gd name="T6" fmla="*/ 947 w 947"/>
                <a:gd name="T7" fmla="*/ 0 h 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7" h="2411">
                  <a:moveTo>
                    <a:pt x="387" y="2411"/>
                  </a:moveTo>
                  <a:lnTo>
                    <a:pt x="0" y="2411"/>
                  </a:lnTo>
                  <a:lnTo>
                    <a:pt x="3" y="0"/>
                  </a:lnTo>
                  <a:lnTo>
                    <a:pt x="947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29" name="Text Box 25">
              <a:extLst>
                <a:ext uri="{FF2B5EF4-FFF2-40B4-BE49-F238E27FC236}">
                  <a16:creationId xmlns:a16="http://schemas.microsoft.com/office/drawing/2014/main" id="{1A8814B0-9AA6-5648-B2EB-6C051A65D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070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28730" name="Text Box 26">
              <a:extLst>
                <a:ext uri="{FF2B5EF4-FFF2-40B4-BE49-F238E27FC236}">
                  <a16:creationId xmlns:a16="http://schemas.microsoft.com/office/drawing/2014/main" id="{9776E2AD-E43A-054A-B2FE-CFC4BB200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3819"/>
              <a:ext cx="8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处理设备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28731" name="Rectangle 27">
              <a:extLst>
                <a:ext uri="{FF2B5EF4-FFF2-40B4-BE49-F238E27FC236}">
                  <a16:creationId xmlns:a16="http://schemas.microsoft.com/office/drawing/2014/main" id="{65FD82BF-8189-0B43-A3EF-D4F89C593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19"/>
              <a:ext cx="823" cy="2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32" name="Line 28">
              <a:extLst>
                <a:ext uri="{FF2B5EF4-FFF2-40B4-BE49-F238E27FC236}">
                  <a16:creationId xmlns:a16="http://schemas.microsoft.com/office/drawing/2014/main" id="{11E6D911-CA60-204B-A65E-606AA1A2C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1310"/>
              <a:ext cx="0" cy="2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33" name="Line 29">
              <a:extLst>
                <a:ext uri="{FF2B5EF4-FFF2-40B4-BE49-F238E27FC236}">
                  <a16:creationId xmlns:a16="http://schemas.microsoft.com/office/drawing/2014/main" id="{349334E2-5199-E440-A152-D0A6803F5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2791"/>
              <a:ext cx="0" cy="2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34" name="Line 30">
              <a:extLst>
                <a:ext uri="{FF2B5EF4-FFF2-40B4-BE49-F238E27FC236}">
                  <a16:creationId xmlns:a16="http://schemas.microsoft.com/office/drawing/2014/main" id="{E081E496-DF39-964F-B75B-97631597B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3614"/>
              <a:ext cx="0" cy="2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35" name="Line 31">
              <a:extLst>
                <a:ext uri="{FF2B5EF4-FFF2-40B4-BE49-F238E27FC236}">
                  <a16:creationId xmlns:a16="http://schemas.microsoft.com/office/drawing/2014/main" id="{01B8F2F1-0C92-C34E-BEFF-105F11AD3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4066"/>
              <a:ext cx="0" cy="2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36" name="Text Box 32">
              <a:extLst>
                <a:ext uri="{FF2B5EF4-FFF2-40B4-BE49-F238E27FC236}">
                  <a16:creationId xmlns:a16="http://schemas.microsoft.com/office/drawing/2014/main" id="{F6F9F68D-CE48-6046-9C22-56AEE3112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542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328737" name="Freeform 33">
              <a:extLst>
                <a:ext uri="{FF2B5EF4-FFF2-40B4-BE49-F238E27FC236}">
                  <a16:creationId xmlns:a16="http://schemas.microsoft.com/office/drawing/2014/main" id="{4B3688D6-7CB9-7240-9A57-46FE8E0A3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" y="1842"/>
              <a:ext cx="239" cy="3"/>
            </a:xfrm>
            <a:custGeom>
              <a:avLst/>
              <a:gdLst>
                <a:gd name="T0" fmla="*/ 0 w 239"/>
                <a:gd name="T1" fmla="*/ 3 h 3"/>
                <a:gd name="T2" fmla="*/ 239 w 23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9" h="3">
                  <a:moveTo>
                    <a:pt x="0" y="3"/>
                  </a:moveTo>
                  <a:lnTo>
                    <a:pt x="239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38" name="Freeform 34">
              <a:extLst>
                <a:ext uri="{FF2B5EF4-FFF2-40B4-BE49-F238E27FC236}">
                  <a16:creationId xmlns:a16="http://schemas.microsoft.com/office/drawing/2014/main" id="{D24A5721-2E20-6E48-A053-41C84E2A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1" y="1842"/>
              <a:ext cx="1935" cy="2286"/>
            </a:xfrm>
            <a:custGeom>
              <a:avLst/>
              <a:gdLst>
                <a:gd name="T0" fmla="*/ 1935 w 1935"/>
                <a:gd name="T1" fmla="*/ 0 h 2286"/>
                <a:gd name="T2" fmla="*/ 1934 w 1935"/>
                <a:gd name="T3" fmla="*/ 2286 h 2286"/>
                <a:gd name="T4" fmla="*/ 0 w 1935"/>
                <a:gd name="T5" fmla="*/ 2286 h 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5" h="2286">
                  <a:moveTo>
                    <a:pt x="1935" y="0"/>
                  </a:moveTo>
                  <a:lnTo>
                    <a:pt x="1934" y="2286"/>
                  </a:lnTo>
                  <a:lnTo>
                    <a:pt x="0" y="228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28739" name="Text Box 35">
            <a:extLst>
              <a:ext uri="{FF2B5EF4-FFF2-40B4-BE49-F238E27FC236}">
                <a16:creationId xmlns:a16="http://schemas.microsoft.com/office/drawing/2014/main" id="{8DB58678-B7A5-F94B-AA00-FB40C0E9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982789"/>
            <a:ext cx="22429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查询流程</a:t>
            </a:r>
            <a:endParaRPr kumimoji="1" lang="en-US" altLang="zh-CN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8740" name="Group 36">
            <a:extLst>
              <a:ext uri="{FF2B5EF4-FFF2-40B4-BE49-F238E27FC236}">
                <a16:creationId xmlns:a16="http://schemas.microsoft.com/office/drawing/2014/main" id="{38995ADE-BE5C-B646-87BF-40346D829F8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106738"/>
            <a:ext cx="2286000" cy="3352800"/>
            <a:chOff x="816" y="2016"/>
            <a:chExt cx="1440" cy="2112"/>
          </a:xfrm>
        </p:grpSpPr>
        <p:grpSp>
          <p:nvGrpSpPr>
            <p:cNvPr id="328741" name="Group 37">
              <a:extLst>
                <a:ext uri="{FF2B5EF4-FFF2-40B4-BE49-F238E27FC236}">
                  <a16:creationId xmlns:a16="http://schemas.microsoft.com/office/drawing/2014/main" id="{D65D43F0-CA4B-EF48-A17A-D126D5E8B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300"/>
              <a:ext cx="1152" cy="285"/>
              <a:chOff x="816" y="2300"/>
              <a:chExt cx="1152" cy="285"/>
            </a:xfrm>
          </p:grpSpPr>
          <p:sp>
            <p:nvSpPr>
              <p:cNvPr id="328742" name="Text Box 38">
                <a:extLst>
                  <a:ext uri="{FF2B5EF4-FFF2-40B4-BE49-F238E27FC236}">
                    <a16:creationId xmlns:a16="http://schemas.microsoft.com/office/drawing/2014/main" id="{6C668BD0-8448-FB4D-977E-FB4EB64D6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2304"/>
                <a:ext cx="10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检查状态标记</a:t>
                </a:r>
              </a:p>
            </p:txBody>
          </p:sp>
          <p:sp>
            <p:nvSpPr>
              <p:cNvPr id="328743" name="Rectangle 39">
                <a:extLst>
                  <a:ext uri="{FF2B5EF4-FFF2-40B4-BE49-F238E27FC236}">
                    <a16:creationId xmlns:a16="http://schemas.microsoft.com/office/drawing/2014/main" id="{5B8A3430-7626-1543-A7D3-AE709A0DB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0"/>
                <a:ext cx="1152" cy="28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744" name="Group 40">
              <a:extLst>
                <a:ext uri="{FF2B5EF4-FFF2-40B4-BE49-F238E27FC236}">
                  <a16:creationId xmlns:a16="http://schemas.microsoft.com/office/drawing/2014/main" id="{8A4933F7-FFE2-B644-8A92-0531289B4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559"/>
              <a:ext cx="1296" cy="285"/>
              <a:chOff x="816" y="3559"/>
              <a:chExt cx="1296" cy="285"/>
            </a:xfrm>
          </p:grpSpPr>
          <p:sp>
            <p:nvSpPr>
              <p:cNvPr id="328745" name="Text Box 41">
                <a:extLst>
                  <a:ext uri="{FF2B5EF4-FFF2-40B4-BE49-F238E27FC236}">
                    <a16:creationId xmlns:a16="http://schemas.microsoft.com/office/drawing/2014/main" id="{F1450CBC-17DE-7948-A4ED-DEF975F3CE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3559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交换数据</a:t>
                </a:r>
              </a:p>
            </p:txBody>
          </p:sp>
          <p:sp>
            <p:nvSpPr>
              <p:cNvPr id="328746" name="Rectangle 42">
                <a:extLst>
                  <a:ext uri="{FF2B5EF4-FFF2-40B4-BE49-F238E27FC236}">
                    <a16:creationId xmlns:a16="http://schemas.microsoft.com/office/drawing/2014/main" id="{4CFE576B-8826-3246-B56D-B4B13DACB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9"/>
                <a:ext cx="1152" cy="28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747" name="Group 43">
              <a:extLst>
                <a:ext uri="{FF2B5EF4-FFF2-40B4-BE49-F238E27FC236}">
                  <a16:creationId xmlns:a16="http://schemas.microsoft.com/office/drawing/2014/main" id="{BBFB6296-D343-A749-9F80-917F1F52E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859"/>
              <a:ext cx="1152" cy="426"/>
              <a:chOff x="1968" y="2400"/>
              <a:chExt cx="1152" cy="504"/>
            </a:xfrm>
          </p:grpSpPr>
          <p:sp>
            <p:nvSpPr>
              <p:cNvPr id="328748" name="Text Box 44">
                <a:extLst>
                  <a:ext uri="{FF2B5EF4-FFF2-40B4-BE49-F238E27FC236}">
                    <a16:creationId xmlns:a16="http://schemas.microsoft.com/office/drawing/2014/main" id="{F1D835DE-7BB9-E046-B5B3-5DE640471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0" y="2529"/>
                <a:ext cx="847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准备就绪?</a:t>
                </a:r>
              </a:p>
            </p:txBody>
          </p:sp>
          <p:sp>
            <p:nvSpPr>
              <p:cNvPr id="328749" name="AutoShape 45">
                <a:extLst>
                  <a:ext uri="{FF2B5EF4-FFF2-40B4-BE49-F238E27FC236}">
                    <a16:creationId xmlns:a16="http://schemas.microsoft.com/office/drawing/2014/main" id="{CA82A89B-509D-7B46-B72E-83AE07C24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1152" cy="504"/>
              </a:xfrm>
              <a:prstGeom prst="diamond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8750" name="Line 46">
              <a:extLst>
                <a:ext uri="{FF2B5EF4-FFF2-40B4-BE49-F238E27FC236}">
                  <a16:creationId xmlns:a16="http://schemas.microsoft.com/office/drawing/2014/main" id="{469F1BC4-DEBB-7A44-8970-F0871898C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75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51" name="Line 47">
              <a:extLst>
                <a:ext uri="{FF2B5EF4-FFF2-40B4-BE49-F238E27FC236}">
                  <a16:creationId xmlns:a16="http://schemas.microsoft.com/office/drawing/2014/main" id="{57A9EE18-26BD-B242-82C9-9800A2384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585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52" name="Line 48">
              <a:extLst>
                <a:ext uri="{FF2B5EF4-FFF2-40B4-BE49-F238E27FC236}">
                  <a16:creationId xmlns:a16="http://schemas.microsoft.com/office/drawing/2014/main" id="{6A1CDF0D-4D0E-534F-B842-2720450D9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016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53" name="Line 49">
              <a:extLst>
                <a:ext uri="{FF2B5EF4-FFF2-40B4-BE49-F238E27FC236}">
                  <a16:creationId xmlns:a16="http://schemas.microsoft.com/office/drawing/2014/main" id="{24847CA7-01FF-FC48-BAB4-1512EF4F6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844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54" name="Freeform 50">
              <a:extLst>
                <a:ext uri="{FF2B5EF4-FFF2-40B4-BE49-F238E27FC236}">
                  <a16:creationId xmlns:a16="http://schemas.microsoft.com/office/drawing/2014/main" id="{A293204F-58A2-874F-AA5A-B08F51E26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097"/>
              <a:ext cx="864" cy="978"/>
            </a:xfrm>
            <a:custGeom>
              <a:avLst/>
              <a:gdLst>
                <a:gd name="T0" fmla="*/ 552 w 864"/>
                <a:gd name="T1" fmla="*/ 978 h 978"/>
                <a:gd name="T2" fmla="*/ 861 w 864"/>
                <a:gd name="T3" fmla="*/ 978 h 978"/>
                <a:gd name="T4" fmla="*/ 864 w 864"/>
                <a:gd name="T5" fmla="*/ 0 h 978"/>
                <a:gd name="T6" fmla="*/ 0 w 864"/>
                <a:gd name="T7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978">
                  <a:moveTo>
                    <a:pt x="552" y="978"/>
                  </a:moveTo>
                  <a:lnTo>
                    <a:pt x="861" y="978"/>
                  </a:lnTo>
                  <a:lnTo>
                    <a:pt x="864" y="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8755" name="Text Box 51">
              <a:extLst>
                <a:ext uri="{FF2B5EF4-FFF2-40B4-BE49-F238E27FC236}">
                  <a16:creationId xmlns:a16="http://schemas.microsoft.com/office/drawing/2014/main" id="{CC4B972F-04F9-6B4B-A61D-57FFBEDB1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16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328756" name="Text Box 52">
              <a:extLst>
                <a:ext uri="{FF2B5EF4-FFF2-40B4-BE49-F238E27FC236}">
                  <a16:creationId xmlns:a16="http://schemas.microsoft.com/office/drawing/2014/main" id="{AC4C4BA0-0C6F-8944-B6D8-1AAA01C8E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27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</p:grpSp>
      <p:sp>
        <p:nvSpPr>
          <p:cNvPr id="328757" name="Text Box 53">
            <a:extLst>
              <a:ext uri="{FF2B5EF4-FFF2-40B4-BE49-F238E27FC236}">
                <a16:creationId xmlns:a16="http://schemas.microsoft.com/office/drawing/2014/main" id="{4B3F6E20-32E1-A54F-8298-87198668A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2649538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单个设备</a:t>
            </a:r>
          </a:p>
        </p:txBody>
      </p:sp>
      <p:sp>
        <p:nvSpPr>
          <p:cNvPr id="328758" name="Text Box 54">
            <a:extLst>
              <a:ext uri="{FF2B5EF4-FFF2-40B4-BE49-F238E27FC236}">
                <a16:creationId xmlns:a16="http://schemas.microsoft.com/office/drawing/2014/main" id="{8B51E85F-B760-D24E-82B2-34C07BD49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0" y="1603376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多个设备</a:t>
            </a:r>
          </a:p>
        </p:txBody>
      </p:sp>
      <p:sp>
        <p:nvSpPr>
          <p:cNvPr id="328759" name="AutoShape 55">
            <a:extLst>
              <a:ext uri="{FF2B5EF4-FFF2-40B4-BE49-F238E27FC236}">
                <a16:creationId xmlns:a16="http://schemas.microsoft.com/office/drawing/2014/main" id="{CE05B4B7-7BE5-FC4F-BD9B-A2DEE6CD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9" y="3543301"/>
            <a:ext cx="489851" cy="1361837"/>
          </a:xfrm>
          <a:prstGeom prst="wedgeRoundRectCallout">
            <a:avLst>
              <a:gd name="adj1" fmla="val 120551"/>
              <a:gd name="adj2" fmla="val -4779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</a:p>
        </p:txBody>
      </p:sp>
      <p:sp>
        <p:nvSpPr>
          <p:cNvPr id="328760" name="AutoShape 56">
            <a:extLst>
              <a:ext uri="{FF2B5EF4-FFF2-40B4-BE49-F238E27FC236}">
                <a16:creationId xmlns:a16="http://schemas.microsoft.com/office/drawing/2014/main" id="{202B8D56-A3B2-3842-88B8-CCCCC237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4" y="4259264"/>
            <a:ext cx="489851" cy="1361837"/>
          </a:xfrm>
          <a:prstGeom prst="wedgeRoundRectCallout">
            <a:avLst>
              <a:gd name="adj1" fmla="val 136407"/>
              <a:gd name="adj2" fmla="val -1247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</a:p>
        </p:txBody>
      </p:sp>
      <p:sp>
        <p:nvSpPr>
          <p:cNvPr id="328761" name="AutoShape 57">
            <a:extLst>
              <a:ext uri="{FF2B5EF4-FFF2-40B4-BE49-F238E27FC236}">
                <a16:creationId xmlns:a16="http://schemas.microsoft.com/office/drawing/2014/main" id="{3A2D459C-9439-DF40-9762-BF642EE7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4" y="4706939"/>
            <a:ext cx="489851" cy="1361837"/>
          </a:xfrm>
          <a:prstGeom prst="wedgeRoundRectCallout">
            <a:avLst>
              <a:gd name="adj1" fmla="val 124759"/>
              <a:gd name="adj2" fmla="val 783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</a:p>
        </p:txBody>
      </p:sp>
      <p:sp>
        <p:nvSpPr>
          <p:cNvPr id="328762" name="AutoShape 5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1D680DE-6DAC-6347-955F-1A4425358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43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28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28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8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autoUpdateAnimBg="0"/>
      <p:bldP spid="328739" grpId="0" autoUpdateAnimBg="0"/>
      <p:bldP spid="328757" grpId="0" autoUpdateAnimBg="0"/>
      <p:bldP spid="328758" grpId="0" autoUpdateAnimBg="0"/>
      <p:bldP spid="328759" grpId="0" animBg="1" autoUpdateAnimBg="0"/>
      <p:bldP spid="328760" grpId="0" animBg="1" autoUpdateAnimBg="0"/>
      <p:bldP spid="32876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>
            <a:extLst>
              <a:ext uri="{FF2B5EF4-FFF2-40B4-BE49-F238E27FC236}">
                <a16:creationId xmlns:a16="http://schemas.microsoft.com/office/drawing/2014/main" id="{2EA446B0-A17F-8F4D-A020-E72721050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96851"/>
            <a:ext cx="2499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程序流程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A449E79A-800B-8D4E-A3AE-684394EB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1260475"/>
            <a:ext cx="2438400" cy="4460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设置主存缓冲区首址</a:t>
            </a:r>
          </a:p>
        </p:txBody>
      </p:sp>
      <p:sp>
        <p:nvSpPr>
          <p:cNvPr id="329732" name="Rectangle 4">
            <a:extLst>
              <a:ext uri="{FF2B5EF4-FFF2-40B4-BE49-F238E27FC236}">
                <a16:creationId xmlns:a16="http://schemas.microsoft.com/office/drawing/2014/main" id="{86188BA6-6F7C-8942-A6B4-6335238F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609600"/>
            <a:ext cx="2438400" cy="4460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设置计数值</a:t>
            </a:r>
          </a:p>
        </p:txBody>
      </p:sp>
      <p:sp>
        <p:nvSpPr>
          <p:cNvPr id="329733" name="Rectangle 5">
            <a:extLst>
              <a:ext uri="{FF2B5EF4-FFF2-40B4-BE49-F238E27FC236}">
                <a16:creationId xmlns:a16="http://schemas.microsoft.com/office/drawing/2014/main" id="{2F85A8D8-2525-5A4E-972F-AAE642C7B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1911350"/>
            <a:ext cx="2438400" cy="444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启动外设</a:t>
            </a:r>
          </a:p>
        </p:txBody>
      </p:sp>
      <p:sp>
        <p:nvSpPr>
          <p:cNvPr id="329734" name="Rectangle 6">
            <a:extLst>
              <a:ext uri="{FF2B5EF4-FFF2-40B4-BE49-F238E27FC236}">
                <a16:creationId xmlns:a16="http://schemas.microsoft.com/office/drawing/2014/main" id="{6A13DB6D-4CAB-6540-A5CF-F057A17CA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3435350"/>
            <a:ext cx="2438400" cy="444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传送一个数据</a:t>
            </a:r>
          </a:p>
        </p:txBody>
      </p:sp>
      <p:sp>
        <p:nvSpPr>
          <p:cNvPr id="329735" name="Rectangle 7">
            <a:extLst>
              <a:ext uri="{FF2B5EF4-FFF2-40B4-BE49-F238E27FC236}">
                <a16:creationId xmlns:a16="http://schemas.microsoft.com/office/drawing/2014/main" id="{E12BCE88-1F9B-6947-9693-E1D248D87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4084639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修改主存地址</a:t>
            </a:r>
          </a:p>
        </p:txBody>
      </p:sp>
      <p:sp>
        <p:nvSpPr>
          <p:cNvPr id="329736" name="Rectangle 8">
            <a:extLst>
              <a:ext uri="{FF2B5EF4-FFF2-40B4-BE49-F238E27FC236}">
                <a16:creationId xmlns:a16="http://schemas.microsoft.com/office/drawing/2014/main" id="{1144E9B2-5408-DA4D-A032-643EDB9A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4735514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修改计数值</a:t>
            </a:r>
          </a:p>
        </p:txBody>
      </p:sp>
      <p:sp>
        <p:nvSpPr>
          <p:cNvPr id="329737" name="Rectangle 9">
            <a:extLst>
              <a:ext uri="{FF2B5EF4-FFF2-40B4-BE49-F238E27FC236}">
                <a16:creationId xmlns:a16="http://schemas.microsoft.com/office/drawing/2014/main" id="{74C92005-08F4-934E-925F-A8E92A01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6259514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结束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</a:t>
            </a:r>
          </a:p>
        </p:txBody>
      </p:sp>
      <p:grpSp>
        <p:nvGrpSpPr>
          <p:cNvPr id="329738" name="Group 10">
            <a:extLst>
              <a:ext uri="{FF2B5EF4-FFF2-40B4-BE49-F238E27FC236}">
                <a16:creationId xmlns:a16="http://schemas.microsoft.com/office/drawing/2014/main" id="{D93EE217-0247-0240-AE9C-239527BE2910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2560639"/>
            <a:ext cx="1447800" cy="669925"/>
            <a:chOff x="2400" y="1613"/>
            <a:chExt cx="912" cy="422"/>
          </a:xfrm>
        </p:grpSpPr>
        <p:sp>
          <p:nvSpPr>
            <p:cNvPr id="329739" name="Text Box 11">
              <a:extLst>
                <a:ext uri="{FF2B5EF4-FFF2-40B4-BE49-F238E27FC236}">
                  <a16:creationId xmlns:a16="http://schemas.microsoft.com/office/drawing/2014/main" id="{5015498C-7EC1-994C-AD3B-AA20A1F02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705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准备好？</a:t>
              </a:r>
            </a:p>
          </p:txBody>
        </p:sp>
        <p:sp>
          <p:nvSpPr>
            <p:cNvPr id="329740" name="AutoShape 12">
              <a:extLst>
                <a:ext uri="{FF2B5EF4-FFF2-40B4-BE49-F238E27FC236}">
                  <a16:creationId xmlns:a16="http://schemas.microsoft.com/office/drawing/2014/main" id="{87DB73AD-0039-2F4B-80B0-0D761C1BC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13"/>
              <a:ext cx="912" cy="422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29741" name="Group 13">
            <a:extLst>
              <a:ext uri="{FF2B5EF4-FFF2-40B4-BE49-F238E27FC236}">
                <a16:creationId xmlns:a16="http://schemas.microsoft.com/office/drawing/2014/main" id="{9ED9CA53-236B-9949-A816-B0F3371DBCF7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5386389"/>
            <a:ext cx="1447800" cy="668337"/>
            <a:chOff x="2400" y="3393"/>
            <a:chExt cx="912" cy="421"/>
          </a:xfrm>
        </p:grpSpPr>
        <p:sp>
          <p:nvSpPr>
            <p:cNvPr id="329742" name="Text Box 14">
              <a:extLst>
                <a:ext uri="{FF2B5EF4-FFF2-40B4-BE49-F238E27FC236}">
                  <a16:creationId xmlns:a16="http://schemas.microsoft.com/office/drawing/2014/main" id="{3B414732-31D0-B443-9D69-B49FCE57C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486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传送完？</a:t>
              </a:r>
            </a:p>
          </p:txBody>
        </p:sp>
        <p:sp>
          <p:nvSpPr>
            <p:cNvPr id="329743" name="AutoShape 15">
              <a:extLst>
                <a:ext uri="{FF2B5EF4-FFF2-40B4-BE49-F238E27FC236}">
                  <a16:creationId xmlns:a16="http://schemas.microsoft.com/office/drawing/2014/main" id="{004FF466-D707-E842-8883-16AC20B95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393"/>
              <a:ext cx="912" cy="421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29744" name="Line 16">
            <a:extLst>
              <a:ext uri="{FF2B5EF4-FFF2-40B4-BE49-F238E27FC236}">
                <a16:creationId xmlns:a16="http://schemas.microsoft.com/office/drawing/2014/main" id="{545E5C13-D55A-2C49-8851-42C6335FC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5176839"/>
            <a:ext cx="0" cy="2238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9745" name="Line 17">
            <a:extLst>
              <a:ext uri="{FF2B5EF4-FFF2-40B4-BE49-F238E27FC236}">
                <a16:creationId xmlns:a16="http://schemas.microsoft.com/office/drawing/2014/main" id="{4D9AE97B-0604-7540-835F-BB436712E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2357438"/>
            <a:ext cx="0" cy="18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9746" name="Line 18">
            <a:extLst>
              <a:ext uri="{FF2B5EF4-FFF2-40B4-BE49-F238E27FC236}">
                <a16:creationId xmlns:a16="http://schemas.microsoft.com/office/drawing/2014/main" id="{F105E384-4D27-AF43-93DB-130E7D107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1724026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9747" name="Line 19">
            <a:extLst>
              <a:ext uri="{FF2B5EF4-FFF2-40B4-BE49-F238E27FC236}">
                <a16:creationId xmlns:a16="http://schemas.microsoft.com/office/drawing/2014/main" id="{4FE5EA30-0B78-2E4C-B51C-6929F26BF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1073151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9748" name="Line 20">
            <a:extLst>
              <a:ext uri="{FF2B5EF4-FFF2-40B4-BE49-F238E27FC236}">
                <a16:creationId xmlns:a16="http://schemas.microsoft.com/office/drawing/2014/main" id="{04E87973-D576-3A43-9A0A-1BB8F317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879850"/>
            <a:ext cx="0" cy="190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9749" name="Line 21">
            <a:extLst>
              <a:ext uri="{FF2B5EF4-FFF2-40B4-BE49-F238E27FC236}">
                <a16:creationId xmlns:a16="http://schemas.microsoft.com/office/drawing/2014/main" id="{8808149C-FDF1-DD40-905F-AB398E4DC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4549776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29750" name="Group 22">
            <a:extLst>
              <a:ext uri="{FF2B5EF4-FFF2-40B4-BE49-F238E27FC236}">
                <a16:creationId xmlns:a16="http://schemas.microsoft.com/office/drawing/2014/main" id="{18F87846-2625-7943-A8EA-096676906C73}"/>
              </a:ext>
            </a:extLst>
          </p:cNvPr>
          <p:cNvGrpSpPr>
            <a:grpSpLocks/>
          </p:cNvGrpSpPr>
          <p:nvPr/>
        </p:nvGrpSpPr>
        <p:grpSpPr bwMode="auto">
          <a:xfrm>
            <a:off x="5016501" y="1798638"/>
            <a:ext cx="1624013" cy="3930650"/>
            <a:chOff x="1821" y="1133"/>
            <a:chExt cx="1023" cy="2476"/>
          </a:xfrm>
        </p:grpSpPr>
        <p:sp>
          <p:nvSpPr>
            <p:cNvPr id="329751" name="Freeform 23">
              <a:extLst>
                <a:ext uri="{FF2B5EF4-FFF2-40B4-BE49-F238E27FC236}">
                  <a16:creationId xmlns:a16="http://schemas.microsoft.com/office/drawing/2014/main" id="{FD39E992-068B-3E43-86E0-51B532972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1133"/>
              <a:ext cx="1023" cy="2476"/>
            </a:xfrm>
            <a:custGeom>
              <a:avLst/>
              <a:gdLst>
                <a:gd name="T0" fmla="*/ 588 w 1023"/>
                <a:gd name="T1" fmla="*/ 2473 h 2476"/>
                <a:gd name="T2" fmla="*/ 0 w 1023"/>
                <a:gd name="T3" fmla="*/ 2476 h 2476"/>
                <a:gd name="T4" fmla="*/ 3 w 1023"/>
                <a:gd name="T5" fmla="*/ 0 h 2476"/>
                <a:gd name="T6" fmla="*/ 1023 w 1023"/>
                <a:gd name="T7" fmla="*/ 0 h 2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3" h="2476">
                  <a:moveTo>
                    <a:pt x="588" y="2473"/>
                  </a:moveTo>
                  <a:lnTo>
                    <a:pt x="0" y="2476"/>
                  </a:lnTo>
                  <a:lnTo>
                    <a:pt x="3" y="0"/>
                  </a:lnTo>
                  <a:lnTo>
                    <a:pt x="1023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9752" name="Text Box 24">
              <a:extLst>
                <a:ext uri="{FF2B5EF4-FFF2-40B4-BE49-F238E27FC236}">
                  <a16:creationId xmlns:a16="http://schemas.microsoft.com/office/drawing/2014/main" id="{97853E08-CBC5-744B-B7B2-4B7A7D026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3332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未完</a:t>
              </a:r>
            </a:p>
          </p:txBody>
        </p:sp>
      </p:grpSp>
      <p:grpSp>
        <p:nvGrpSpPr>
          <p:cNvPr id="329753" name="Group 25">
            <a:extLst>
              <a:ext uri="{FF2B5EF4-FFF2-40B4-BE49-F238E27FC236}">
                <a16:creationId xmlns:a16="http://schemas.microsoft.com/office/drawing/2014/main" id="{71780217-551B-CA4D-BA80-F33970A23836}"/>
              </a:ext>
            </a:extLst>
          </p:cNvPr>
          <p:cNvGrpSpPr>
            <a:grpSpLocks/>
          </p:cNvGrpSpPr>
          <p:nvPr/>
        </p:nvGrpSpPr>
        <p:grpSpPr bwMode="auto">
          <a:xfrm>
            <a:off x="6659568" y="3059113"/>
            <a:ext cx="633413" cy="400050"/>
            <a:chOff x="2856" y="1927"/>
            <a:chExt cx="399" cy="252"/>
          </a:xfrm>
        </p:grpSpPr>
        <p:sp>
          <p:nvSpPr>
            <p:cNvPr id="329754" name="Line 26">
              <a:extLst>
                <a:ext uri="{FF2B5EF4-FFF2-40B4-BE49-F238E27FC236}">
                  <a16:creationId xmlns:a16="http://schemas.microsoft.com/office/drawing/2014/main" id="{6112BFB9-9D31-8542-B4C5-5637FF527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023"/>
              <a:ext cx="0" cy="14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9755" name="Text Box 27">
              <a:extLst>
                <a:ext uri="{FF2B5EF4-FFF2-40B4-BE49-F238E27FC236}">
                  <a16:creationId xmlns:a16="http://schemas.microsoft.com/office/drawing/2014/main" id="{8FF1F74D-A310-9A4D-86B4-E7B6FE1F4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927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</p:grpSp>
      <p:grpSp>
        <p:nvGrpSpPr>
          <p:cNvPr id="329756" name="Group 28">
            <a:extLst>
              <a:ext uri="{FF2B5EF4-FFF2-40B4-BE49-F238E27FC236}">
                <a16:creationId xmlns:a16="http://schemas.microsoft.com/office/drawing/2014/main" id="{FCEB0780-4E66-EF41-A1DF-84A27F6C53D5}"/>
              </a:ext>
            </a:extLst>
          </p:cNvPr>
          <p:cNvGrpSpPr>
            <a:grpSpLocks/>
          </p:cNvGrpSpPr>
          <p:nvPr/>
        </p:nvGrpSpPr>
        <p:grpSpPr bwMode="auto">
          <a:xfrm>
            <a:off x="6659568" y="5884863"/>
            <a:ext cx="633413" cy="400050"/>
            <a:chOff x="2856" y="3707"/>
            <a:chExt cx="399" cy="252"/>
          </a:xfrm>
        </p:grpSpPr>
        <p:sp>
          <p:nvSpPr>
            <p:cNvPr id="329757" name="Line 29">
              <a:extLst>
                <a:ext uri="{FF2B5EF4-FFF2-40B4-BE49-F238E27FC236}">
                  <a16:creationId xmlns:a16="http://schemas.microsoft.com/office/drawing/2014/main" id="{5C2002C1-41B8-314E-920B-6C02FB7FC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3803"/>
              <a:ext cx="0" cy="1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9758" name="Text Box 30">
              <a:extLst>
                <a:ext uri="{FF2B5EF4-FFF2-40B4-BE49-F238E27FC236}">
                  <a16:creationId xmlns:a16="http://schemas.microsoft.com/office/drawing/2014/main" id="{A2F9A721-54A5-BB45-839A-6AAA7F2D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707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完</a:t>
              </a:r>
            </a:p>
          </p:txBody>
        </p:sp>
      </p:grpSp>
      <p:grpSp>
        <p:nvGrpSpPr>
          <p:cNvPr id="329759" name="Group 31">
            <a:extLst>
              <a:ext uri="{FF2B5EF4-FFF2-40B4-BE49-F238E27FC236}">
                <a16:creationId xmlns:a16="http://schemas.microsoft.com/office/drawing/2014/main" id="{59A3C1C9-A1D8-BF4D-ABC4-2E660D7891BB}"/>
              </a:ext>
            </a:extLst>
          </p:cNvPr>
          <p:cNvGrpSpPr>
            <a:grpSpLocks/>
          </p:cNvGrpSpPr>
          <p:nvPr/>
        </p:nvGrpSpPr>
        <p:grpSpPr bwMode="auto">
          <a:xfrm>
            <a:off x="7250114" y="2543175"/>
            <a:ext cx="1309687" cy="400050"/>
            <a:chOff x="3216" y="1602"/>
            <a:chExt cx="825" cy="252"/>
          </a:xfrm>
        </p:grpSpPr>
        <p:sp>
          <p:nvSpPr>
            <p:cNvPr id="329760" name="Text Box 32">
              <a:extLst>
                <a:ext uri="{FF2B5EF4-FFF2-40B4-BE49-F238E27FC236}">
                  <a16:creationId xmlns:a16="http://schemas.microsoft.com/office/drawing/2014/main" id="{38065A13-5AFC-1F42-8E75-95D4275C2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02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29761" name="Freeform 33">
              <a:extLst>
                <a:ext uri="{FF2B5EF4-FFF2-40B4-BE49-F238E27FC236}">
                  <a16:creationId xmlns:a16="http://schemas.microsoft.com/office/drawing/2014/main" id="{6EBB605F-556A-E24F-907D-9FD4C2298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824"/>
              <a:ext cx="729" cy="1"/>
            </a:xfrm>
            <a:custGeom>
              <a:avLst/>
              <a:gdLst>
                <a:gd name="T0" fmla="*/ 0 w 729"/>
                <a:gd name="T1" fmla="*/ 0 h 1"/>
                <a:gd name="T2" fmla="*/ 729 w 72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9" h="1">
                  <a:moveTo>
                    <a:pt x="0" y="0"/>
                  </a:moveTo>
                  <a:lnTo>
                    <a:pt x="729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29762" name="Freeform 34">
            <a:extLst>
              <a:ext uri="{FF2B5EF4-FFF2-40B4-BE49-F238E27FC236}">
                <a16:creationId xmlns:a16="http://schemas.microsoft.com/office/drawing/2014/main" id="{36F38608-D5C4-E44D-B0F8-D700F6886663}"/>
              </a:ext>
            </a:extLst>
          </p:cNvPr>
          <p:cNvSpPr>
            <a:spLocks/>
          </p:cNvSpPr>
          <p:nvPr/>
        </p:nvSpPr>
        <p:spPr bwMode="auto">
          <a:xfrm>
            <a:off x="8540751" y="2438400"/>
            <a:ext cx="4763" cy="457200"/>
          </a:xfrm>
          <a:custGeom>
            <a:avLst/>
            <a:gdLst>
              <a:gd name="T0" fmla="*/ 3 w 3"/>
              <a:gd name="T1" fmla="*/ 288 h 288"/>
              <a:gd name="T2" fmla="*/ 0 w 3"/>
              <a:gd name="T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88">
                <a:moveTo>
                  <a:pt x="3" y="288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9763" name="Freeform 35">
            <a:extLst>
              <a:ext uri="{FF2B5EF4-FFF2-40B4-BE49-F238E27FC236}">
                <a16:creationId xmlns:a16="http://schemas.microsoft.com/office/drawing/2014/main" id="{6515DA5D-7D17-414A-81BB-8DAA1B7651B8}"/>
              </a:ext>
            </a:extLst>
          </p:cNvPr>
          <p:cNvSpPr>
            <a:spLocks/>
          </p:cNvSpPr>
          <p:nvPr/>
        </p:nvSpPr>
        <p:spPr bwMode="auto">
          <a:xfrm>
            <a:off x="6640513" y="2433638"/>
            <a:ext cx="1924050" cy="6350"/>
          </a:xfrm>
          <a:custGeom>
            <a:avLst/>
            <a:gdLst>
              <a:gd name="T0" fmla="*/ 1212 w 1212"/>
              <a:gd name="T1" fmla="*/ 0 h 4"/>
              <a:gd name="T2" fmla="*/ 0 w 1212"/>
              <a:gd name="T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2" h="4">
                <a:moveTo>
                  <a:pt x="1212" y="0"/>
                </a:moveTo>
                <a:lnTo>
                  <a:pt x="0" y="4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9764" name="Rectangle 36">
            <a:extLst>
              <a:ext uri="{FF2B5EF4-FFF2-40B4-BE49-F238E27FC236}">
                <a16:creationId xmlns:a16="http://schemas.microsoft.com/office/drawing/2014/main" id="{6B2D8A3B-F286-9747-B78E-7A3AA54A9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5.4</a:t>
            </a:r>
          </a:p>
        </p:txBody>
      </p:sp>
      <p:sp>
        <p:nvSpPr>
          <p:cNvPr id="329765" name="Line 37">
            <a:extLst>
              <a:ext uri="{FF2B5EF4-FFF2-40B4-BE49-F238E27FC236}">
                <a16:creationId xmlns:a16="http://schemas.microsoft.com/office/drawing/2014/main" id="{2EFBB67C-E337-6E44-B7AA-9D51217E0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92113"/>
            <a:ext cx="0" cy="18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9766" name="Text Box 38">
            <a:extLst>
              <a:ext uri="{FF2B5EF4-FFF2-40B4-BE49-F238E27FC236}">
                <a16:creationId xmlns:a16="http://schemas.microsoft.com/office/drawing/2014/main" id="{EB2527D9-9AA9-B44A-AD6F-A34351CAE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1470026"/>
            <a:ext cx="1995488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寄存器内容</a:t>
            </a:r>
          </a:p>
        </p:txBody>
      </p:sp>
      <p:sp>
        <p:nvSpPr>
          <p:cNvPr id="329767" name="AutoShape 3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2C677C4-DAD1-D24B-95B6-E16CCB75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3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3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3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nimBg="1" autoUpdateAnimBg="0"/>
      <p:bldP spid="329732" grpId="0" animBg="1" autoUpdateAnimBg="0"/>
      <p:bldP spid="329733" grpId="0" animBg="1" autoUpdateAnimBg="0"/>
      <p:bldP spid="329734" grpId="0" animBg="1" autoUpdateAnimBg="0"/>
      <p:bldP spid="329735" grpId="0" animBg="1" autoUpdateAnimBg="0"/>
      <p:bldP spid="329736" grpId="0" animBg="1" autoUpdateAnimBg="0"/>
      <p:bldP spid="329737" grpId="0" animBg="1" autoUpdateAnimBg="0"/>
      <p:bldP spid="3297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842" name="Group 2">
            <a:extLst>
              <a:ext uri="{FF2B5EF4-FFF2-40B4-BE49-F238E27FC236}">
                <a16:creationId xmlns:a16="http://schemas.microsoft.com/office/drawing/2014/main" id="{EE35D35D-DE03-9D46-8F7D-F9089B9D4D4D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905000"/>
            <a:ext cx="9142413" cy="4813300"/>
            <a:chOff x="0" y="1200"/>
            <a:chExt cx="5759" cy="3032"/>
          </a:xfrm>
        </p:grpSpPr>
        <p:grpSp>
          <p:nvGrpSpPr>
            <p:cNvPr id="803843" name="Group 3">
              <a:extLst>
                <a:ext uri="{FF2B5EF4-FFF2-40B4-BE49-F238E27FC236}">
                  <a16:creationId xmlns:a16="http://schemas.microsoft.com/office/drawing/2014/main" id="{8D01195E-9694-F849-B1FF-26E44238CA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00"/>
              <a:ext cx="5759" cy="3032"/>
              <a:chOff x="0" y="1200"/>
              <a:chExt cx="5759" cy="3032"/>
            </a:xfrm>
          </p:grpSpPr>
          <p:sp>
            <p:nvSpPr>
              <p:cNvPr id="803844" name="Text Box 4">
                <a:extLst>
                  <a:ext uri="{FF2B5EF4-FFF2-40B4-BE49-F238E27FC236}">
                    <a16:creationId xmlns:a16="http://schemas.microsoft.com/office/drawing/2014/main" id="{88308CF6-91B3-BD47-9EE5-BCC70C0D6A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77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②</a:t>
                </a:r>
              </a:p>
            </p:txBody>
          </p:sp>
          <p:sp>
            <p:nvSpPr>
              <p:cNvPr id="803845" name="Rectangle 5">
                <a:extLst>
                  <a:ext uri="{FF2B5EF4-FFF2-40B4-BE49-F238E27FC236}">
                    <a16:creationId xmlns:a16="http://schemas.microsoft.com/office/drawing/2014/main" id="{5B25E66E-6BE6-8E4F-8F66-C945A4E15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264"/>
                <a:ext cx="201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设备选择电路</a:t>
                </a:r>
              </a:p>
            </p:txBody>
          </p:sp>
          <p:sp>
            <p:nvSpPr>
              <p:cNvPr id="803846" name="Rectangle 6">
                <a:extLst>
                  <a:ext uri="{FF2B5EF4-FFF2-40B4-BE49-F238E27FC236}">
                    <a16:creationId xmlns:a16="http://schemas.microsoft.com/office/drawing/2014/main" id="{D3D8CE83-6595-634B-968A-1A64EC0AB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01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DBR</a:t>
                </a:r>
              </a:p>
            </p:txBody>
          </p:sp>
          <p:sp>
            <p:nvSpPr>
              <p:cNvPr id="803847" name="Rectangle 7">
                <a:extLst>
                  <a:ext uri="{FF2B5EF4-FFF2-40B4-BE49-F238E27FC236}">
                    <a16:creationId xmlns:a16="http://schemas.microsoft.com/office/drawing/2014/main" id="{967AD6D0-3983-B549-BAA1-08CCC2561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48" name="Text Box 8">
                <a:extLst>
                  <a:ext uri="{FF2B5EF4-FFF2-40B4-BE49-F238E27FC236}">
                    <a16:creationId xmlns:a16="http://schemas.microsoft.com/office/drawing/2014/main" id="{8EA633B9-B185-0D47-B202-F7C26C961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" y="2347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3849" name="Text Box 9">
                <a:extLst>
                  <a:ext uri="{FF2B5EF4-FFF2-40B4-BE49-F238E27FC236}">
                    <a16:creationId xmlns:a16="http://schemas.microsoft.com/office/drawing/2014/main" id="{928F0B45-2AB7-4B49-B045-66F2220DC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256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803850" name="Oval 10">
                <a:extLst>
                  <a:ext uri="{FF2B5EF4-FFF2-40B4-BE49-F238E27FC236}">
                    <a16:creationId xmlns:a16="http://schemas.microsoft.com/office/drawing/2014/main" id="{46C49466-136E-0149-88E0-95D62D7BF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3851" name="Rectangle 11">
                <a:extLst>
                  <a:ext uri="{FF2B5EF4-FFF2-40B4-BE49-F238E27FC236}">
                    <a16:creationId xmlns:a16="http://schemas.microsoft.com/office/drawing/2014/main" id="{8B40B9F6-185E-6B4A-8D84-3069C144C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52" name="Text Box 12">
                <a:extLst>
                  <a:ext uri="{FF2B5EF4-FFF2-40B4-BE49-F238E27FC236}">
                    <a16:creationId xmlns:a16="http://schemas.microsoft.com/office/drawing/2014/main" id="{4548C21F-9F73-7043-9FEC-DB63D50E80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2" y="2347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3853" name="Text Box 13">
                <a:extLst>
                  <a:ext uri="{FF2B5EF4-FFF2-40B4-BE49-F238E27FC236}">
                    <a16:creationId xmlns:a16="http://schemas.microsoft.com/office/drawing/2014/main" id="{1234ADD0-5BDB-CB47-A18D-6254BD797D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256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803854" name="Oval 14">
                <a:extLst>
                  <a:ext uri="{FF2B5EF4-FFF2-40B4-BE49-F238E27FC236}">
                    <a16:creationId xmlns:a16="http://schemas.microsoft.com/office/drawing/2014/main" id="{B396CF33-1355-A642-8D40-E7530B2B3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55" name="Freeform 15">
                <a:extLst>
                  <a:ext uri="{FF2B5EF4-FFF2-40B4-BE49-F238E27FC236}">
                    <a16:creationId xmlns:a16="http://schemas.microsoft.com/office/drawing/2014/main" id="{92A7CBAB-61D4-6842-8F18-2B80E99E0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" y="247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56" name="Freeform 16">
                <a:extLst>
                  <a:ext uri="{FF2B5EF4-FFF2-40B4-BE49-F238E27FC236}">
                    <a16:creationId xmlns:a16="http://schemas.microsoft.com/office/drawing/2014/main" id="{D6D9CD47-10A2-EA40-8ED0-56423F2E7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2475"/>
                <a:ext cx="1488" cy="357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357 h 357"/>
                  <a:gd name="T4" fmla="*/ 0 w 1488"/>
                  <a:gd name="T5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57" name="Rectangle 17">
                <a:extLst>
                  <a:ext uri="{FF2B5EF4-FFF2-40B4-BE49-F238E27FC236}">
                    <a16:creationId xmlns:a16="http://schemas.microsoft.com/office/drawing/2014/main" id="{42C56A73-2C56-6E4E-899D-DD8DC00DA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1" y="2640"/>
                <a:ext cx="240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58" name="Text Box 18">
                <a:extLst>
                  <a:ext uri="{FF2B5EF4-FFF2-40B4-BE49-F238E27FC236}">
                    <a16:creationId xmlns:a16="http://schemas.microsoft.com/office/drawing/2014/main" id="{68B6D755-BA44-2945-859C-3693B02C4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1" y="270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803859" name="Oval 19">
                <a:extLst>
                  <a:ext uri="{FF2B5EF4-FFF2-40B4-BE49-F238E27FC236}">
                    <a16:creationId xmlns:a16="http://schemas.microsoft.com/office/drawing/2014/main" id="{42819607-DF98-F242-AAA2-6F385FCBE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3860" name="Freeform 20">
                <a:extLst>
                  <a:ext uri="{FF2B5EF4-FFF2-40B4-BE49-F238E27FC236}">
                    <a16:creationId xmlns:a16="http://schemas.microsoft.com/office/drawing/2014/main" id="{CEF07B48-7638-BD42-91E1-07426C963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475"/>
                <a:ext cx="3117" cy="453"/>
              </a:xfrm>
              <a:custGeom>
                <a:avLst/>
                <a:gdLst>
                  <a:gd name="T0" fmla="*/ 189 w 3117"/>
                  <a:gd name="T1" fmla="*/ 0 h 453"/>
                  <a:gd name="T2" fmla="*/ 0 w 3117"/>
                  <a:gd name="T3" fmla="*/ 3 h 453"/>
                  <a:gd name="T4" fmla="*/ 0 w 3117"/>
                  <a:gd name="T5" fmla="*/ 450 h 453"/>
                  <a:gd name="T6" fmla="*/ 3117 w 3117"/>
                  <a:gd name="T7" fmla="*/ 45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17" h="453">
                    <a:moveTo>
                      <a:pt x="189" y="0"/>
                    </a:moveTo>
                    <a:lnTo>
                      <a:pt x="0" y="3"/>
                    </a:lnTo>
                    <a:lnTo>
                      <a:pt x="0" y="450"/>
                    </a:lnTo>
                    <a:lnTo>
                      <a:pt x="3117" y="45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61" name="Oval 21">
                <a:extLst>
                  <a:ext uri="{FF2B5EF4-FFF2-40B4-BE49-F238E27FC236}">
                    <a16:creationId xmlns:a16="http://schemas.microsoft.com/office/drawing/2014/main" id="{F673E15D-9C80-6947-93C4-288FF8C2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3862" name="Freeform 22">
                <a:extLst>
                  <a:ext uri="{FF2B5EF4-FFF2-40B4-BE49-F238E27FC236}">
                    <a16:creationId xmlns:a16="http://schemas.microsoft.com/office/drawing/2014/main" id="{0DD62180-3E46-0B4D-A268-99470F7B2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2475"/>
                <a:ext cx="282" cy="453"/>
              </a:xfrm>
              <a:custGeom>
                <a:avLst/>
                <a:gdLst>
                  <a:gd name="T0" fmla="*/ 282 w 282"/>
                  <a:gd name="T1" fmla="*/ 453 h 453"/>
                  <a:gd name="T2" fmla="*/ 279 w 282"/>
                  <a:gd name="T3" fmla="*/ 0 h 453"/>
                  <a:gd name="T4" fmla="*/ 0 w 282"/>
                  <a:gd name="T5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63" name="Oval 23">
                <a:extLst>
                  <a:ext uri="{FF2B5EF4-FFF2-40B4-BE49-F238E27FC236}">
                    <a16:creationId xmlns:a16="http://schemas.microsoft.com/office/drawing/2014/main" id="{D7EB67E4-54DE-484A-A625-5D93DF70A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80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3864" name="Freeform 24">
                <a:extLst>
                  <a:ext uri="{FF2B5EF4-FFF2-40B4-BE49-F238E27FC236}">
                    <a16:creationId xmlns:a16="http://schemas.microsoft.com/office/drawing/2014/main" id="{921F90E9-3B33-3E4B-97EF-B4DE172B3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2928"/>
                <a:ext cx="1392" cy="336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240 h 336"/>
                  <a:gd name="T6" fmla="*/ 1392 w 1392"/>
                  <a:gd name="T7" fmla="*/ 240 h 336"/>
                  <a:gd name="T8" fmla="*/ 1392 w 1392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65" name="Line 25">
                <a:extLst>
                  <a:ext uri="{FF2B5EF4-FFF2-40B4-BE49-F238E27FC236}">
                    <a16:creationId xmlns:a16="http://schemas.microsoft.com/office/drawing/2014/main" id="{5EA5EDDA-CA05-2A44-9D53-C7192784E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73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66" name="Freeform 26">
                <a:extLst>
                  <a:ext uri="{FF2B5EF4-FFF2-40B4-BE49-F238E27FC236}">
                    <a16:creationId xmlns:a16="http://schemas.microsoft.com/office/drawing/2014/main" id="{C2F12ACC-FE61-7342-9A0D-115D91D63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2160"/>
                <a:ext cx="1728" cy="144"/>
              </a:xfrm>
              <a:custGeom>
                <a:avLst/>
                <a:gdLst>
                  <a:gd name="T0" fmla="*/ 1728 w 1728"/>
                  <a:gd name="T1" fmla="*/ 144 h 144"/>
                  <a:gd name="T2" fmla="*/ 1728 w 1728"/>
                  <a:gd name="T3" fmla="*/ 0 h 144"/>
                  <a:gd name="T4" fmla="*/ 0 w 1728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8" h="144">
                    <a:moveTo>
                      <a:pt x="1728" y="144"/>
                    </a:moveTo>
                    <a:lnTo>
                      <a:pt x="1728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67" name="Freeform 27">
                <a:extLst>
                  <a:ext uri="{FF2B5EF4-FFF2-40B4-BE49-F238E27FC236}">
                    <a16:creationId xmlns:a16="http://schemas.microsoft.com/office/drawing/2014/main" id="{DA8E1C5F-6F87-EA41-AD0F-38405C797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2064"/>
                <a:ext cx="1489" cy="234"/>
              </a:xfrm>
              <a:custGeom>
                <a:avLst/>
                <a:gdLst>
                  <a:gd name="T0" fmla="*/ 1 w 1489"/>
                  <a:gd name="T1" fmla="*/ 234 h 234"/>
                  <a:gd name="T2" fmla="*/ 0 w 1489"/>
                  <a:gd name="T3" fmla="*/ 0 h 234"/>
                  <a:gd name="T4" fmla="*/ 1489 w 1489"/>
                  <a:gd name="T5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9" h="234">
                    <a:moveTo>
                      <a:pt x="1" y="234"/>
                    </a:moveTo>
                    <a:lnTo>
                      <a:pt x="0" y="0"/>
                    </a:lnTo>
                    <a:lnTo>
                      <a:pt x="1489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68" name="Rectangle 28">
                <a:extLst>
                  <a:ext uri="{FF2B5EF4-FFF2-40B4-BE49-F238E27FC236}">
                    <a16:creationId xmlns:a16="http://schemas.microsoft.com/office/drawing/2014/main" id="{DF4BEF9C-BF90-F743-A998-CFBAB23D4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744" cy="2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69" name="Line 29">
                <a:extLst>
                  <a:ext uri="{FF2B5EF4-FFF2-40B4-BE49-F238E27FC236}">
                    <a16:creationId xmlns:a16="http://schemas.microsoft.com/office/drawing/2014/main" id="{892E248D-1DF7-0B4D-92FA-676108732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70" name="AutoShape 30">
                <a:extLst>
                  <a:ext uri="{FF2B5EF4-FFF2-40B4-BE49-F238E27FC236}">
                    <a16:creationId xmlns:a16="http://schemas.microsoft.com/office/drawing/2014/main" id="{1C4D6346-518D-5D46-BD3B-2E56645E9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3360"/>
                <a:ext cx="1632" cy="144"/>
              </a:xfrm>
              <a:prstGeom prst="rightArrow">
                <a:avLst>
                  <a:gd name="adj1" fmla="val 50000"/>
                  <a:gd name="adj2" fmla="val 13264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71" name="AutoShape 31">
                <a:extLst>
                  <a:ext uri="{FF2B5EF4-FFF2-40B4-BE49-F238E27FC236}">
                    <a16:creationId xmlns:a16="http://schemas.microsoft.com/office/drawing/2014/main" id="{538801D4-7B45-D445-B772-EABA8A520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632"/>
                <a:ext cx="1632" cy="144"/>
              </a:xfrm>
              <a:prstGeom prst="leftRightArrow">
                <a:avLst>
                  <a:gd name="adj1" fmla="val 50000"/>
                  <a:gd name="adj2" fmla="val 121519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72" name="AutoShape 32">
                <a:extLst>
                  <a:ext uri="{FF2B5EF4-FFF2-40B4-BE49-F238E27FC236}">
                    <a16:creationId xmlns:a16="http://schemas.microsoft.com/office/drawing/2014/main" id="{1D6EB20E-4E9F-D043-9554-7DCF2C531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1632"/>
                <a:ext cx="1008" cy="144"/>
              </a:xfrm>
              <a:prstGeom prst="leftArrow">
                <a:avLst>
                  <a:gd name="adj1" fmla="val 50000"/>
                  <a:gd name="adj2" fmla="val 12778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73" name="Text Box 33">
                <a:extLst>
                  <a:ext uri="{FF2B5EF4-FFF2-40B4-BE49-F238E27FC236}">
                    <a16:creationId xmlns:a16="http://schemas.microsoft.com/office/drawing/2014/main" id="{4464B77C-5724-6F48-AAEA-FD80627FC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6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803874" name="Text Box 34">
                <a:extLst>
                  <a:ext uri="{FF2B5EF4-FFF2-40B4-BE49-F238E27FC236}">
                    <a16:creationId xmlns:a16="http://schemas.microsoft.com/office/drawing/2014/main" id="{C927B41B-3C4B-2642-B908-D13CBCF9D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18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准备就绪</a:t>
                </a:r>
              </a:p>
            </p:txBody>
          </p:sp>
          <p:sp>
            <p:nvSpPr>
              <p:cNvPr id="803875" name="Text Box 35">
                <a:extLst>
                  <a:ext uri="{FF2B5EF4-FFF2-40B4-BE49-F238E27FC236}">
                    <a16:creationId xmlns:a16="http://schemas.microsoft.com/office/drawing/2014/main" id="{7A467C92-CBB5-D848-ACDA-286F04C42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494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启动命令</a:t>
                </a:r>
              </a:p>
            </p:txBody>
          </p:sp>
          <p:sp>
            <p:nvSpPr>
              <p:cNvPr id="803876" name="Text Box 36">
                <a:extLst>
                  <a:ext uri="{FF2B5EF4-FFF2-40B4-BE49-F238E27FC236}">
                    <a16:creationId xmlns:a16="http://schemas.microsoft.com/office/drawing/2014/main" id="{9F429537-DE13-A541-94E1-40629B52B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18"/>
                <a:ext cx="6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  <p:sp>
            <p:nvSpPr>
              <p:cNvPr id="803877" name="Text Box 37">
                <a:extLst>
                  <a:ext uri="{FF2B5EF4-FFF2-40B4-BE49-F238E27FC236}">
                    <a16:creationId xmlns:a16="http://schemas.microsoft.com/office/drawing/2014/main" id="{89180FD0-E2AF-9149-ADCB-BFFC262D2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033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SEL</a:t>
                </a:r>
              </a:p>
            </p:txBody>
          </p:sp>
          <p:sp>
            <p:nvSpPr>
              <p:cNvPr id="803878" name="Line 38">
                <a:extLst>
                  <a:ext uri="{FF2B5EF4-FFF2-40B4-BE49-F238E27FC236}">
                    <a16:creationId xmlns:a16="http://schemas.microsoft.com/office/drawing/2014/main" id="{D7D20861-2480-074E-8694-FF2A21748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879" name="Text Box 39">
                <a:extLst>
                  <a:ext uri="{FF2B5EF4-FFF2-40B4-BE49-F238E27FC236}">
                    <a16:creationId xmlns:a16="http://schemas.microsoft.com/office/drawing/2014/main" id="{EEBD0FB6-B7EA-DA42-9C1F-7BE574A90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1382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输入数据</a:t>
                </a:r>
              </a:p>
            </p:txBody>
          </p:sp>
          <p:sp>
            <p:nvSpPr>
              <p:cNvPr id="803880" name="Text Box 40">
                <a:extLst>
                  <a:ext uri="{FF2B5EF4-FFF2-40B4-BE49-F238E27FC236}">
                    <a16:creationId xmlns:a16="http://schemas.microsoft.com/office/drawing/2014/main" id="{5004F355-D07C-CC44-9F2E-B0AFC9C64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112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启动设备</a:t>
                </a:r>
              </a:p>
            </p:txBody>
          </p:sp>
          <p:sp>
            <p:nvSpPr>
              <p:cNvPr id="803881" name="Text Box 41">
                <a:extLst>
                  <a:ext uri="{FF2B5EF4-FFF2-40B4-BE49-F238E27FC236}">
                    <a16:creationId xmlns:a16="http://schemas.microsoft.com/office/drawing/2014/main" id="{5AB18A2B-834E-8147-830E-D89C33086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976"/>
                <a:ext cx="767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设备工作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结束</a:t>
                </a:r>
              </a:p>
            </p:txBody>
          </p:sp>
          <p:sp>
            <p:nvSpPr>
              <p:cNvPr id="803882" name="Text Box 42">
                <a:extLst>
                  <a:ext uri="{FF2B5EF4-FFF2-40B4-BE49-F238E27FC236}">
                    <a16:creationId xmlns:a16="http://schemas.microsoft.com/office/drawing/2014/main" id="{F606751E-4BA0-3546-9B17-75E3B598A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0" y="398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3883" name="Text Box 43">
                <a:extLst>
                  <a:ext uri="{FF2B5EF4-FFF2-40B4-BE49-F238E27FC236}">
                    <a16:creationId xmlns:a16="http://schemas.microsoft.com/office/drawing/2014/main" id="{74D1685C-003B-4648-A685-C27D1AF32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" y="2448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①</a:t>
                </a:r>
              </a:p>
            </p:txBody>
          </p:sp>
          <p:sp>
            <p:nvSpPr>
              <p:cNvPr id="803884" name="Text Box 44">
                <a:extLst>
                  <a:ext uri="{FF2B5EF4-FFF2-40B4-BE49-F238E27FC236}">
                    <a16:creationId xmlns:a16="http://schemas.microsoft.com/office/drawing/2014/main" id="{67043B82-87DA-0246-99DF-184E0D7AC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39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③</a:t>
                </a:r>
              </a:p>
            </p:txBody>
          </p:sp>
          <p:sp>
            <p:nvSpPr>
              <p:cNvPr id="803885" name="Text Box 45">
                <a:extLst>
                  <a:ext uri="{FF2B5EF4-FFF2-40B4-BE49-F238E27FC236}">
                    <a16:creationId xmlns:a16="http://schemas.microsoft.com/office/drawing/2014/main" id="{84808BA6-F2BD-F346-84A5-6D79D660A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640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④</a:t>
                </a:r>
              </a:p>
            </p:txBody>
          </p:sp>
          <p:sp>
            <p:nvSpPr>
              <p:cNvPr id="803886" name="Text Box 46">
                <a:extLst>
                  <a:ext uri="{FF2B5EF4-FFF2-40B4-BE49-F238E27FC236}">
                    <a16:creationId xmlns:a16="http://schemas.microsoft.com/office/drawing/2014/main" id="{E7F60851-9565-704A-B7D7-99F11CE9B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" y="187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⑤</a:t>
                </a:r>
              </a:p>
            </p:txBody>
          </p:sp>
          <p:sp>
            <p:nvSpPr>
              <p:cNvPr id="803887" name="Text Box 47">
                <a:extLst>
                  <a:ext uri="{FF2B5EF4-FFF2-40B4-BE49-F238E27FC236}">
                    <a16:creationId xmlns:a16="http://schemas.microsoft.com/office/drawing/2014/main" id="{1DF26620-9EA2-8D46-BAF8-D52E3543A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" y="139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⑥</a:t>
                </a:r>
              </a:p>
            </p:txBody>
          </p:sp>
        </p:grpSp>
        <p:sp>
          <p:nvSpPr>
            <p:cNvPr id="803888" name="Text Box 48">
              <a:extLst>
                <a:ext uri="{FF2B5EF4-FFF2-40B4-BE49-F238E27FC236}">
                  <a16:creationId xmlns:a16="http://schemas.microsoft.com/office/drawing/2014/main" id="{02C14595-2AB5-424B-8A42-0DE404D53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204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03889" name="Text Box 49">
              <a:extLst>
                <a:ext uri="{FF2B5EF4-FFF2-40B4-BE49-F238E27FC236}">
                  <a16:creationId xmlns:a16="http://schemas.microsoft.com/office/drawing/2014/main" id="{9C56AD23-28F5-804F-8F36-2A78EF185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042"/>
              <a:ext cx="244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3890" name="Text Box 50">
            <a:extLst>
              <a:ext uri="{FF2B5EF4-FFF2-40B4-BE49-F238E27FC236}">
                <a16:creationId xmlns:a16="http://schemas.microsoft.com/office/drawing/2014/main" id="{FA319CD0-D20F-224C-993D-2236EA9DA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8600"/>
            <a:ext cx="7026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二、程序查询方式的接口电路</a:t>
            </a:r>
          </a:p>
        </p:txBody>
      </p:sp>
      <p:grpSp>
        <p:nvGrpSpPr>
          <p:cNvPr id="803891" name="Group 51">
            <a:extLst>
              <a:ext uri="{FF2B5EF4-FFF2-40B4-BE49-F238E27FC236}">
                <a16:creationId xmlns:a16="http://schemas.microsoft.com/office/drawing/2014/main" id="{CB75A407-BFE5-5E42-BEE3-0E943B7F83C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86200"/>
            <a:ext cx="1371600" cy="457200"/>
            <a:chOff x="576" y="2448"/>
            <a:chExt cx="864" cy="288"/>
          </a:xfrm>
        </p:grpSpPr>
        <p:sp>
          <p:nvSpPr>
            <p:cNvPr id="803892" name="Line 52">
              <a:extLst>
                <a:ext uri="{FF2B5EF4-FFF2-40B4-BE49-F238E27FC236}">
                  <a16:creationId xmlns:a16="http://schemas.microsoft.com/office/drawing/2014/main" id="{46917ED7-7F79-D04C-A2B4-76D693878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67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3893" name="Line 53">
              <a:extLst>
                <a:ext uri="{FF2B5EF4-FFF2-40B4-BE49-F238E27FC236}">
                  <a16:creationId xmlns:a16="http://schemas.microsoft.com/office/drawing/2014/main" id="{8082E05D-BBD6-7149-BB88-2301E8EB2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3894" name="Text Box 54">
              <a:extLst>
                <a:ext uri="{FF2B5EF4-FFF2-40B4-BE49-F238E27FC236}">
                  <a16:creationId xmlns:a16="http://schemas.microsoft.com/office/drawing/2014/main" id="{384935BD-9801-D348-9CE6-4AF6BF458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" y="2448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</a:p>
          </p:txBody>
        </p:sp>
      </p:grpSp>
      <p:grpSp>
        <p:nvGrpSpPr>
          <p:cNvPr id="803895" name="Group 55">
            <a:extLst>
              <a:ext uri="{FF2B5EF4-FFF2-40B4-BE49-F238E27FC236}">
                <a16:creationId xmlns:a16="http://schemas.microsoft.com/office/drawing/2014/main" id="{47FF058E-CF05-E848-BEC1-BF87AD7D40D8}"/>
              </a:ext>
            </a:extLst>
          </p:cNvPr>
          <p:cNvGrpSpPr>
            <a:grpSpLocks/>
          </p:cNvGrpSpPr>
          <p:nvPr/>
        </p:nvGrpSpPr>
        <p:grpSpPr bwMode="auto">
          <a:xfrm>
            <a:off x="3795714" y="4191000"/>
            <a:ext cx="471487" cy="609600"/>
            <a:chOff x="1431" y="2640"/>
            <a:chExt cx="297" cy="384"/>
          </a:xfrm>
        </p:grpSpPr>
        <p:sp>
          <p:nvSpPr>
            <p:cNvPr id="803896" name="Rectangle 56">
              <a:extLst>
                <a:ext uri="{FF2B5EF4-FFF2-40B4-BE49-F238E27FC236}">
                  <a16:creationId xmlns:a16="http://schemas.microsoft.com/office/drawing/2014/main" id="{00BF8286-7FEB-1848-ABC7-049734825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640"/>
              <a:ext cx="240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3897" name="Oval 57">
              <a:extLst>
                <a:ext uri="{FF2B5EF4-FFF2-40B4-BE49-F238E27FC236}">
                  <a16:creationId xmlns:a16="http://schemas.microsoft.com/office/drawing/2014/main" id="{73526A37-5BB6-D44F-B356-2EF88B8DF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0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3898" name="Freeform 58">
            <a:extLst>
              <a:ext uri="{FF2B5EF4-FFF2-40B4-BE49-F238E27FC236}">
                <a16:creationId xmlns:a16="http://schemas.microsoft.com/office/drawing/2014/main" id="{7C210D04-76E9-1A41-9EC5-5A60F6F1BB58}"/>
              </a:ext>
            </a:extLst>
          </p:cNvPr>
          <p:cNvSpPr>
            <a:spLocks/>
          </p:cNvSpPr>
          <p:nvPr/>
        </p:nvSpPr>
        <p:spPr bwMode="auto">
          <a:xfrm>
            <a:off x="4267200" y="3929064"/>
            <a:ext cx="2362200" cy="566737"/>
          </a:xfrm>
          <a:custGeom>
            <a:avLst/>
            <a:gdLst>
              <a:gd name="T0" fmla="*/ 1488 w 1488"/>
              <a:gd name="T1" fmla="*/ 0 h 357"/>
              <a:gd name="T2" fmla="*/ 1488 w 1488"/>
              <a:gd name="T3" fmla="*/ 357 h 357"/>
              <a:gd name="T4" fmla="*/ 0 w 1488"/>
              <a:gd name="T5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03899" name="Group 59">
            <a:extLst>
              <a:ext uri="{FF2B5EF4-FFF2-40B4-BE49-F238E27FC236}">
                <a16:creationId xmlns:a16="http://schemas.microsoft.com/office/drawing/2014/main" id="{FA1163D9-1C16-7441-8373-B379E6F1733E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2817813"/>
            <a:ext cx="2366962" cy="830262"/>
            <a:chOff x="3741" y="1775"/>
            <a:chExt cx="1491" cy="523"/>
          </a:xfrm>
        </p:grpSpPr>
        <p:sp>
          <p:nvSpPr>
            <p:cNvPr id="803900" name="Text Box 60">
              <a:extLst>
                <a:ext uri="{FF2B5EF4-FFF2-40B4-BE49-F238E27FC236}">
                  <a16:creationId xmlns:a16="http://schemas.microsoft.com/office/drawing/2014/main" id="{47FFEAA6-100A-BC48-846D-4B99815C2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775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</a:p>
          </p:txBody>
        </p:sp>
        <p:sp>
          <p:nvSpPr>
            <p:cNvPr id="803901" name="Freeform 61">
              <a:extLst>
                <a:ext uri="{FF2B5EF4-FFF2-40B4-BE49-F238E27FC236}">
                  <a16:creationId xmlns:a16="http://schemas.microsoft.com/office/drawing/2014/main" id="{8F492015-B4FE-9640-8F54-BFD4588F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" y="2064"/>
              <a:ext cx="1491" cy="234"/>
            </a:xfrm>
            <a:custGeom>
              <a:avLst/>
              <a:gdLst>
                <a:gd name="T0" fmla="*/ 0 w 1730"/>
                <a:gd name="T1" fmla="*/ 139 h 139"/>
                <a:gd name="T2" fmla="*/ 2 w 1730"/>
                <a:gd name="T3" fmla="*/ 0 h 139"/>
                <a:gd name="T4" fmla="*/ 1730 w 1730"/>
                <a:gd name="T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03902" name="Group 62">
            <a:extLst>
              <a:ext uri="{FF2B5EF4-FFF2-40B4-BE49-F238E27FC236}">
                <a16:creationId xmlns:a16="http://schemas.microsoft.com/office/drawing/2014/main" id="{B6DB64B9-3630-464F-A103-9928CE478AFD}"/>
              </a:ext>
            </a:extLst>
          </p:cNvPr>
          <p:cNvGrpSpPr>
            <a:grpSpLocks/>
          </p:cNvGrpSpPr>
          <p:nvPr/>
        </p:nvGrpSpPr>
        <p:grpSpPr bwMode="auto">
          <a:xfrm>
            <a:off x="8267700" y="2209800"/>
            <a:ext cx="1600200" cy="609600"/>
            <a:chOff x="4248" y="1392"/>
            <a:chExt cx="1008" cy="384"/>
          </a:xfrm>
        </p:grpSpPr>
        <p:sp>
          <p:nvSpPr>
            <p:cNvPr id="803903" name="AutoShape 63">
              <a:extLst>
                <a:ext uri="{FF2B5EF4-FFF2-40B4-BE49-F238E27FC236}">
                  <a16:creationId xmlns:a16="http://schemas.microsoft.com/office/drawing/2014/main" id="{521DDC0D-7BE7-614F-B151-2D75B5D37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1632"/>
              <a:ext cx="1008" cy="144"/>
            </a:xfrm>
            <a:prstGeom prst="leftArrow">
              <a:avLst>
                <a:gd name="adj1" fmla="val 50000"/>
                <a:gd name="adj2" fmla="val 127782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3904" name="Text Box 64">
              <a:extLst>
                <a:ext uri="{FF2B5EF4-FFF2-40B4-BE49-F238E27FC236}">
                  <a16:creationId xmlns:a16="http://schemas.microsoft.com/office/drawing/2014/main" id="{71AB31B8-EFD7-C14D-8CF2-85DC1D115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92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</p:grpSp>
      <p:sp>
        <p:nvSpPr>
          <p:cNvPr id="803905" name="Rectangle 65">
            <a:extLst>
              <a:ext uri="{FF2B5EF4-FFF2-40B4-BE49-F238E27FC236}">
                <a16:creationId xmlns:a16="http://schemas.microsoft.com/office/drawing/2014/main" id="{A15A9A16-A216-364B-B993-48A43F21A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14600"/>
            <a:ext cx="32004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03906" name="Group 66">
            <a:extLst>
              <a:ext uri="{FF2B5EF4-FFF2-40B4-BE49-F238E27FC236}">
                <a16:creationId xmlns:a16="http://schemas.microsoft.com/office/drawing/2014/main" id="{D44051C2-566E-824C-B60B-B5B91E22889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971800"/>
            <a:ext cx="2743200" cy="685800"/>
            <a:chOff x="576" y="1872"/>
            <a:chExt cx="1728" cy="432"/>
          </a:xfrm>
        </p:grpSpPr>
        <p:sp>
          <p:nvSpPr>
            <p:cNvPr id="803907" name="Freeform 67">
              <a:extLst>
                <a:ext uri="{FF2B5EF4-FFF2-40B4-BE49-F238E27FC236}">
                  <a16:creationId xmlns:a16="http://schemas.microsoft.com/office/drawing/2014/main" id="{EA9CEF66-3194-D44D-AE3B-C432FF41B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160"/>
              <a:ext cx="1728" cy="144"/>
            </a:xfrm>
            <a:custGeom>
              <a:avLst/>
              <a:gdLst>
                <a:gd name="T0" fmla="*/ 1728 w 1728"/>
                <a:gd name="T1" fmla="*/ 144 h 144"/>
                <a:gd name="T2" fmla="*/ 1728 w 1728"/>
                <a:gd name="T3" fmla="*/ 0 h 144"/>
                <a:gd name="T4" fmla="*/ 0 w 172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" h="144">
                  <a:moveTo>
                    <a:pt x="1728" y="144"/>
                  </a:moveTo>
                  <a:lnTo>
                    <a:pt x="1728" y="0"/>
                  </a:ln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3908" name="Text Box 68">
              <a:extLst>
                <a:ext uri="{FF2B5EF4-FFF2-40B4-BE49-F238E27FC236}">
                  <a16:creationId xmlns:a16="http://schemas.microsoft.com/office/drawing/2014/main" id="{BF24C64F-9AAE-B241-AFCD-20301DD4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" y="1872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</a:p>
          </p:txBody>
        </p:sp>
      </p:grpSp>
      <p:sp>
        <p:nvSpPr>
          <p:cNvPr id="803909" name="Freeform 69">
            <a:extLst>
              <a:ext uri="{FF2B5EF4-FFF2-40B4-BE49-F238E27FC236}">
                <a16:creationId xmlns:a16="http://schemas.microsoft.com/office/drawing/2014/main" id="{892FFD52-119A-7C47-A149-F0274185F94D}"/>
              </a:ext>
            </a:extLst>
          </p:cNvPr>
          <p:cNvSpPr>
            <a:spLocks/>
          </p:cNvSpPr>
          <p:nvPr/>
        </p:nvSpPr>
        <p:spPr bwMode="auto">
          <a:xfrm>
            <a:off x="6015038" y="3929064"/>
            <a:ext cx="1204912" cy="1587"/>
          </a:xfrm>
          <a:custGeom>
            <a:avLst/>
            <a:gdLst>
              <a:gd name="T0" fmla="*/ 0 w 759"/>
              <a:gd name="T1" fmla="*/ 0 h 1"/>
              <a:gd name="T2" fmla="*/ 759 w 75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03910" name="Group 70">
            <a:extLst>
              <a:ext uri="{FF2B5EF4-FFF2-40B4-BE49-F238E27FC236}">
                <a16:creationId xmlns:a16="http://schemas.microsoft.com/office/drawing/2014/main" id="{F250D80F-41E4-C446-85FF-7F276408660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657600"/>
            <a:ext cx="3200400" cy="609600"/>
            <a:chOff x="2208" y="2304"/>
            <a:chExt cx="2016" cy="384"/>
          </a:xfrm>
        </p:grpSpPr>
        <p:grpSp>
          <p:nvGrpSpPr>
            <p:cNvPr id="803911" name="Group 71">
              <a:extLst>
                <a:ext uri="{FF2B5EF4-FFF2-40B4-BE49-F238E27FC236}">
                  <a16:creationId xmlns:a16="http://schemas.microsoft.com/office/drawing/2014/main" id="{C9AA3897-16D2-D544-9CD2-F9BE6076E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304"/>
              <a:ext cx="2016" cy="384"/>
              <a:chOff x="2208" y="2304"/>
              <a:chExt cx="2016" cy="384"/>
            </a:xfrm>
          </p:grpSpPr>
          <p:sp>
            <p:nvSpPr>
              <p:cNvPr id="803912" name="Rectangle 72">
                <a:extLst>
                  <a:ext uri="{FF2B5EF4-FFF2-40B4-BE49-F238E27FC236}">
                    <a16:creationId xmlns:a16="http://schemas.microsoft.com/office/drawing/2014/main" id="{BA485D99-CB26-4940-8524-C8DEF92A4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913" name="Oval 73">
                <a:extLst>
                  <a:ext uri="{FF2B5EF4-FFF2-40B4-BE49-F238E27FC236}">
                    <a16:creationId xmlns:a16="http://schemas.microsoft.com/office/drawing/2014/main" id="{0E848014-8838-1F42-A63D-90D498D0F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3914" name="Rectangle 74">
                <a:extLst>
                  <a:ext uri="{FF2B5EF4-FFF2-40B4-BE49-F238E27FC236}">
                    <a16:creationId xmlns:a16="http://schemas.microsoft.com/office/drawing/2014/main" id="{A57CFA9F-E4BE-054E-B210-DBE0A0FB0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915" name="Oval 75">
                <a:extLst>
                  <a:ext uri="{FF2B5EF4-FFF2-40B4-BE49-F238E27FC236}">
                    <a16:creationId xmlns:a16="http://schemas.microsoft.com/office/drawing/2014/main" id="{D658743C-A65A-B14C-BE86-F3F6FF73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03916" name="Rectangle 76">
              <a:extLst>
                <a:ext uri="{FF2B5EF4-FFF2-40B4-BE49-F238E27FC236}">
                  <a16:creationId xmlns:a16="http://schemas.microsoft.com/office/drawing/2014/main" id="{B662C0B7-C717-034D-9E95-2AB7E78B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03917" name="Rectangle 77">
              <a:extLst>
                <a:ext uri="{FF2B5EF4-FFF2-40B4-BE49-F238E27FC236}">
                  <a16:creationId xmlns:a16="http://schemas.microsoft.com/office/drawing/2014/main" id="{CDE338B3-490B-4042-B9E2-FE53CEB0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803918" name="Group 78">
            <a:extLst>
              <a:ext uri="{FF2B5EF4-FFF2-40B4-BE49-F238E27FC236}">
                <a16:creationId xmlns:a16="http://schemas.microsoft.com/office/drawing/2014/main" id="{70E114DC-E414-7D41-B436-1DB285F9A5A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733800"/>
            <a:ext cx="2514600" cy="457200"/>
            <a:chOff x="2448" y="2352"/>
            <a:chExt cx="1584" cy="288"/>
          </a:xfrm>
        </p:grpSpPr>
        <p:sp>
          <p:nvSpPr>
            <p:cNvPr id="803919" name="Rectangle 79">
              <a:extLst>
                <a:ext uri="{FF2B5EF4-FFF2-40B4-BE49-F238E27FC236}">
                  <a16:creationId xmlns:a16="http://schemas.microsoft.com/office/drawing/2014/main" id="{215144D3-2671-3742-A677-8BCC4DA73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03920" name="Rectangle 80">
              <a:extLst>
                <a:ext uri="{FF2B5EF4-FFF2-40B4-BE49-F238E27FC236}">
                  <a16:creationId xmlns:a16="http://schemas.microsoft.com/office/drawing/2014/main" id="{612970DD-1358-8842-A6DC-181F5C0F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803921" name="Group 81">
            <a:extLst>
              <a:ext uri="{FF2B5EF4-FFF2-40B4-BE49-F238E27FC236}">
                <a16:creationId xmlns:a16="http://schemas.microsoft.com/office/drawing/2014/main" id="{0BDA2F43-17B4-9F45-AE51-D4308B65066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886200"/>
            <a:ext cx="5410200" cy="762000"/>
            <a:chOff x="1968" y="2448"/>
            <a:chExt cx="3408" cy="480"/>
          </a:xfrm>
        </p:grpSpPr>
        <p:grpSp>
          <p:nvGrpSpPr>
            <p:cNvPr id="803922" name="Group 82">
              <a:extLst>
                <a:ext uri="{FF2B5EF4-FFF2-40B4-BE49-F238E27FC236}">
                  <a16:creationId xmlns:a16="http://schemas.microsoft.com/office/drawing/2014/main" id="{A8227D62-EFC4-4B4E-8491-09BF87427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74"/>
              <a:ext cx="3408" cy="454"/>
              <a:chOff x="1968" y="2474"/>
              <a:chExt cx="3408" cy="454"/>
            </a:xfrm>
          </p:grpSpPr>
          <p:sp>
            <p:nvSpPr>
              <p:cNvPr id="803923" name="Text Box 83">
                <a:extLst>
                  <a:ext uri="{FF2B5EF4-FFF2-40B4-BE49-F238E27FC236}">
                    <a16:creationId xmlns:a16="http://schemas.microsoft.com/office/drawing/2014/main" id="{3EAF89B5-D4D0-7E4F-A438-9A06804288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640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762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④</a:t>
                </a:r>
              </a:p>
            </p:txBody>
          </p:sp>
          <p:sp>
            <p:nvSpPr>
              <p:cNvPr id="803924" name="Freeform 84">
                <a:extLst>
                  <a:ext uri="{FF2B5EF4-FFF2-40B4-BE49-F238E27FC236}">
                    <a16:creationId xmlns:a16="http://schemas.microsoft.com/office/drawing/2014/main" id="{14E1A4BF-18AE-F24D-B471-A18C6F56D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2475"/>
                <a:ext cx="282" cy="453"/>
              </a:xfrm>
              <a:custGeom>
                <a:avLst/>
                <a:gdLst>
                  <a:gd name="T0" fmla="*/ 282 w 282"/>
                  <a:gd name="T1" fmla="*/ 453 h 453"/>
                  <a:gd name="T2" fmla="*/ 279 w 282"/>
                  <a:gd name="T3" fmla="*/ 0 h 453"/>
                  <a:gd name="T4" fmla="*/ 0 w 282"/>
                  <a:gd name="T5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925" name="Line 85">
                <a:extLst>
                  <a:ext uri="{FF2B5EF4-FFF2-40B4-BE49-F238E27FC236}">
                    <a16:creationId xmlns:a16="http://schemas.microsoft.com/office/drawing/2014/main" id="{55EB2253-F02E-2B42-9006-71854555B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3926" name="Freeform 86">
                <a:extLst>
                  <a:ext uri="{FF2B5EF4-FFF2-40B4-BE49-F238E27FC236}">
                    <a16:creationId xmlns:a16="http://schemas.microsoft.com/office/drawing/2014/main" id="{8C09F5FF-A84C-2F42-893B-37071637D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2474"/>
                <a:ext cx="3120" cy="454"/>
              </a:xfrm>
              <a:custGeom>
                <a:avLst/>
                <a:gdLst>
                  <a:gd name="T0" fmla="*/ 192 w 3120"/>
                  <a:gd name="T1" fmla="*/ 1 h 454"/>
                  <a:gd name="T2" fmla="*/ 0 w 3120"/>
                  <a:gd name="T3" fmla="*/ 0 h 454"/>
                  <a:gd name="T4" fmla="*/ 0 w 3120"/>
                  <a:gd name="T5" fmla="*/ 454 h 454"/>
                  <a:gd name="T6" fmla="*/ 3120 w 3120"/>
                  <a:gd name="T7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20" h="454">
                    <a:moveTo>
                      <a:pt x="192" y="1"/>
                    </a:moveTo>
                    <a:lnTo>
                      <a:pt x="0" y="0"/>
                    </a:lnTo>
                    <a:lnTo>
                      <a:pt x="0" y="454"/>
                    </a:lnTo>
                    <a:lnTo>
                      <a:pt x="3120" y="454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03927" name="Oval 87">
              <a:extLst>
                <a:ext uri="{FF2B5EF4-FFF2-40B4-BE49-F238E27FC236}">
                  <a16:creationId xmlns:a16="http://schemas.microsoft.com/office/drawing/2014/main" id="{5690A74E-1CBA-9D40-9B86-2ACE5A388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3928" name="Oval 88">
              <a:extLst>
                <a:ext uri="{FF2B5EF4-FFF2-40B4-BE49-F238E27FC236}">
                  <a16:creationId xmlns:a16="http://schemas.microsoft.com/office/drawing/2014/main" id="{373A64FF-916C-2B48-89E1-1B5E2703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3929" name="Oval 89">
              <a:extLst>
                <a:ext uri="{FF2B5EF4-FFF2-40B4-BE49-F238E27FC236}">
                  <a16:creationId xmlns:a16="http://schemas.microsoft.com/office/drawing/2014/main" id="{4A8A184A-5C57-BC40-BD0D-8B8D6579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3930" name="Oval 90">
              <a:extLst>
                <a:ext uri="{FF2B5EF4-FFF2-40B4-BE49-F238E27FC236}">
                  <a16:creationId xmlns:a16="http://schemas.microsoft.com/office/drawing/2014/main" id="{EBBB11F7-7469-904A-A38E-6914268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3931" name="Rectangle 91">
            <a:extLst>
              <a:ext uri="{FF2B5EF4-FFF2-40B4-BE49-F238E27FC236}">
                <a16:creationId xmlns:a16="http://schemas.microsoft.com/office/drawing/2014/main" id="{137B8F54-0820-124F-B2E4-B000DD98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81600"/>
            <a:ext cx="32004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3932" name="AutoShape 92">
            <a:extLst>
              <a:ext uri="{FF2B5EF4-FFF2-40B4-BE49-F238E27FC236}">
                <a16:creationId xmlns:a16="http://schemas.microsoft.com/office/drawing/2014/main" id="{C216663C-EED5-E445-83A7-85D43A4F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5334000"/>
            <a:ext cx="2590800" cy="228600"/>
          </a:xfrm>
          <a:prstGeom prst="rightArrow">
            <a:avLst>
              <a:gd name="adj1" fmla="val 50000"/>
              <a:gd name="adj2" fmla="val 132642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3933" name="Freeform 93">
            <a:extLst>
              <a:ext uri="{FF2B5EF4-FFF2-40B4-BE49-F238E27FC236}">
                <a16:creationId xmlns:a16="http://schemas.microsoft.com/office/drawing/2014/main" id="{CA57428B-4BB3-3940-A5C7-7097FE5F13D1}"/>
              </a:ext>
            </a:extLst>
          </p:cNvPr>
          <p:cNvSpPr>
            <a:spLocks/>
          </p:cNvSpPr>
          <p:nvPr/>
        </p:nvSpPr>
        <p:spPr bwMode="auto">
          <a:xfrm>
            <a:off x="3429000" y="4648200"/>
            <a:ext cx="2209800" cy="533400"/>
          </a:xfrm>
          <a:custGeom>
            <a:avLst/>
            <a:gdLst>
              <a:gd name="T0" fmla="*/ 240 w 1392"/>
              <a:gd name="T1" fmla="*/ 0 h 336"/>
              <a:gd name="T2" fmla="*/ 0 w 1392"/>
              <a:gd name="T3" fmla="*/ 0 h 336"/>
              <a:gd name="T4" fmla="*/ 0 w 1392"/>
              <a:gd name="T5" fmla="*/ 240 h 336"/>
              <a:gd name="T6" fmla="*/ 1392 w 1392"/>
              <a:gd name="T7" fmla="*/ 240 h 336"/>
              <a:gd name="T8" fmla="*/ 1392 w 1392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3934" name="Rectangle 94">
            <a:extLst>
              <a:ext uri="{FF2B5EF4-FFF2-40B4-BE49-F238E27FC236}">
                <a16:creationId xmlns:a16="http://schemas.microsoft.com/office/drawing/2014/main" id="{42DB3D5D-7908-A34D-9AFA-4BE37104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5.4</a:t>
            </a:r>
          </a:p>
        </p:txBody>
      </p:sp>
      <p:sp>
        <p:nvSpPr>
          <p:cNvPr id="803935" name="Text Box 95">
            <a:extLst>
              <a:ext uri="{FF2B5EF4-FFF2-40B4-BE49-F238E27FC236}">
                <a16:creationId xmlns:a16="http://schemas.microsoft.com/office/drawing/2014/main" id="{F13E987B-274C-B041-9965-44E140F5B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066801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以输入为例</a:t>
            </a:r>
          </a:p>
        </p:txBody>
      </p:sp>
      <p:grpSp>
        <p:nvGrpSpPr>
          <p:cNvPr id="803936" name="Group 96">
            <a:extLst>
              <a:ext uri="{FF2B5EF4-FFF2-40B4-BE49-F238E27FC236}">
                <a16:creationId xmlns:a16="http://schemas.microsoft.com/office/drawing/2014/main" id="{954809F2-BE87-F648-9F29-0826E2BB1521}"/>
              </a:ext>
            </a:extLst>
          </p:cNvPr>
          <p:cNvGrpSpPr>
            <a:grpSpLocks/>
          </p:cNvGrpSpPr>
          <p:nvPr/>
        </p:nvGrpSpPr>
        <p:grpSpPr bwMode="auto">
          <a:xfrm>
            <a:off x="2390775" y="2209801"/>
            <a:ext cx="2624138" cy="633413"/>
            <a:chOff x="546" y="1392"/>
            <a:chExt cx="1653" cy="399"/>
          </a:xfrm>
        </p:grpSpPr>
        <p:sp>
          <p:nvSpPr>
            <p:cNvPr id="803937" name="AutoShape 97">
              <a:extLst>
                <a:ext uri="{FF2B5EF4-FFF2-40B4-BE49-F238E27FC236}">
                  <a16:creationId xmlns:a16="http://schemas.microsoft.com/office/drawing/2014/main" id="{05734F1E-4BEE-CF40-9AC4-798C79BD1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1632"/>
              <a:ext cx="1632" cy="144"/>
            </a:xfrm>
            <a:prstGeom prst="leftRight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3938" name="Text Box 98">
              <a:extLst>
                <a:ext uri="{FF2B5EF4-FFF2-40B4-BE49-F238E27FC236}">
                  <a16:creationId xmlns:a16="http://schemas.microsoft.com/office/drawing/2014/main" id="{A05EC1CD-21C9-5C47-BB26-DC726FC46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1392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⑥</a:t>
              </a:r>
            </a:p>
          </p:txBody>
        </p:sp>
        <p:sp>
          <p:nvSpPr>
            <p:cNvPr id="803939" name="Rectangle 99">
              <a:extLst>
                <a:ext uri="{FF2B5EF4-FFF2-40B4-BE49-F238E27FC236}">
                  <a16:creationId xmlns:a16="http://schemas.microsoft.com/office/drawing/2014/main" id="{85DFBD43-DCB7-AB41-B357-1D0D92B1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1618"/>
              <a:ext cx="272" cy="39"/>
            </a:xfrm>
            <a:prstGeom prst="rect">
              <a:avLst/>
            </a:prstGeom>
            <a:solidFill>
              <a:srgbClr val="1B1ED3"/>
            </a:solidFill>
            <a:ln w="9525">
              <a:solidFill>
                <a:srgbClr val="1B1EC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3940" name="Rectangle 100">
              <a:extLst>
                <a:ext uri="{FF2B5EF4-FFF2-40B4-BE49-F238E27FC236}">
                  <a16:creationId xmlns:a16="http://schemas.microsoft.com/office/drawing/2014/main" id="{6EBBD1BF-A807-C444-A4B8-9002BEC08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752"/>
              <a:ext cx="272" cy="39"/>
            </a:xfrm>
            <a:prstGeom prst="rect">
              <a:avLst/>
            </a:prstGeom>
            <a:solidFill>
              <a:srgbClr val="1B1ED3"/>
            </a:solidFill>
            <a:ln w="9525">
              <a:solidFill>
                <a:srgbClr val="1B1EC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3941" name="Rectangle 101">
              <a:extLst>
                <a:ext uri="{FF2B5EF4-FFF2-40B4-BE49-F238E27FC236}">
                  <a16:creationId xmlns:a16="http://schemas.microsoft.com/office/drawing/2014/main" id="{1481523E-FC0A-9849-B284-779D1C56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662"/>
              <a:ext cx="102" cy="8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03942" name="AutoShape 10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EBD4D08-0083-D54B-A99B-3FB8B5DB7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45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0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0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80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0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0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80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0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80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80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80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80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80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80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80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80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05" grpId="0" animBg="1" autoUpdateAnimBg="0"/>
      <p:bldP spid="803931" grpId="0" animBg="1" autoUpdateAnimBg="0"/>
      <p:bldP spid="80393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778" name="Group 2">
            <a:extLst>
              <a:ext uri="{FF2B5EF4-FFF2-40B4-BE49-F238E27FC236}">
                <a16:creationId xmlns:a16="http://schemas.microsoft.com/office/drawing/2014/main" id="{B6C1906F-41B0-134A-8F63-74C6B4B062D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057400"/>
            <a:ext cx="2667000" cy="4419600"/>
            <a:chOff x="1152" y="1296"/>
            <a:chExt cx="1680" cy="2784"/>
          </a:xfrm>
        </p:grpSpPr>
        <p:sp>
          <p:nvSpPr>
            <p:cNvPr id="331779" name="Rectangle 3">
              <a:extLst>
                <a:ext uri="{FF2B5EF4-FFF2-40B4-BE49-F238E27FC236}">
                  <a16:creationId xmlns:a16="http://schemas.microsoft.com/office/drawing/2014/main" id="{72126D96-8AB4-CC4E-8464-770EE4593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96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1780" name="Rectangle 4">
              <a:extLst>
                <a:ext uri="{FF2B5EF4-FFF2-40B4-BE49-F238E27FC236}">
                  <a16:creationId xmlns:a16="http://schemas.microsoft.com/office/drawing/2014/main" id="{6BB2B734-BFAD-184B-A23F-852312C7D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24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1781" name="Rectangle 5">
              <a:extLst>
                <a:ext uri="{FF2B5EF4-FFF2-40B4-BE49-F238E27FC236}">
                  <a16:creationId xmlns:a16="http://schemas.microsoft.com/office/drawing/2014/main" id="{69256098-CC6C-4B4C-BA56-26D4910AE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64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1782" name="Rectangle 6">
              <a:extLst>
                <a:ext uri="{FF2B5EF4-FFF2-40B4-BE49-F238E27FC236}">
                  <a16:creationId xmlns:a16="http://schemas.microsoft.com/office/drawing/2014/main" id="{A0184DF5-7E7F-F749-A6C4-283ED60DD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1783" name="Rectangle 7">
              <a:extLst>
                <a:ext uri="{FF2B5EF4-FFF2-40B4-BE49-F238E27FC236}">
                  <a16:creationId xmlns:a16="http://schemas.microsoft.com/office/drawing/2014/main" id="{E57FAF8E-6CA8-804A-9360-347D336D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1784" name="Rectangle 8">
              <a:extLst>
                <a:ext uri="{FF2B5EF4-FFF2-40B4-BE49-F238E27FC236}">
                  <a16:creationId xmlns:a16="http://schemas.microsoft.com/office/drawing/2014/main" id="{5D9F4EE1-A91F-9B4A-ACA4-B6CF7D2A8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1785" name="Rectangle 9">
              <a:extLst>
                <a:ext uri="{FF2B5EF4-FFF2-40B4-BE49-F238E27FC236}">
                  <a16:creationId xmlns:a16="http://schemas.microsoft.com/office/drawing/2014/main" id="{5542B696-D65A-7C48-B741-A62695B0F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1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1786" name="Rectangle 10">
              <a:extLst>
                <a:ext uri="{FF2B5EF4-FFF2-40B4-BE49-F238E27FC236}">
                  <a16:creationId xmlns:a16="http://schemas.microsoft.com/office/drawing/2014/main" id="{BDF4811B-262D-644B-9780-E3B919AE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52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1787" name="Text Box 11">
              <a:extLst>
                <a:ext uri="{FF2B5EF4-FFF2-40B4-BE49-F238E27FC236}">
                  <a16:creationId xmlns:a16="http://schemas.microsoft.com/office/drawing/2014/main" id="{236FFA8B-0B93-2641-AE0F-AF99B78EA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17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1788" name="Text Box 12">
              <a:extLst>
                <a:ext uri="{FF2B5EF4-FFF2-40B4-BE49-F238E27FC236}">
                  <a16:creationId xmlns:a16="http://schemas.microsoft.com/office/drawing/2014/main" id="{B6F8CA42-F909-2548-9D37-7A2995A7B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0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1789" name="Text Box 13">
              <a:extLst>
                <a:ext uri="{FF2B5EF4-FFF2-40B4-BE49-F238E27FC236}">
                  <a16:creationId xmlns:a16="http://schemas.microsoft.com/office/drawing/2014/main" id="{CE1600D0-F960-2348-BBDC-59DB7C64A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277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1790" name="Text Box 14">
              <a:extLst>
                <a:ext uri="{FF2B5EF4-FFF2-40B4-BE49-F238E27FC236}">
                  <a16:creationId xmlns:a16="http://schemas.microsoft.com/office/drawing/2014/main" id="{D5715AA8-F6AF-564A-ADF7-A44947381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1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1791" name="Rectangle 15">
            <a:extLst>
              <a:ext uri="{FF2B5EF4-FFF2-40B4-BE49-F238E27FC236}">
                <a16:creationId xmlns:a16="http://schemas.microsoft.com/office/drawing/2014/main" id="{9F054540-3553-4D4A-ACC8-478EEA270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5.5   程序中断方式</a:t>
            </a:r>
            <a:endParaRPr lang="en-US" altLang="zh-CN" b="1"/>
          </a:p>
        </p:txBody>
      </p:sp>
      <p:sp>
        <p:nvSpPr>
          <p:cNvPr id="331792" name="Text Box 16">
            <a:extLst>
              <a:ext uri="{FF2B5EF4-FFF2-40B4-BE49-F238E27FC236}">
                <a16:creationId xmlns:a16="http://schemas.microsoft.com/office/drawing/2014/main" id="{D8DE7787-169B-2E49-A29D-643E3F521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19200"/>
            <a:ext cx="368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一、中断的概念</a:t>
            </a:r>
          </a:p>
        </p:txBody>
      </p:sp>
      <p:sp>
        <p:nvSpPr>
          <p:cNvPr id="331793" name="Line 17">
            <a:extLst>
              <a:ext uri="{FF2B5EF4-FFF2-40B4-BE49-F238E27FC236}">
                <a16:creationId xmlns:a16="http://schemas.microsoft.com/office/drawing/2014/main" id="{704085CD-26F0-5047-A8D3-C716C216E4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3429000"/>
            <a:ext cx="12192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1794" name="Freeform 18">
            <a:extLst>
              <a:ext uri="{FF2B5EF4-FFF2-40B4-BE49-F238E27FC236}">
                <a16:creationId xmlns:a16="http://schemas.microsoft.com/office/drawing/2014/main" id="{1A2E34DB-99EE-5A47-8CE3-C820DE479E97}"/>
              </a:ext>
            </a:extLst>
          </p:cNvPr>
          <p:cNvSpPr>
            <a:spLocks/>
          </p:cNvSpPr>
          <p:nvPr/>
        </p:nvSpPr>
        <p:spPr bwMode="auto">
          <a:xfrm>
            <a:off x="6019801" y="5029200"/>
            <a:ext cx="1223963" cy="1600200"/>
          </a:xfrm>
          <a:custGeom>
            <a:avLst/>
            <a:gdLst>
              <a:gd name="T0" fmla="*/ 771 w 771"/>
              <a:gd name="T1" fmla="*/ 1008 h 1008"/>
              <a:gd name="T2" fmla="*/ 0 w 771"/>
              <a:gd name="T3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1" h="1008">
                <a:moveTo>
                  <a:pt x="771" y="1008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1795" name="Text Box 19">
            <a:extLst>
              <a:ext uri="{FF2B5EF4-FFF2-40B4-BE49-F238E27FC236}">
                <a16:creationId xmlns:a16="http://schemas.microsoft.com/office/drawing/2014/main" id="{58220BCB-EA9E-C14C-BC0E-73E6F9F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4011" y="2239963"/>
            <a:ext cx="615553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31796" name="Text Box 20">
            <a:extLst>
              <a:ext uri="{FF2B5EF4-FFF2-40B4-BE49-F238E27FC236}">
                <a16:creationId xmlns:a16="http://schemas.microsoft.com/office/drawing/2014/main" id="{F9B17F63-7F1B-584B-96A9-68396A96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819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31797" name="Text Box 21">
            <a:extLst>
              <a:ext uri="{FF2B5EF4-FFF2-40B4-BE49-F238E27FC236}">
                <a16:creationId xmlns:a16="http://schemas.microsoft.com/office/drawing/2014/main" id="{9A49AB05-F05A-8D4B-93D2-1562EDF6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3241675"/>
            <a:ext cx="71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</p:txBody>
      </p:sp>
      <p:sp>
        <p:nvSpPr>
          <p:cNvPr id="331798" name="Text Box 22">
            <a:extLst>
              <a:ext uri="{FF2B5EF4-FFF2-40B4-BE49-F238E27FC236}">
                <a16:creationId xmlns:a16="http://schemas.microsoft.com/office/drawing/2014/main" id="{29A73267-EDCA-5746-869D-E348527DA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4419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kumimoji="1" lang="zh-CN" altLang="en-US" sz="2400" b="1" i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799" name="Text Box 23">
            <a:extLst>
              <a:ext uri="{FF2B5EF4-FFF2-40B4-BE49-F238E27FC236}">
                <a16:creationId xmlns:a16="http://schemas.microsoft.com/office/drawing/2014/main" id="{B3F8B048-27EA-CC44-836A-73AFCCB25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4876800"/>
            <a:ext cx="73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00" name="Text Box 24">
            <a:extLst>
              <a:ext uri="{FF2B5EF4-FFF2-40B4-BE49-F238E27FC236}">
                <a16:creationId xmlns:a16="http://schemas.microsoft.com/office/drawing/2014/main" id="{6AC95133-FC0D-5A4E-AA13-6BD913DAA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236" y="3819525"/>
            <a:ext cx="615553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31801" name="Text Box 25">
            <a:extLst>
              <a:ext uri="{FF2B5EF4-FFF2-40B4-BE49-F238E27FC236}">
                <a16:creationId xmlns:a16="http://schemas.microsoft.com/office/drawing/2014/main" id="{90FA506A-CE62-7548-9CC2-E6F06E81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236" y="5800725"/>
            <a:ext cx="615553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331802" name="Group 26">
            <a:extLst>
              <a:ext uri="{FF2B5EF4-FFF2-40B4-BE49-F238E27FC236}">
                <a16:creationId xmlns:a16="http://schemas.microsoft.com/office/drawing/2014/main" id="{908B4982-938F-8147-8DB8-97D8E6D63AF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676400"/>
            <a:ext cx="1981200" cy="2362200"/>
            <a:chOff x="3600" y="1056"/>
            <a:chExt cx="1248" cy="1488"/>
          </a:xfrm>
        </p:grpSpPr>
        <p:sp>
          <p:nvSpPr>
            <p:cNvPr id="331803" name="Rectangle 27">
              <a:extLst>
                <a:ext uri="{FF2B5EF4-FFF2-40B4-BE49-F238E27FC236}">
                  <a16:creationId xmlns:a16="http://schemas.microsoft.com/office/drawing/2014/main" id="{2EEA7A36-0EB4-DB42-B9BC-E2C45806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056"/>
              <a:ext cx="1248" cy="14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31804" name="Group 28">
              <a:extLst>
                <a:ext uri="{FF2B5EF4-FFF2-40B4-BE49-F238E27FC236}">
                  <a16:creationId xmlns:a16="http://schemas.microsoft.com/office/drawing/2014/main" id="{5F4ABDEA-1607-2E47-AB2F-A34EFABF1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056"/>
              <a:ext cx="1248" cy="1488"/>
              <a:chOff x="3600" y="1056"/>
              <a:chExt cx="1248" cy="1488"/>
            </a:xfrm>
          </p:grpSpPr>
          <p:sp>
            <p:nvSpPr>
              <p:cNvPr id="331805" name="Text Box 29">
                <a:extLst>
                  <a:ext uri="{FF2B5EF4-FFF2-40B4-BE49-F238E27FC236}">
                    <a16:creationId xmlns:a16="http://schemas.microsoft.com/office/drawing/2014/main" id="{9117BEEF-0C50-7E45-BE3D-F36F4F4F9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5" y="1200"/>
                <a:ext cx="349" cy="1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中断服务程序</a:t>
                </a:r>
              </a:p>
            </p:txBody>
          </p:sp>
          <p:sp>
            <p:nvSpPr>
              <p:cNvPr id="331806" name="Rectangle 30">
                <a:extLst>
                  <a:ext uri="{FF2B5EF4-FFF2-40B4-BE49-F238E27FC236}">
                    <a16:creationId xmlns:a16="http://schemas.microsoft.com/office/drawing/2014/main" id="{17DECCF2-220D-4740-9615-3CF83CB00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248" cy="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1807" name="Text Box 31">
              <a:extLst>
                <a:ext uri="{FF2B5EF4-FFF2-40B4-BE49-F238E27FC236}">
                  <a16:creationId xmlns:a16="http://schemas.microsoft.com/office/drawing/2014/main" id="{88CBB140-B1ED-684E-85C9-2EB099129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1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31808" name="Group 32">
            <a:extLst>
              <a:ext uri="{FF2B5EF4-FFF2-40B4-BE49-F238E27FC236}">
                <a16:creationId xmlns:a16="http://schemas.microsoft.com/office/drawing/2014/main" id="{0104C236-1CDB-A44D-AD8A-AD8E83076C3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267200"/>
            <a:ext cx="1981200" cy="2362200"/>
            <a:chOff x="3600" y="2688"/>
            <a:chExt cx="1248" cy="1488"/>
          </a:xfrm>
        </p:grpSpPr>
        <p:sp>
          <p:nvSpPr>
            <p:cNvPr id="331809" name="Rectangle 33">
              <a:extLst>
                <a:ext uri="{FF2B5EF4-FFF2-40B4-BE49-F238E27FC236}">
                  <a16:creationId xmlns:a16="http://schemas.microsoft.com/office/drawing/2014/main" id="{9FCFC033-7A05-0C4B-BE7E-96F17716A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88"/>
              <a:ext cx="1248" cy="14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31810" name="Group 34">
              <a:extLst>
                <a:ext uri="{FF2B5EF4-FFF2-40B4-BE49-F238E27FC236}">
                  <a16:creationId xmlns:a16="http://schemas.microsoft.com/office/drawing/2014/main" id="{38F574D1-2C7E-F945-8D24-E2045CBBC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688"/>
              <a:ext cx="1248" cy="1488"/>
              <a:chOff x="3600" y="2688"/>
              <a:chExt cx="1248" cy="1488"/>
            </a:xfrm>
          </p:grpSpPr>
          <p:sp>
            <p:nvSpPr>
              <p:cNvPr id="331811" name="Text Box 35">
                <a:extLst>
                  <a:ext uri="{FF2B5EF4-FFF2-40B4-BE49-F238E27FC236}">
                    <a16:creationId xmlns:a16="http://schemas.microsoft.com/office/drawing/2014/main" id="{4BFF85DB-85D7-1D43-8F46-F5D844A98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5" y="2832"/>
                <a:ext cx="349" cy="1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中断服务程序</a:t>
                </a:r>
              </a:p>
            </p:txBody>
          </p:sp>
          <p:sp>
            <p:nvSpPr>
              <p:cNvPr id="331812" name="Rectangle 36">
                <a:extLst>
                  <a:ext uri="{FF2B5EF4-FFF2-40B4-BE49-F238E27FC236}">
                    <a16:creationId xmlns:a16="http://schemas.microsoft.com/office/drawing/2014/main" id="{9FBCE215-121C-D643-9534-5CB12405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1248" cy="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1813" name="Text Box 37">
              <a:extLst>
                <a:ext uri="{FF2B5EF4-FFF2-40B4-BE49-F238E27FC236}">
                  <a16:creationId xmlns:a16="http://schemas.microsoft.com/office/drawing/2014/main" id="{EF790D66-5A7C-C142-AE67-BE3FB082D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81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331814" name="Group 38">
            <a:extLst>
              <a:ext uri="{FF2B5EF4-FFF2-40B4-BE49-F238E27FC236}">
                <a16:creationId xmlns:a16="http://schemas.microsoft.com/office/drawing/2014/main" id="{EAC97786-2E02-7C4D-BA0E-B38AF52BFC9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524000"/>
            <a:ext cx="1219200" cy="1447800"/>
            <a:chOff x="2832" y="960"/>
            <a:chExt cx="768" cy="912"/>
          </a:xfrm>
        </p:grpSpPr>
        <p:sp>
          <p:nvSpPr>
            <p:cNvPr id="331815" name="Line 39">
              <a:extLst>
                <a:ext uri="{FF2B5EF4-FFF2-40B4-BE49-F238E27FC236}">
                  <a16:creationId xmlns:a16="http://schemas.microsoft.com/office/drawing/2014/main" id="{F550EAEB-74DC-B648-93A6-CC42C3321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056"/>
              <a:ext cx="768" cy="8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1816" name="Text Box 40">
              <a:extLst>
                <a:ext uri="{FF2B5EF4-FFF2-40B4-BE49-F238E27FC236}">
                  <a16:creationId xmlns:a16="http://schemas.microsoft.com/office/drawing/2014/main" id="{C3B5B7D6-1961-4B4E-B40A-787D80508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960"/>
              <a:ext cx="5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入口1</a:t>
              </a:r>
            </a:p>
          </p:txBody>
        </p:sp>
      </p:grpSp>
      <p:grpSp>
        <p:nvGrpSpPr>
          <p:cNvPr id="331817" name="Group 41">
            <a:extLst>
              <a:ext uri="{FF2B5EF4-FFF2-40B4-BE49-F238E27FC236}">
                <a16:creationId xmlns:a16="http://schemas.microsoft.com/office/drawing/2014/main" id="{8F066982-9E0F-6E4F-963E-404F53BFCE5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022725"/>
            <a:ext cx="1371600" cy="654050"/>
            <a:chOff x="2832" y="2534"/>
            <a:chExt cx="864" cy="412"/>
          </a:xfrm>
        </p:grpSpPr>
        <p:sp>
          <p:nvSpPr>
            <p:cNvPr id="331818" name="Freeform 42">
              <a:extLst>
                <a:ext uri="{FF2B5EF4-FFF2-40B4-BE49-F238E27FC236}">
                  <a16:creationId xmlns:a16="http://schemas.microsoft.com/office/drawing/2014/main" id="{440297E3-F739-7644-B109-473DAEF1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2688"/>
              <a:ext cx="768" cy="258"/>
            </a:xfrm>
            <a:custGeom>
              <a:avLst/>
              <a:gdLst>
                <a:gd name="T0" fmla="*/ 0 w 768"/>
                <a:gd name="T1" fmla="*/ 258 h 258"/>
                <a:gd name="T2" fmla="*/ 768 w 768"/>
                <a:gd name="T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8" h="258">
                  <a:moveTo>
                    <a:pt x="0" y="258"/>
                  </a:moveTo>
                  <a:lnTo>
                    <a:pt x="768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1819" name="Text Box 43">
              <a:extLst>
                <a:ext uri="{FF2B5EF4-FFF2-40B4-BE49-F238E27FC236}">
                  <a16:creationId xmlns:a16="http://schemas.microsoft.com/office/drawing/2014/main" id="{4E112A3F-E613-C74A-8606-20BA90498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53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入口2</a:t>
              </a:r>
            </a:p>
          </p:txBody>
        </p:sp>
      </p:grpSp>
      <p:sp>
        <p:nvSpPr>
          <p:cNvPr id="331820" name="AutoShape 4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5A133EF-D8B3-2D45-932E-7E3D30897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20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3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3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3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3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 autoUpdateAnimBg="0"/>
      <p:bldP spid="331795" grpId="0" autoUpdateAnimBg="0"/>
      <p:bldP spid="331796" grpId="0" autoUpdateAnimBg="0"/>
      <p:bldP spid="331797" grpId="0" autoUpdateAnimBg="0"/>
      <p:bldP spid="331798" grpId="0" autoUpdateAnimBg="0"/>
      <p:bldP spid="331799" grpId="0" autoUpdateAnimBg="0"/>
      <p:bldP spid="331800" grpId="0" autoUpdateAnimBg="0"/>
      <p:bldP spid="33180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>
            <a:extLst>
              <a:ext uri="{FF2B5EF4-FFF2-40B4-BE49-F238E27FC236}">
                <a16:creationId xmlns:a16="http://schemas.microsoft.com/office/drawing/2014/main" id="{3AE6F9D0-5690-9545-A26B-2288225D8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228600"/>
            <a:ext cx="4170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中断的产生</a:t>
            </a:r>
          </a:p>
        </p:txBody>
      </p:sp>
      <p:sp>
        <p:nvSpPr>
          <p:cNvPr id="332803" name="Text Box 3">
            <a:extLst>
              <a:ext uri="{FF2B5EF4-FFF2-40B4-BE49-F238E27FC236}">
                <a16:creationId xmlns:a16="http://schemas.microsoft.com/office/drawing/2014/main" id="{2B658174-FCBF-6549-ABDA-200DDC41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99060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以打印机为例</a:t>
            </a:r>
          </a:p>
        </p:txBody>
      </p:sp>
      <p:grpSp>
        <p:nvGrpSpPr>
          <p:cNvPr id="332887" name="Group 87">
            <a:extLst>
              <a:ext uri="{FF2B5EF4-FFF2-40B4-BE49-F238E27FC236}">
                <a16:creationId xmlns:a16="http://schemas.microsoft.com/office/drawing/2014/main" id="{EA7BFF65-E06C-154C-9744-B5A3C3D7EB1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624388"/>
            <a:ext cx="7848600" cy="2163762"/>
            <a:chOff x="288" y="2913"/>
            <a:chExt cx="4944" cy="1363"/>
          </a:xfrm>
        </p:grpSpPr>
        <p:sp>
          <p:nvSpPr>
            <p:cNvPr id="332805" name="Line 5">
              <a:extLst>
                <a:ext uri="{FF2B5EF4-FFF2-40B4-BE49-F238E27FC236}">
                  <a16:creationId xmlns:a16="http://schemas.microsoft.com/office/drawing/2014/main" id="{F6551AA6-5041-F046-A7D3-C94343DA2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06" name="Line 6">
              <a:extLst>
                <a:ext uri="{FF2B5EF4-FFF2-40B4-BE49-F238E27FC236}">
                  <a16:creationId xmlns:a16="http://schemas.microsoft.com/office/drawing/2014/main" id="{2763A276-5E1C-884E-A31E-4AFF48FBD3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536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07" name="Line 7">
              <a:extLst>
                <a:ext uri="{FF2B5EF4-FFF2-40B4-BE49-F238E27FC236}">
                  <a16:creationId xmlns:a16="http://schemas.microsoft.com/office/drawing/2014/main" id="{C8633DBA-4451-5741-B388-0A05FBADC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13"/>
              <a:ext cx="1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08" name="Line 8">
              <a:extLst>
                <a:ext uri="{FF2B5EF4-FFF2-40B4-BE49-F238E27FC236}">
                  <a16:creationId xmlns:a16="http://schemas.microsoft.com/office/drawing/2014/main" id="{96FB6B08-0CB6-1541-94F4-A91FC9BE0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09" name="Line 9">
              <a:extLst>
                <a:ext uri="{FF2B5EF4-FFF2-40B4-BE49-F238E27FC236}">
                  <a16:creationId xmlns:a16="http://schemas.microsoft.com/office/drawing/2014/main" id="{B9C5AF5E-87AD-BF43-9F8A-C0E1E8BED4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10" name="Freeform 10">
              <a:extLst>
                <a:ext uri="{FF2B5EF4-FFF2-40B4-BE49-F238E27FC236}">
                  <a16:creationId xmlns:a16="http://schemas.microsoft.com/office/drawing/2014/main" id="{6D55FD1C-B789-2E47-B196-145331BA0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11" name="Line 11">
              <a:extLst>
                <a:ext uri="{FF2B5EF4-FFF2-40B4-BE49-F238E27FC236}">
                  <a16:creationId xmlns:a16="http://schemas.microsoft.com/office/drawing/2014/main" id="{ACE72C9B-175A-9C43-B1B5-6D31E71C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12" name="Line 12">
              <a:extLst>
                <a:ext uri="{FF2B5EF4-FFF2-40B4-BE49-F238E27FC236}">
                  <a16:creationId xmlns:a16="http://schemas.microsoft.com/office/drawing/2014/main" id="{CE133EE6-D3B2-B545-AE62-F77246E37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13" name="Line 13">
              <a:extLst>
                <a:ext uri="{FF2B5EF4-FFF2-40B4-BE49-F238E27FC236}">
                  <a16:creationId xmlns:a16="http://schemas.microsoft.com/office/drawing/2014/main" id="{C9106B21-A6A0-264A-857E-13C2741CC4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14" name="Freeform 14">
              <a:extLst>
                <a:ext uri="{FF2B5EF4-FFF2-40B4-BE49-F238E27FC236}">
                  <a16:creationId xmlns:a16="http://schemas.microsoft.com/office/drawing/2014/main" id="{C6E92F86-BDEF-5548-8F78-934FACD78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15" name="Line 15">
              <a:extLst>
                <a:ext uri="{FF2B5EF4-FFF2-40B4-BE49-F238E27FC236}">
                  <a16:creationId xmlns:a16="http://schemas.microsoft.com/office/drawing/2014/main" id="{E522745B-3B26-5B49-BA3B-1FFAF41EF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16" name="Text Box 16">
              <a:extLst>
                <a:ext uri="{FF2B5EF4-FFF2-40B4-BE49-F238E27FC236}">
                  <a16:creationId xmlns:a16="http://schemas.microsoft.com/office/drawing/2014/main" id="{88C512A7-FD84-624E-B8E5-B2ED11BA7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" y="2913"/>
              <a:ext cx="310" cy="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发中断请求</a:t>
              </a:r>
            </a:p>
          </p:txBody>
        </p:sp>
        <p:sp>
          <p:nvSpPr>
            <p:cNvPr id="332817" name="Text Box 17">
              <a:extLst>
                <a:ext uri="{FF2B5EF4-FFF2-40B4-BE49-F238E27FC236}">
                  <a16:creationId xmlns:a16="http://schemas.microsoft.com/office/drawing/2014/main" id="{DCAE91D3-D980-4F42-A16D-DD6721B54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834"/>
              <a:ext cx="4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空闲</a:t>
              </a:r>
            </a:p>
          </p:txBody>
        </p:sp>
        <p:sp>
          <p:nvSpPr>
            <p:cNvPr id="332818" name="Text Box 18">
              <a:extLst>
                <a:ext uri="{FF2B5EF4-FFF2-40B4-BE49-F238E27FC236}">
                  <a16:creationId xmlns:a16="http://schemas.microsoft.com/office/drawing/2014/main" id="{BF491C8A-9E18-224B-A179-295AA2FC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3834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332819" name="Text Box 19">
              <a:extLst>
                <a:ext uri="{FF2B5EF4-FFF2-40B4-BE49-F238E27FC236}">
                  <a16:creationId xmlns:a16="http://schemas.microsoft.com/office/drawing/2014/main" id="{CDBF46B4-CFED-EA42-A75C-C4E37F61B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834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332820" name="Text Box 20">
              <a:extLst>
                <a:ext uri="{FF2B5EF4-FFF2-40B4-BE49-F238E27FC236}">
                  <a16:creationId xmlns:a16="http://schemas.microsoft.com/office/drawing/2014/main" id="{06D05BE2-AC62-D642-A363-E999780C4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2913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332821" name="Text Box 21">
              <a:extLst>
                <a:ext uri="{FF2B5EF4-FFF2-40B4-BE49-F238E27FC236}">
                  <a16:creationId xmlns:a16="http://schemas.microsoft.com/office/drawing/2014/main" id="{135A2428-57C0-2E42-8C72-99F417A4F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2914"/>
              <a:ext cx="310" cy="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发中断请求</a:t>
              </a:r>
            </a:p>
          </p:txBody>
        </p:sp>
        <p:sp>
          <p:nvSpPr>
            <p:cNvPr id="332822" name="Text Box 22">
              <a:extLst>
                <a:ext uri="{FF2B5EF4-FFF2-40B4-BE49-F238E27FC236}">
                  <a16:creationId xmlns:a16="http://schemas.microsoft.com/office/drawing/2014/main" id="{9EC150CA-1D78-AE4A-8070-256072CD2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13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打印</a:t>
              </a:r>
            </a:p>
          </p:txBody>
        </p:sp>
        <p:sp>
          <p:nvSpPr>
            <p:cNvPr id="332823" name="Text Box 23">
              <a:extLst>
                <a:ext uri="{FF2B5EF4-FFF2-40B4-BE49-F238E27FC236}">
                  <a16:creationId xmlns:a16="http://schemas.microsoft.com/office/drawing/2014/main" id="{8EF0F9FB-3666-C34B-9117-03E5508C5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" y="2913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打印</a:t>
              </a:r>
            </a:p>
          </p:txBody>
        </p:sp>
        <p:sp>
          <p:nvSpPr>
            <p:cNvPr id="332824" name="Text Box 24">
              <a:extLst>
                <a:ext uri="{FF2B5EF4-FFF2-40B4-BE49-F238E27FC236}">
                  <a16:creationId xmlns:a16="http://schemas.microsoft.com/office/drawing/2014/main" id="{A6ADE582-D8EC-5649-BBEF-8418A3D6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441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打印机</a:t>
              </a:r>
            </a:p>
          </p:txBody>
        </p:sp>
      </p:grpSp>
      <p:grpSp>
        <p:nvGrpSpPr>
          <p:cNvPr id="332825" name="Group 25">
            <a:extLst>
              <a:ext uri="{FF2B5EF4-FFF2-40B4-BE49-F238E27FC236}">
                <a16:creationId xmlns:a16="http://schemas.microsoft.com/office/drawing/2014/main" id="{8E0EEBFE-12DC-F04E-8169-B62D9583BE79}"/>
              </a:ext>
            </a:extLst>
          </p:cNvPr>
          <p:cNvGrpSpPr>
            <a:grpSpLocks/>
          </p:cNvGrpSpPr>
          <p:nvPr/>
        </p:nvGrpSpPr>
        <p:grpSpPr bwMode="auto">
          <a:xfrm>
            <a:off x="2117726" y="1652589"/>
            <a:ext cx="7712075" cy="2695575"/>
            <a:chOff x="374" y="1056"/>
            <a:chExt cx="4858" cy="1698"/>
          </a:xfrm>
        </p:grpSpPr>
        <p:sp>
          <p:nvSpPr>
            <p:cNvPr id="332826" name="Line 26">
              <a:extLst>
                <a:ext uri="{FF2B5EF4-FFF2-40B4-BE49-F238E27FC236}">
                  <a16:creationId xmlns:a16="http://schemas.microsoft.com/office/drawing/2014/main" id="{602CD1C0-2393-4249-A58E-EFC5B4638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35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27" name="Line 27">
              <a:extLst>
                <a:ext uri="{FF2B5EF4-FFF2-40B4-BE49-F238E27FC236}">
                  <a16:creationId xmlns:a16="http://schemas.microsoft.com/office/drawing/2014/main" id="{F00D7DA8-DEF7-0D4C-A2FC-1CF95205A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28" name="Line 28">
              <a:extLst>
                <a:ext uri="{FF2B5EF4-FFF2-40B4-BE49-F238E27FC236}">
                  <a16:creationId xmlns:a16="http://schemas.microsoft.com/office/drawing/2014/main" id="{15CCE8F8-C90D-7B46-8C68-EC5F510369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8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29" name="Line 29">
              <a:extLst>
                <a:ext uri="{FF2B5EF4-FFF2-40B4-BE49-F238E27FC236}">
                  <a16:creationId xmlns:a16="http://schemas.microsoft.com/office/drawing/2014/main" id="{2D5CE58C-8DEC-C244-9D5E-31F9E0213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2205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30" name="Line 30">
              <a:extLst>
                <a:ext uri="{FF2B5EF4-FFF2-40B4-BE49-F238E27FC236}">
                  <a16:creationId xmlns:a16="http://schemas.microsoft.com/office/drawing/2014/main" id="{7BDA3903-AE3C-9043-9112-32B46800C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1354"/>
              <a:ext cx="11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31" name="Line 31">
              <a:extLst>
                <a:ext uri="{FF2B5EF4-FFF2-40B4-BE49-F238E27FC236}">
                  <a16:creationId xmlns:a16="http://schemas.microsoft.com/office/drawing/2014/main" id="{553A7E93-449F-444C-B418-5125A663F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32" name="Line 32">
              <a:extLst>
                <a:ext uri="{FF2B5EF4-FFF2-40B4-BE49-F238E27FC236}">
                  <a16:creationId xmlns:a16="http://schemas.microsoft.com/office/drawing/2014/main" id="{42439D91-50E1-B847-B74E-2C7A6F8DB3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1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33" name="Freeform 33">
              <a:extLst>
                <a:ext uri="{FF2B5EF4-FFF2-40B4-BE49-F238E27FC236}">
                  <a16:creationId xmlns:a16="http://schemas.microsoft.com/office/drawing/2014/main" id="{9B1EB8E5-C76D-EC48-A09C-70C450940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34" name="Line 34">
              <a:extLst>
                <a:ext uri="{FF2B5EF4-FFF2-40B4-BE49-F238E27FC236}">
                  <a16:creationId xmlns:a16="http://schemas.microsoft.com/office/drawing/2014/main" id="{C0C947FC-4E1F-C64A-BDDB-F60B839B9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35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35" name="Line 35">
              <a:extLst>
                <a:ext uri="{FF2B5EF4-FFF2-40B4-BE49-F238E27FC236}">
                  <a16:creationId xmlns:a16="http://schemas.microsoft.com/office/drawing/2014/main" id="{E09393D1-2A35-A848-8334-167E1F35D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36" name="Line 36">
              <a:extLst>
                <a:ext uri="{FF2B5EF4-FFF2-40B4-BE49-F238E27FC236}">
                  <a16:creationId xmlns:a16="http://schemas.microsoft.com/office/drawing/2014/main" id="{078C3959-3169-6E44-AAA7-ADF22DF936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6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37" name="Freeform 37">
              <a:extLst>
                <a:ext uri="{FF2B5EF4-FFF2-40B4-BE49-F238E27FC236}">
                  <a16:creationId xmlns:a16="http://schemas.microsoft.com/office/drawing/2014/main" id="{3F16E315-BDC4-BD40-AC5A-9A646725E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38" name="Line 38">
              <a:extLst>
                <a:ext uri="{FF2B5EF4-FFF2-40B4-BE49-F238E27FC236}">
                  <a16:creationId xmlns:a16="http://schemas.microsoft.com/office/drawing/2014/main" id="{6003CB01-21A8-3447-A301-D370A15B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35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39" name="Text Box 39">
              <a:extLst>
                <a:ext uri="{FF2B5EF4-FFF2-40B4-BE49-F238E27FC236}">
                  <a16:creationId xmlns:a16="http://schemas.microsoft.com/office/drawing/2014/main" id="{5F4E255C-FC2A-E741-B07B-C05469889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56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执行主程序</a:t>
              </a:r>
            </a:p>
          </p:txBody>
        </p:sp>
        <p:sp>
          <p:nvSpPr>
            <p:cNvPr id="332840" name="Text Box 40">
              <a:extLst>
                <a:ext uri="{FF2B5EF4-FFF2-40B4-BE49-F238E27FC236}">
                  <a16:creationId xmlns:a16="http://schemas.microsoft.com/office/drawing/2014/main" id="{6D0741C0-539A-0548-BBFC-BF7307A9B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064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继续执行主程序</a:t>
              </a:r>
            </a:p>
          </p:txBody>
        </p:sp>
        <p:sp>
          <p:nvSpPr>
            <p:cNvPr id="332841" name="Text Box 41">
              <a:extLst>
                <a:ext uri="{FF2B5EF4-FFF2-40B4-BE49-F238E27FC236}">
                  <a16:creationId xmlns:a16="http://schemas.microsoft.com/office/drawing/2014/main" id="{E0CEE2ED-277E-5D4E-91CA-E91B03307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1056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继续执行主程序</a:t>
              </a:r>
            </a:p>
          </p:txBody>
        </p:sp>
        <p:sp>
          <p:nvSpPr>
            <p:cNvPr id="332842" name="Text Box 42">
              <a:extLst>
                <a:ext uri="{FF2B5EF4-FFF2-40B4-BE49-F238E27FC236}">
                  <a16:creationId xmlns:a16="http://schemas.microsoft.com/office/drawing/2014/main" id="{C011A5E3-0356-BD44-A86F-A5AD2A155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" y="1469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响应中断</a:t>
              </a:r>
            </a:p>
          </p:txBody>
        </p:sp>
        <p:sp>
          <p:nvSpPr>
            <p:cNvPr id="332843" name="Text Box 43">
              <a:extLst>
                <a:ext uri="{FF2B5EF4-FFF2-40B4-BE49-F238E27FC236}">
                  <a16:creationId xmlns:a16="http://schemas.microsoft.com/office/drawing/2014/main" id="{6F7EADB5-406A-1347-ADC3-D7997BD52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" y="1469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中断返回</a:t>
              </a:r>
            </a:p>
          </p:txBody>
        </p:sp>
        <p:sp>
          <p:nvSpPr>
            <p:cNvPr id="332844" name="Text Box 44">
              <a:extLst>
                <a:ext uri="{FF2B5EF4-FFF2-40B4-BE49-F238E27FC236}">
                  <a16:creationId xmlns:a16="http://schemas.microsoft.com/office/drawing/2014/main" id="{FF6CCEFD-D112-9441-8250-C0B277FFF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450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响应中断</a:t>
              </a:r>
            </a:p>
          </p:txBody>
        </p:sp>
        <p:sp>
          <p:nvSpPr>
            <p:cNvPr id="332845" name="Text Box 45">
              <a:extLst>
                <a:ext uri="{FF2B5EF4-FFF2-40B4-BE49-F238E27FC236}">
                  <a16:creationId xmlns:a16="http://schemas.microsoft.com/office/drawing/2014/main" id="{7E6D71F5-8AFB-EC47-BBB4-499F56129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1450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中断返回</a:t>
              </a:r>
            </a:p>
          </p:txBody>
        </p:sp>
        <p:sp>
          <p:nvSpPr>
            <p:cNvPr id="332846" name="Text Box 46">
              <a:extLst>
                <a:ext uri="{FF2B5EF4-FFF2-40B4-BE49-F238E27FC236}">
                  <a16:creationId xmlns:a16="http://schemas.microsoft.com/office/drawing/2014/main" id="{2E6C2B8E-5D69-F14A-AA95-6DB62857C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2275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启动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打印机</a:t>
              </a:r>
            </a:p>
          </p:txBody>
        </p:sp>
        <p:sp>
          <p:nvSpPr>
            <p:cNvPr id="332847" name="Text Box 47">
              <a:extLst>
                <a:ext uri="{FF2B5EF4-FFF2-40B4-BE49-F238E27FC236}">
                  <a16:creationId xmlns:a16="http://schemas.microsoft.com/office/drawing/2014/main" id="{6760D54E-C7A8-EC48-98F5-D920C2E6B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2312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传送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332848" name="Text Box 48">
              <a:extLst>
                <a:ext uri="{FF2B5EF4-FFF2-40B4-BE49-F238E27FC236}">
                  <a16:creationId xmlns:a16="http://schemas.microsoft.com/office/drawing/2014/main" id="{64F9F700-0AC3-184E-ACA8-14B8F31B4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304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传送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332849" name="Text Box 49">
              <a:extLst>
                <a:ext uri="{FF2B5EF4-FFF2-40B4-BE49-F238E27FC236}">
                  <a16:creationId xmlns:a16="http://schemas.microsoft.com/office/drawing/2014/main" id="{65FCE74B-7A41-6E46-BEB6-797018994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593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</p:grpSp>
      <p:sp>
        <p:nvSpPr>
          <p:cNvPr id="332850" name="Text Box 50">
            <a:extLst>
              <a:ext uri="{FF2B5EF4-FFF2-40B4-BE49-F238E27FC236}">
                <a16:creationId xmlns:a16="http://schemas.microsoft.com/office/drawing/2014/main" id="{9BFEEAC2-BC0B-B548-A0DC-F8B06BD5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990601"/>
            <a:ext cx="386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与打印机并行工作</a:t>
            </a:r>
          </a:p>
        </p:txBody>
      </p:sp>
      <p:grpSp>
        <p:nvGrpSpPr>
          <p:cNvPr id="332851" name="Group 51">
            <a:extLst>
              <a:ext uri="{FF2B5EF4-FFF2-40B4-BE49-F238E27FC236}">
                <a16:creationId xmlns:a16="http://schemas.microsoft.com/office/drawing/2014/main" id="{9713A280-9FDA-104E-98C6-DD883B5EC03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125664"/>
            <a:ext cx="1524000" cy="3870325"/>
            <a:chOff x="576" y="1339"/>
            <a:chExt cx="960" cy="2438"/>
          </a:xfrm>
        </p:grpSpPr>
        <p:sp>
          <p:nvSpPr>
            <p:cNvPr id="332852" name="Line 52">
              <a:extLst>
                <a:ext uri="{FF2B5EF4-FFF2-40B4-BE49-F238E27FC236}">
                  <a16:creationId xmlns:a16="http://schemas.microsoft.com/office/drawing/2014/main" id="{1078478E-46B7-F548-B118-609C4F403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53" name="Line 53">
              <a:extLst>
                <a:ext uri="{FF2B5EF4-FFF2-40B4-BE49-F238E27FC236}">
                  <a16:creationId xmlns:a16="http://schemas.microsoft.com/office/drawing/2014/main" id="{12140EC8-A0E3-9644-9175-9F9D6CE24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339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32854" name="Line 54">
            <a:extLst>
              <a:ext uri="{FF2B5EF4-FFF2-40B4-BE49-F238E27FC236}">
                <a16:creationId xmlns:a16="http://schemas.microsoft.com/office/drawing/2014/main" id="{6556FF95-BF5A-FD43-8C2A-240DFE37FEA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96240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2855" name="Line 55">
            <a:extLst>
              <a:ext uri="{FF2B5EF4-FFF2-40B4-BE49-F238E27FC236}">
                <a16:creationId xmlns:a16="http://schemas.microsoft.com/office/drawing/2014/main" id="{0C628E91-4882-2142-8672-12D34269D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2856" name="Group 56">
            <a:extLst>
              <a:ext uri="{FF2B5EF4-FFF2-40B4-BE49-F238E27FC236}">
                <a16:creationId xmlns:a16="http://schemas.microsoft.com/office/drawing/2014/main" id="{F5C7E071-A29F-7A42-BB54-8078AD21CD9D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2125663"/>
            <a:ext cx="285750" cy="2487612"/>
            <a:chOff x="1524" y="1339"/>
            <a:chExt cx="180" cy="1567"/>
          </a:xfrm>
        </p:grpSpPr>
        <p:sp>
          <p:nvSpPr>
            <p:cNvPr id="332857" name="Line 57">
              <a:extLst>
                <a:ext uri="{FF2B5EF4-FFF2-40B4-BE49-F238E27FC236}">
                  <a16:creationId xmlns:a16="http://schemas.microsoft.com/office/drawing/2014/main" id="{2864C981-0249-334C-89DE-38A04F7914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80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58" name="Line 58">
              <a:extLst>
                <a:ext uri="{FF2B5EF4-FFF2-40B4-BE49-F238E27FC236}">
                  <a16:creationId xmlns:a16="http://schemas.microsoft.com/office/drawing/2014/main" id="{532C0EC4-8560-C142-8D69-CC97F1093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2190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59" name="Line 59">
              <a:extLst>
                <a:ext uri="{FF2B5EF4-FFF2-40B4-BE49-F238E27FC236}">
                  <a16:creationId xmlns:a16="http://schemas.microsoft.com/office/drawing/2014/main" id="{84EEF782-6426-8B48-BCF7-7C119298B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06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2860" name="Group 60">
            <a:extLst>
              <a:ext uri="{FF2B5EF4-FFF2-40B4-BE49-F238E27FC236}">
                <a16:creationId xmlns:a16="http://schemas.microsoft.com/office/drawing/2014/main" id="{DC17D353-7D36-6A49-ADED-111E9190C965}"/>
              </a:ext>
            </a:extLst>
          </p:cNvPr>
          <p:cNvGrpSpPr>
            <a:grpSpLocks/>
          </p:cNvGrpSpPr>
          <p:nvPr/>
        </p:nvGrpSpPr>
        <p:grpSpPr bwMode="auto">
          <a:xfrm>
            <a:off x="4191001" y="2125663"/>
            <a:ext cx="1819275" cy="2487612"/>
            <a:chOff x="1680" y="1339"/>
            <a:chExt cx="1146" cy="1567"/>
          </a:xfrm>
        </p:grpSpPr>
        <p:sp>
          <p:nvSpPr>
            <p:cNvPr id="332861" name="Line 61">
              <a:extLst>
                <a:ext uri="{FF2B5EF4-FFF2-40B4-BE49-F238E27FC236}">
                  <a16:creationId xmlns:a16="http://schemas.microsoft.com/office/drawing/2014/main" id="{47105E6D-734F-B84C-A110-EEDB236A3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1339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62" name="Line 62">
              <a:extLst>
                <a:ext uri="{FF2B5EF4-FFF2-40B4-BE49-F238E27FC236}">
                  <a16:creationId xmlns:a16="http://schemas.microsoft.com/office/drawing/2014/main" id="{E71DEC28-CE95-D540-852F-F59D0BCE7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06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32863" name="Line 63">
            <a:extLst>
              <a:ext uri="{FF2B5EF4-FFF2-40B4-BE49-F238E27FC236}">
                <a16:creationId xmlns:a16="http://schemas.microsoft.com/office/drawing/2014/main" id="{200CAE82-006F-A945-BDFE-EFD37FB60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2864" name="Line 64">
            <a:extLst>
              <a:ext uri="{FF2B5EF4-FFF2-40B4-BE49-F238E27FC236}">
                <a16:creationId xmlns:a16="http://schemas.microsoft.com/office/drawing/2014/main" id="{3F67E405-1EAD-9948-8E90-D305F6BB3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2865" name="Group 65">
            <a:extLst>
              <a:ext uri="{FF2B5EF4-FFF2-40B4-BE49-F238E27FC236}">
                <a16:creationId xmlns:a16="http://schemas.microsoft.com/office/drawing/2014/main" id="{1F17FC2B-60DF-2348-B541-6650BD26A62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25664"/>
            <a:ext cx="0" cy="3870325"/>
            <a:chOff x="3168" y="1339"/>
            <a:chExt cx="0" cy="2438"/>
          </a:xfrm>
        </p:grpSpPr>
        <p:sp>
          <p:nvSpPr>
            <p:cNvPr id="332866" name="Line 66">
              <a:extLst>
                <a:ext uri="{FF2B5EF4-FFF2-40B4-BE49-F238E27FC236}">
                  <a16:creationId xmlns:a16="http://schemas.microsoft.com/office/drawing/2014/main" id="{7A5B876C-82F7-F84B-AFB1-5AF85AC427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67" name="Line 67">
              <a:extLst>
                <a:ext uri="{FF2B5EF4-FFF2-40B4-BE49-F238E27FC236}">
                  <a16:creationId xmlns:a16="http://schemas.microsoft.com/office/drawing/2014/main" id="{4E946159-64D5-7243-802F-1CCCBDFEE5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1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2868" name="Group 68">
            <a:extLst>
              <a:ext uri="{FF2B5EF4-FFF2-40B4-BE49-F238E27FC236}">
                <a16:creationId xmlns:a16="http://schemas.microsoft.com/office/drawing/2014/main" id="{4F155B1B-9466-C542-9CFD-373C5AD07B5A}"/>
              </a:ext>
            </a:extLst>
          </p:cNvPr>
          <p:cNvGrpSpPr>
            <a:grpSpLocks/>
          </p:cNvGrpSpPr>
          <p:nvPr/>
        </p:nvGrpSpPr>
        <p:grpSpPr bwMode="auto">
          <a:xfrm>
            <a:off x="6005513" y="3482976"/>
            <a:ext cx="557212" cy="2500313"/>
            <a:chOff x="2823" y="2194"/>
            <a:chExt cx="351" cy="1575"/>
          </a:xfrm>
        </p:grpSpPr>
        <p:sp>
          <p:nvSpPr>
            <p:cNvPr id="332869" name="Freeform 69">
              <a:extLst>
                <a:ext uri="{FF2B5EF4-FFF2-40B4-BE49-F238E27FC236}">
                  <a16:creationId xmlns:a16="http://schemas.microsoft.com/office/drawing/2014/main" id="{86C1EBE7-6203-E64A-B987-B1BE3D01A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70" name="Freeform 70">
              <a:extLst>
                <a:ext uri="{FF2B5EF4-FFF2-40B4-BE49-F238E27FC236}">
                  <a16:creationId xmlns:a16="http://schemas.microsoft.com/office/drawing/2014/main" id="{C7A5A946-3279-C74A-858B-F3FAC2F66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2871" name="Group 71">
            <a:extLst>
              <a:ext uri="{FF2B5EF4-FFF2-40B4-BE49-F238E27FC236}">
                <a16:creationId xmlns:a16="http://schemas.microsoft.com/office/drawing/2014/main" id="{4400241D-F48A-E84D-99EE-4D471E829D8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25664"/>
            <a:ext cx="1828800" cy="2498725"/>
            <a:chOff x="3168" y="1339"/>
            <a:chExt cx="1152" cy="1574"/>
          </a:xfrm>
        </p:grpSpPr>
        <p:sp>
          <p:nvSpPr>
            <p:cNvPr id="332872" name="Line 72">
              <a:extLst>
                <a:ext uri="{FF2B5EF4-FFF2-40B4-BE49-F238E27FC236}">
                  <a16:creationId xmlns:a16="http://schemas.microsoft.com/office/drawing/2014/main" id="{47CD5655-E1E3-C847-AF48-817E483C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73" name="Line 73">
              <a:extLst>
                <a:ext uri="{FF2B5EF4-FFF2-40B4-BE49-F238E27FC236}">
                  <a16:creationId xmlns:a16="http://schemas.microsoft.com/office/drawing/2014/main" id="{4842EB96-0E66-0E42-81AD-922528030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339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32874" name="Line 74">
            <a:extLst>
              <a:ext uri="{FF2B5EF4-FFF2-40B4-BE49-F238E27FC236}">
                <a16:creationId xmlns:a16="http://schemas.microsoft.com/office/drawing/2014/main" id="{2EEA9000-F072-1E4D-9C57-C7627F897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2875" name="Line 75">
            <a:extLst>
              <a:ext uri="{FF2B5EF4-FFF2-40B4-BE49-F238E27FC236}">
                <a16:creationId xmlns:a16="http://schemas.microsoft.com/office/drawing/2014/main" id="{872AE121-FB07-DC49-BDEE-36BEAA4C0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2876" name="Group 76">
            <a:extLst>
              <a:ext uri="{FF2B5EF4-FFF2-40B4-BE49-F238E27FC236}">
                <a16:creationId xmlns:a16="http://schemas.microsoft.com/office/drawing/2014/main" id="{CE977BC1-F10D-EC4A-A470-E2F27A22E0B0}"/>
              </a:ext>
            </a:extLst>
          </p:cNvPr>
          <p:cNvGrpSpPr>
            <a:grpSpLocks/>
          </p:cNvGrpSpPr>
          <p:nvPr/>
        </p:nvGrpSpPr>
        <p:grpSpPr bwMode="auto">
          <a:xfrm>
            <a:off x="8386763" y="3482976"/>
            <a:ext cx="557212" cy="2500313"/>
            <a:chOff x="4323" y="2194"/>
            <a:chExt cx="351" cy="1575"/>
          </a:xfrm>
        </p:grpSpPr>
        <p:sp>
          <p:nvSpPr>
            <p:cNvPr id="332877" name="Freeform 77">
              <a:extLst>
                <a:ext uri="{FF2B5EF4-FFF2-40B4-BE49-F238E27FC236}">
                  <a16:creationId xmlns:a16="http://schemas.microsoft.com/office/drawing/2014/main" id="{407AA991-D9EF-7849-B0FC-5EDD03951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78" name="Freeform 78">
              <a:extLst>
                <a:ext uri="{FF2B5EF4-FFF2-40B4-BE49-F238E27FC236}">
                  <a16:creationId xmlns:a16="http://schemas.microsoft.com/office/drawing/2014/main" id="{D736ED34-0C95-474F-9F5B-432D0C94B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2879" name="Group 79">
            <a:extLst>
              <a:ext uri="{FF2B5EF4-FFF2-40B4-BE49-F238E27FC236}">
                <a16:creationId xmlns:a16="http://schemas.microsoft.com/office/drawing/2014/main" id="{D6646550-70CF-5B4A-B53C-BFA0F89CE8C0}"/>
              </a:ext>
            </a:extLst>
          </p:cNvPr>
          <p:cNvGrpSpPr>
            <a:grpSpLocks/>
          </p:cNvGrpSpPr>
          <p:nvPr/>
        </p:nvGrpSpPr>
        <p:grpSpPr bwMode="auto">
          <a:xfrm>
            <a:off x="8934450" y="2125664"/>
            <a:ext cx="0" cy="3870325"/>
            <a:chOff x="4668" y="1339"/>
            <a:chExt cx="0" cy="2438"/>
          </a:xfrm>
        </p:grpSpPr>
        <p:sp>
          <p:nvSpPr>
            <p:cNvPr id="332880" name="Line 80">
              <a:extLst>
                <a:ext uri="{FF2B5EF4-FFF2-40B4-BE49-F238E27FC236}">
                  <a16:creationId xmlns:a16="http://schemas.microsoft.com/office/drawing/2014/main" id="{DAFD81B0-B9A9-D042-8221-C49C7575CF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81" name="Line 81">
              <a:extLst>
                <a:ext uri="{FF2B5EF4-FFF2-40B4-BE49-F238E27FC236}">
                  <a16:creationId xmlns:a16="http://schemas.microsoft.com/office/drawing/2014/main" id="{031C666D-39C7-5F46-9839-F24B25E090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6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2882" name="Group 82">
            <a:extLst>
              <a:ext uri="{FF2B5EF4-FFF2-40B4-BE49-F238E27FC236}">
                <a16:creationId xmlns:a16="http://schemas.microsoft.com/office/drawing/2014/main" id="{6BC73CCA-B57E-A94A-81CA-4930D84A93B4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2125664"/>
            <a:ext cx="914400" cy="2498725"/>
            <a:chOff x="4656" y="1339"/>
            <a:chExt cx="576" cy="1574"/>
          </a:xfrm>
        </p:grpSpPr>
        <p:sp>
          <p:nvSpPr>
            <p:cNvPr id="332883" name="Line 83">
              <a:extLst>
                <a:ext uri="{FF2B5EF4-FFF2-40B4-BE49-F238E27FC236}">
                  <a16:creationId xmlns:a16="http://schemas.microsoft.com/office/drawing/2014/main" id="{31ECE1F8-334A-5344-91AC-1E6086333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2884" name="Line 84">
              <a:extLst>
                <a:ext uri="{FF2B5EF4-FFF2-40B4-BE49-F238E27FC236}">
                  <a16:creationId xmlns:a16="http://schemas.microsoft.com/office/drawing/2014/main" id="{B2E50F3E-0F56-7743-95ED-F1DA614E2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339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32885" name="Rectangle 85">
            <a:extLst>
              <a:ext uri="{FF2B5EF4-FFF2-40B4-BE49-F238E27FC236}">
                <a16:creationId xmlns:a16="http://schemas.microsoft.com/office/drawing/2014/main" id="{4A7E0B5A-3527-2E48-A3C2-F4A0BF4D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sp>
        <p:nvSpPr>
          <p:cNvPr id="332886" name="AutoShape 8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6B5FCC2-CA22-D346-BBAC-AED9B11C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3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3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3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3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3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3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33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33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3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33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33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33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utoUpdateAnimBg="0"/>
      <p:bldP spid="33285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>
            <a:extLst>
              <a:ext uri="{FF2B5EF4-FFF2-40B4-BE49-F238E27FC236}">
                <a16:creationId xmlns:a16="http://schemas.microsoft.com/office/drawing/2014/main" id="{2353458E-C1B5-7D45-BB9E-F81AFBAC8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20675"/>
            <a:ext cx="6148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三、程序中断方式的接口电路</a:t>
            </a:r>
          </a:p>
        </p:txBody>
      </p:sp>
      <p:sp>
        <p:nvSpPr>
          <p:cNvPr id="333827" name="Text Box 3">
            <a:extLst>
              <a:ext uri="{FF2B5EF4-FFF2-40B4-BE49-F238E27FC236}">
                <a16:creationId xmlns:a16="http://schemas.microsoft.com/office/drawing/2014/main" id="{02947F80-0EB1-B040-8A00-06809E4C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209676"/>
            <a:ext cx="6611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配置中断请求触发器和中断屏蔽触发器</a:t>
            </a:r>
          </a:p>
        </p:txBody>
      </p:sp>
      <p:grpSp>
        <p:nvGrpSpPr>
          <p:cNvPr id="333828" name="Group 4">
            <a:extLst>
              <a:ext uri="{FF2B5EF4-FFF2-40B4-BE49-F238E27FC236}">
                <a16:creationId xmlns:a16="http://schemas.microsoft.com/office/drawing/2014/main" id="{53DC9641-618E-9E40-8414-BD3EF5910D9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59451"/>
            <a:ext cx="1144588" cy="773113"/>
            <a:chOff x="1488" y="3628"/>
            <a:chExt cx="721" cy="487"/>
          </a:xfrm>
        </p:grpSpPr>
        <p:sp>
          <p:nvSpPr>
            <p:cNvPr id="333829" name="Rectangle 5">
              <a:extLst>
                <a:ext uri="{FF2B5EF4-FFF2-40B4-BE49-F238E27FC236}">
                  <a16:creationId xmlns:a16="http://schemas.microsoft.com/office/drawing/2014/main" id="{5D45386F-862A-4244-8E72-586070349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48"/>
              <a:ext cx="721" cy="4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3830" name="Text Box 6">
              <a:extLst>
                <a:ext uri="{FF2B5EF4-FFF2-40B4-BE49-F238E27FC236}">
                  <a16:creationId xmlns:a16="http://schemas.microsoft.com/office/drawing/2014/main" id="{9FCCEEEA-0022-D449-9600-3A7517E86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381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33831" name="Text Box 7">
              <a:extLst>
                <a:ext uri="{FF2B5EF4-FFF2-40B4-BE49-F238E27FC236}">
                  <a16:creationId xmlns:a16="http://schemas.microsoft.com/office/drawing/2014/main" id="{EE032B28-ABFB-F545-BE36-CDA12CF1E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3628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333832" name="Freeform 8">
            <a:extLst>
              <a:ext uri="{FF2B5EF4-FFF2-40B4-BE49-F238E27FC236}">
                <a16:creationId xmlns:a16="http://schemas.microsoft.com/office/drawing/2014/main" id="{D7C8E414-1A2F-D74C-B23B-2AC70B7EF4FD}"/>
              </a:ext>
            </a:extLst>
          </p:cNvPr>
          <p:cNvSpPr>
            <a:spLocks/>
          </p:cNvSpPr>
          <p:nvPr/>
        </p:nvSpPr>
        <p:spPr bwMode="auto">
          <a:xfrm>
            <a:off x="4113214" y="5081588"/>
            <a:ext cx="1587" cy="709612"/>
          </a:xfrm>
          <a:custGeom>
            <a:avLst/>
            <a:gdLst>
              <a:gd name="T0" fmla="*/ 0 w 1"/>
              <a:gd name="T1" fmla="*/ 0 h 447"/>
              <a:gd name="T2" fmla="*/ 1 w 1"/>
              <a:gd name="T3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47">
                <a:moveTo>
                  <a:pt x="0" y="0"/>
                </a:moveTo>
                <a:lnTo>
                  <a:pt x="1" y="447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3833" name="Group 9">
            <a:extLst>
              <a:ext uri="{FF2B5EF4-FFF2-40B4-BE49-F238E27FC236}">
                <a16:creationId xmlns:a16="http://schemas.microsoft.com/office/drawing/2014/main" id="{14476B96-EA48-9743-BAD0-39934B9D587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576763"/>
            <a:ext cx="685800" cy="500062"/>
            <a:chOff x="1488" y="2883"/>
            <a:chExt cx="432" cy="315"/>
          </a:xfrm>
        </p:grpSpPr>
        <p:sp>
          <p:nvSpPr>
            <p:cNvPr id="333834" name="Text Box 10">
              <a:extLst>
                <a:ext uri="{FF2B5EF4-FFF2-40B4-BE49-F238E27FC236}">
                  <a16:creationId xmlns:a16="http://schemas.microsoft.com/office/drawing/2014/main" id="{D42366FA-971B-BE48-9FE0-35AE4668A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947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33835" name="Rectangle 11">
              <a:extLst>
                <a:ext uri="{FF2B5EF4-FFF2-40B4-BE49-F238E27FC236}">
                  <a16:creationId xmlns:a16="http://schemas.microsoft.com/office/drawing/2014/main" id="{86D0D06A-F221-0F4B-904B-A99B853DA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42"/>
              <a:ext cx="432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3836" name="Oval 12">
              <a:extLst>
                <a:ext uri="{FF2B5EF4-FFF2-40B4-BE49-F238E27FC236}">
                  <a16:creationId xmlns:a16="http://schemas.microsoft.com/office/drawing/2014/main" id="{060AA885-6473-674C-95F3-42F3CB09F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83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3837" name="Group 13">
            <a:extLst>
              <a:ext uri="{FF2B5EF4-FFF2-40B4-BE49-F238E27FC236}">
                <a16:creationId xmlns:a16="http://schemas.microsoft.com/office/drawing/2014/main" id="{A44B317B-EEA8-2543-A76C-8416E31680C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829051"/>
            <a:ext cx="685800" cy="454025"/>
            <a:chOff x="1488" y="2412"/>
            <a:chExt cx="432" cy="286"/>
          </a:xfrm>
        </p:grpSpPr>
        <p:sp>
          <p:nvSpPr>
            <p:cNvPr id="333838" name="Text Box 14">
              <a:extLst>
                <a:ext uri="{FF2B5EF4-FFF2-40B4-BE49-F238E27FC236}">
                  <a16:creationId xmlns:a16="http://schemas.microsoft.com/office/drawing/2014/main" id="{FDF270D8-D39F-3445-9D40-952EE9BEF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24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3839" name="Rectangle 15">
              <a:extLst>
                <a:ext uri="{FF2B5EF4-FFF2-40B4-BE49-F238E27FC236}">
                  <a16:creationId xmlns:a16="http://schemas.microsoft.com/office/drawing/2014/main" id="{34282996-DD7D-AA44-95FF-89394F36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64"/>
              <a:ext cx="432" cy="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3840" name="Oval 16">
              <a:extLst>
                <a:ext uri="{FF2B5EF4-FFF2-40B4-BE49-F238E27FC236}">
                  <a16:creationId xmlns:a16="http://schemas.microsoft.com/office/drawing/2014/main" id="{6D8B8E62-30CC-CE48-948D-2F966F14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12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3841" name="Freeform 17">
            <a:extLst>
              <a:ext uri="{FF2B5EF4-FFF2-40B4-BE49-F238E27FC236}">
                <a16:creationId xmlns:a16="http://schemas.microsoft.com/office/drawing/2014/main" id="{96986BE7-01EB-C742-9899-1003DA40486E}"/>
              </a:ext>
            </a:extLst>
          </p:cNvPr>
          <p:cNvSpPr>
            <a:spLocks/>
          </p:cNvSpPr>
          <p:nvPr/>
        </p:nvSpPr>
        <p:spPr bwMode="auto">
          <a:xfrm>
            <a:off x="4219576" y="3390900"/>
            <a:ext cx="4763" cy="452438"/>
          </a:xfrm>
          <a:custGeom>
            <a:avLst/>
            <a:gdLst>
              <a:gd name="T0" fmla="*/ 0 w 3"/>
              <a:gd name="T1" fmla="*/ 0 h 285"/>
              <a:gd name="T2" fmla="*/ 3 w 3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85">
                <a:moveTo>
                  <a:pt x="0" y="0"/>
                </a:moveTo>
                <a:lnTo>
                  <a:pt x="3" y="285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42" name="Freeform 18">
            <a:extLst>
              <a:ext uri="{FF2B5EF4-FFF2-40B4-BE49-F238E27FC236}">
                <a16:creationId xmlns:a16="http://schemas.microsoft.com/office/drawing/2014/main" id="{F1E658A9-9F99-E14B-98E3-BB6A28B87F62}"/>
              </a:ext>
            </a:extLst>
          </p:cNvPr>
          <p:cNvSpPr>
            <a:spLocks/>
          </p:cNvSpPr>
          <p:nvPr/>
        </p:nvSpPr>
        <p:spPr bwMode="auto">
          <a:xfrm>
            <a:off x="4229100" y="4267200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4 h 2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43" name="Freeform 19">
            <a:extLst>
              <a:ext uri="{FF2B5EF4-FFF2-40B4-BE49-F238E27FC236}">
                <a16:creationId xmlns:a16="http://schemas.microsoft.com/office/drawing/2014/main" id="{E2F6C2BA-CC3B-C943-99BD-AA9B51CC4A66}"/>
              </a:ext>
            </a:extLst>
          </p:cNvPr>
          <p:cNvSpPr>
            <a:spLocks/>
          </p:cNvSpPr>
          <p:nvPr/>
        </p:nvSpPr>
        <p:spPr bwMode="auto">
          <a:xfrm>
            <a:off x="3368675" y="3409950"/>
            <a:ext cx="1371600" cy="171450"/>
          </a:xfrm>
          <a:custGeom>
            <a:avLst/>
            <a:gdLst>
              <a:gd name="T0" fmla="*/ 0 w 723"/>
              <a:gd name="T1" fmla="*/ 108 h 108"/>
              <a:gd name="T2" fmla="*/ 720 w 723"/>
              <a:gd name="T3" fmla="*/ 108 h 108"/>
              <a:gd name="T4" fmla="*/ 723 w 723"/>
              <a:gd name="T5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3" h="108">
                <a:moveTo>
                  <a:pt x="0" y="108"/>
                </a:moveTo>
                <a:lnTo>
                  <a:pt x="720" y="108"/>
                </a:lnTo>
                <a:lnTo>
                  <a:pt x="723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44" name="Freeform 20">
            <a:extLst>
              <a:ext uri="{FF2B5EF4-FFF2-40B4-BE49-F238E27FC236}">
                <a16:creationId xmlns:a16="http://schemas.microsoft.com/office/drawing/2014/main" id="{F7446110-B1F7-6C4C-AC3E-2FAC256090B2}"/>
              </a:ext>
            </a:extLst>
          </p:cNvPr>
          <p:cNvSpPr>
            <a:spLocks/>
          </p:cNvSpPr>
          <p:nvPr/>
        </p:nvSpPr>
        <p:spPr bwMode="auto">
          <a:xfrm>
            <a:off x="4381500" y="2295526"/>
            <a:ext cx="2224088" cy="3038475"/>
          </a:xfrm>
          <a:custGeom>
            <a:avLst/>
            <a:gdLst>
              <a:gd name="T0" fmla="*/ 0 w 1401"/>
              <a:gd name="T1" fmla="*/ 1758 h 1914"/>
              <a:gd name="T2" fmla="*/ 0 w 1401"/>
              <a:gd name="T3" fmla="*/ 1914 h 1914"/>
              <a:gd name="T4" fmla="*/ 600 w 1401"/>
              <a:gd name="T5" fmla="*/ 1914 h 1914"/>
              <a:gd name="T6" fmla="*/ 600 w 1401"/>
              <a:gd name="T7" fmla="*/ 0 h 1914"/>
              <a:gd name="T8" fmla="*/ 1401 w 1401"/>
              <a:gd name="T9" fmla="*/ 3 h 1914"/>
              <a:gd name="T10" fmla="*/ 1401 w 1401"/>
              <a:gd name="T11" fmla="*/ 192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1914">
                <a:moveTo>
                  <a:pt x="0" y="1758"/>
                </a:moveTo>
                <a:lnTo>
                  <a:pt x="0" y="1914"/>
                </a:lnTo>
                <a:lnTo>
                  <a:pt x="600" y="1914"/>
                </a:lnTo>
                <a:lnTo>
                  <a:pt x="600" y="0"/>
                </a:lnTo>
                <a:lnTo>
                  <a:pt x="1401" y="3"/>
                </a:lnTo>
                <a:lnTo>
                  <a:pt x="1401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3845" name="Text Box 21">
            <a:extLst>
              <a:ext uri="{FF2B5EF4-FFF2-40B4-BE49-F238E27FC236}">
                <a16:creationId xmlns:a16="http://schemas.microsoft.com/office/drawing/2014/main" id="{D9E697CF-0AE1-AF47-B400-07FF947C6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2133600"/>
            <a:ext cx="26844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中断请求触发器</a:t>
            </a:r>
          </a:p>
        </p:txBody>
      </p:sp>
      <p:sp>
        <p:nvSpPr>
          <p:cNvPr id="333846" name="Text Box 22">
            <a:extLst>
              <a:ext uri="{FF2B5EF4-FFF2-40B4-BE49-F238E27FC236}">
                <a16:creationId xmlns:a16="http://schemas.microsoft.com/office/drawing/2014/main" id="{4D3F26B9-A50B-9B4C-8809-079A158BA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3282951"/>
            <a:ext cx="336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 = 1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有请求</a:t>
            </a:r>
          </a:p>
        </p:txBody>
      </p:sp>
      <p:sp>
        <p:nvSpPr>
          <p:cNvPr id="333847" name="Text Box 23">
            <a:extLst>
              <a:ext uri="{FF2B5EF4-FFF2-40B4-BE49-F238E27FC236}">
                <a16:creationId xmlns:a16="http://schemas.microsoft.com/office/drawing/2014/main" id="{11388EB6-D4AC-7B48-96BC-F2EBAEB28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4006850"/>
            <a:ext cx="26844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MASK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中断屏蔽触发器</a:t>
            </a:r>
          </a:p>
        </p:txBody>
      </p:sp>
      <p:sp>
        <p:nvSpPr>
          <p:cNvPr id="333848" name="Text Box 24">
            <a:extLst>
              <a:ext uri="{FF2B5EF4-FFF2-40B4-BE49-F238E27FC236}">
                <a16:creationId xmlns:a16="http://schemas.microsoft.com/office/drawing/2014/main" id="{BD0AA11A-2A43-3B42-9F1F-2D0DD9CDA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5157788"/>
            <a:ext cx="3363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MASK = 1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被屏蔽</a:t>
            </a:r>
          </a:p>
        </p:txBody>
      </p:sp>
      <p:sp>
        <p:nvSpPr>
          <p:cNvPr id="333849" name="Text Box 25">
            <a:extLst>
              <a:ext uri="{FF2B5EF4-FFF2-40B4-BE49-F238E27FC236}">
                <a16:creationId xmlns:a16="http://schemas.microsoft.com/office/drawing/2014/main" id="{7BFC667B-E50B-4348-8215-071582913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336926"/>
            <a:ext cx="1717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来自 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中断查询信号</a:t>
            </a:r>
          </a:p>
        </p:txBody>
      </p:sp>
      <p:sp>
        <p:nvSpPr>
          <p:cNvPr id="333850" name="Text Box 26">
            <a:extLst>
              <a:ext uri="{FF2B5EF4-FFF2-40B4-BE49-F238E27FC236}">
                <a16:creationId xmlns:a16="http://schemas.microsoft.com/office/drawing/2014/main" id="{58066C0D-8674-204D-B089-819FAD2A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6156326"/>
            <a:ext cx="197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受设备本身控制</a:t>
            </a:r>
          </a:p>
        </p:txBody>
      </p:sp>
      <p:grpSp>
        <p:nvGrpSpPr>
          <p:cNvPr id="333851" name="Group 27">
            <a:extLst>
              <a:ext uri="{FF2B5EF4-FFF2-40B4-BE49-F238E27FC236}">
                <a16:creationId xmlns:a16="http://schemas.microsoft.com/office/drawing/2014/main" id="{D6B45F6A-F4DE-0949-8EAE-4B51EF0600B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90800"/>
            <a:ext cx="2971800" cy="838200"/>
            <a:chOff x="1488" y="1632"/>
            <a:chExt cx="1872" cy="528"/>
          </a:xfrm>
        </p:grpSpPr>
        <p:grpSp>
          <p:nvGrpSpPr>
            <p:cNvPr id="333852" name="Group 28">
              <a:extLst>
                <a:ext uri="{FF2B5EF4-FFF2-40B4-BE49-F238E27FC236}">
                  <a16:creationId xmlns:a16="http://schemas.microsoft.com/office/drawing/2014/main" id="{2B5DDFBD-3461-9447-9A4E-9BD43735A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692"/>
              <a:ext cx="721" cy="468"/>
              <a:chOff x="1488" y="1692"/>
              <a:chExt cx="721" cy="468"/>
            </a:xfrm>
          </p:grpSpPr>
          <p:sp>
            <p:nvSpPr>
              <p:cNvPr id="333853" name="Text Box 29">
                <a:extLst>
                  <a:ext uri="{FF2B5EF4-FFF2-40B4-BE49-F238E27FC236}">
                    <a16:creationId xmlns:a16="http://schemas.microsoft.com/office/drawing/2014/main" id="{00167F05-9471-9548-BBB0-9C41D8604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5" y="1718"/>
                <a:ext cx="5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</a:p>
            </p:txBody>
          </p:sp>
          <p:sp>
            <p:nvSpPr>
              <p:cNvPr id="333854" name="Rectangle 30">
                <a:extLst>
                  <a:ext uri="{FF2B5EF4-FFF2-40B4-BE49-F238E27FC236}">
                    <a16:creationId xmlns:a16="http://schemas.microsoft.com/office/drawing/2014/main" id="{2230E4EA-F5F2-124D-8CD3-43138148D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92"/>
                <a:ext cx="721" cy="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3855" name="Text Box 31">
                <a:extLst>
                  <a:ext uri="{FF2B5EF4-FFF2-40B4-BE49-F238E27FC236}">
                    <a16:creationId xmlns:a16="http://schemas.microsoft.com/office/drawing/2014/main" id="{394C83E1-C45A-C949-AE95-CC2ED1F36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947"/>
                <a:ext cx="27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D</a:t>
                </a:r>
              </a:p>
            </p:txBody>
          </p:sp>
          <p:sp>
            <p:nvSpPr>
              <p:cNvPr id="333856" name="AutoShape 32">
                <a:extLst>
                  <a:ext uri="{FF2B5EF4-FFF2-40B4-BE49-F238E27FC236}">
                    <a16:creationId xmlns:a16="http://schemas.microsoft.com/office/drawing/2014/main" id="{7DFFB273-562C-DA49-BF0A-E9E0B30C4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9" y="2026"/>
                <a:ext cx="120" cy="11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3857" name="Group 33">
              <a:extLst>
                <a:ext uri="{FF2B5EF4-FFF2-40B4-BE49-F238E27FC236}">
                  <a16:creationId xmlns:a16="http://schemas.microsoft.com/office/drawing/2014/main" id="{47990B76-5BF5-6D4F-ABA5-3419002C8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632"/>
              <a:ext cx="720" cy="528"/>
              <a:chOff x="2640" y="1632"/>
              <a:chExt cx="720" cy="528"/>
            </a:xfrm>
          </p:grpSpPr>
          <p:sp>
            <p:nvSpPr>
              <p:cNvPr id="333858" name="Text Box 34">
                <a:extLst>
                  <a:ext uri="{FF2B5EF4-FFF2-40B4-BE49-F238E27FC236}">
                    <a16:creationId xmlns:a16="http://schemas.microsoft.com/office/drawing/2014/main" id="{75187FC9-6864-C941-815F-78B3A9A00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824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MASK</a:t>
                </a:r>
              </a:p>
            </p:txBody>
          </p:sp>
          <p:sp>
            <p:nvSpPr>
              <p:cNvPr id="333859" name="Rectangle 35">
                <a:extLst>
                  <a:ext uri="{FF2B5EF4-FFF2-40B4-BE49-F238E27FC236}">
                    <a16:creationId xmlns:a16="http://schemas.microsoft.com/office/drawing/2014/main" id="{3BE8B07A-0128-6345-9B27-FEEA8612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72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3860" name="Oval 36">
                <a:extLst>
                  <a:ext uri="{FF2B5EF4-FFF2-40B4-BE49-F238E27FC236}">
                    <a16:creationId xmlns:a16="http://schemas.microsoft.com/office/drawing/2014/main" id="{63E15E1D-CEEF-D641-A627-7D9E5C091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33861" name="Group 37">
                <a:extLst>
                  <a:ext uri="{FF2B5EF4-FFF2-40B4-BE49-F238E27FC236}">
                    <a16:creationId xmlns:a16="http://schemas.microsoft.com/office/drawing/2014/main" id="{EBEDEFA4-D911-F946-BDDC-99B6151D9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1680"/>
                <a:ext cx="216" cy="212"/>
                <a:chOff x="3096" y="1660"/>
                <a:chExt cx="216" cy="212"/>
              </a:xfrm>
            </p:grpSpPr>
            <p:grpSp>
              <p:nvGrpSpPr>
                <p:cNvPr id="333862" name="Group 38">
                  <a:extLst>
                    <a:ext uri="{FF2B5EF4-FFF2-40B4-BE49-F238E27FC236}">
                      <a16:creationId xmlns:a16="http://schemas.microsoft.com/office/drawing/2014/main" id="{593C0605-E585-EA46-9B59-B62C63E1BA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96" y="1660"/>
                  <a:ext cx="216" cy="212"/>
                  <a:chOff x="3120" y="2044"/>
                  <a:chExt cx="216" cy="212"/>
                </a:xfrm>
              </p:grpSpPr>
              <p:sp>
                <p:nvSpPr>
                  <p:cNvPr id="333863" name="Text Box 39">
                    <a:extLst>
                      <a:ext uri="{FF2B5EF4-FFF2-40B4-BE49-F238E27FC236}">
                        <a16:creationId xmlns:a16="http://schemas.microsoft.com/office/drawing/2014/main" id="{01D46190-3F47-3A4D-B4AF-B444A742B2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2044"/>
                    <a:ext cx="216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</a:t>
                    </a:r>
                  </a:p>
                </p:txBody>
              </p:sp>
              <p:sp>
                <p:nvSpPr>
                  <p:cNvPr id="333864" name="Line 40">
                    <a:extLst>
                      <a:ext uri="{FF2B5EF4-FFF2-40B4-BE49-F238E27FC236}">
                        <a16:creationId xmlns:a16="http://schemas.microsoft.com/office/drawing/2014/main" id="{A7F45EE9-C04A-4246-A358-28B8A1DA3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064"/>
                    <a:ext cx="144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33865" name="Line 41">
                  <a:extLst>
                    <a:ext uri="{FF2B5EF4-FFF2-40B4-BE49-F238E27FC236}">
                      <a16:creationId xmlns:a16="http://schemas.microsoft.com/office/drawing/2014/main" id="{875DB50A-C597-584E-B648-8413EEF64A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4" y="170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33866" name="Text Box 42">
            <a:extLst>
              <a:ext uri="{FF2B5EF4-FFF2-40B4-BE49-F238E27FC236}">
                <a16:creationId xmlns:a16="http://schemas.microsoft.com/office/drawing/2014/main" id="{C9988A91-8B06-8249-8143-1C190D5B2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5881688"/>
            <a:ext cx="2405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完成触发器</a:t>
            </a:r>
          </a:p>
        </p:txBody>
      </p:sp>
      <p:sp>
        <p:nvSpPr>
          <p:cNvPr id="333867" name="Rectangle 43">
            <a:extLst>
              <a:ext uri="{FF2B5EF4-FFF2-40B4-BE49-F238E27FC236}">
                <a16:creationId xmlns:a16="http://schemas.microsoft.com/office/drawing/2014/main" id="{A1773FDB-B02D-6649-B7E0-925ABD1AB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grpSp>
        <p:nvGrpSpPr>
          <p:cNvPr id="333868" name="Group 44">
            <a:extLst>
              <a:ext uri="{FF2B5EF4-FFF2-40B4-BE49-F238E27FC236}">
                <a16:creationId xmlns:a16="http://schemas.microsoft.com/office/drawing/2014/main" id="{A4071CE8-2D06-8542-BE0A-1DCA1BB2B75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62125"/>
            <a:ext cx="2133600" cy="914400"/>
            <a:chOff x="336" y="1104"/>
            <a:chExt cx="1344" cy="576"/>
          </a:xfrm>
        </p:grpSpPr>
        <p:sp>
          <p:nvSpPr>
            <p:cNvPr id="333869" name="Freeform 45">
              <a:extLst>
                <a:ext uri="{FF2B5EF4-FFF2-40B4-BE49-F238E27FC236}">
                  <a16:creationId xmlns:a16="http://schemas.microsoft.com/office/drawing/2014/main" id="{29659066-23ED-484F-8395-2636ACB47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440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768 w 768"/>
                <a:gd name="T3" fmla="*/ 0 h 240"/>
                <a:gd name="T4" fmla="*/ 0 w 768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240">
                  <a:moveTo>
                    <a:pt x="768" y="240"/>
                  </a:moveTo>
                  <a:lnTo>
                    <a:pt x="768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3870" name="Text Box 46">
              <a:extLst>
                <a:ext uri="{FF2B5EF4-FFF2-40B4-BE49-F238E27FC236}">
                  <a16:creationId xmlns:a16="http://schemas.microsoft.com/office/drawing/2014/main" id="{B78057D2-360C-1A45-A844-FA1F1128F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10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中断请求</a:t>
              </a:r>
            </a:p>
          </p:txBody>
        </p:sp>
      </p:grpSp>
      <p:sp>
        <p:nvSpPr>
          <p:cNvPr id="333871" name="AutoShape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52FF373-5CE3-D344-92CA-6D0958546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9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3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3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3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autoUpdateAnimBg="0"/>
      <p:bldP spid="333845" grpId="0" autoUpdateAnimBg="0"/>
      <p:bldP spid="333846" grpId="0" autoUpdateAnimBg="0"/>
      <p:bldP spid="333847" grpId="0" autoUpdateAnimBg="0"/>
      <p:bldP spid="333848" grpId="0" autoUpdateAnimBg="0"/>
      <p:bldP spid="333849" grpId="0" autoUpdateAnimBg="0"/>
      <p:bldP spid="333850" grpId="0" autoUpdateAnimBg="0"/>
      <p:bldP spid="33386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>
            <a:extLst>
              <a:ext uri="{FF2B5EF4-FFF2-40B4-BE49-F238E27FC236}">
                <a16:creationId xmlns:a16="http://schemas.microsoft.com/office/drawing/2014/main" id="{144F546B-1424-D84E-9077-FF9C7CFC2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228601"/>
            <a:ext cx="20361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排队器</a:t>
            </a:r>
          </a:p>
        </p:txBody>
      </p:sp>
      <p:sp>
        <p:nvSpPr>
          <p:cNvPr id="334851" name="Text Box 3">
            <a:extLst>
              <a:ext uri="{FF2B5EF4-FFF2-40B4-BE49-F238E27FC236}">
                <a16:creationId xmlns:a16="http://schemas.microsoft.com/office/drawing/2014/main" id="{D3D49A82-CE04-2C42-A6DB-8D41B333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3096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排队</a:t>
            </a:r>
          </a:p>
        </p:txBody>
      </p:sp>
      <p:sp>
        <p:nvSpPr>
          <p:cNvPr id="334852" name="Text Box 4">
            <a:extLst>
              <a:ext uri="{FF2B5EF4-FFF2-40B4-BE49-F238E27FC236}">
                <a16:creationId xmlns:a16="http://schemas.microsoft.com/office/drawing/2014/main" id="{54A34FAA-6311-9441-B538-58CC42123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049338"/>
            <a:ext cx="680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内或在接口电路中（链式排队器）</a:t>
            </a:r>
          </a:p>
        </p:txBody>
      </p:sp>
      <p:sp>
        <p:nvSpPr>
          <p:cNvPr id="334853" name="Text Box 5">
            <a:extLst>
              <a:ext uri="{FF2B5EF4-FFF2-40B4-BE49-F238E27FC236}">
                <a16:creationId xmlns:a16="http://schemas.microsoft.com/office/drawing/2014/main" id="{93C37F68-8188-0D40-890F-F7B84006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104933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</a:t>
            </a:r>
          </a:p>
        </p:txBody>
      </p:sp>
      <p:sp>
        <p:nvSpPr>
          <p:cNvPr id="334854" name="Text Box 6">
            <a:extLst>
              <a:ext uri="{FF2B5EF4-FFF2-40B4-BE49-F238E27FC236}">
                <a16:creationId xmlns:a16="http://schemas.microsoft.com/office/drawing/2014/main" id="{C4EE269A-4D40-A240-9CBB-2C309434E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161448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</a:t>
            </a:r>
          </a:p>
        </p:txBody>
      </p:sp>
      <p:sp>
        <p:nvSpPr>
          <p:cNvPr id="334855" name="AutoShape 7">
            <a:extLst>
              <a:ext uri="{FF2B5EF4-FFF2-40B4-BE49-F238E27FC236}">
                <a16:creationId xmlns:a16="http://schemas.microsoft.com/office/drawing/2014/main" id="{DEAD14E7-C380-C245-8D89-CB13C112503F}"/>
              </a:ext>
            </a:extLst>
          </p:cNvPr>
          <p:cNvSpPr>
            <a:spLocks/>
          </p:cNvSpPr>
          <p:nvPr/>
        </p:nvSpPr>
        <p:spPr bwMode="auto">
          <a:xfrm>
            <a:off x="2971800" y="1233488"/>
            <a:ext cx="152400" cy="747712"/>
          </a:xfrm>
          <a:prstGeom prst="leftBrace">
            <a:avLst>
              <a:gd name="adj1" fmla="val 4088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4856" name="Rectangle 8">
            <a:extLst>
              <a:ext uri="{FF2B5EF4-FFF2-40B4-BE49-F238E27FC236}">
                <a16:creationId xmlns:a16="http://schemas.microsoft.com/office/drawing/2014/main" id="{59438F68-AFDC-C94E-9B40-4D0DC39C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sp>
        <p:nvSpPr>
          <p:cNvPr id="334857" name="Text Box 9">
            <a:extLst>
              <a:ext uri="{FF2B5EF4-FFF2-40B4-BE49-F238E27FC236}">
                <a16:creationId xmlns:a16="http://schemas.microsoft.com/office/drawing/2014/main" id="{132BF18D-AAF4-D845-8FDE-31DECCF51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144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详见第八章</a:t>
            </a:r>
          </a:p>
        </p:txBody>
      </p:sp>
      <p:grpSp>
        <p:nvGrpSpPr>
          <p:cNvPr id="334858" name="Group 10">
            <a:extLst>
              <a:ext uri="{FF2B5EF4-FFF2-40B4-BE49-F238E27FC236}">
                <a16:creationId xmlns:a16="http://schemas.microsoft.com/office/drawing/2014/main" id="{56267715-F846-6243-9AE6-B9B87A0E4B1B}"/>
              </a:ext>
            </a:extLst>
          </p:cNvPr>
          <p:cNvGrpSpPr>
            <a:grpSpLocks/>
          </p:cNvGrpSpPr>
          <p:nvPr/>
        </p:nvGrpSpPr>
        <p:grpSpPr bwMode="auto">
          <a:xfrm>
            <a:off x="1971675" y="3167064"/>
            <a:ext cx="1760538" cy="1481137"/>
            <a:chOff x="282" y="2773"/>
            <a:chExt cx="1109" cy="933"/>
          </a:xfrm>
        </p:grpSpPr>
        <p:sp>
          <p:nvSpPr>
            <p:cNvPr id="334859" name="Text Box 11">
              <a:extLst>
                <a:ext uri="{FF2B5EF4-FFF2-40B4-BE49-F238E27FC236}">
                  <a16:creationId xmlns:a16="http://schemas.microsoft.com/office/drawing/2014/main" id="{BAC0518C-372E-5B42-98D0-26B0F445F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" y="2773"/>
              <a:ext cx="6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´</a:t>
              </a:r>
              <a:endParaRPr kumimoji="1"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4860" name="Rectangle 12">
              <a:extLst>
                <a:ext uri="{FF2B5EF4-FFF2-40B4-BE49-F238E27FC236}">
                  <a16:creationId xmlns:a16="http://schemas.microsoft.com/office/drawing/2014/main" id="{18168D20-1D58-0342-851E-F23AE067C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4861" name="Group 13">
            <a:extLst>
              <a:ext uri="{FF2B5EF4-FFF2-40B4-BE49-F238E27FC236}">
                <a16:creationId xmlns:a16="http://schemas.microsoft.com/office/drawing/2014/main" id="{97E2B778-8368-2F43-825A-112B39BE0738}"/>
              </a:ext>
            </a:extLst>
          </p:cNvPr>
          <p:cNvGrpSpPr>
            <a:grpSpLocks/>
          </p:cNvGrpSpPr>
          <p:nvPr/>
        </p:nvGrpSpPr>
        <p:grpSpPr bwMode="auto">
          <a:xfrm>
            <a:off x="4029075" y="3182938"/>
            <a:ext cx="1760538" cy="1465262"/>
            <a:chOff x="1578" y="2783"/>
            <a:chExt cx="1109" cy="923"/>
          </a:xfrm>
        </p:grpSpPr>
        <p:sp>
          <p:nvSpPr>
            <p:cNvPr id="334862" name="Text Box 14">
              <a:extLst>
                <a:ext uri="{FF2B5EF4-FFF2-40B4-BE49-F238E27FC236}">
                  <a16:creationId xmlns:a16="http://schemas.microsoft.com/office/drawing/2014/main" id="{E8E1CDC0-B1E7-5849-AE30-589ADA323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8" y="2783"/>
              <a:ext cx="6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´</a:t>
              </a:r>
              <a:endParaRPr kumimoji="1"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4863" name="Rectangle 15">
              <a:extLst>
                <a:ext uri="{FF2B5EF4-FFF2-40B4-BE49-F238E27FC236}">
                  <a16:creationId xmlns:a16="http://schemas.microsoft.com/office/drawing/2014/main" id="{C078475D-A277-6247-B7CD-B70281BE2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4864" name="Group 16">
            <a:extLst>
              <a:ext uri="{FF2B5EF4-FFF2-40B4-BE49-F238E27FC236}">
                <a16:creationId xmlns:a16="http://schemas.microsoft.com/office/drawing/2014/main" id="{9A4F3558-5901-8746-A11A-40856B3176D2}"/>
              </a:ext>
            </a:extLst>
          </p:cNvPr>
          <p:cNvGrpSpPr>
            <a:grpSpLocks/>
          </p:cNvGrpSpPr>
          <p:nvPr/>
        </p:nvGrpSpPr>
        <p:grpSpPr bwMode="auto">
          <a:xfrm>
            <a:off x="6094413" y="3182938"/>
            <a:ext cx="1752600" cy="1465262"/>
            <a:chOff x="2879" y="2783"/>
            <a:chExt cx="1104" cy="923"/>
          </a:xfrm>
        </p:grpSpPr>
        <p:sp>
          <p:nvSpPr>
            <p:cNvPr id="334865" name="Text Box 17">
              <a:extLst>
                <a:ext uri="{FF2B5EF4-FFF2-40B4-BE49-F238E27FC236}">
                  <a16:creationId xmlns:a16="http://schemas.microsoft.com/office/drawing/2014/main" id="{BE57A8E5-B1B3-C44B-8755-8621D7DE8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783"/>
              <a:ext cx="6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´</a:t>
              </a:r>
              <a:endParaRPr kumimoji="1"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4866" name="Rectangle 18">
              <a:extLst>
                <a:ext uri="{FF2B5EF4-FFF2-40B4-BE49-F238E27FC236}">
                  <a16:creationId xmlns:a16="http://schemas.microsoft.com/office/drawing/2014/main" id="{E04496E5-DCCD-1545-B23C-3E5D22768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4867" name="Group 19">
            <a:extLst>
              <a:ext uri="{FF2B5EF4-FFF2-40B4-BE49-F238E27FC236}">
                <a16:creationId xmlns:a16="http://schemas.microsoft.com/office/drawing/2014/main" id="{5DE8DD9F-EF66-CC4E-9D7E-0D128AD50EE0}"/>
              </a:ext>
            </a:extLst>
          </p:cNvPr>
          <p:cNvGrpSpPr>
            <a:grpSpLocks/>
          </p:cNvGrpSpPr>
          <p:nvPr/>
        </p:nvGrpSpPr>
        <p:grpSpPr bwMode="auto">
          <a:xfrm>
            <a:off x="8151813" y="3182938"/>
            <a:ext cx="1752600" cy="1465262"/>
            <a:chOff x="4175" y="2783"/>
            <a:chExt cx="1104" cy="923"/>
          </a:xfrm>
        </p:grpSpPr>
        <p:sp>
          <p:nvSpPr>
            <p:cNvPr id="334868" name="Text Box 20">
              <a:extLst>
                <a:ext uri="{FF2B5EF4-FFF2-40B4-BE49-F238E27FC236}">
                  <a16:creationId xmlns:a16="http://schemas.microsoft.com/office/drawing/2014/main" id="{22514FC6-6B8A-5F45-90A9-3D894FBB7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783"/>
              <a:ext cx="6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´</a:t>
              </a:r>
              <a:endParaRPr kumimoji="1" lang="en-US" altLang="zh-CN" sz="20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4869" name="Rectangle 21">
              <a:extLst>
                <a:ext uri="{FF2B5EF4-FFF2-40B4-BE49-F238E27FC236}">
                  <a16:creationId xmlns:a16="http://schemas.microsoft.com/office/drawing/2014/main" id="{18B00561-EB60-DD4A-9DFD-DCA3A83C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4870" name="Group 22">
            <a:extLst>
              <a:ext uri="{FF2B5EF4-FFF2-40B4-BE49-F238E27FC236}">
                <a16:creationId xmlns:a16="http://schemas.microsoft.com/office/drawing/2014/main" id="{33176878-43B4-C946-AF9C-C439BA2D7C62}"/>
              </a:ext>
            </a:extLst>
          </p:cNvPr>
          <p:cNvGrpSpPr>
            <a:grpSpLocks/>
          </p:cNvGrpSpPr>
          <p:nvPr/>
        </p:nvGrpSpPr>
        <p:grpSpPr bwMode="auto">
          <a:xfrm>
            <a:off x="2047876" y="2687639"/>
            <a:ext cx="8467725" cy="2725737"/>
            <a:chOff x="330" y="1693"/>
            <a:chExt cx="5334" cy="1717"/>
          </a:xfrm>
        </p:grpSpPr>
        <p:grpSp>
          <p:nvGrpSpPr>
            <p:cNvPr id="334871" name="Group 23">
              <a:extLst>
                <a:ext uri="{FF2B5EF4-FFF2-40B4-BE49-F238E27FC236}">
                  <a16:creationId xmlns:a16="http://schemas.microsoft.com/office/drawing/2014/main" id="{CE5F3060-72EC-0C40-9803-083C3EC40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" y="1693"/>
              <a:ext cx="3890" cy="916"/>
              <a:chOff x="862" y="1693"/>
              <a:chExt cx="3890" cy="916"/>
            </a:xfrm>
          </p:grpSpPr>
          <p:sp>
            <p:nvSpPr>
              <p:cNvPr id="334872" name="Freeform 24">
                <a:extLst>
                  <a:ext uri="{FF2B5EF4-FFF2-40B4-BE49-F238E27FC236}">
                    <a16:creationId xmlns:a16="http://schemas.microsoft.com/office/drawing/2014/main" id="{2DA79A0A-9A95-B94E-B5FB-EA8CDD05B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73" name="Freeform 25">
                <a:extLst>
                  <a:ext uri="{FF2B5EF4-FFF2-40B4-BE49-F238E27FC236}">
                    <a16:creationId xmlns:a16="http://schemas.microsoft.com/office/drawing/2014/main" id="{C2E46C3F-B57B-274E-B481-9CD475BA9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5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74" name="Freeform 26">
                <a:extLst>
                  <a:ext uri="{FF2B5EF4-FFF2-40B4-BE49-F238E27FC236}">
                    <a16:creationId xmlns:a16="http://schemas.microsoft.com/office/drawing/2014/main" id="{2B934415-D08F-1F4E-916C-46640006D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75" name="Freeform 27">
                <a:extLst>
                  <a:ext uri="{FF2B5EF4-FFF2-40B4-BE49-F238E27FC236}">
                    <a16:creationId xmlns:a16="http://schemas.microsoft.com/office/drawing/2014/main" id="{8E2A5FBD-292B-7B45-85C8-E20602A21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1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4876" name="Group 28">
              <a:extLst>
                <a:ext uri="{FF2B5EF4-FFF2-40B4-BE49-F238E27FC236}">
                  <a16:creationId xmlns:a16="http://schemas.microsoft.com/office/drawing/2014/main" id="{9B4FF6A6-F445-E543-BF60-B450146C5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" y="2352"/>
              <a:ext cx="5334" cy="1058"/>
              <a:chOff x="330" y="2352"/>
              <a:chExt cx="5334" cy="1058"/>
            </a:xfrm>
          </p:grpSpPr>
          <p:sp>
            <p:nvSpPr>
              <p:cNvPr id="334877" name="Freeform 29">
                <a:extLst>
                  <a:ext uri="{FF2B5EF4-FFF2-40B4-BE49-F238E27FC236}">
                    <a16:creationId xmlns:a16="http://schemas.microsoft.com/office/drawing/2014/main" id="{456086F2-E4CA-D745-9D6A-BFA74F43F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78" name="Text Box 30">
                <a:extLst>
                  <a:ext uri="{FF2B5EF4-FFF2-40B4-BE49-F238E27FC236}">
                    <a16:creationId xmlns:a16="http://schemas.microsoft.com/office/drawing/2014/main" id="{3D991651-D029-0C4D-AF95-A2D18C36B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" y="3158"/>
                <a:ext cx="57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4879" name="Line 31">
                <a:extLst>
                  <a:ext uri="{FF2B5EF4-FFF2-40B4-BE49-F238E27FC236}">
                    <a16:creationId xmlns:a16="http://schemas.microsoft.com/office/drawing/2014/main" id="{0C6FA1C7-6C79-B142-A46A-02B7FF39E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9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80" name="Freeform 32">
                <a:extLst>
                  <a:ext uri="{FF2B5EF4-FFF2-40B4-BE49-F238E27FC236}">
                    <a16:creationId xmlns:a16="http://schemas.microsoft.com/office/drawing/2014/main" id="{8AE32877-B3F0-134B-B75B-8EF1193A2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7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81" name="Text Box 33">
                <a:extLst>
                  <a:ext uri="{FF2B5EF4-FFF2-40B4-BE49-F238E27FC236}">
                    <a16:creationId xmlns:a16="http://schemas.microsoft.com/office/drawing/2014/main" id="{5EAE6764-2E4E-4C4F-B8C4-72A1F2F94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8" y="3158"/>
                <a:ext cx="57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34882" name="Line 34">
                <a:extLst>
                  <a:ext uri="{FF2B5EF4-FFF2-40B4-BE49-F238E27FC236}">
                    <a16:creationId xmlns:a16="http://schemas.microsoft.com/office/drawing/2014/main" id="{C1E49AD4-CDBE-B947-B30F-AD3F94DCE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83" name="Freeform 35">
                <a:extLst>
                  <a:ext uri="{FF2B5EF4-FFF2-40B4-BE49-F238E27FC236}">
                    <a16:creationId xmlns:a16="http://schemas.microsoft.com/office/drawing/2014/main" id="{2D0F11F6-3516-8D4C-BE9A-4114ED320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84" name="Text Box 36">
                <a:extLst>
                  <a:ext uri="{FF2B5EF4-FFF2-40B4-BE49-F238E27FC236}">
                    <a16:creationId xmlns:a16="http://schemas.microsoft.com/office/drawing/2014/main" id="{880E68B3-284E-6144-8EC1-D4F2E1B9B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4" y="3158"/>
                <a:ext cx="57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885" name="Line 37">
                <a:extLst>
                  <a:ext uri="{FF2B5EF4-FFF2-40B4-BE49-F238E27FC236}">
                    <a16:creationId xmlns:a16="http://schemas.microsoft.com/office/drawing/2014/main" id="{E5B2CDBD-7934-F84E-91CB-07D30144B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2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86" name="Freeform 38">
                <a:extLst>
                  <a:ext uri="{FF2B5EF4-FFF2-40B4-BE49-F238E27FC236}">
                    <a16:creationId xmlns:a16="http://schemas.microsoft.com/office/drawing/2014/main" id="{2CB11899-5EAB-7043-B336-40071C062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87" name="Text Box 39">
                <a:extLst>
                  <a:ext uri="{FF2B5EF4-FFF2-40B4-BE49-F238E27FC236}">
                    <a16:creationId xmlns:a16="http://schemas.microsoft.com/office/drawing/2014/main" id="{A86F2736-77C2-3348-8799-18A3E4704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" y="3158"/>
                <a:ext cx="57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888" name="Line 40">
                <a:extLst>
                  <a:ext uri="{FF2B5EF4-FFF2-40B4-BE49-F238E27FC236}">
                    <a16:creationId xmlns:a16="http://schemas.microsoft.com/office/drawing/2014/main" id="{79606B29-9DC5-0D48-9B50-251249160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89" name="Text Box 41">
                <a:extLst>
                  <a:ext uri="{FF2B5EF4-FFF2-40B4-BE49-F238E27FC236}">
                    <a16:creationId xmlns:a16="http://schemas.microsoft.com/office/drawing/2014/main" id="{ACAA1B1A-60F9-B64A-9802-8FA473485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1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sp>
            <p:nvSpPr>
              <p:cNvPr id="334890" name="Rectangle 42">
                <a:extLst>
                  <a:ext uri="{FF2B5EF4-FFF2-40B4-BE49-F238E27FC236}">
                    <a16:creationId xmlns:a16="http://schemas.microsoft.com/office/drawing/2014/main" id="{D445CCF6-3395-3B4B-8AC1-CA86ED654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5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91" name="Text Box 43">
                <a:extLst>
                  <a:ext uri="{FF2B5EF4-FFF2-40B4-BE49-F238E27FC236}">
                    <a16:creationId xmlns:a16="http://schemas.microsoft.com/office/drawing/2014/main" id="{8FBCA70E-3E51-BE4C-9169-15D5ED544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2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 </a:t>
                </a:r>
              </a:p>
            </p:txBody>
          </p:sp>
          <p:sp>
            <p:nvSpPr>
              <p:cNvPr id="334892" name="Rectangle 44">
                <a:extLst>
                  <a:ext uri="{FF2B5EF4-FFF2-40B4-BE49-F238E27FC236}">
                    <a16:creationId xmlns:a16="http://schemas.microsoft.com/office/drawing/2014/main" id="{CFA8440A-2F74-A543-9D68-14083822E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93" name="Oval 45">
                <a:extLst>
                  <a:ext uri="{FF2B5EF4-FFF2-40B4-BE49-F238E27FC236}">
                    <a16:creationId xmlns:a16="http://schemas.microsoft.com/office/drawing/2014/main" id="{039A5376-9810-6F42-876A-65A4C3E5F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894" name="Oval 46">
                <a:extLst>
                  <a:ext uri="{FF2B5EF4-FFF2-40B4-BE49-F238E27FC236}">
                    <a16:creationId xmlns:a16="http://schemas.microsoft.com/office/drawing/2014/main" id="{4754A2E3-3888-B04F-A2B9-9D739EB68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895" name="Freeform 47">
                <a:extLst>
                  <a:ext uri="{FF2B5EF4-FFF2-40B4-BE49-F238E27FC236}">
                    <a16:creationId xmlns:a16="http://schemas.microsoft.com/office/drawing/2014/main" id="{9710E4FF-97BF-9C47-8AC4-EADEE23EA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96" name="Freeform 48">
                <a:extLst>
                  <a:ext uri="{FF2B5EF4-FFF2-40B4-BE49-F238E27FC236}">
                    <a16:creationId xmlns:a16="http://schemas.microsoft.com/office/drawing/2014/main" id="{01458645-0EBB-5C44-94F4-D780987B0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97" name="Text Box 49">
                <a:extLst>
                  <a:ext uri="{FF2B5EF4-FFF2-40B4-BE49-F238E27FC236}">
                    <a16:creationId xmlns:a16="http://schemas.microsoft.com/office/drawing/2014/main" id="{3D6988E5-9700-B743-845B-864542972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5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sp>
            <p:nvSpPr>
              <p:cNvPr id="334898" name="Rectangle 50">
                <a:extLst>
                  <a:ext uri="{FF2B5EF4-FFF2-40B4-BE49-F238E27FC236}">
                    <a16:creationId xmlns:a16="http://schemas.microsoft.com/office/drawing/2014/main" id="{34C7EDFC-C6FD-054C-8C8D-C202A711F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899" name="Text Box 51">
                <a:extLst>
                  <a:ext uri="{FF2B5EF4-FFF2-40B4-BE49-F238E27FC236}">
                    <a16:creationId xmlns:a16="http://schemas.microsoft.com/office/drawing/2014/main" id="{DEAAA355-0F1D-CD43-A802-A64717C8C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 </a:t>
                </a:r>
              </a:p>
            </p:txBody>
          </p:sp>
          <p:sp>
            <p:nvSpPr>
              <p:cNvPr id="334900" name="Rectangle 52">
                <a:extLst>
                  <a:ext uri="{FF2B5EF4-FFF2-40B4-BE49-F238E27FC236}">
                    <a16:creationId xmlns:a16="http://schemas.microsoft.com/office/drawing/2014/main" id="{35F11426-5080-4F4F-BC28-6E0F7EBFF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01" name="Oval 53">
                <a:extLst>
                  <a:ext uri="{FF2B5EF4-FFF2-40B4-BE49-F238E27FC236}">
                    <a16:creationId xmlns:a16="http://schemas.microsoft.com/office/drawing/2014/main" id="{95DA631E-3DC8-364C-8ABA-962FEE58A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902" name="Oval 54">
                <a:extLst>
                  <a:ext uri="{FF2B5EF4-FFF2-40B4-BE49-F238E27FC236}">
                    <a16:creationId xmlns:a16="http://schemas.microsoft.com/office/drawing/2014/main" id="{8B048FDE-9466-8548-8A5C-C145E989F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903" name="Freeform 55">
                <a:extLst>
                  <a:ext uri="{FF2B5EF4-FFF2-40B4-BE49-F238E27FC236}">
                    <a16:creationId xmlns:a16="http://schemas.microsoft.com/office/drawing/2014/main" id="{EDC80153-21D4-B34C-B3E6-90C59B9DE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9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04" name="Freeform 56">
                <a:extLst>
                  <a:ext uri="{FF2B5EF4-FFF2-40B4-BE49-F238E27FC236}">
                    <a16:creationId xmlns:a16="http://schemas.microsoft.com/office/drawing/2014/main" id="{D41D7073-D814-2B48-BB36-41E75AA01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05" name="Text Box 57">
                <a:extLst>
                  <a:ext uri="{FF2B5EF4-FFF2-40B4-BE49-F238E27FC236}">
                    <a16:creationId xmlns:a16="http://schemas.microsoft.com/office/drawing/2014/main" id="{29BC08CC-FC63-8546-81A1-1767B94F0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8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sp>
            <p:nvSpPr>
              <p:cNvPr id="334906" name="Rectangle 58">
                <a:extLst>
                  <a:ext uri="{FF2B5EF4-FFF2-40B4-BE49-F238E27FC236}">
                    <a16:creationId xmlns:a16="http://schemas.microsoft.com/office/drawing/2014/main" id="{C446FC7C-99E9-7C48-BF4E-ED6049C28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07" name="Text Box 59">
                <a:extLst>
                  <a:ext uri="{FF2B5EF4-FFF2-40B4-BE49-F238E27FC236}">
                    <a16:creationId xmlns:a16="http://schemas.microsoft.com/office/drawing/2014/main" id="{44D0C8BC-F62D-B74E-BB33-0688615928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5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 </a:t>
                </a:r>
              </a:p>
            </p:txBody>
          </p:sp>
          <p:sp>
            <p:nvSpPr>
              <p:cNvPr id="334908" name="Rectangle 60">
                <a:extLst>
                  <a:ext uri="{FF2B5EF4-FFF2-40B4-BE49-F238E27FC236}">
                    <a16:creationId xmlns:a16="http://schemas.microsoft.com/office/drawing/2014/main" id="{384322B5-BF12-FD4E-8497-8E839B09F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09" name="Oval 61">
                <a:extLst>
                  <a:ext uri="{FF2B5EF4-FFF2-40B4-BE49-F238E27FC236}">
                    <a16:creationId xmlns:a16="http://schemas.microsoft.com/office/drawing/2014/main" id="{0A80EC71-D524-9E4D-8EE2-F32F61A80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7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910" name="Oval 62">
                <a:extLst>
                  <a:ext uri="{FF2B5EF4-FFF2-40B4-BE49-F238E27FC236}">
                    <a16:creationId xmlns:a16="http://schemas.microsoft.com/office/drawing/2014/main" id="{55DA9FAD-27FE-B543-B92A-6BB337BC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911" name="Freeform 63">
                <a:extLst>
                  <a:ext uri="{FF2B5EF4-FFF2-40B4-BE49-F238E27FC236}">
                    <a16:creationId xmlns:a16="http://schemas.microsoft.com/office/drawing/2014/main" id="{4FB7497A-BB0D-A644-9D04-54594DF30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12" name="Freeform 64">
                <a:extLst>
                  <a:ext uri="{FF2B5EF4-FFF2-40B4-BE49-F238E27FC236}">
                    <a16:creationId xmlns:a16="http://schemas.microsoft.com/office/drawing/2014/main" id="{BEA68D7C-9774-CA47-8E02-916E47455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7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13" name="Text Box 65">
                <a:extLst>
                  <a:ext uri="{FF2B5EF4-FFF2-40B4-BE49-F238E27FC236}">
                    <a16:creationId xmlns:a16="http://schemas.microsoft.com/office/drawing/2014/main" id="{3215890A-5261-F24F-897F-8DC176116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sp>
            <p:nvSpPr>
              <p:cNvPr id="334914" name="Rectangle 66">
                <a:extLst>
                  <a:ext uri="{FF2B5EF4-FFF2-40B4-BE49-F238E27FC236}">
                    <a16:creationId xmlns:a16="http://schemas.microsoft.com/office/drawing/2014/main" id="{B16DEAAF-C8D4-F545-962C-9717EA593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15" name="Text Box 67">
                <a:extLst>
                  <a:ext uri="{FF2B5EF4-FFF2-40B4-BE49-F238E27FC236}">
                    <a16:creationId xmlns:a16="http://schemas.microsoft.com/office/drawing/2014/main" id="{C51F6B0E-F4C5-6349-B795-F07595D60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 </a:t>
                </a:r>
              </a:p>
            </p:txBody>
          </p:sp>
          <p:sp>
            <p:nvSpPr>
              <p:cNvPr id="334916" name="Rectangle 68">
                <a:extLst>
                  <a:ext uri="{FF2B5EF4-FFF2-40B4-BE49-F238E27FC236}">
                    <a16:creationId xmlns:a16="http://schemas.microsoft.com/office/drawing/2014/main" id="{6FD36709-AA38-5346-B18C-0CC0ED9E1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17" name="Oval 69">
                <a:extLst>
                  <a:ext uri="{FF2B5EF4-FFF2-40B4-BE49-F238E27FC236}">
                    <a16:creationId xmlns:a16="http://schemas.microsoft.com/office/drawing/2014/main" id="{775341CE-26E3-7F4E-9D1F-E3B801A5D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918" name="Oval 70">
                <a:extLst>
                  <a:ext uri="{FF2B5EF4-FFF2-40B4-BE49-F238E27FC236}">
                    <a16:creationId xmlns:a16="http://schemas.microsoft.com/office/drawing/2014/main" id="{0479BE9A-BD8A-3D4D-A25E-9D3DD3B32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919" name="Freeform 71">
                <a:extLst>
                  <a:ext uri="{FF2B5EF4-FFF2-40B4-BE49-F238E27FC236}">
                    <a16:creationId xmlns:a16="http://schemas.microsoft.com/office/drawing/2014/main" id="{9C019702-E9D4-F445-89D2-8023E958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20" name="Freeform 72">
                <a:extLst>
                  <a:ext uri="{FF2B5EF4-FFF2-40B4-BE49-F238E27FC236}">
                    <a16:creationId xmlns:a16="http://schemas.microsoft.com/office/drawing/2014/main" id="{85163B1B-4212-354D-A63A-B2EF5C3B5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8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21" name="Freeform 73">
                <a:extLst>
                  <a:ext uri="{FF2B5EF4-FFF2-40B4-BE49-F238E27FC236}">
                    <a16:creationId xmlns:a16="http://schemas.microsoft.com/office/drawing/2014/main" id="{EDAB8CAE-C306-1C46-BD4F-7750C497B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" y="2582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22" name="Line 74">
                <a:extLst>
                  <a:ext uri="{FF2B5EF4-FFF2-40B4-BE49-F238E27FC236}">
                    <a16:creationId xmlns:a16="http://schemas.microsoft.com/office/drawing/2014/main" id="{1A4FF155-EE7D-5A42-AED8-23496E34D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" y="2774"/>
                <a:ext cx="96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34923" name="Group 75">
            <a:extLst>
              <a:ext uri="{FF2B5EF4-FFF2-40B4-BE49-F238E27FC236}">
                <a16:creationId xmlns:a16="http://schemas.microsoft.com/office/drawing/2014/main" id="{3808DFF6-4F91-8241-89A5-65E5A2247269}"/>
              </a:ext>
            </a:extLst>
          </p:cNvPr>
          <p:cNvGrpSpPr>
            <a:grpSpLocks/>
          </p:cNvGrpSpPr>
          <p:nvPr/>
        </p:nvGrpSpPr>
        <p:grpSpPr bwMode="auto">
          <a:xfrm>
            <a:off x="2589213" y="4403725"/>
            <a:ext cx="912812" cy="1009650"/>
            <a:chOff x="671" y="3552"/>
            <a:chExt cx="575" cy="636"/>
          </a:xfrm>
        </p:grpSpPr>
        <p:sp>
          <p:nvSpPr>
            <p:cNvPr id="334924" name="Freeform 76">
              <a:extLst>
                <a:ext uri="{FF2B5EF4-FFF2-40B4-BE49-F238E27FC236}">
                  <a16:creationId xmlns:a16="http://schemas.microsoft.com/office/drawing/2014/main" id="{F32500B3-A50A-D946-BD76-2D7F40019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4925" name="Text Box 77">
              <a:extLst>
                <a:ext uri="{FF2B5EF4-FFF2-40B4-BE49-F238E27FC236}">
                  <a16:creationId xmlns:a16="http://schemas.microsoft.com/office/drawing/2014/main" id="{5C8C872D-287F-BF4D-937C-208141D0F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3936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4926" name="Line 78">
              <a:extLst>
                <a:ext uri="{FF2B5EF4-FFF2-40B4-BE49-F238E27FC236}">
                  <a16:creationId xmlns:a16="http://schemas.microsoft.com/office/drawing/2014/main" id="{3D15620D-D16D-EB4B-B015-8C670D5A6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" y="3946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4927" name="Group 79">
            <a:extLst>
              <a:ext uri="{FF2B5EF4-FFF2-40B4-BE49-F238E27FC236}">
                <a16:creationId xmlns:a16="http://schemas.microsoft.com/office/drawing/2014/main" id="{249E274C-CC2E-3247-BEA9-85645AA0FD11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2687638"/>
            <a:ext cx="6175375" cy="1454150"/>
            <a:chOff x="882" y="2471"/>
            <a:chExt cx="3890" cy="916"/>
          </a:xfrm>
        </p:grpSpPr>
        <p:sp>
          <p:nvSpPr>
            <p:cNvPr id="334928" name="Freeform 80">
              <a:extLst>
                <a:ext uri="{FF2B5EF4-FFF2-40B4-BE49-F238E27FC236}">
                  <a16:creationId xmlns:a16="http://schemas.microsoft.com/office/drawing/2014/main" id="{A8667581-CA60-4647-A879-D8B0C9880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 cmpd="sng">
              <a:solidFill>
                <a:srgbClr val="C28F00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4929" name="Freeform 81">
              <a:extLst>
                <a:ext uri="{FF2B5EF4-FFF2-40B4-BE49-F238E27FC236}">
                  <a16:creationId xmlns:a16="http://schemas.microsoft.com/office/drawing/2014/main" id="{1D3E4E0A-BB16-7246-BDEE-B910F3606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4930" name="Freeform 82">
              <a:extLst>
                <a:ext uri="{FF2B5EF4-FFF2-40B4-BE49-F238E27FC236}">
                  <a16:creationId xmlns:a16="http://schemas.microsoft.com/office/drawing/2014/main" id="{676A5092-06F5-1348-B7B2-EE271DDCC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4931" name="Freeform 83">
              <a:extLst>
                <a:ext uri="{FF2B5EF4-FFF2-40B4-BE49-F238E27FC236}">
                  <a16:creationId xmlns:a16="http://schemas.microsoft.com/office/drawing/2014/main" id="{7BF01D6A-2D71-DD4A-9A32-E837AAA93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34932" name="Text Box 84">
            <a:extLst>
              <a:ext uri="{FF2B5EF4-FFF2-40B4-BE49-F238E27FC236}">
                <a16:creationId xmlns:a16="http://schemas.microsoft.com/office/drawing/2014/main" id="{55E15614-B029-7342-AC7B-1047AF80F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5626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 1</a:t>
            </a:r>
            <a:r>
              <a:rPr kumimoji="1" lang="zh-CN" altLang="en-US" sz="24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、2</a:t>
            </a:r>
            <a:r>
              <a:rPr kumimoji="1" lang="zh-CN" altLang="en-US" sz="24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、3</a:t>
            </a:r>
            <a:r>
              <a:rPr kumimoji="1" lang="zh-CN" altLang="en-US" sz="24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、4</a:t>
            </a:r>
            <a:r>
              <a:rPr kumimoji="1" lang="zh-CN" altLang="en-US" sz="24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优先级按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降序排列</a:t>
            </a:r>
          </a:p>
        </p:txBody>
      </p:sp>
      <p:grpSp>
        <p:nvGrpSpPr>
          <p:cNvPr id="334951" name="Group 103">
            <a:extLst>
              <a:ext uri="{FF2B5EF4-FFF2-40B4-BE49-F238E27FC236}">
                <a16:creationId xmlns:a16="http://schemas.microsoft.com/office/drawing/2014/main" id="{524CF2D7-59F6-E145-AFBC-4D69933DA32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096000"/>
            <a:ext cx="7315200" cy="457200"/>
            <a:chOff x="624" y="3840"/>
            <a:chExt cx="4608" cy="288"/>
          </a:xfrm>
        </p:grpSpPr>
        <p:sp>
          <p:nvSpPr>
            <p:cNvPr id="334934" name="Text Box 86">
              <a:extLst>
                <a:ext uri="{FF2B5EF4-FFF2-40B4-BE49-F238E27FC236}">
                  <a16:creationId xmlns:a16="http://schemas.microsoft.com/office/drawing/2014/main" id="{B3E7382B-97E5-9D45-9ED1-52632D190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840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4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1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有请求      即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400" b="1" i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0</a:t>
              </a:r>
            </a:p>
          </p:txBody>
        </p:sp>
        <p:sp>
          <p:nvSpPr>
            <p:cNvPr id="334935" name="Line 87">
              <a:extLst>
                <a:ext uri="{FF2B5EF4-FFF2-40B4-BE49-F238E27FC236}">
                  <a16:creationId xmlns:a16="http://schemas.microsoft.com/office/drawing/2014/main" id="{F0F18CD5-1623-6442-9315-5F2B99B36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888"/>
              <a:ext cx="4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4936" name="Group 88">
            <a:extLst>
              <a:ext uri="{FF2B5EF4-FFF2-40B4-BE49-F238E27FC236}">
                <a16:creationId xmlns:a16="http://schemas.microsoft.com/office/drawing/2014/main" id="{46ECC56A-FF63-2E40-80EE-0139B2092D69}"/>
              </a:ext>
            </a:extLst>
          </p:cNvPr>
          <p:cNvGrpSpPr>
            <a:grpSpLocks/>
          </p:cNvGrpSpPr>
          <p:nvPr/>
        </p:nvGrpSpPr>
        <p:grpSpPr bwMode="auto">
          <a:xfrm>
            <a:off x="2047876" y="4102100"/>
            <a:ext cx="8467725" cy="306388"/>
            <a:chOff x="330" y="2584"/>
            <a:chExt cx="5334" cy="193"/>
          </a:xfrm>
        </p:grpSpPr>
        <p:grpSp>
          <p:nvGrpSpPr>
            <p:cNvPr id="334937" name="Group 89">
              <a:extLst>
                <a:ext uri="{FF2B5EF4-FFF2-40B4-BE49-F238E27FC236}">
                  <a16:creationId xmlns:a16="http://schemas.microsoft.com/office/drawing/2014/main" id="{B43302E2-769B-5849-83ED-7764A13BE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613"/>
              <a:ext cx="4122" cy="4"/>
              <a:chOff x="776" y="2613"/>
              <a:chExt cx="4122" cy="4"/>
            </a:xfrm>
          </p:grpSpPr>
          <p:sp>
            <p:nvSpPr>
              <p:cNvPr id="334938" name="Freeform 90">
                <a:extLst>
                  <a:ext uri="{FF2B5EF4-FFF2-40B4-BE49-F238E27FC236}">
                    <a16:creationId xmlns:a16="http://schemas.microsoft.com/office/drawing/2014/main" id="{5BC24CE2-2783-C744-B966-13300B4E6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39" name="Freeform 91">
                <a:extLst>
                  <a:ext uri="{FF2B5EF4-FFF2-40B4-BE49-F238E27FC236}">
                    <a16:creationId xmlns:a16="http://schemas.microsoft.com/office/drawing/2014/main" id="{1B1DBFF2-CEFC-F348-8292-6B8645FD1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mpd="sng">
                <a:solidFill>
                  <a:srgbClr val="C28F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40" name="Freeform 92">
                <a:extLst>
                  <a:ext uri="{FF2B5EF4-FFF2-40B4-BE49-F238E27FC236}">
                    <a16:creationId xmlns:a16="http://schemas.microsoft.com/office/drawing/2014/main" id="{7B1A7B9E-C926-BE42-A721-1D6814B8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9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41" name="Freeform 93">
                <a:extLst>
                  <a:ext uri="{FF2B5EF4-FFF2-40B4-BE49-F238E27FC236}">
                    <a16:creationId xmlns:a16="http://schemas.microsoft.com/office/drawing/2014/main" id="{B9D70430-C384-164D-909E-467E4245E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mpd="sng">
                <a:solidFill>
                  <a:srgbClr val="C28F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42" name="Freeform 94">
                <a:extLst>
                  <a:ext uri="{FF2B5EF4-FFF2-40B4-BE49-F238E27FC236}">
                    <a16:creationId xmlns:a16="http://schemas.microsoft.com/office/drawing/2014/main" id="{147A196E-9039-0442-B2C2-513FC6F0B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43" name="Freeform 95">
                <a:extLst>
                  <a:ext uri="{FF2B5EF4-FFF2-40B4-BE49-F238E27FC236}">
                    <a16:creationId xmlns:a16="http://schemas.microsoft.com/office/drawing/2014/main" id="{634CBEC9-0D53-2F47-87EA-85BC78C0F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mpd="sng">
                <a:solidFill>
                  <a:srgbClr val="C28F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44" name="Freeform 96">
                <a:extLst>
                  <a:ext uri="{FF2B5EF4-FFF2-40B4-BE49-F238E27FC236}">
                    <a16:creationId xmlns:a16="http://schemas.microsoft.com/office/drawing/2014/main" id="{9C592564-D5FE-2E46-9C88-C55AC0AD6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8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mpd="sng">
                <a:solidFill>
                  <a:srgbClr val="C28F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4945" name="Group 97">
              <a:extLst>
                <a:ext uri="{FF2B5EF4-FFF2-40B4-BE49-F238E27FC236}">
                  <a16:creationId xmlns:a16="http://schemas.microsoft.com/office/drawing/2014/main" id="{CC33DBB5-3845-2142-9BC6-B1D174E21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" y="2584"/>
              <a:ext cx="144" cy="193"/>
              <a:chOff x="336" y="3168"/>
              <a:chExt cx="144" cy="193"/>
            </a:xfrm>
          </p:grpSpPr>
          <p:sp>
            <p:nvSpPr>
              <p:cNvPr id="334946" name="Freeform 98">
                <a:extLst>
                  <a:ext uri="{FF2B5EF4-FFF2-40B4-BE49-F238E27FC236}">
                    <a16:creationId xmlns:a16="http://schemas.microsoft.com/office/drawing/2014/main" id="{62EBDBFE-FBAA-CF4F-ABF7-0F24848CD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3168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4947" name="Line 99">
                <a:extLst>
                  <a:ext uri="{FF2B5EF4-FFF2-40B4-BE49-F238E27FC236}">
                    <a16:creationId xmlns:a16="http://schemas.microsoft.com/office/drawing/2014/main" id="{5AEF229E-0217-454E-BA73-051471E33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96" cy="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4948" name="Freeform 100">
              <a:extLst>
                <a:ext uri="{FF2B5EF4-FFF2-40B4-BE49-F238E27FC236}">
                  <a16:creationId xmlns:a16="http://schemas.microsoft.com/office/drawing/2014/main" id="{C433B52D-EA0C-914E-B295-E6EA61470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" y="2613"/>
              <a:ext cx="477" cy="3"/>
            </a:xfrm>
            <a:custGeom>
              <a:avLst/>
              <a:gdLst>
                <a:gd name="T0" fmla="*/ 0 w 477"/>
                <a:gd name="T1" fmla="*/ 3 h 3"/>
                <a:gd name="T2" fmla="*/ 477 w 47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7" h="3">
                  <a:moveTo>
                    <a:pt x="0" y="3"/>
                  </a:moveTo>
                  <a:lnTo>
                    <a:pt x="477" y="0"/>
                  </a:lnTo>
                </a:path>
              </a:pathLst>
            </a:custGeom>
            <a:noFill/>
            <a:ln w="38100" cmpd="sng">
              <a:solidFill>
                <a:srgbClr val="CC99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34949" name="AutoShape 10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0067020-2835-ED46-8463-7CB3646F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22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33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33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33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autoUpdateAnimBg="0"/>
      <p:bldP spid="334852" grpId="0" autoUpdateAnimBg="0"/>
      <p:bldP spid="334853" grpId="0" autoUpdateAnimBg="0"/>
      <p:bldP spid="334854" grpId="0" autoUpdateAnimBg="0"/>
      <p:bldP spid="334857" grpId="0" autoUpdateAnimBg="0"/>
      <p:bldP spid="33493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874" name="Group 2">
            <a:extLst>
              <a:ext uri="{FF2B5EF4-FFF2-40B4-BE49-F238E27FC236}">
                <a16:creationId xmlns:a16="http://schemas.microsoft.com/office/drawing/2014/main" id="{2C6D57C3-631B-E34F-852E-EAD1FB1FFD86}"/>
              </a:ext>
            </a:extLst>
          </p:cNvPr>
          <p:cNvGrpSpPr>
            <a:grpSpLocks/>
          </p:cNvGrpSpPr>
          <p:nvPr/>
        </p:nvGrpSpPr>
        <p:grpSpPr bwMode="auto">
          <a:xfrm>
            <a:off x="2665413" y="2438401"/>
            <a:ext cx="7556500" cy="811213"/>
            <a:chOff x="719" y="1536"/>
            <a:chExt cx="4760" cy="511"/>
          </a:xfrm>
        </p:grpSpPr>
        <p:sp>
          <p:nvSpPr>
            <p:cNvPr id="335875" name="Text Box 3">
              <a:extLst>
                <a:ext uri="{FF2B5EF4-FFF2-40B4-BE49-F238E27FC236}">
                  <a16:creationId xmlns:a16="http://schemas.microsoft.com/office/drawing/2014/main" id="{7436EEDF-EDB1-5642-8390-1D06371E3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17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5876" name="Rectangle 4">
              <a:extLst>
                <a:ext uri="{FF2B5EF4-FFF2-40B4-BE49-F238E27FC236}">
                  <a16:creationId xmlns:a16="http://schemas.microsoft.com/office/drawing/2014/main" id="{D7737760-06AD-6048-BD42-36BC3171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877" name="Oval 5">
              <a:extLst>
                <a:ext uri="{FF2B5EF4-FFF2-40B4-BE49-F238E27FC236}">
                  <a16:creationId xmlns:a16="http://schemas.microsoft.com/office/drawing/2014/main" id="{7CC5E6F8-DD03-634F-9615-38B161DB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5878" name="Freeform 6">
              <a:extLst>
                <a:ext uri="{FF2B5EF4-FFF2-40B4-BE49-F238E27FC236}">
                  <a16:creationId xmlns:a16="http://schemas.microsoft.com/office/drawing/2014/main" id="{7F2FB9E6-547B-B94A-811F-E373BBC02C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6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879" name="Text Box 7">
              <a:extLst>
                <a:ext uri="{FF2B5EF4-FFF2-40B4-BE49-F238E27FC236}">
                  <a16:creationId xmlns:a16="http://schemas.microsoft.com/office/drawing/2014/main" id="{33E56DD9-1B09-034E-A0A1-A8080E869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" y="1536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5880" name="Text Box 8">
              <a:extLst>
                <a:ext uri="{FF2B5EF4-FFF2-40B4-BE49-F238E27FC236}">
                  <a16:creationId xmlns:a16="http://schemas.microsoft.com/office/drawing/2014/main" id="{BA2046F4-D1D7-5C40-8980-250A1FA60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17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5881" name="Rectangle 9">
              <a:extLst>
                <a:ext uri="{FF2B5EF4-FFF2-40B4-BE49-F238E27FC236}">
                  <a16:creationId xmlns:a16="http://schemas.microsoft.com/office/drawing/2014/main" id="{069B25CE-FC6E-D147-8752-6DB746A44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882" name="Oval 10">
              <a:extLst>
                <a:ext uri="{FF2B5EF4-FFF2-40B4-BE49-F238E27FC236}">
                  <a16:creationId xmlns:a16="http://schemas.microsoft.com/office/drawing/2014/main" id="{7438B86E-8D94-C44A-9B07-10478152E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5883" name="Freeform 11">
              <a:extLst>
                <a:ext uri="{FF2B5EF4-FFF2-40B4-BE49-F238E27FC236}">
                  <a16:creationId xmlns:a16="http://schemas.microsoft.com/office/drawing/2014/main" id="{ED5D20A9-3BE9-7441-AD1B-0736790010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09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884" name="Text Box 12">
              <a:extLst>
                <a:ext uri="{FF2B5EF4-FFF2-40B4-BE49-F238E27FC236}">
                  <a16:creationId xmlns:a16="http://schemas.microsoft.com/office/drawing/2014/main" id="{0259B477-B36E-FD4B-9E9A-FC5FD3CA4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536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35885" name="Text Box 13">
              <a:extLst>
                <a:ext uri="{FF2B5EF4-FFF2-40B4-BE49-F238E27FC236}">
                  <a16:creationId xmlns:a16="http://schemas.microsoft.com/office/drawing/2014/main" id="{65B675C0-9CCD-5449-A434-418C7EF3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7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5886" name="Rectangle 14">
              <a:extLst>
                <a:ext uri="{FF2B5EF4-FFF2-40B4-BE49-F238E27FC236}">
                  <a16:creationId xmlns:a16="http://schemas.microsoft.com/office/drawing/2014/main" id="{0880506C-1CBC-A244-AE84-8A0B7690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887" name="Oval 15">
              <a:extLst>
                <a:ext uri="{FF2B5EF4-FFF2-40B4-BE49-F238E27FC236}">
                  <a16:creationId xmlns:a16="http://schemas.microsoft.com/office/drawing/2014/main" id="{ACE7A215-6DB0-714B-8A0C-9DCD89E3A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5888" name="Freeform 16">
              <a:extLst>
                <a:ext uri="{FF2B5EF4-FFF2-40B4-BE49-F238E27FC236}">
                  <a16:creationId xmlns:a16="http://schemas.microsoft.com/office/drawing/2014/main" id="{99BC0F2B-E133-A247-A5C6-6EFF7DE68A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05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889" name="Text Box 17">
              <a:extLst>
                <a:ext uri="{FF2B5EF4-FFF2-40B4-BE49-F238E27FC236}">
                  <a16:creationId xmlns:a16="http://schemas.microsoft.com/office/drawing/2014/main" id="{684B83A4-ED80-3648-AE82-24E6F000B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1536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35890" name="Text Box 18">
              <a:extLst>
                <a:ext uri="{FF2B5EF4-FFF2-40B4-BE49-F238E27FC236}">
                  <a16:creationId xmlns:a16="http://schemas.microsoft.com/office/drawing/2014/main" id="{3F7E774D-E4E7-9F4E-8F2E-5EEC186FD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6" y="17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5891" name="Rectangle 19">
              <a:extLst>
                <a:ext uri="{FF2B5EF4-FFF2-40B4-BE49-F238E27FC236}">
                  <a16:creationId xmlns:a16="http://schemas.microsoft.com/office/drawing/2014/main" id="{A69636B7-E3D8-D642-B443-FB18D760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892" name="Oval 20">
              <a:extLst>
                <a:ext uri="{FF2B5EF4-FFF2-40B4-BE49-F238E27FC236}">
                  <a16:creationId xmlns:a16="http://schemas.microsoft.com/office/drawing/2014/main" id="{61E8007F-32ED-A648-AFD2-28D956D3B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5893" name="Freeform 21">
              <a:extLst>
                <a:ext uri="{FF2B5EF4-FFF2-40B4-BE49-F238E27FC236}">
                  <a16:creationId xmlns:a16="http://schemas.microsoft.com/office/drawing/2014/main" id="{7A1DFC61-21F4-1C4A-8540-1977977DE8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95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894" name="Text Box 22">
              <a:extLst>
                <a:ext uri="{FF2B5EF4-FFF2-40B4-BE49-F238E27FC236}">
                  <a16:creationId xmlns:a16="http://schemas.microsoft.com/office/drawing/2014/main" id="{9FBE610D-14D4-3C40-9DBF-DF2DF5CC3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1536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335895" name="Group 23">
            <a:extLst>
              <a:ext uri="{FF2B5EF4-FFF2-40B4-BE49-F238E27FC236}">
                <a16:creationId xmlns:a16="http://schemas.microsoft.com/office/drawing/2014/main" id="{7DFA6F4F-2532-F644-A99E-127B0DD3CFC2}"/>
              </a:ext>
            </a:extLst>
          </p:cNvPr>
          <p:cNvGrpSpPr>
            <a:grpSpLocks/>
          </p:cNvGrpSpPr>
          <p:nvPr/>
        </p:nvGrpSpPr>
        <p:grpSpPr bwMode="auto">
          <a:xfrm>
            <a:off x="2665414" y="3457575"/>
            <a:ext cx="7088187" cy="476250"/>
            <a:chOff x="719" y="2178"/>
            <a:chExt cx="4465" cy="300"/>
          </a:xfrm>
        </p:grpSpPr>
        <p:sp>
          <p:nvSpPr>
            <p:cNvPr id="335896" name="Text Box 24">
              <a:extLst>
                <a:ext uri="{FF2B5EF4-FFF2-40B4-BE49-F238E27FC236}">
                  <a16:creationId xmlns:a16="http://schemas.microsoft.com/office/drawing/2014/main" id="{E223B57D-DD8C-3D47-AA0C-FF46D9877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222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35897" name="Rectangle 25">
              <a:extLst>
                <a:ext uri="{FF2B5EF4-FFF2-40B4-BE49-F238E27FC236}">
                  <a16:creationId xmlns:a16="http://schemas.microsoft.com/office/drawing/2014/main" id="{822131FE-6078-3840-B650-8D919EE61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898" name="Oval 26">
              <a:extLst>
                <a:ext uri="{FF2B5EF4-FFF2-40B4-BE49-F238E27FC236}">
                  <a16:creationId xmlns:a16="http://schemas.microsoft.com/office/drawing/2014/main" id="{58BFA42D-5E08-1B42-AF8D-8A970649A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5899" name="Text Box 27">
              <a:extLst>
                <a:ext uri="{FF2B5EF4-FFF2-40B4-BE49-F238E27FC236}">
                  <a16:creationId xmlns:a16="http://schemas.microsoft.com/office/drawing/2014/main" id="{38D42A99-B276-DE46-8D41-4AED40F50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222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35900" name="Rectangle 28">
              <a:extLst>
                <a:ext uri="{FF2B5EF4-FFF2-40B4-BE49-F238E27FC236}">
                  <a16:creationId xmlns:a16="http://schemas.microsoft.com/office/drawing/2014/main" id="{97EA3EEF-0C93-D444-97BD-1C30D4212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01" name="Oval 29">
              <a:extLst>
                <a:ext uri="{FF2B5EF4-FFF2-40B4-BE49-F238E27FC236}">
                  <a16:creationId xmlns:a16="http://schemas.microsoft.com/office/drawing/2014/main" id="{1CD03EFB-173D-5047-82A1-02C969E8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5902" name="Text Box 30">
              <a:extLst>
                <a:ext uri="{FF2B5EF4-FFF2-40B4-BE49-F238E27FC236}">
                  <a16:creationId xmlns:a16="http://schemas.microsoft.com/office/drawing/2014/main" id="{1556AE2A-66DE-6E45-BC30-9802C9CF8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222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35903" name="Rectangle 31">
              <a:extLst>
                <a:ext uri="{FF2B5EF4-FFF2-40B4-BE49-F238E27FC236}">
                  <a16:creationId xmlns:a16="http://schemas.microsoft.com/office/drawing/2014/main" id="{74B3944F-093D-2148-A73A-8EA19108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04" name="Oval 32">
              <a:extLst>
                <a:ext uri="{FF2B5EF4-FFF2-40B4-BE49-F238E27FC236}">
                  <a16:creationId xmlns:a16="http://schemas.microsoft.com/office/drawing/2014/main" id="{8E6D2C06-BDD2-DB4B-899A-4B64D1416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5905" name="Text Box 33">
              <a:extLst>
                <a:ext uri="{FF2B5EF4-FFF2-40B4-BE49-F238E27FC236}">
                  <a16:creationId xmlns:a16="http://schemas.microsoft.com/office/drawing/2014/main" id="{A89A1B83-8EFF-B44E-9078-D9ABEB126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222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35906" name="Rectangle 34">
              <a:extLst>
                <a:ext uri="{FF2B5EF4-FFF2-40B4-BE49-F238E27FC236}">
                  <a16:creationId xmlns:a16="http://schemas.microsoft.com/office/drawing/2014/main" id="{87E50B94-4591-1C4D-84AD-4BDF4B1A1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07" name="Oval 35">
              <a:extLst>
                <a:ext uri="{FF2B5EF4-FFF2-40B4-BE49-F238E27FC236}">
                  <a16:creationId xmlns:a16="http://schemas.microsoft.com/office/drawing/2014/main" id="{F3399590-667D-5440-B066-629C42773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5908" name="Group 36">
            <a:extLst>
              <a:ext uri="{FF2B5EF4-FFF2-40B4-BE49-F238E27FC236}">
                <a16:creationId xmlns:a16="http://schemas.microsoft.com/office/drawing/2014/main" id="{A7CBBDDA-BF5D-F740-8F05-AA7A5A0BA475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3243263"/>
            <a:ext cx="6175375" cy="228600"/>
            <a:chOff x="1008" y="2043"/>
            <a:chExt cx="3890" cy="144"/>
          </a:xfrm>
        </p:grpSpPr>
        <p:sp>
          <p:nvSpPr>
            <p:cNvPr id="335909" name="Freeform 37">
              <a:extLst>
                <a:ext uri="{FF2B5EF4-FFF2-40B4-BE49-F238E27FC236}">
                  <a16:creationId xmlns:a16="http://schemas.microsoft.com/office/drawing/2014/main" id="{070765C8-FC18-3B45-B2A8-8C397820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10" name="Freeform 38">
              <a:extLst>
                <a:ext uri="{FF2B5EF4-FFF2-40B4-BE49-F238E27FC236}">
                  <a16:creationId xmlns:a16="http://schemas.microsoft.com/office/drawing/2014/main" id="{52C33911-36A6-DF42-822E-1AA37E3F6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11" name="Freeform 39">
              <a:extLst>
                <a:ext uri="{FF2B5EF4-FFF2-40B4-BE49-F238E27FC236}">
                  <a16:creationId xmlns:a16="http://schemas.microsoft.com/office/drawing/2014/main" id="{E5C4E42B-BCE0-2B45-A233-D149DBBD2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12" name="Freeform 40">
              <a:extLst>
                <a:ext uri="{FF2B5EF4-FFF2-40B4-BE49-F238E27FC236}">
                  <a16:creationId xmlns:a16="http://schemas.microsoft.com/office/drawing/2014/main" id="{A63A8C25-FCAB-D149-BD8C-8210AB945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5913" name="Group 41">
            <a:extLst>
              <a:ext uri="{FF2B5EF4-FFF2-40B4-BE49-F238E27FC236}">
                <a16:creationId xmlns:a16="http://schemas.microsoft.com/office/drawing/2014/main" id="{3A0137C3-57D5-1C48-9920-E179E2887A39}"/>
              </a:ext>
            </a:extLst>
          </p:cNvPr>
          <p:cNvGrpSpPr>
            <a:grpSpLocks/>
          </p:cNvGrpSpPr>
          <p:nvPr/>
        </p:nvGrpSpPr>
        <p:grpSpPr bwMode="auto">
          <a:xfrm>
            <a:off x="3363913" y="3886200"/>
            <a:ext cx="7161212" cy="400050"/>
            <a:chOff x="1159" y="2448"/>
            <a:chExt cx="4511" cy="252"/>
          </a:xfrm>
        </p:grpSpPr>
        <p:sp>
          <p:nvSpPr>
            <p:cNvPr id="335914" name="Freeform 42">
              <a:extLst>
                <a:ext uri="{FF2B5EF4-FFF2-40B4-BE49-F238E27FC236}">
                  <a16:creationId xmlns:a16="http://schemas.microsoft.com/office/drawing/2014/main" id="{96DAD0AE-06B5-2141-B6B2-AC600E9F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129 h 129"/>
                <a:gd name="T4" fmla="*/ 384 w 384"/>
                <a:gd name="T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15" name="Text Box 43">
              <a:extLst>
                <a:ext uri="{FF2B5EF4-FFF2-40B4-BE49-F238E27FC236}">
                  <a16:creationId xmlns:a16="http://schemas.microsoft.com/office/drawing/2014/main" id="{1F333F1D-4573-6D4D-B29A-5CFCB3FE3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2448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5916" name="Freeform 44">
              <a:extLst>
                <a:ext uri="{FF2B5EF4-FFF2-40B4-BE49-F238E27FC236}">
                  <a16:creationId xmlns:a16="http://schemas.microsoft.com/office/drawing/2014/main" id="{D89A5FA0-C722-B44B-8136-3BCF64AA7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129 h 129"/>
                <a:gd name="T4" fmla="*/ 384 w 384"/>
                <a:gd name="T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17" name="Text Box 45">
              <a:extLst>
                <a:ext uri="{FF2B5EF4-FFF2-40B4-BE49-F238E27FC236}">
                  <a16:creationId xmlns:a16="http://schemas.microsoft.com/office/drawing/2014/main" id="{DB2AB766-8B33-7946-A1ED-4C788CB6F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2448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35918" name="Freeform 46">
              <a:extLst>
                <a:ext uri="{FF2B5EF4-FFF2-40B4-BE49-F238E27FC236}">
                  <a16:creationId xmlns:a16="http://schemas.microsoft.com/office/drawing/2014/main" id="{63BF7570-69AD-8B41-9B65-9D32C66BD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129 h 129"/>
                <a:gd name="T4" fmla="*/ 384 w 384"/>
                <a:gd name="T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19" name="Text Box 47">
              <a:extLst>
                <a:ext uri="{FF2B5EF4-FFF2-40B4-BE49-F238E27FC236}">
                  <a16:creationId xmlns:a16="http://schemas.microsoft.com/office/drawing/2014/main" id="{D5BEB3A4-0818-0E49-9450-C6DCEDE53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448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35920" name="Freeform 48">
              <a:extLst>
                <a:ext uri="{FF2B5EF4-FFF2-40B4-BE49-F238E27FC236}">
                  <a16:creationId xmlns:a16="http://schemas.microsoft.com/office/drawing/2014/main" id="{BFC6D26F-FE1B-F848-B4AD-3CE7CD2E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129 h 129"/>
                <a:gd name="T4" fmla="*/ 384 w 384"/>
                <a:gd name="T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21" name="Text Box 49">
              <a:extLst>
                <a:ext uri="{FF2B5EF4-FFF2-40B4-BE49-F238E27FC236}">
                  <a16:creationId xmlns:a16="http://schemas.microsoft.com/office/drawing/2014/main" id="{83713FE7-DFF4-4246-A058-72CE7B533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" y="2448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335922" name="Group 50">
            <a:extLst>
              <a:ext uri="{FF2B5EF4-FFF2-40B4-BE49-F238E27FC236}">
                <a16:creationId xmlns:a16="http://schemas.microsoft.com/office/drawing/2014/main" id="{8F600381-77B4-F443-A1D5-500D23DFC61D}"/>
              </a:ext>
            </a:extLst>
          </p:cNvPr>
          <p:cNvGrpSpPr>
            <a:grpSpLocks/>
          </p:cNvGrpSpPr>
          <p:nvPr/>
        </p:nvGrpSpPr>
        <p:grpSpPr bwMode="auto">
          <a:xfrm>
            <a:off x="1971676" y="3917950"/>
            <a:ext cx="8543925" cy="2730500"/>
            <a:chOff x="282" y="2468"/>
            <a:chExt cx="5382" cy="1720"/>
          </a:xfrm>
        </p:grpSpPr>
        <p:grpSp>
          <p:nvGrpSpPr>
            <p:cNvPr id="335923" name="Group 51">
              <a:extLst>
                <a:ext uri="{FF2B5EF4-FFF2-40B4-BE49-F238E27FC236}">
                  <a16:creationId xmlns:a16="http://schemas.microsoft.com/office/drawing/2014/main" id="{C1295329-B7BA-BF46-BB7B-0D4588E63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" y="2468"/>
              <a:ext cx="5334" cy="1720"/>
              <a:chOff x="330" y="2468"/>
              <a:chExt cx="5334" cy="1720"/>
            </a:xfrm>
          </p:grpSpPr>
          <p:grpSp>
            <p:nvGrpSpPr>
              <p:cNvPr id="335924" name="Group 52">
                <a:extLst>
                  <a:ext uri="{FF2B5EF4-FFF2-40B4-BE49-F238E27FC236}">
                    <a16:creationId xmlns:a16="http://schemas.microsoft.com/office/drawing/2014/main" id="{C249047A-0880-ED48-B832-D76184F04D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" y="3130"/>
                <a:ext cx="5334" cy="1058"/>
                <a:chOff x="330" y="3130"/>
                <a:chExt cx="5334" cy="1058"/>
              </a:xfrm>
            </p:grpSpPr>
            <p:sp>
              <p:nvSpPr>
                <p:cNvPr id="335925" name="Freeform 53">
                  <a:extLst>
                    <a:ext uri="{FF2B5EF4-FFF2-40B4-BE49-F238E27FC236}">
                      <a16:creationId xmlns:a16="http://schemas.microsoft.com/office/drawing/2014/main" id="{1663424D-8755-8B4D-9D9E-ACB449A374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26" name="Text Box 54">
                  <a:extLst>
                    <a:ext uri="{FF2B5EF4-FFF2-40B4-BE49-F238E27FC236}">
                      <a16:creationId xmlns:a16="http://schemas.microsoft.com/office/drawing/2014/main" id="{E837BCCC-0190-B449-9009-3257FF3931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" y="3936"/>
                  <a:ext cx="57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INTR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35927" name="Line 55">
                  <a:extLst>
                    <a:ext uri="{FF2B5EF4-FFF2-40B4-BE49-F238E27FC236}">
                      <a16:creationId xmlns:a16="http://schemas.microsoft.com/office/drawing/2014/main" id="{BBA7259B-18DF-E140-8D6C-88DD842D9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9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28" name="Freeform 56">
                  <a:extLst>
                    <a:ext uri="{FF2B5EF4-FFF2-40B4-BE49-F238E27FC236}">
                      <a16:creationId xmlns:a16="http://schemas.microsoft.com/office/drawing/2014/main" id="{1D049A08-DBF5-DA47-9009-E67A71562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7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29" name="Text Box 57">
                  <a:extLst>
                    <a:ext uri="{FF2B5EF4-FFF2-40B4-BE49-F238E27FC236}">
                      <a16:creationId xmlns:a16="http://schemas.microsoft.com/office/drawing/2014/main" id="{D87658DA-3B53-D64F-B28D-26AAEE3808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8" y="3936"/>
                  <a:ext cx="57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INTR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35930" name="Line 58">
                  <a:extLst>
                    <a:ext uri="{FF2B5EF4-FFF2-40B4-BE49-F238E27FC236}">
                      <a16:creationId xmlns:a16="http://schemas.microsoft.com/office/drawing/2014/main" id="{1DCC9BDD-37BE-FB4D-A634-2A49F1FEB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36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31" name="Freeform 59">
                  <a:extLst>
                    <a:ext uri="{FF2B5EF4-FFF2-40B4-BE49-F238E27FC236}">
                      <a16:creationId xmlns:a16="http://schemas.microsoft.com/office/drawing/2014/main" id="{49A269D7-AF26-9242-8A1B-21AF4E3FE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3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32" name="Text Box 60">
                  <a:extLst>
                    <a:ext uri="{FF2B5EF4-FFF2-40B4-BE49-F238E27FC236}">
                      <a16:creationId xmlns:a16="http://schemas.microsoft.com/office/drawing/2014/main" id="{B90DC8BC-164B-F14B-9F73-246854918C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4" y="3936"/>
                  <a:ext cx="57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INTR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33" name="Line 61">
                  <a:extLst>
                    <a:ext uri="{FF2B5EF4-FFF2-40B4-BE49-F238E27FC236}">
                      <a16:creationId xmlns:a16="http://schemas.microsoft.com/office/drawing/2014/main" id="{392173F4-C45E-9E45-B6F5-B7EBE7E52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2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34" name="Freeform 62">
                  <a:extLst>
                    <a:ext uri="{FF2B5EF4-FFF2-40B4-BE49-F238E27FC236}">
                      <a16:creationId xmlns:a16="http://schemas.microsoft.com/office/drawing/2014/main" id="{18E76EA9-DB73-2A49-B70F-E836A7A6B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9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35" name="Text Box 63">
                  <a:extLst>
                    <a:ext uri="{FF2B5EF4-FFF2-40B4-BE49-F238E27FC236}">
                      <a16:creationId xmlns:a16="http://schemas.microsoft.com/office/drawing/2014/main" id="{556D16D4-121D-8442-A7F9-D7249EBDF4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18" y="3936"/>
                  <a:ext cx="57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INTR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36" name="Line 64">
                  <a:extLst>
                    <a:ext uri="{FF2B5EF4-FFF2-40B4-BE49-F238E27FC236}">
                      <a16:creationId xmlns:a16="http://schemas.microsoft.com/office/drawing/2014/main" id="{8DC22090-4E0D-D049-AFDA-951D1B70FC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37" name="Text Box 65">
                  <a:extLst>
                    <a:ext uri="{FF2B5EF4-FFF2-40B4-BE49-F238E27FC236}">
                      <a16:creationId xmlns:a16="http://schemas.microsoft.com/office/drawing/2014/main" id="{6C00603F-C359-8049-8987-2D4ADE961E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1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</a:t>
                  </a:r>
                </a:p>
              </p:txBody>
            </p:sp>
            <p:sp>
              <p:nvSpPr>
                <p:cNvPr id="335938" name="Rectangle 66">
                  <a:extLst>
                    <a:ext uri="{FF2B5EF4-FFF2-40B4-BE49-F238E27FC236}">
                      <a16:creationId xmlns:a16="http://schemas.microsoft.com/office/drawing/2014/main" id="{A0F04B61-3AD0-3E40-A53A-A20C6D1F3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39" name="Text Box 67">
                  <a:extLst>
                    <a:ext uri="{FF2B5EF4-FFF2-40B4-BE49-F238E27FC236}">
                      <a16:creationId xmlns:a16="http://schemas.microsoft.com/office/drawing/2014/main" id="{D1A88861-080D-8044-A9CC-A71F1F3F4A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2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 </a:t>
                  </a:r>
                </a:p>
              </p:txBody>
            </p:sp>
            <p:sp>
              <p:nvSpPr>
                <p:cNvPr id="335940" name="Rectangle 68">
                  <a:extLst>
                    <a:ext uri="{FF2B5EF4-FFF2-40B4-BE49-F238E27FC236}">
                      <a16:creationId xmlns:a16="http://schemas.microsoft.com/office/drawing/2014/main" id="{B1870F75-122C-D042-BB5E-18925F5E6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3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41" name="Oval 69">
                  <a:extLst>
                    <a:ext uri="{FF2B5EF4-FFF2-40B4-BE49-F238E27FC236}">
                      <a16:creationId xmlns:a16="http://schemas.microsoft.com/office/drawing/2014/main" id="{8DAAED62-C6A1-BC43-98DB-D8D391AC2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4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42" name="Oval 70">
                  <a:extLst>
                    <a:ext uri="{FF2B5EF4-FFF2-40B4-BE49-F238E27FC236}">
                      <a16:creationId xmlns:a16="http://schemas.microsoft.com/office/drawing/2014/main" id="{0DEE2999-AF78-DE49-AE8F-EEE1F47072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2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43" name="Freeform 71">
                  <a:extLst>
                    <a:ext uri="{FF2B5EF4-FFF2-40B4-BE49-F238E27FC236}">
                      <a16:creationId xmlns:a16="http://schemas.microsoft.com/office/drawing/2014/main" id="{53F4B926-6666-8C4B-B139-C2A967C664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2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44" name="Freeform 72">
                  <a:extLst>
                    <a:ext uri="{FF2B5EF4-FFF2-40B4-BE49-F238E27FC236}">
                      <a16:creationId xmlns:a16="http://schemas.microsoft.com/office/drawing/2014/main" id="{F5AE50D6-672D-264F-8FCA-C5B48BC67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4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45" name="Text Box 73">
                  <a:extLst>
                    <a:ext uri="{FF2B5EF4-FFF2-40B4-BE49-F238E27FC236}">
                      <a16:creationId xmlns:a16="http://schemas.microsoft.com/office/drawing/2014/main" id="{4572F3A4-8E47-9444-B95A-CC0711CB07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5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</a:t>
                  </a:r>
                </a:p>
              </p:txBody>
            </p:sp>
            <p:sp>
              <p:nvSpPr>
                <p:cNvPr id="335946" name="Rectangle 74">
                  <a:extLst>
                    <a:ext uri="{FF2B5EF4-FFF2-40B4-BE49-F238E27FC236}">
                      <a16:creationId xmlns:a16="http://schemas.microsoft.com/office/drawing/2014/main" id="{2417B878-FAB6-154F-AD2D-5642A762DA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47" name="Text Box 75">
                  <a:extLst>
                    <a:ext uri="{FF2B5EF4-FFF2-40B4-BE49-F238E27FC236}">
                      <a16:creationId xmlns:a16="http://schemas.microsoft.com/office/drawing/2014/main" id="{5D94C8B4-06C4-FE40-A385-59E80F53F2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9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 </a:t>
                  </a:r>
                </a:p>
              </p:txBody>
            </p:sp>
            <p:sp>
              <p:nvSpPr>
                <p:cNvPr id="335948" name="Rectangle 76">
                  <a:extLst>
                    <a:ext uri="{FF2B5EF4-FFF2-40B4-BE49-F238E27FC236}">
                      <a16:creationId xmlns:a16="http://schemas.microsoft.com/office/drawing/2014/main" id="{1417E35E-0735-5641-ACBA-79FD70884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49" name="Oval 77">
                  <a:extLst>
                    <a:ext uri="{FF2B5EF4-FFF2-40B4-BE49-F238E27FC236}">
                      <a16:creationId xmlns:a16="http://schemas.microsoft.com/office/drawing/2014/main" id="{74FEDA11-92A4-E04A-AAF3-3BA94F986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50" name="Oval 78">
                  <a:extLst>
                    <a:ext uri="{FF2B5EF4-FFF2-40B4-BE49-F238E27FC236}">
                      <a16:creationId xmlns:a16="http://schemas.microsoft.com/office/drawing/2014/main" id="{0C1614CE-EB31-DB43-B271-F33D05B3F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9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51" name="Freeform 79">
                  <a:extLst>
                    <a:ext uri="{FF2B5EF4-FFF2-40B4-BE49-F238E27FC236}">
                      <a16:creationId xmlns:a16="http://schemas.microsoft.com/office/drawing/2014/main" id="{B9D8FCEC-AE76-0543-B442-4A25E86E5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9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52" name="Freeform 80">
                  <a:extLst>
                    <a:ext uri="{FF2B5EF4-FFF2-40B4-BE49-F238E27FC236}">
                      <a16:creationId xmlns:a16="http://schemas.microsoft.com/office/drawing/2014/main" id="{E8967E00-4425-2945-A8E4-4D0755168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1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53" name="Text Box 81">
                  <a:extLst>
                    <a:ext uri="{FF2B5EF4-FFF2-40B4-BE49-F238E27FC236}">
                      <a16:creationId xmlns:a16="http://schemas.microsoft.com/office/drawing/2014/main" id="{BA8A557D-7E35-DC42-B9D4-92F051FD1B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8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</a:t>
                  </a:r>
                </a:p>
              </p:txBody>
            </p:sp>
            <p:sp>
              <p:nvSpPr>
                <p:cNvPr id="335954" name="Rectangle 82">
                  <a:extLst>
                    <a:ext uri="{FF2B5EF4-FFF2-40B4-BE49-F238E27FC236}">
                      <a16:creationId xmlns:a16="http://schemas.microsoft.com/office/drawing/2014/main" id="{C4346372-F820-D045-BE1B-A430A102D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55" name="Text Box 83">
                  <a:extLst>
                    <a:ext uri="{FF2B5EF4-FFF2-40B4-BE49-F238E27FC236}">
                      <a16:creationId xmlns:a16="http://schemas.microsoft.com/office/drawing/2014/main" id="{8BD3AE0C-7EE0-BC4E-BA37-9238FE1B70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5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 </a:t>
                  </a:r>
                </a:p>
              </p:txBody>
            </p:sp>
            <p:sp>
              <p:nvSpPr>
                <p:cNvPr id="335956" name="Rectangle 84">
                  <a:extLst>
                    <a:ext uri="{FF2B5EF4-FFF2-40B4-BE49-F238E27FC236}">
                      <a16:creationId xmlns:a16="http://schemas.microsoft.com/office/drawing/2014/main" id="{F91AA8CC-795F-F94E-976F-3D36F1F89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57" name="Oval 85">
                  <a:extLst>
                    <a:ext uri="{FF2B5EF4-FFF2-40B4-BE49-F238E27FC236}">
                      <a16:creationId xmlns:a16="http://schemas.microsoft.com/office/drawing/2014/main" id="{C8A9D799-173B-FA41-B47E-53E6D6F2E0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7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58" name="Oval 86">
                  <a:extLst>
                    <a:ext uri="{FF2B5EF4-FFF2-40B4-BE49-F238E27FC236}">
                      <a16:creationId xmlns:a16="http://schemas.microsoft.com/office/drawing/2014/main" id="{3AAD1B98-C7B3-E64F-9A2C-54CB8344B2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5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59" name="Freeform 87">
                  <a:extLst>
                    <a:ext uri="{FF2B5EF4-FFF2-40B4-BE49-F238E27FC236}">
                      <a16:creationId xmlns:a16="http://schemas.microsoft.com/office/drawing/2014/main" id="{F8BAC415-144C-554F-95FA-EB2DDC0B95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60" name="Freeform 88">
                  <a:extLst>
                    <a:ext uri="{FF2B5EF4-FFF2-40B4-BE49-F238E27FC236}">
                      <a16:creationId xmlns:a16="http://schemas.microsoft.com/office/drawing/2014/main" id="{508B77D5-D683-3D4D-81DF-9B407EFAE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7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61" name="Text Box 89">
                  <a:extLst>
                    <a:ext uri="{FF2B5EF4-FFF2-40B4-BE49-F238E27FC236}">
                      <a16:creationId xmlns:a16="http://schemas.microsoft.com/office/drawing/2014/main" id="{44F0FB5C-1F35-9E45-BB0C-B52CB25016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</a:t>
                  </a:r>
                </a:p>
              </p:txBody>
            </p:sp>
            <p:sp>
              <p:nvSpPr>
                <p:cNvPr id="335962" name="Rectangle 90">
                  <a:extLst>
                    <a:ext uri="{FF2B5EF4-FFF2-40B4-BE49-F238E27FC236}">
                      <a16:creationId xmlns:a16="http://schemas.microsoft.com/office/drawing/2014/main" id="{E29B0802-F2E1-FA4A-BA5C-6BECE470A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63" name="Text Box 91">
                  <a:extLst>
                    <a:ext uri="{FF2B5EF4-FFF2-40B4-BE49-F238E27FC236}">
                      <a16:creationId xmlns:a16="http://schemas.microsoft.com/office/drawing/2014/main" id="{7C81E0D5-9EE8-254D-A455-556A35A08E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 </a:t>
                  </a:r>
                </a:p>
              </p:txBody>
            </p:sp>
            <p:sp>
              <p:nvSpPr>
                <p:cNvPr id="335964" name="Rectangle 92">
                  <a:extLst>
                    <a:ext uri="{FF2B5EF4-FFF2-40B4-BE49-F238E27FC236}">
                      <a16:creationId xmlns:a16="http://schemas.microsoft.com/office/drawing/2014/main" id="{A1A5EF77-5D6A-3D4F-A29E-A4A511ED3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65" name="Oval 93">
                  <a:extLst>
                    <a:ext uri="{FF2B5EF4-FFF2-40B4-BE49-F238E27FC236}">
                      <a16:creationId xmlns:a16="http://schemas.microsoft.com/office/drawing/2014/main" id="{2CB08071-D321-E84F-8B23-EA865D4E2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8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66" name="Oval 94">
                  <a:extLst>
                    <a:ext uri="{FF2B5EF4-FFF2-40B4-BE49-F238E27FC236}">
                      <a16:creationId xmlns:a16="http://schemas.microsoft.com/office/drawing/2014/main" id="{CFEB095E-05D3-8846-9DE3-61AC2F64C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6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67" name="Freeform 95">
                  <a:extLst>
                    <a:ext uri="{FF2B5EF4-FFF2-40B4-BE49-F238E27FC236}">
                      <a16:creationId xmlns:a16="http://schemas.microsoft.com/office/drawing/2014/main" id="{2521E58B-71D7-C943-B8D7-44600488C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68" name="Freeform 96">
                  <a:extLst>
                    <a:ext uri="{FF2B5EF4-FFF2-40B4-BE49-F238E27FC236}">
                      <a16:creationId xmlns:a16="http://schemas.microsoft.com/office/drawing/2014/main" id="{A9145EC5-4C15-DF45-BDBC-FE769614D6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8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69" name="Freeform 97">
                  <a:extLst>
                    <a:ext uri="{FF2B5EF4-FFF2-40B4-BE49-F238E27FC236}">
                      <a16:creationId xmlns:a16="http://schemas.microsoft.com/office/drawing/2014/main" id="{BD0F7453-216B-064C-92AE-6D7AFC8ED4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" y="3360"/>
                  <a:ext cx="96" cy="192"/>
                </a:xfrm>
                <a:custGeom>
                  <a:avLst/>
                  <a:gdLst>
                    <a:gd name="T0" fmla="*/ 96 w 96"/>
                    <a:gd name="T1" fmla="*/ 0 h 192"/>
                    <a:gd name="T2" fmla="*/ 0 w 96"/>
                    <a:gd name="T3" fmla="*/ 0 h 192"/>
                    <a:gd name="T4" fmla="*/ 0 w 96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192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70" name="Line 98">
                  <a:extLst>
                    <a:ext uri="{FF2B5EF4-FFF2-40B4-BE49-F238E27FC236}">
                      <a16:creationId xmlns:a16="http://schemas.microsoft.com/office/drawing/2014/main" id="{E3459EEE-E35D-D64D-9132-8D1287AAA5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" y="3552"/>
                  <a:ext cx="96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5971" name="Group 99">
                <a:extLst>
                  <a:ext uri="{FF2B5EF4-FFF2-40B4-BE49-F238E27FC236}">
                    <a16:creationId xmlns:a16="http://schemas.microsoft.com/office/drawing/2014/main" id="{9C9B5DBB-AE42-C149-BF40-917DA5EF4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468"/>
                <a:ext cx="3890" cy="916"/>
                <a:chOff x="864" y="2468"/>
                <a:chExt cx="3890" cy="916"/>
              </a:xfrm>
            </p:grpSpPr>
            <p:sp>
              <p:nvSpPr>
                <p:cNvPr id="335972" name="Freeform 100">
                  <a:extLst>
                    <a:ext uri="{FF2B5EF4-FFF2-40B4-BE49-F238E27FC236}">
                      <a16:creationId xmlns:a16="http://schemas.microsoft.com/office/drawing/2014/main" id="{2FBAD79B-1858-0748-89C2-3FEB43B71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73" name="Freeform 101">
                  <a:extLst>
                    <a:ext uri="{FF2B5EF4-FFF2-40B4-BE49-F238E27FC236}">
                      <a16:creationId xmlns:a16="http://schemas.microsoft.com/office/drawing/2014/main" id="{A33C2D1A-BD89-7446-BD26-836F24C7D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7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74" name="Freeform 102">
                  <a:extLst>
                    <a:ext uri="{FF2B5EF4-FFF2-40B4-BE49-F238E27FC236}">
                      <a16:creationId xmlns:a16="http://schemas.microsoft.com/office/drawing/2014/main" id="{1C17D1A5-26B2-6045-8AF1-3F1A8411A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3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5975" name="Freeform 103">
                  <a:extLst>
                    <a:ext uri="{FF2B5EF4-FFF2-40B4-BE49-F238E27FC236}">
                      <a16:creationId xmlns:a16="http://schemas.microsoft.com/office/drawing/2014/main" id="{791A0F8B-3A50-D147-941B-EE52C6240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3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335976" name="Group 104">
              <a:extLst>
                <a:ext uri="{FF2B5EF4-FFF2-40B4-BE49-F238E27FC236}">
                  <a16:creationId xmlns:a16="http://schemas.microsoft.com/office/drawing/2014/main" id="{A3EDE811-4E8C-F346-AB94-8372A573A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2773"/>
              <a:ext cx="1109" cy="933"/>
              <a:chOff x="282" y="2773"/>
              <a:chExt cx="1109" cy="933"/>
            </a:xfrm>
          </p:grpSpPr>
          <p:sp>
            <p:nvSpPr>
              <p:cNvPr id="335977" name="Text Box 105">
                <a:extLst>
                  <a:ext uri="{FF2B5EF4-FFF2-40B4-BE49-F238E27FC236}">
                    <a16:creationId xmlns:a16="http://schemas.microsoft.com/office/drawing/2014/main" id="{2F9EDFBB-5755-F246-A265-FC852D95D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" y="2773"/>
                <a:ext cx="6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INTP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´</a:t>
                </a:r>
                <a:endPara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5978" name="Rectangle 106">
                <a:extLst>
                  <a:ext uri="{FF2B5EF4-FFF2-40B4-BE49-F238E27FC236}">
                    <a16:creationId xmlns:a16="http://schemas.microsoft.com/office/drawing/2014/main" id="{14EF8900-6EDA-BD40-8662-AF66C33BA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5979" name="Group 107">
              <a:extLst>
                <a:ext uri="{FF2B5EF4-FFF2-40B4-BE49-F238E27FC236}">
                  <a16:creationId xmlns:a16="http://schemas.microsoft.com/office/drawing/2014/main" id="{B4475E59-5BDE-A749-8528-FB79E6A86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783"/>
              <a:ext cx="1109" cy="923"/>
              <a:chOff x="1578" y="2783"/>
              <a:chExt cx="1109" cy="923"/>
            </a:xfrm>
          </p:grpSpPr>
          <p:sp>
            <p:nvSpPr>
              <p:cNvPr id="335980" name="Text Box 108">
                <a:extLst>
                  <a:ext uri="{FF2B5EF4-FFF2-40B4-BE49-F238E27FC236}">
                    <a16:creationId xmlns:a16="http://schemas.microsoft.com/office/drawing/2014/main" id="{9F928451-6CBF-6442-972D-739AF0A34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8" y="2783"/>
                <a:ext cx="6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INTP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´</a:t>
                </a:r>
                <a:endPara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5981" name="Rectangle 109">
                <a:extLst>
                  <a:ext uri="{FF2B5EF4-FFF2-40B4-BE49-F238E27FC236}">
                    <a16:creationId xmlns:a16="http://schemas.microsoft.com/office/drawing/2014/main" id="{6406CFEC-B894-A643-8CA6-3D2C9866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5982" name="Group 110">
              <a:extLst>
                <a:ext uri="{FF2B5EF4-FFF2-40B4-BE49-F238E27FC236}">
                  <a16:creationId xmlns:a16="http://schemas.microsoft.com/office/drawing/2014/main" id="{9049B779-A552-BE46-B36F-F2DF2B20D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9" y="2783"/>
              <a:ext cx="1104" cy="923"/>
              <a:chOff x="2879" y="2783"/>
              <a:chExt cx="1104" cy="923"/>
            </a:xfrm>
          </p:grpSpPr>
          <p:sp>
            <p:nvSpPr>
              <p:cNvPr id="335983" name="Text Box 111">
                <a:extLst>
                  <a:ext uri="{FF2B5EF4-FFF2-40B4-BE49-F238E27FC236}">
                    <a16:creationId xmlns:a16="http://schemas.microsoft.com/office/drawing/2014/main" id="{8D1E40DC-3ECB-104B-BF63-3FF2860AE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783"/>
                <a:ext cx="6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INTP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´</a:t>
                </a:r>
                <a:endPara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5984" name="Rectangle 112">
                <a:extLst>
                  <a:ext uri="{FF2B5EF4-FFF2-40B4-BE49-F238E27FC236}">
                    <a16:creationId xmlns:a16="http://schemas.microsoft.com/office/drawing/2014/main" id="{74C8A0CD-E273-DC40-B8E3-5F8FD88DD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5985" name="Group 113">
              <a:extLst>
                <a:ext uri="{FF2B5EF4-FFF2-40B4-BE49-F238E27FC236}">
                  <a16:creationId xmlns:a16="http://schemas.microsoft.com/office/drawing/2014/main" id="{6B7428E8-4610-1248-B6E7-1933F94B1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5" y="2783"/>
              <a:ext cx="1104" cy="923"/>
              <a:chOff x="4175" y="2783"/>
              <a:chExt cx="1104" cy="923"/>
            </a:xfrm>
          </p:grpSpPr>
          <p:sp>
            <p:nvSpPr>
              <p:cNvPr id="335986" name="Text Box 114">
                <a:extLst>
                  <a:ext uri="{FF2B5EF4-FFF2-40B4-BE49-F238E27FC236}">
                    <a16:creationId xmlns:a16="http://schemas.microsoft.com/office/drawing/2014/main" id="{8677C7C5-E243-034F-82CE-79EA000B7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2783"/>
                <a:ext cx="6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INTP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´</a:t>
                </a:r>
                <a:endPara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5987" name="Rectangle 115">
                <a:extLst>
                  <a:ext uri="{FF2B5EF4-FFF2-40B4-BE49-F238E27FC236}">
                    <a16:creationId xmlns:a16="http://schemas.microsoft.com/office/drawing/2014/main" id="{5CD9BC54-36CD-8446-B651-984AB68C4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35988" name="Group 116">
            <a:extLst>
              <a:ext uri="{FF2B5EF4-FFF2-40B4-BE49-F238E27FC236}">
                <a16:creationId xmlns:a16="http://schemas.microsoft.com/office/drawing/2014/main" id="{823C6CC3-9AB0-5543-8700-38F821B0B68B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3922713"/>
            <a:ext cx="6175375" cy="1454150"/>
            <a:chOff x="864" y="2471"/>
            <a:chExt cx="3890" cy="916"/>
          </a:xfrm>
        </p:grpSpPr>
        <p:sp>
          <p:nvSpPr>
            <p:cNvPr id="335989" name="Freeform 117">
              <a:extLst>
                <a:ext uri="{FF2B5EF4-FFF2-40B4-BE49-F238E27FC236}">
                  <a16:creationId xmlns:a16="http://schemas.microsoft.com/office/drawing/2014/main" id="{5D98F1C7-45F6-954E-9236-F143A509A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487"/>
              <a:ext cx="1" cy="900"/>
            </a:xfrm>
            <a:custGeom>
              <a:avLst/>
              <a:gdLst>
                <a:gd name="T0" fmla="*/ 0 w 1"/>
                <a:gd name="T1" fmla="*/ 0 h 900"/>
                <a:gd name="T2" fmla="*/ 1 w 1"/>
                <a:gd name="T3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00">
                  <a:moveTo>
                    <a:pt x="0" y="0"/>
                  </a:moveTo>
                  <a:lnTo>
                    <a:pt x="1" y="900"/>
                  </a:lnTo>
                </a:path>
              </a:pathLst>
            </a:custGeom>
            <a:noFill/>
            <a:ln w="38100" cmpd="sng">
              <a:solidFill>
                <a:srgbClr val="C28F00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90" name="Freeform 118">
              <a:extLst>
                <a:ext uri="{FF2B5EF4-FFF2-40B4-BE49-F238E27FC236}">
                  <a16:creationId xmlns:a16="http://schemas.microsoft.com/office/drawing/2014/main" id="{56D51C46-46CE-B94E-BD4C-9C0CC1A50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" y="2478"/>
              <a:ext cx="1" cy="909"/>
            </a:xfrm>
            <a:custGeom>
              <a:avLst/>
              <a:gdLst>
                <a:gd name="T0" fmla="*/ 1 w 1"/>
                <a:gd name="T1" fmla="*/ 0 h 909"/>
                <a:gd name="T2" fmla="*/ 0 w 1"/>
                <a:gd name="T3" fmla="*/ 909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09">
                  <a:moveTo>
                    <a:pt x="1" y="0"/>
                  </a:moveTo>
                  <a:lnTo>
                    <a:pt x="0" y="909"/>
                  </a:lnTo>
                </a:path>
              </a:pathLst>
            </a:custGeom>
            <a:noFill/>
            <a:ln w="38100" cmpd="sng">
              <a:solidFill>
                <a:srgbClr val="C28F00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91" name="Freeform 119">
              <a:extLst>
                <a:ext uri="{FF2B5EF4-FFF2-40B4-BE49-F238E27FC236}">
                  <a16:creationId xmlns:a16="http://schemas.microsoft.com/office/drawing/2014/main" id="{369191AA-A368-1E46-9291-1187A01B9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2487"/>
              <a:ext cx="1" cy="900"/>
            </a:xfrm>
            <a:custGeom>
              <a:avLst/>
              <a:gdLst>
                <a:gd name="T0" fmla="*/ 1 w 1"/>
                <a:gd name="T1" fmla="*/ 0 h 900"/>
                <a:gd name="T2" fmla="*/ 0 w 1"/>
                <a:gd name="T3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00">
                  <a:moveTo>
                    <a:pt x="1" y="0"/>
                  </a:moveTo>
                  <a:lnTo>
                    <a:pt x="0" y="90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92" name="Freeform 120">
              <a:extLst>
                <a:ext uri="{FF2B5EF4-FFF2-40B4-BE49-F238E27FC236}">
                  <a16:creationId xmlns:a16="http://schemas.microsoft.com/office/drawing/2014/main" id="{9BCDB4C7-E37E-2844-9453-119FDEF73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5993" name="Group 121">
            <a:extLst>
              <a:ext uri="{FF2B5EF4-FFF2-40B4-BE49-F238E27FC236}">
                <a16:creationId xmlns:a16="http://schemas.microsoft.com/office/drawing/2014/main" id="{4F3648D5-8064-5B41-B2CB-D77E2F598DF8}"/>
              </a:ext>
            </a:extLst>
          </p:cNvPr>
          <p:cNvGrpSpPr>
            <a:grpSpLocks/>
          </p:cNvGrpSpPr>
          <p:nvPr/>
        </p:nvGrpSpPr>
        <p:grpSpPr bwMode="auto">
          <a:xfrm>
            <a:off x="4664076" y="5638800"/>
            <a:ext cx="912813" cy="1009650"/>
            <a:chOff x="1978" y="3552"/>
            <a:chExt cx="575" cy="636"/>
          </a:xfrm>
        </p:grpSpPr>
        <p:sp>
          <p:nvSpPr>
            <p:cNvPr id="335994" name="Freeform 122">
              <a:extLst>
                <a:ext uri="{FF2B5EF4-FFF2-40B4-BE49-F238E27FC236}">
                  <a16:creationId xmlns:a16="http://schemas.microsoft.com/office/drawing/2014/main" id="{95E2BB7C-43A9-CB41-ABC8-3C35EFA9A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95" name="Text Box 123">
              <a:extLst>
                <a:ext uri="{FF2B5EF4-FFF2-40B4-BE49-F238E27FC236}">
                  <a16:creationId xmlns:a16="http://schemas.microsoft.com/office/drawing/2014/main" id="{4AFF5E88-E1A3-D14C-B22B-ABC3F8D2A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3936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35996" name="Line 124">
              <a:extLst>
                <a:ext uri="{FF2B5EF4-FFF2-40B4-BE49-F238E27FC236}">
                  <a16:creationId xmlns:a16="http://schemas.microsoft.com/office/drawing/2014/main" id="{787A6357-27B9-DB4C-A254-C3470FDF3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6" y="3946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5997" name="Group 125">
            <a:extLst>
              <a:ext uri="{FF2B5EF4-FFF2-40B4-BE49-F238E27FC236}">
                <a16:creationId xmlns:a16="http://schemas.microsoft.com/office/drawing/2014/main" id="{5F0ECE19-F797-F348-B154-479AA6BFD975}"/>
              </a:ext>
            </a:extLst>
          </p:cNvPr>
          <p:cNvGrpSpPr>
            <a:grpSpLocks/>
          </p:cNvGrpSpPr>
          <p:nvPr/>
        </p:nvGrpSpPr>
        <p:grpSpPr bwMode="auto">
          <a:xfrm>
            <a:off x="2589213" y="5638800"/>
            <a:ext cx="912812" cy="1009650"/>
            <a:chOff x="671" y="3552"/>
            <a:chExt cx="575" cy="636"/>
          </a:xfrm>
        </p:grpSpPr>
        <p:sp>
          <p:nvSpPr>
            <p:cNvPr id="335998" name="Freeform 126">
              <a:extLst>
                <a:ext uri="{FF2B5EF4-FFF2-40B4-BE49-F238E27FC236}">
                  <a16:creationId xmlns:a16="http://schemas.microsoft.com/office/drawing/2014/main" id="{91EFAD52-476D-3643-9D29-4554BA99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5999" name="Text Box 127">
              <a:extLst>
                <a:ext uri="{FF2B5EF4-FFF2-40B4-BE49-F238E27FC236}">
                  <a16:creationId xmlns:a16="http://schemas.microsoft.com/office/drawing/2014/main" id="{919C4B2E-3D7D-9640-9064-335E5D33D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3936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6000" name="Line 128">
              <a:extLst>
                <a:ext uri="{FF2B5EF4-FFF2-40B4-BE49-F238E27FC236}">
                  <a16:creationId xmlns:a16="http://schemas.microsoft.com/office/drawing/2014/main" id="{18E73279-3C3A-B046-B4EB-8504C7ACB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" y="3946"/>
              <a:ext cx="384" cy="1"/>
            </a:xfrm>
            <a:prstGeom prst="lin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6001" name="Group 129">
            <a:extLst>
              <a:ext uri="{FF2B5EF4-FFF2-40B4-BE49-F238E27FC236}">
                <a16:creationId xmlns:a16="http://schemas.microsoft.com/office/drawing/2014/main" id="{01603796-1DE5-7540-B12B-C4A429BC5696}"/>
              </a:ext>
            </a:extLst>
          </p:cNvPr>
          <p:cNvGrpSpPr>
            <a:grpSpLocks/>
          </p:cNvGrpSpPr>
          <p:nvPr/>
        </p:nvGrpSpPr>
        <p:grpSpPr bwMode="auto">
          <a:xfrm>
            <a:off x="3363913" y="3886200"/>
            <a:ext cx="3046412" cy="400050"/>
            <a:chOff x="1159" y="2448"/>
            <a:chExt cx="1919" cy="252"/>
          </a:xfrm>
        </p:grpSpPr>
        <p:sp>
          <p:nvSpPr>
            <p:cNvPr id="336002" name="Freeform 130">
              <a:extLst>
                <a:ext uri="{FF2B5EF4-FFF2-40B4-BE49-F238E27FC236}">
                  <a16:creationId xmlns:a16="http://schemas.microsoft.com/office/drawing/2014/main" id="{A1D288DE-2222-9E4E-A4E9-3C3D0C50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129 h 129"/>
                <a:gd name="T4" fmla="*/ 384 w 384"/>
                <a:gd name="T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003" name="Text Box 131">
              <a:extLst>
                <a:ext uri="{FF2B5EF4-FFF2-40B4-BE49-F238E27FC236}">
                  <a16:creationId xmlns:a16="http://schemas.microsoft.com/office/drawing/2014/main" id="{3C23DC64-77F6-D64E-BD9B-40A2399F8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2448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6004" name="Freeform 132">
              <a:extLst>
                <a:ext uri="{FF2B5EF4-FFF2-40B4-BE49-F238E27FC236}">
                  <a16:creationId xmlns:a16="http://schemas.microsoft.com/office/drawing/2014/main" id="{66328676-CF97-7748-9E1D-0B13642F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129 h 129"/>
                <a:gd name="T4" fmla="*/ 384 w 384"/>
                <a:gd name="T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005" name="Text Box 133">
              <a:extLst>
                <a:ext uri="{FF2B5EF4-FFF2-40B4-BE49-F238E27FC236}">
                  <a16:creationId xmlns:a16="http://schemas.microsoft.com/office/drawing/2014/main" id="{27A7F07B-26DA-3147-A205-DCEB798E2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2448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336006" name="Group 134">
            <a:extLst>
              <a:ext uri="{FF2B5EF4-FFF2-40B4-BE49-F238E27FC236}">
                <a16:creationId xmlns:a16="http://schemas.microsoft.com/office/drawing/2014/main" id="{7295202B-1593-7B48-9048-DB3545C13422}"/>
              </a:ext>
            </a:extLst>
          </p:cNvPr>
          <p:cNvGrpSpPr>
            <a:grpSpLocks/>
          </p:cNvGrpSpPr>
          <p:nvPr/>
        </p:nvGrpSpPr>
        <p:grpSpPr bwMode="auto">
          <a:xfrm>
            <a:off x="5641976" y="5380039"/>
            <a:ext cx="4873625" cy="9525"/>
            <a:chOff x="2594" y="3389"/>
            <a:chExt cx="3070" cy="6"/>
          </a:xfrm>
        </p:grpSpPr>
        <p:grpSp>
          <p:nvGrpSpPr>
            <p:cNvPr id="336007" name="Group 135">
              <a:extLst>
                <a:ext uri="{FF2B5EF4-FFF2-40B4-BE49-F238E27FC236}">
                  <a16:creationId xmlns:a16="http://schemas.microsoft.com/office/drawing/2014/main" id="{23C798DD-6EFE-5149-8A9D-68B4208A92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4" y="3391"/>
              <a:ext cx="2304" cy="4"/>
              <a:chOff x="2594" y="3391"/>
              <a:chExt cx="2304" cy="4"/>
            </a:xfrm>
          </p:grpSpPr>
          <p:sp>
            <p:nvSpPr>
              <p:cNvPr id="336008" name="Freeform 136">
                <a:extLst>
                  <a:ext uri="{FF2B5EF4-FFF2-40B4-BE49-F238E27FC236}">
                    <a16:creationId xmlns:a16="http://schemas.microsoft.com/office/drawing/2014/main" id="{B80F1F90-DE14-934C-9D1E-7837A5F31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mpd="sng">
                <a:solidFill>
                  <a:srgbClr val="C28F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009" name="Freeform 137">
                <a:extLst>
                  <a:ext uri="{FF2B5EF4-FFF2-40B4-BE49-F238E27FC236}">
                    <a16:creationId xmlns:a16="http://schemas.microsoft.com/office/drawing/2014/main" id="{D603118E-5C18-9449-AB3D-E437F34F1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9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010" name="Freeform 138">
                <a:extLst>
                  <a:ext uri="{FF2B5EF4-FFF2-40B4-BE49-F238E27FC236}">
                    <a16:creationId xmlns:a16="http://schemas.microsoft.com/office/drawing/2014/main" id="{D55669E8-5152-ED43-8E40-820CAD0DE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mpd="sng">
                <a:solidFill>
                  <a:srgbClr val="C28F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011" name="Freeform 139">
                <a:extLst>
                  <a:ext uri="{FF2B5EF4-FFF2-40B4-BE49-F238E27FC236}">
                    <a16:creationId xmlns:a16="http://schemas.microsoft.com/office/drawing/2014/main" id="{D78F4B18-4597-4744-89B0-BE6F772B7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6012" name="Freeform 140">
              <a:extLst>
                <a:ext uri="{FF2B5EF4-FFF2-40B4-BE49-F238E27FC236}">
                  <a16:creationId xmlns:a16="http://schemas.microsoft.com/office/drawing/2014/main" id="{7246A810-64B4-3446-AF68-EC8DE5E16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" y="3389"/>
              <a:ext cx="477" cy="3"/>
            </a:xfrm>
            <a:custGeom>
              <a:avLst/>
              <a:gdLst>
                <a:gd name="T0" fmla="*/ 0 w 477"/>
                <a:gd name="T1" fmla="*/ 3 h 3"/>
                <a:gd name="T2" fmla="*/ 477 w 47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7" h="3">
                  <a:moveTo>
                    <a:pt x="0" y="3"/>
                  </a:moveTo>
                  <a:lnTo>
                    <a:pt x="477" y="0"/>
                  </a:lnTo>
                </a:path>
              </a:pathLst>
            </a:custGeom>
            <a:noFill/>
            <a:ln w="38100" cmpd="sng">
              <a:solidFill>
                <a:srgbClr val="CC99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6013" name="Group 141">
            <a:extLst>
              <a:ext uri="{FF2B5EF4-FFF2-40B4-BE49-F238E27FC236}">
                <a16:creationId xmlns:a16="http://schemas.microsoft.com/office/drawing/2014/main" id="{2CFCA958-EC53-E64D-9922-9270AF60393A}"/>
              </a:ext>
            </a:extLst>
          </p:cNvPr>
          <p:cNvGrpSpPr>
            <a:grpSpLocks/>
          </p:cNvGrpSpPr>
          <p:nvPr/>
        </p:nvGrpSpPr>
        <p:grpSpPr bwMode="auto">
          <a:xfrm>
            <a:off x="2047876" y="5332414"/>
            <a:ext cx="3135313" cy="306387"/>
            <a:chOff x="330" y="3359"/>
            <a:chExt cx="1975" cy="193"/>
          </a:xfrm>
        </p:grpSpPr>
        <p:grpSp>
          <p:nvGrpSpPr>
            <p:cNvPr id="336014" name="Group 142">
              <a:extLst>
                <a:ext uri="{FF2B5EF4-FFF2-40B4-BE49-F238E27FC236}">
                  <a16:creationId xmlns:a16="http://schemas.microsoft.com/office/drawing/2014/main" id="{91D21CD1-6224-6D48-9923-116965B59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3391"/>
              <a:ext cx="1529" cy="4"/>
              <a:chOff x="776" y="3391"/>
              <a:chExt cx="1529" cy="4"/>
            </a:xfrm>
          </p:grpSpPr>
          <p:sp>
            <p:nvSpPr>
              <p:cNvPr id="336015" name="Freeform 143">
                <a:extLst>
                  <a:ext uri="{FF2B5EF4-FFF2-40B4-BE49-F238E27FC236}">
                    <a16:creationId xmlns:a16="http://schemas.microsoft.com/office/drawing/2014/main" id="{8A88CF3A-4D2D-A04E-9BD0-21648C9A9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mpd="sng">
                <a:solidFill>
                  <a:srgbClr val="C28F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016" name="Freeform 144">
                <a:extLst>
                  <a:ext uri="{FF2B5EF4-FFF2-40B4-BE49-F238E27FC236}">
                    <a16:creationId xmlns:a16="http://schemas.microsoft.com/office/drawing/2014/main" id="{1734EC45-5366-8646-878E-5FE364515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mpd="sng">
                <a:solidFill>
                  <a:srgbClr val="C28F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017" name="Freeform 145">
                <a:extLst>
                  <a:ext uri="{FF2B5EF4-FFF2-40B4-BE49-F238E27FC236}">
                    <a16:creationId xmlns:a16="http://schemas.microsoft.com/office/drawing/2014/main" id="{BDBBF3D9-B880-634E-A725-BBA7BA078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8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6018" name="Group 146">
              <a:extLst>
                <a:ext uri="{FF2B5EF4-FFF2-40B4-BE49-F238E27FC236}">
                  <a16:creationId xmlns:a16="http://schemas.microsoft.com/office/drawing/2014/main" id="{E7D67C82-E590-694C-8B07-BAE3DACAF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" y="3359"/>
              <a:ext cx="144" cy="193"/>
              <a:chOff x="336" y="3168"/>
              <a:chExt cx="144" cy="193"/>
            </a:xfrm>
          </p:grpSpPr>
          <p:sp>
            <p:nvSpPr>
              <p:cNvPr id="336019" name="Freeform 147">
                <a:extLst>
                  <a:ext uri="{FF2B5EF4-FFF2-40B4-BE49-F238E27FC236}">
                    <a16:creationId xmlns:a16="http://schemas.microsoft.com/office/drawing/2014/main" id="{253A7C18-A943-524F-93B0-500450893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3168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020" name="Line 148">
                <a:extLst>
                  <a:ext uri="{FF2B5EF4-FFF2-40B4-BE49-F238E27FC236}">
                    <a16:creationId xmlns:a16="http://schemas.microsoft.com/office/drawing/2014/main" id="{05B9B96B-907F-DF46-8171-F6336B7C6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96" cy="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36021" name="Rectangle 149">
            <a:extLst>
              <a:ext uri="{FF2B5EF4-FFF2-40B4-BE49-F238E27FC236}">
                <a16:creationId xmlns:a16="http://schemas.microsoft.com/office/drawing/2014/main" id="{23043354-6C81-DA4D-AD68-88B41E391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grpSp>
        <p:nvGrpSpPr>
          <p:cNvPr id="336022" name="Group 150">
            <a:extLst>
              <a:ext uri="{FF2B5EF4-FFF2-40B4-BE49-F238E27FC236}">
                <a16:creationId xmlns:a16="http://schemas.microsoft.com/office/drawing/2014/main" id="{B688F10D-7605-5946-876B-83E161B57F6A}"/>
              </a:ext>
            </a:extLst>
          </p:cNvPr>
          <p:cNvGrpSpPr>
            <a:grpSpLocks/>
          </p:cNvGrpSpPr>
          <p:nvPr/>
        </p:nvGrpSpPr>
        <p:grpSpPr bwMode="auto">
          <a:xfrm>
            <a:off x="4733926" y="2438401"/>
            <a:ext cx="1382713" cy="1495425"/>
            <a:chOff x="2022" y="1536"/>
            <a:chExt cx="871" cy="942"/>
          </a:xfrm>
        </p:grpSpPr>
        <p:sp>
          <p:nvSpPr>
            <p:cNvPr id="336023" name="Text Box 151">
              <a:extLst>
                <a:ext uri="{FF2B5EF4-FFF2-40B4-BE49-F238E27FC236}">
                  <a16:creationId xmlns:a16="http://schemas.microsoft.com/office/drawing/2014/main" id="{2F6E34CA-4221-6D4F-A453-7BF40BC90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17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6024" name="Rectangle 152">
              <a:extLst>
                <a:ext uri="{FF2B5EF4-FFF2-40B4-BE49-F238E27FC236}">
                  <a16:creationId xmlns:a16="http://schemas.microsoft.com/office/drawing/2014/main" id="{D9E04143-8D48-D24C-9197-8378B9163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1802"/>
              <a:ext cx="576" cy="240"/>
            </a:xfrm>
            <a:prstGeom prst="rect">
              <a:avLst/>
            </a:prstGeom>
            <a:noFill/>
            <a:ln w="28575">
              <a:solidFill>
                <a:srgbClr val="C28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025" name="Text Box 153">
              <a:extLst>
                <a:ext uri="{FF2B5EF4-FFF2-40B4-BE49-F238E27FC236}">
                  <a16:creationId xmlns:a16="http://schemas.microsoft.com/office/drawing/2014/main" id="{B9F51EF1-EE46-FE44-9F2B-F74760442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22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36026" name="Rectangle 154">
              <a:extLst>
                <a:ext uri="{FF2B5EF4-FFF2-40B4-BE49-F238E27FC236}">
                  <a16:creationId xmlns:a16="http://schemas.microsoft.com/office/drawing/2014/main" id="{F46B2C87-3690-7744-BAF7-9A410926A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237"/>
              <a:ext cx="576" cy="240"/>
            </a:xfrm>
            <a:prstGeom prst="rect">
              <a:avLst/>
            </a:prstGeom>
            <a:noFill/>
            <a:ln w="28575">
              <a:solidFill>
                <a:srgbClr val="C28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027" name="Oval 155">
              <a:extLst>
                <a:ext uri="{FF2B5EF4-FFF2-40B4-BE49-F238E27FC236}">
                  <a16:creationId xmlns:a16="http://schemas.microsoft.com/office/drawing/2014/main" id="{ECB436C9-5793-194A-A030-95E2EBBAF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178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6028" name="Oval 156">
              <a:extLst>
                <a:ext uri="{FF2B5EF4-FFF2-40B4-BE49-F238E27FC236}">
                  <a16:creationId xmlns:a16="http://schemas.microsoft.com/office/drawing/2014/main" id="{7802090C-F76E-0F45-81C4-35CEC924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1750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6029" name="Freeform 157">
              <a:extLst>
                <a:ext uri="{FF2B5EF4-FFF2-40B4-BE49-F238E27FC236}">
                  <a16:creationId xmlns:a16="http://schemas.microsoft.com/office/drawing/2014/main" id="{6BC6490D-5995-1C4F-A6A2-8909328FB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09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030" name="Freeform 158">
              <a:extLst>
                <a:ext uri="{FF2B5EF4-FFF2-40B4-BE49-F238E27FC236}">
                  <a16:creationId xmlns:a16="http://schemas.microsoft.com/office/drawing/2014/main" id="{0D56705C-D619-0B42-89C4-BDE301D22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031" name="Text Box 159">
              <a:extLst>
                <a:ext uri="{FF2B5EF4-FFF2-40B4-BE49-F238E27FC236}">
                  <a16:creationId xmlns:a16="http://schemas.microsoft.com/office/drawing/2014/main" id="{ACE00A44-CD67-0848-BCBF-8B140096D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536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sz="2000" b="1" baseline="-25000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336032" name="Group 160">
            <a:extLst>
              <a:ext uri="{FF2B5EF4-FFF2-40B4-BE49-F238E27FC236}">
                <a16:creationId xmlns:a16="http://schemas.microsoft.com/office/drawing/2014/main" id="{47A83208-6F35-664E-9287-8BEBA79A4CB4}"/>
              </a:ext>
            </a:extLst>
          </p:cNvPr>
          <p:cNvGrpSpPr>
            <a:grpSpLocks/>
          </p:cNvGrpSpPr>
          <p:nvPr/>
        </p:nvGrpSpPr>
        <p:grpSpPr bwMode="auto">
          <a:xfrm>
            <a:off x="1709738" y="228601"/>
            <a:ext cx="8958262" cy="1909763"/>
            <a:chOff x="117" y="144"/>
            <a:chExt cx="5643" cy="1203"/>
          </a:xfrm>
        </p:grpSpPr>
        <p:sp>
          <p:nvSpPr>
            <p:cNvPr id="336033" name="Text Box 161">
              <a:extLst>
                <a:ext uri="{FF2B5EF4-FFF2-40B4-BE49-F238E27FC236}">
                  <a16:creationId xmlns:a16="http://schemas.microsoft.com/office/drawing/2014/main" id="{6B7A3E6D-75C5-8741-8971-927D69869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" y="144"/>
              <a:ext cx="128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 排队器</a:t>
              </a:r>
            </a:p>
          </p:txBody>
        </p:sp>
        <p:sp>
          <p:nvSpPr>
            <p:cNvPr id="336034" name="Text Box 162">
              <a:extLst>
                <a:ext uri="{FF2B5EF4-FFF2-40B4-BE49-F238E27FC236}">
                  <a16:creationId xmlns:a16="http://schemas.microsoft.com/office/drawing/2014/main" id="{40DE40B0-44AF-D845-BC01-8A865EC0E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" y="82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排队</a:t>
              </a:r>
            </a:p>
          </p:txBody>
        </p:sp>
        <p:sp>
          <p:nvSpPr>
            <p:cNvPr id="336035" name="Text Box 163">
              <a:extLst>
                <a:ext uri="{FF2B5EF4-FFF2-40B4-BE49-F238E27FC236}">
                  <a16:creationId xmlns:a16="http://schemas.microsoft.com/office/drawing/2014/main" id="{84FC26CF-6346-1743-ABF3-62E8D28EC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661"/>
              <a:ext cx="4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内或在接口电路中（链式排队器）</a:t>
              </a:r>
            </a:p>
          </p:txBody>
        </p:sp>
        <p:sp>
          <p:nvSpPr>
            <p:cNvPr id="336036" name="Text Box 164">
              <a:extLst>
                <a:ext uri="{FF2B5EF4-FFF2-40B4-BE49-F238E27FC236}">
                  <a16:creationId xmlns:a16="http://schemas.microsoft.com/office/drawing/2014/main" id="{14395270-4052-F74E-A325-F99E16205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661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336037" name="Text Box 165">
              <a:extLst>
                <a:ext uri="{FF2B5EF4-FFF2-40B4-BE49-F238E27FC236}">
                  <a16:creationId xmlns:a16="http://schemas.microsoft.com/office/drawing/2014/main" id="{C1BD832C-72AE-944C-B581-36A9B1421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1017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软件</a:t>
              </a:r>
            </a:p>
          </p:txBody>
        </p:sp>
        <p:sp>
          <p:nvSpPr>
            <p:cNvPr id="336038" name="AutoShape 166">
              <a:extLst>
                <a:ext uri="{FF2B5EF4-FFF2-40B4-BE49-F238E27FC236}">
                  <a16:creationId xmlns:a16="http://schemas.microsoft.com/office/drawing/2014/main" id="{8FA4C33D-13E3-D840-8B32-F7933BDEE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" y="777"/>
              <a:ext cx="96" cy="471"/>
            </a:xfrm>
            <a:prstGeom prst="leftBrace">
              <a:avLst>
                <a:gd name="adj1" fmla="val 4088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039" name="Text Box 167">
              <a:extLst>
                <a:ext uri="{FF2B5EF4-FFF2-40B4-BE49-F238E27FC236}">
                  <a16:creationId xmlns:a16="http://schemas.microsoft.com/office/drawing/2014/main" id="{3CB0D14C-AD4A-A748-99BB-A5D0F8D4B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1017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详见第八章</a:t>
              </a:r>
            </a:p>
          </p:txBody>
        </p:sp>
      </p:grpSp>
      <p:sp>
        <p:nvSpPr>
          <p:cNvPr id="336040" name="AutoShape 16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A26AA5-ACD5-034A-BC75-F2D13942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4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3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3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3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3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33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>
            <a:extLst>
              <a:ext uri="{FF2B5EF4-FFF2-40B4-BE49-F238E27FC236}">
                <a16:creationId xmlns:a16="http://schemas.microsoft.com/office/drawing/2014/main" id="{6F471E0D-94CE-FC4C-8054-8F63B5CC8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27305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中断向量地址形成部件</a:t>
            </a:r>
          </a:p>
        </p:txBody>
      </p:sp>
      <p:sp>
        <p:nvSpPr>
          <p:cNvPr id="336899" name="Text Box 3">
            <a:extLst>
              <a:ext uri="{FF2B5EF4-FFF2-40B4-BE49-F238E27FC236}">
                <a16:creationId xmlns:a16="http://schemas.microsoft.com/office/drawing/2014/main" id="{71D8FC2F-B303-A945-9D46-ADAF6A244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1230313"/>
            <a:ext cx="163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入口地址</a:t>
            </a:r>
          </a:p>
        </p:txBody>
      </p:sp>
      <p:grpSp>
        <p:nvGrpSpPr>
          <p:cNvPr id="336900" name="Group 4">
            <a:extLst>
              <a:ext uri="{FF2B5EF4-FFF2-40B4-BE49-F238E27FC236}">
                <a16:creationId xmlns:a16="http://schemas.microsoft.com/office/drawing/2014/main" id="{81442A5C-2943-F346-8AE2-6CE6EE179C81}"/>
              </a:ext>
            </a:extLst>
          </p:cNvPr>
          <p:cNvGrpSpPr>
            <a:grpSpLocks/>
          </p:cNvGrpSpPr>
          <p:nvPr/>
        </p:nvGrpSpPr>
        <p:grpSpPr bwMode="auto">
          <a:xfrm>
            <a:off x="2679701" y="2514601"/>
            <a:ext cx="1209675" cy="1357313"/>
            <a:chOff x="728" y="1584"/>
            <a:chExt cx="762" cy="855"/>
          </a:xfrm>
        </p:grpSpPr>
        <p:sp>
          <p:nvSpPr>
            <p:cNvPr id="336901" name="Line 5">
              <a:extLst>
                <a:ext uri="{FF2B5EF4-FFF2-40B4-BE49-F238E27FC236}">
                  <a16:creationId xmlns:a16="http://schemas.microsoft.com/office/drawing/2014/main" id="{264E9EA2-0A4D-BC43-9CFF-781378EA9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2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902" name="Line 6">
              <a:extLst>
                <a:ext uri="{FF2B5EF4-FFF2-40B4-BE49-F238E27FC236}">
                  <a16:creationId xmlns:a16="http://schemas.microsoft.com/office/drawing/2014/main" id="{53DC7258-FD09-884C-B638-F4B097712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3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903" name="Line 7">
              <a:extLst>
                <a:ext uri="{FF2B5EF4-FFF2-40B4-BE49-F238E27FC236}">
                  <a16:creationId xmlns:a16="http://schemas.microsoft.com/office/drawing/2014/main" id="{2172D97C-F6A8-4248-88E4-E95B08404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0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904" name="Text Box 8">
              <a:extLst>
                <a:ext uri="{FF2B5EF4-FFF2-40B4-BE49-F238E27FC236}">
                  <a16:creationId xmlns:a16="http://schemas.microsoft.com/office/drawing/2014/main" id="{0F97BC4F-441D-904E-8F5C-8015CDA0A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" y="2024"/>
              <a:ext cx="34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36905" name="Text Box 9">
              <a:extLst>
                <a:ext uri="{FF2B5EF4-FFF2-40B4-BE49-F238E27FC236}">
                  <a16:creationId xmlns:a16="http://schemas.microsoft.com/office/drawing/2014/main" id="{AC907D58-B1DE-7742-AFE3-70D335B2D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158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</a:t>
              </a:r>
            </a:p>
          </p:txBody>
        </p:sp>
      </p:grpSp>
      <p:grpSp>
        <p:nvGrpSpPr>
          <p:cNvPr id="336906" name="Group 10">
            <a:extLst>
              <a:ext uri="{FF2B5EF4-FFF2-40B4-BE49-F238E27FC236}">
                <a16:creationId xmlns:a16="http://schemas.microsoft.com/office/drawing/2014/main" id="{E326E2B5-4F5E-B341-8A34-FF0DC2FC5ACE}"/>
              </a:ext>
            </a:extLst>
          </p:cNvPr>
          <p:cNvGrpSpPr>
            <a:grpSpLocks/>
          </p:cNvGrpSpPr>
          <p:nvPr/>
        </p:nvGrpSpPr>
        <p:grpSpPr bwMode="auto">
          <a:xfrm>
            <a:off x="2576514" y="4814889"/>
            <a:ext cx="1462087" cy="1449387"/>
            <a:chOff x="663" y="3033"/>
            <a:chExt cx="921" cy="913"/>
          </a:xfrm>
        </p:grpSpPr>
        <p:sp>
          <p:nvSpPr>
            <p:cNvPr id="336907" name="Line 11">
              <a:extLst>
                <a:ext uri="{FF2B5EF4-FFF2-40B4-BE49-F238E27FC236}">
                  <a16:creationId xmlns:a16="http://schemas.microsoft.com/office/drawing/2014/main" id="{FBF706D2-4753-A24D-A2CA-08F711EF9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3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908" name="Line 12">
              <a:extLst>
                <a:ext uri="{FF2B5EF4-FFF2-40B4-BE49-F238E27FC236}">
                  <a16:creationId xmlns:a16="http://schemas.microsoft.com/office/drawing/2014/main" id="{6DA7F930-4F39-3D47-A1AD-53DCA8FA4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3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909" name="Line 13">
              <a:extLst>
                <a:ext uri="{FF2B5EF4-FFF2-40B4-BE49-F238E27FC236}">
                  <a16:creationId xmlns:a16="http://schemas.microsoft.com/office/drawing/2014/main" id="{2D098C7A-DC5E-C446-AC0D-B1D5A5CFD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0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910" name="Text Box 14">
              <a:extLst>
                <a:ext uri="{FF2B5EF4-FFF2-40B4-BE49-F238E27FC236}">
                  <a16:creationId xmlns:a16="http://schemas.microsoft.com/office/drawing/2014/main" id="{34BD0A2C-683E-4E42-9DA5-263061C59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" y="303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36911" name="Text Box 15">
              <a:extLst>
                <a:ext uri="{FF2B5EF4-FFF2-40B4-BE49-F238E27FC236}">
                  <a16:creationId xmlns:a16="http://schemas.microsoft.com/office/drawing/2014/main" id="{577081A2-032B-5047-96A1-F5DE22D0E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3696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排队器输出</a:t>
              </a:r>
            </a:p>
          </p:txBody>
        </p:sp>
      </p:grpSp>
      <p:grpSp>
        <p:nvGrpSpPr>
          <p:cNvPr id="336912" name="Group 16">
            <a:extLst>
              <a:ext uri="{FF2B5EF4-FFF2-40B4-BE49-F238E27FC236}">
                <a16:creationId xmlns:a16="http://schemas.microsoft.com/office/drawing/2014/main" id="{9F6BC1BD-F52B-BF4F-9BBF-1642F099185B}"/>
              </a:ext>
            </a:extLst>
          </p:cNvPr>
          <p:cNvGrpSpPr>
            <a:grpSpLocks/>
          </p:cNvGrpSpPr>
          <p:nvPr/>
        </p:nvGrpSpPr>
        <p:grpSpPr bwMode="auto">
          <a:xfrm>
            <a:off x="4279902" y="981076"/>
            <a:ext cx="1731963" cy="968376"/>
            <a:chOff x="1736" y="618"/>
            <a:chExt cx="1091" cy="610"/>
          </a:xfrm>
        </p:grpSpPr>
        <p:sp>
          <p:nvSpPr>
            <p:cNvPr id="336913" name="Text Box 17">
              <a:extLst>
                <a:ext uri="{FF2B5EF4-FFF2-40B4-BE49-F238E27FC236}">
                  <a16:creationId xmlns:a16="http://schemas.microsoft.com/office/drawing/2014/main" id="{C534694C-85F9-E04E-B102-75E3198F6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618"/>
              <a:ext cx="1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由软件产生</a:t>
              </a:r>
            </a:p>
          </p:txBody>
        </p:sp>
        <p:sp>
          <p:nvSpPr>
            <p:cNvPr id="336914" name="Text Box 18">
              <a:extLst>
                <a:ext uri="{FF2B5EF4-FFF2-40B4-BE49-F238E27FC236}">
                  <a16:creationId xmlns:a16="http://schemas.microsoft.com/office/drawing/2014/main" id="{89FD554C-BA6F-CC45-9F89-34E73DADD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937"/>
              <a:ext cx="1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硬件向量法</a:t>
              </a:r>
            </a:p>
          </p:txBody>
        </p:sp>
      </p:grpSp>
      <p:sp>
        <p:nvSpPr>
          <p:cNvPr id="336915" name="AutoShape 19">
            <a:extLst>
              <a:ext uri="{FF2B5EF4-FFF2-40B4-BE49-F238E27FC236}">
                <a16:creationId xmlns:a16="http://schemas.microsoft.com/office/drawing/2014/main" id="{6242F0CF-F650-604B-BE78-A4D9BB7BCB7E}"/>
              </a:ext>
            </a:extLst>
          </p:cNvPr>
          <p:cNvSpPr>
            <a:spLocks/>
          </p:cNvSpPr>
          <p:nvPr/>
        </p:nvSpPr>
        <p:spPr bwMode="auto">
          <a:xfrm>
            <a:off x="4114800" y="1208089"/>
            <a:ext cx="152400" cy="568325"/>
          </a:xfrm>
          <a:prstGeom prst="leftBrace">
            <a:avLst>
              <a:gd name="adj1" fmla="val 3107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6916" name="Group 20">
            <a:extLst>
              <a:ext uri="{FF2B5EF4-FFF2-40B4-BE49-F238E27FC236}">
                <a16:creationId xmlns:a16="http://schemas.microsoft.com/office/drawing/2014/main" id="{9028803C-A382-884D-A26F-FF8F2F44F746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2420939"/>
            <a:ext cx="4673600" cy="4287837"/>
            <a:chOff x="2576" y="1525"/>
            <a:chExt cx="2944" cy="2701"/>
          </a:xfrm>
        </p:grpSpPr>
        <p:grpSp>
          <p:nvGrpSpPr>
            <p:cNvPr id="336917" name="Group 21">
              <a:extLst>
                <a:ext uri="{FF2B5EF4-FFF2-40B4-BE49-F238E27FC236}">
                  <a16:creationId xmlns:a16="http://schemas.microsoft.com/office/drawing/2014/main" id="{99B67152-63E6-9042-8DA3-CEB72BACE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800"/>
              <a:ext cx="1632" cy="2426"/>
              <a:chOff x="3888" y="1800"/>
              <a:chExt cx="1632" cy="2426"/>
            </a:xfrm>
          </p:grpSpPr>
          <p:sp>
            <p:nvSpPr>
              <p:cNvPr id="336918" name="Rectangle 22">
                <a:extLst>
                  <a:ext uri="{FF2B5EF4-FFF2-40B4-BE49-F238E27FC236}">
                    <a16:creationId xmlns:a16="http://schemas.microsoft.com/office/drawing/2014/main" id="{80ABB1A4-DC13-2748-AA24-94C495AFC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687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400">
                    <a:solidFill>
                      <a:srgbClr val="FFFFFF"/>
                    </a:solidFill>
                  </a:rPr>
                  <a:t> </a:t>
                </a:r>
                <a:r>
                  <a:rPr lang="zh-CN" altLang="en-US" sz="2000" b="1">
                    <a:solidFill>
                      <a:srgbClr val="FFFFFF"/>
                    </a:solidFill>
                  </a:rPr>
                  <a:t>显示器服务程序</a:t>
                </a:r>
              </a:p>
            </p:txBody>
          </p:sp>
          <p:sp>
            <p:nvSpPr>
              <p:cNvPr id="336919" name="Rectangle 23">
                <a:extLst>
                  <a:ext uri="{FF2B5EF4-FFF2-40B4-BE49-F238E27FC236}">
                    <a16:creationId xmlns:a16="http://schemas.microsoft.com/office/drawing/2014/main" id="{9136461D-ADBC-A343-9543-7EF724795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08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endParaRPr lang="zh-CN" alt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6920" name="Rectangle 24">
                <a:extLst>
                  <a:ext uri="{FF2B5EF4-FFF2-40B4-BE49-F238E27FC236}">
                    <a16:creationId xmlns:a16="http://schemas.microsoft.com/office/drawing/2014/main" id="{D55360D2-1E4A-5241-9EC9-4905DB46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159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400" b="1">
                    <a:solidFill>
                      <a:srgbClr val="FFFFFF"/>
                    </a:solidFill>
                  </a:rPr>
                  <a:t> </a:t>
                </a:r>
                <a:r>
                  <a:rPr lang="zh-CN" altLang="en-US" sz="2000" b="1">
                    <a:solidFill>
                      <a:srgbClr val="FFFFFF"/>
                    </a:solidFill>
                  </a:rPr>
                  <a:t>打印机服务程序</a:t>
                </a:r>
              </a:p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endParaRPr lang="zh-CN" altLang="en-US" sz="24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336921" name="Rectangle 25">
                <a:extLst>
                  <a:ext uri="{FF2B5EF4-FFF2-40B4-BE49-F238E27FC236}">
                    <a16:creationId xmlns:a16="http://schemas.microsoft.com/office/drawing/2014/main" id="{A4DF07AB-8E0F-634D-A41C-DA7FEDEE8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910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endParaRPr lang="zh-CN" alt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6922" name="Rectangle 26">
                <a:extLst>
                  <a:ext uri="{FF2B5EF4-FFF2-40B4-BE49-F238E27FC236}">
                    <a16:creationId xmlns:a16="http://schemas.microsoft.com/office/drawing/2014/main" id="{E0C5C44B-0EFE-F748-B7ED-79270E99A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623"/>
                <a:ext cx="1536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400" b="1">
                    <a:solidFill>
                      <a:srgbClr val="FFFFFF"/>
                    </a:solidFill>
                  </a:rPr>
                  <a:t>JMP        400</a:t>
                </a:r>
              </a:p>
            </p:txBody>
          </p:sp>
          <p:sp>
            <p:nvSpPr>
              <p:cNvPr id="336923" name="Rectangle 27">
                <a:extLst>
                  <a:ext uri="{FF2B5EF4-FFF2-40B4-BE49-F238E27FC236}">
                    <a16:creationId xmlns:a16="http://schemas.microsoft.com/office/drawing/2014/main" id="{D9E7A088-E0F5-524F-89C3-B337DA3D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36"/>
                <a:ext cx="1536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400" b="1">
                    <a:solidFill>
                      <a:srgbClr val="FFFFFF"/>
                    </a:solidFill>
                  </a:rPr>
                  <a:t>JMP        300</a:t>
                </a:r>
              </a:p>
            </p:txBody>
          </p:sp>
          <p:sp>
            <p:nvSpPr>
              <p:cNvPr id="336924" name="Rectangle 28">
                <a:extLst>
                  <a:ext uri="{FF2B5EF4-FFF2-40B4-BE49-F238E27FC236}">
                    <a16:creationId xmlns:a16="http://schemas.microsoft.com/office/drawing/2014/main" id="{C4CCA251-7127-8640-886B-6C3C83678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49"/>
                <a:ext cx="1536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400" b="1">
                    <a:solidFill>
                      <a:srgbClr val="FFFFFF"/>
                    </a:solidFill>
                  </a:rPr>
                  <a:t>JMP        </a:t>
                </a:r>
                <a:r>
                  <a:rPr lang="en-US" altLang="zh-CN" sz="2400" b="1">
                    <a:solidFill>
                      <a:srgbClr val="FFFF00"/>
                    </a:solidFill>
                  </a:rPr>
                  <a:t>200</a:t>
                </a:r>
              </a:p>
            </p:txBody>
          </p:sp>
          <p:sp>
            <p:nvSpPr>
              <p:cNvPr id="336925" name="Rectangle 29">
                <a:extLst>
                  <a:ext uri="{FF2B5EF4-FFF2-40B4-BE49-F238E27FC236}">
                    <a16:creationId xmlns:a16="http://schemas.microsoft.com/office/drawing/2014/main" id="{81436181-B32D-1F4A-BF30-0F9CAC26F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800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endParaRPr lang="zh-CN" alt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6926" name="Line 30">
                <a:extLst>
                  <a:ext uri="{FF2B5EF4-FFF2-40B4-BE49-F238E27FC236}">
                    <a16:creationId xmlns:a16="http://schemas.microsoft.com/office/drawing/2014/main" id="{7AFF137B-4BDF-084A-9742-CDE74CE65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80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927" name="Line 31">
                <a:extLst>
                  <a:ext uri="{FF2B5EF4-FFF2-40B4-BE49-F238E27FC236}">
                    <a16:creationId xmlns:a16="http://schemas.microsoft.com/office/drawing/2014/main" id="{C28BF85D-9A27-594D-BE60-DAAFB95A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04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928" name="Line 32">
                <a:extLst>
                  <a:ext uri="{FF2B5EF4-FFF2-40B4-BE49-F238E27FC236}">
                    <a16:creationId xmlns:a16="http://schemas.microsoft.com/office/drawing/2014/main" id="{7A3E86D7-F156-0F45-92D5-740C69F25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33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929" name="Line 33">
                <a:extLst>
                  <a:ext uri="{FF2B5EF4-FFF2-40B4-BE49-F238E27FC236}">
                    <a16:creationId xmlns:a16="http://schemas.microsoft.com/office/drawing/2014/main" id="{9BC006D3-A090-0F4F-8283-70D7B0E90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623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930" name="Line 34">
                <a:extLst>
                  <a:ext uri="{FF2B5EF4-FFF2-40B4-BE49-F238E27FC236}">
                    <a16:creationId xmlns:a16="http://schemas.microsoft.com/office/drawing/2014/main" id="{F9505ED9-60BF-5E4D-A88C-67A67292F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91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931" name="Line 35">
                <a:extLst>
                  <a:ext uri="{FF2B5EF4-FFF2-40B4-BE49-F238E27FC236}">
                    <a16:creationId xmlns:a16="http://schemas.microsoft.com/office/drawing/2014/main" id="{D6608AD9-FE5E-CF44-81F7-B13BFCD0A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15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932" name="Line 36">
                <a:extLst>
                  <a:ext uri="{FF2B5EF4-FFF2-40B4-BE49-F238E27FC236}">
                    <a16:creationId xmlns:a16="http://schemas.microsoft.com/office/drawing/2014/main" id="{14D08639-E3B2-C142-BB78-9CBFCB741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69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933" name="Line 37">
                <a:extLst>
                  <a:ext uri="{FF2B5EF4-FFF2-40B4-BE49-F238E27FC236}">
                    <a16:creationId xmlns:a16="http://schemas.microsoft.com/office/drawing/2014/main" id="{1ACF3956-17F6-7A4B-A229-99E0DB019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800"/>
                <a:ext cx="0" cy="24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934" name="Line 38">
                <a:extLst>
                  <a:ext uri="{FF2B5EF4-FFF2-40B4-BE49-F238E27FC236}">
                    <a16:creationId xmlns:a16="http://schemas.microsoft.com/office/drawing/2014/main" id="{62B5BF8C-32D0-5C46-8BFA-699DCB0A5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1800"/>
                <a:ext cx="0" cy="24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935" name="Text Box 39">
                <a:extLst>
                  <a:ext uri="{FF2B5EF4-FFF2-40B4-BE49-F238E27FC236}">
                    <a16:creationId xmlns:a16="http://schemas.microsoft.com/office/drawing/2014/main" id="{EAD3A781-5A23-4140-A5CD-93BF8D7AE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" y="1800"/>
                <a:ext cx="38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336936" name="Text Box 40">
                <a:extLst>
                  <a:ext uri="{FF2B5EF4-FFF2-40B4-BE49-F238E27FC236}">
                    <a16:creationId xmlns:a16="http://schemas.microsoft.com/office/drawing/2014/main" id="{EB10999A-45BB-D641-8670-09E7DA498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" y="2910"/>
                <a:ext cx="38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336937" name="Text Box 41">
                <a:extLst>
                  <a:ext uri="{FF2B5EF4-FFF2-40B4-BE49-F238E27FC236}">
                    <a16:creationId xmlns:a16="http://schemas.microsoft.com/office/drawing/2014/main" id="{05E7AD4A-7A9D-9048-9826-6E9613AAA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" y="3438"/>
                <a:ext cx="38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336938" name="Rectangle 42">
                <a:extLst>
                  <a:ext uri="{FF2B5EF4-FFF2-40B4-BE49-F238E27FC236}">
                    <a16:creationId xmlns:a16="http://schemas.microsoft.com/office/drawing/2014/main" id="{18A66989-1ADC-2245-A06B-D89CC2D0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927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endParaRPr lang="zh-CN" alt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6939" name="Line 43">
                <a:extLst>
                  <a:ext uri="{FF2B5EF4-FFF2-40B4-BE49-F238E27FC236}">
                    <a16:creationId xmlns:a16="http://schemas.microsoft.com/office/drawing/2014/main" id="{898F4DD0-8E02-FD4C-AD7D-5714A4DBF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417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6940" name="Text Box 44">
                <a:extLst>
                  <a:ext uri="{FF2B5EF4-FFF2-40B4-BE49-F238E27FC236}">
                    <a16:creationId xmlns:a16="http://schemas.microsoft.com/office/drawing/2014/main" id="{8025E082-B56C-CA47-8589-9F994CA2B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" y="3942"/>
                <a:ext cx="38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sp>
          <p:nvSpPr>
            <p:cNvPr id="336941" name="Text Box 45">
              <a:extLst>
                <a:ext uri="{FF2B5EF4-FFF2-40B4-BE49-F238E27FC236}">
                  <a16:creationId xmlns:a16="http://schemas.microsoft.com/office/drawing/2014/main" id="{811EF6C4-22DE-5E40-9E3E-63AD47CCE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525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36942" name="Text Box 46">
              <a:extLst>
                <a:ext uri="{FF2B5EF4-FFF2-40B4-BE49-F238E27FC236}">
                  <a16:creationId xmlns:a16="http://schemas.microsoft.com/office/drawing/2014/main" id="{6799AE8D-62F9-A64C-A092-6234B973E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" y="2056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36943" name="Text Box 47">
              <a:extLst>
                <a:ext uri="{FF2B5EF4-FFF2-40B4-BE49-F238E27FC236}">
                  <a16:creationId xmlns:a16="http://schemas.microsoft.com/office/drawing/2014/main" id="{024410F5-DC10-FD4E-A42E-0A7BDC756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2344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36944" name="Text Box 48">
              <a:extLst>
                <a:ext uri="{FF2B5EF4-FFF2-40B4-BE49-F238E27FC236}">
                  <a16:creationId xmlns:a16="http://schemas.microsoft.com/office/drawing/2014/main" id="{1C8BDE97-0E95-DE45-911C-395EFAC65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2642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36945" name="Text Box 49">
              <a:extLst>
                <a:ext uri="{FF2B5EF4-FFF2-40B4-BE49-F238E27FC236}">
                  <a16:creationId xmlns:a16="http://schemas.microsoft.com/office/drawing/2014/main" id="{7E96E463-1E39-974B-9F1C-C1DF75ABC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3120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</a:t>
              </a: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6946" name="Text Box 50">
              <a:extLst>
                <a:ext uri="{FF2B5EF4-FFF2-40B4-BE49-F238E27FC236}">
                  <a16:creationId xmlns:a16="http://schemas.microsoft.com/office/drawing/2014/main" id="{9725F3FC-84C9-B34E-BCBB-BDD0030D4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3640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300</a:t>
              </a: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6947" name="AutoShape 51">
              <a:extLst>
                <a:ext uri="{FF2B5EF4-FFF2-40B4-BE49-F238E27FC236}">
                  <a16:creationId xmlns:a16="http://schemas.microsoft.com/office/drawing/2014/main" id="{BE15F83A-6CA6-AC42-B7CC-A843BA9B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2114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6948" name="Text Box 52">
              <a:extLst>
                <a:ext uri="{FF2B5EF4-FFF2-40B4-BE49-F238E27FC236}">
                  <a16:creationId xmlns:a16="http://schemas.microsoft.com/office/drawing/2014/main" id="{4E64348D-711D-8F43-87C7-F81FD3A65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2344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</a:t>
              </a:r>
            </a:p>
          </p:txBody>
        </p:sp>
        <p:sp>
          <p:nvSpPr>
            <p:cNvPr id="336949" name="Text Box 53">
              <a:extLst>
                <a:ext uri="{FF2B5EF4-FFF2-40B4-BE49-F238E27FC236}">
                  <a16:creationId xmlns:a16="http://schemas.microsoft.com/office/drawing/2014/main" id="{2AD998DF-120B-DA4B-BC04-78AC1A982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120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入口地址</a:t>
              </a:r>
            </a:p>
          </p:txBody>
        </p:sp>
        <p:sp>
          <p:nvSpPr>
            <p:cNvPr id="336950" name="Text Box 54">
              <a:extLst>
                <a:ext uri="{FF2B5EF4-FFF2-40B4-BE49-F238E27FC236}">
                  <a16:creationId xmlns:a16="http://schemas.microsoft.com/office/drawing/2014/main" id="{F1B67551-F98E-3B4F-941E-70D87314F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3640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入口地址</a:t>
              </a:r>
            </a:p>
          </p:txBody>
        </p:sp>
      </p:grpSp>
      <p:grpSp>
        <p:nvGrpSpPr>
          <p:cNvPr id="336951" name="Group 55">
            <a:extLst>
              <a:ext uri="{FF2B5EF4-FFF2-40B4-BE49-F238E27FC236}">
                <a16:creationId xmlns:a16="http://schemas.microsoft.com/office/drawing/2014/main" id="{F7C8E6D0-3627-C240-B3E1-B12B7E7F74F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86200"/>
            <a:ext cx="1905000" cy="990600"/>
            <a:chOff x="528" y="2448"/>
            <a:chExt cx="1200" cy="624"/>
          </a:xfrm>
        </p:grpSpPr>
        <p:sp>
          <p:nvSpPr>
            <p:cNvPr id="336952" name="Text Box 56">
              <a:extLst>
                <a:ext uri="{FF2B5EF4-FFF2-40B4-BE49-F238E27FC236}">
                  <a16:creationId xmlns:a16="http://schemas.microsoft.com/office/drawing/2014/main" id="{3E483C69-1D06-7842-8102-AE44525FA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34"/>
              <a:ext cx="108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中断向量地址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形成部件</a:t>
              </a: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6953" name="Rectangle 57">
              <a:extLst>
                <a:ext uri="{FF2B5EF4-FFF2-40B4-BE49-F238E27FC236}">
                  <a16:creationId xmlns:a16="http://schemas.microsoft.com/office/drawing/2014/main" id="{0906D9A1-9AE9-5448-98F4-770EE7B0C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48"/>
              <a:ext cx="1200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36954" name="AutoShape 58">
            <a:extLst>
              <a:ext uri="{FF2B5EF4-FFF2-40B4-BE49-F238E27FC236}">
                <a16:creationId xmlns:a16="http://schemas.microsoft.com/office/drawing/2014/main" id="{DEA1BAAB-357E-7543-AFF6-27092BE0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3505200"/>
            <a:ext cx="1042988" cy="781050"/>
          </a:xfrm>
          <a:prstGeom prst="wedgeRoundRectCallout">
            <a:avLst>
              <a:gd name="adj1" fmla="val -56847"/>
              <a:gd name="adj2" fmla="val 6748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设备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编码器</a:t>
            </a:r>
          </a:p>
        </p:txBody>
      </p:sp>
      <p:grpSp>
        <p:nvGrpSpPr>
          <p:cNvPr id="336955" name="Group 59">
            <a:extLst>
              <a:ext uri="{FF2B5EF4-FFF2-40B4-BE49-F238E27FC236}">
                <a16:creationId xmlns:a16="http://schemas.microsoft.com/office/drawing/2014/main" id="{39C04E06-FCA1-A54C-83A2-3DF4004944D2}"/>
              </a:ext>
            </a:extLst>
          </p:cNvPr>
          <p:cNvGrpSpPr>
            <a:grpSpLocks/>
          </p:cNvGrpSpPr>
          <p:nvPr/>
        </p:nvGrpSpPr>
        <p:grpSpPr bwMode="auto">
          <a:xfrm>
            <a:off x="2559050" y="2819401"/>
            <a:ext cx="1543050" cy="3154363"/>
            <a:chOff x="652" y="1776"/>
            <a:chExt cx="972" cy="1987"/>
          </a:xfrm>
        </p:grpSpPr>
        <p:grpSp>
          <p:nvGrpSpPr>
            <p:cNvPr id="336956" name="Group 60">
              <a:extLst>
                <a:ext uri="{FF2B5EF4-FFF2-40B4-BE49-F238E27FC236}">
                  <a16:creationId xmlns:a16="http://schemas.microsoft.com/office/drawing/2014/main" id="{E10CAFA0-9146-D748-9D7C-F2E968F4B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" y="3417"/>
              <a:ext cx="956" cy="346"/>
              <a:chOff x="652" y="3417"/>
              <a:chExt cx="956" cy="346"/>
            </a:xfrm>
          </p:grpSpPr>
          <p:sp>
            <p:nvSpPr>
              <p:cNvPr id="336957" name="Text Box 61">
                <a:extLst>
                  <a:ext uri="{FF2B5EF4-FFF2-40B4-BE49-F238E27FC236}">
                    <a16:creationId xmlns:a16="http://schemas.microsoft.com/office/drawing/2014/main" id="{18B8EDE4-676B-024A-A28B-4C206C421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" y="3513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1  0  0         0</a:t>
                </a:r>
              </a:p>
            </p:txBody>
          </p:sp>
          <p:sp>
            <p:nvSpPr>
              <p:cNvPr id="336958" name="Text Box 62">
                <a:extLst>
                  <a:ext uri="{FF2B5EF4-FFF2-40B4-BE49-F238E27FC236}">
                    <a16:creationId xmlns:a16="http://schemas.microsoft.com/office/drawing/2014/main" id="{5B89CD26-0BB4-3B48-942A-751AB167B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" y="3417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grpSp>
          <p:nvGrpSpPr>
            <p:cNvPr id="336959" name="Group 63">
              <a:extLst>
                <a:ext uri="{FF2B5EF4-FFF2-40B4-BE49-F238E27FC236}">
                  <a16:creationId xmlns:a16="http://schemas.microsoft.com/office/drawing/2014/main" id="{EC7F2EF0-6FE5-EF4A-B8AA-CBD3F64CD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" y="1776"/>
              <a:ext cx="956" cy="250"/>
              <a:chOff x="668" y="1776"/>
              <a:chExt cx="956" cy="250"/>
            </a:xfrm>
          </p:grpSpPr>
          <p:sp>
            <p:nvSpPr>
              <p:cNvPr id="336960" name="Text Box 64">
                <a:extLst>
                  <a:ext uri="{FF2B5EF4-FFF2-40B4-BE49-F238E27FC236}">
                    <a16:creationId xmlns:a16="http://schemas.microsoft.com/office/drawing/2014/main" id="{C9A2976C-F21D-B84A-B548-417D60215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6961" name="Text Box 65">
                <a:extLst>
                  <a:ext uri="{FF2B5EF4-FFF2-40B4-BE49-F238E27FC236}">
                    <a16:creationId xmlns:a16="http://schemas.microsoft.com/office/drawing/2014/main" id="{2C6C83FA-92AC-3A4E-9BCA-6C1944B4D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6962" name="Text Box 66">
                <a:extLst>
                  <a:ext uri="{FF2B5EF4-FFF2-40B4-BE49-F238E27FC236}">
                    <a16:creationId xmlns:a16="http://schemas.microsoft.com/office/drawing/2014/main" id="{1DFB1392-8E02-1748-85E7-AA012D6A4C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6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6963" name="Text Box 67">
                <a:extLst>
                  <a:ext uri="{FF2B5EF4-FFF2-40B4-BE49-F238E27FC236}">
                    <a16:creationId xmlns:a16="http://schemas.microsoft.com/office/drawing/2014/main" id="{54C4B122-296C-8142-848C-758335213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4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6964" name="Text Box 68">
                <a:extLst>
                  <a:ext uri="{FF2B5EF4-FFF2-40B4-BE49-F238E27FC236}">
                    <a16:creationId xmlns:a16="http://schemas.microsoft.com/office/drawing/2014/main" id="{D932FB6E-00A1-164D-AC3A-35677205A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6965" name="Text Box 69">
                <a:extLst>
                  <a:ext uri="{FF2B5EF4-FFF2-40B4-BE49-F238E27FC236}">
                    <a16:creationId xmlns:a16="http://schemas.microsoft.com/office/drawing/2014/main" id="{18E4ED1B-394D-994A-9E09-5895F495A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6966" name="Text Box 70">
                <a:extLst>
                  <a:ext uri="{FF2B5EF4-FFF2-40B4-BE49-F238E27FC236}">
                    <a16:creationId xmlns:a16="http://schemas.microsoft.com/office/drawing/2014/main" id="{1F6017B2-09C8-4348-AE83-075D58153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6967" name="Text Box 71">
                <a:extLst>
                  <a:ext uri="{FF2B5EF4-FFF2-40B4-BE49-F238E27FC236}">
                    <a16:creationId xmlns:a16="http://schemas.microsoft.com/office/drawing/2014/main" id="{B642BB3E-E647-7449-BA03-A7105922B9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336968" name="Group 72">
            <a:extLst>
              <a:ext uri="{FF2B5EF4-FFF2-40B4-BE49-F238E27FC236}">
                <a16:creationId xmlns:a16="http://schemas.microsoft.com/office/drawing/2014/main" id="{E640089A-8528-4745-8F9A-41717F79A2D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819401"/>
            <a:ext cx="1524000" cy="3140075"/>
            <a:chOff x="672" y="1776"/>
            <a:chExt cx="960" cy="1978"/>
          </a:xfrm>
        </p:grpSpPr>
        <p:grpSp>
          <p:nvGrpSpPr>
            <p:cNvPr id="336969" name="Group 73">
              <a:extLst>
                <a:ext uri="{FF2B5EF4-FFF2-40B4-BE49-F238E27FC236}">
                  <a16:creationId xmlns:a16="http://schemas.microsoft.com/office/drawing/2014/main" id="{D220F135-B3EA-8E46-8415-E0BC55EEB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" y="3408"/>
              <a:ext cx="956" cy="346"/>
              <a:chOff x="652" y="3417"/>
              <a:chExt cx="956" cy="346"/>
            </a:xfrm>
          </p:grpSpPr>
          <p:sp>
            <p:nvSpPr>
              <p:cNvPr id="336970" name="Text Box 74">
                <a:extLst>
                  <a:ext uri="{FF2B5EF4-FFF2-40B4-BE49-F238E27FC236}">
                    <a16:creationId xmlns:a16="http://schemas.microsoft.com/office/drawing/2014/main" id="{E2E63FD8-7040-7644-92A2-3EA428CF6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" y="3513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0  1  0         0</a:t>
                </a:r>
              </a:p>
            </p:txBody>
          </p:sp>
          <p:sp>
            <p:nvSpPr>
              <p:cNvPr id="336971" name="Text Box 75">
                <a:extLst>
                  <a:ext uri="{FF2B5EF4-FFF2-40B4-BE49-F238E27FC236}">
                    <a16:creationId xmlns:a16="http://schemas.microsoft.com/office/drawing/2014/main" id="{B30F6F40-242A-6444-938A-1D7D549F3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" y="3417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grpSp>
          <p:nvGrpSpPr>
            <p:cNvPr id="336972" name="Group 76">
              <a:extLst>
                <a:ext uri="{FF2B5EF4-FFF2-40B4-BE49-F238E27FC236}">
                  <a16:creationId xmlns:a16="http://schemas.microsoft.com/office/drawing/2014/main" id="{3B94E88A-3522-B547-BE81-43E207561C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776"/>
              <a:ext cx="956" cy="250"/>
              <a:chOff x="668" y="1776"/>
              <a:chExt cx="956" cy="250"/>
            </a:xfrm>
          </p:grpSpPr>
          <p:sp>
            <p:nvSpPr>
              <p:cNvPr id="336973" name="Text Box 77">
                <a:extLst>
                  <a:ext uri="{FF2B5EF4-FFF2-40B4-BE49-F238E27FC236}">
                    <a16:creationId xmlns:a16="http://schemas.microsoft.com/office/drawing/2014/main" id="{6A79CF40-6717-7C43-8E31-3CE3EA13E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6974" name="Text Box 78">
                <a:extLst>
                  <a:ext uri="{FF2B5EF4-FFF2-40B4-BE49-F238E27FC236}">
                    <a16:creationId xmlns:a16="http://schemas.microsoft.com/office/drawing/2014/main" id="{878AEBC4-95DD-E841-84D6-4710324A9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6975" name="Text Box 79">
                <a:extLst>
                  <a:ext uri="{FF2B5EF4-FFF2-40B4-BE49-F238E27FC236}">
                    <a16:creationId xmlns:a16="http://schemas.microsoft.com/office/drawing/2014/main" id="{AE03C010-9BD7-FD4E-AC1C-E62CD945B1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6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6976" name="Text Box 80">
                <a:extLst>
                  <a:ext uri="{FF2B5EF4-FFF2-40B4-BE49-F238E27FC236}">
                    <a16:creationId xmlns:a16="http://schemas.microsoft.com/office/drawing/2014/main" id="{DF096C11-A012-9640-8D10-926BB30FD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4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6977" name="Text Box 81">
                <a:extLst>
                  <a:ext uri="{FF2B5EF4-FFF2-40B4-BE49-F238E27FC236}">
                    <a16:creationId xmlns:a16="http://schemas.microsoft.com/office/drawing/2014/main" id="{75AC7936-F3FC-A14A-A4D6-B14826433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6978" name="Text Box 82">
                <a:extLst>
                  <a:ext uri="{FF2B5EF4-FFF2-40B4-BE49-F238E27FC236}">
                    <a16:creationId xmlns:a16="http://schemas.microsoft.com/office/drawing/2014/main" id="{0B83BB3D-DC2C-A847-85C5-75C74D93E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6979" name="Text Box 83">
                <a:extLst>
                  <a:ext uri="{FF2B5EF4-FFF2-40B4-BE49-F238E27FC236}">
                    <a16:creationId xmlns:a16="http://schemas.microsoft.com/office/drawing/2014/main" id="{039E4176-4C26-A549-9FFD-9DEB8B7FB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6980" name="Text Box 84">
                <a:extLst>
                  <a:ext uri="{FF2B5EF4-FFF2-40B4-BE49-F238E27FC236}">
                    <a16:creationId xmlns:a16="http://schemas.microsoft.com/office/drawing/2014/main" id="{7264D99D-6C6E-4145-8E9A-142C301D0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</p:grpSp>
      <p:sp>
        <p:nvSpPr>
          <p:cNvPr id="336981" name="Text Box 85">
            <a:extLst>
              <a:ext uri="{FF2B5EF4-FFF2-40B4-BE49-F238E27FC236}">
                <a16:creationId xmlns:a16="http://schemas.microsoft.com/office/drawing/2014/main" id="{75645441-A242-EF43-BA8C-DE70F5EF9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981075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详见第八章</a:t>
            </a:r>
          </a:p>
        </p:txBody>
      </p:sp>
      <p:grpSp>
        <p:nvGrpSpPr>
          <p:cNvPr id="336982" name="Group 86">
            <a:extLst>
              <a:ext uri="{FF2B5EF4-FFF2-40B4-BE49-F238E27FC236}">
                <a16:creationId xmlns:a16="http://schemas.microsoft.com/office/drawing/2014/main" id="{C9462457-FCFC-A045-B974-148A8D2BDB58}"/>
              </a:ext>
            </a:extLst>
          </p:cNvPr>
          <p:cNvGrpSpPr>
            <a:grpSpLocks/>
          </p:cNvGrpSpPr>
          <p:nvPr/>
        </p:nvGrpSpPr>
        <p:grpSpPr bwMode="auto">
          <a:xfrm>
            <a:off x="6273800" y="1508125"/>
            <a:ext cx="4165600" cy="935038"/>
            <a:chOff x="2992" y="950"/>
            <a:chExt cx="2624" cy="589"/>
          </a:xfrm>
        </p:grpSpPr>
        <p:sp>
          <p:nvSpPr>
            <p:cNvPr id="336983" name="Text Box 87">
              <a:extLst>
                <a:ext uri="{FF2B5EF4-FFF2-40B4-BE49-F238E27FC236}">
                  <a16:creationId xmlns:a16="http://schemas.microsoft.com/office/drawing/2014/main" id="{5DA2A0EC-7005-734E-9571-5BD0DB928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950"/>
              <a:ext cx="2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由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硬件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产生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</a:t>
              </a:r>
            </a:p>
          </p:txBody>
        </p:sp>
        <p:sp>
          <p:nvSpPr>
            <p:cNvPr id="336984" name="Text Box 88">
              <a:extLst>
                <a:ext uri="{FF2B5EF4-FFF2-40B4-BE49-F238E27FC236}">
                  <a16:creationId xmlns:a16="http://schemas.microsoft.com/office/drawing/2014/main" id="{E226A234-158E-D845-9B3C-C9FCCDA3D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1251"/>
              <a:ext cx="2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再由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找到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入口地址</a:t>
              </a:r>
            </a:p>
          </p:txBody>
        </p:sp>
      </p:grpSp>
      <p:sp>
        <p:nvSpPr>
          <p:cNvPr id="336985" name="Rectangle 89">
            <a:extLst>
              <a:ext uri="{FF2B5EF4-FFF2-40B4-BE49-F238E27FC236}">
                <a16:creationId xmlns:a16="http://schemas.microsoft.com/office/drawing/2014/main" id="{AA65AC96-FF1A-0A42-AF01-2E44F3A95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sp>
        <p:nvSpPr>
          <p:cNvPr id="336986" name="AutoShape 9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47093BC-0FE9-0143-A236-1572DABA5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8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3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36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36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autoUpdateAnimBg="0"/>
      <p:bldP spid="336954" grpId="0" animBg="1" autoUpdateAnimBg="0"/>
      <p:bldP spid="33698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>
            <a:extLst>
              <a:ext uri="{FF2B5EF4-FFF2-40B4-BE49-F238E27FC236}">
                <a16:creationId xmlns:a16="http://schemas.microsoft.com/office/drawing/2014/main" id="{AE039CDD-ED6E-0646-8536-9C756389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"/>
            <a:ext cx="601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二、输入输出系统的组成</a:t>
            </a:r>
          </a:p>
        </p:txBody>
      </p:sp>
      <p:sp>
        <p:nvSpPr>
          <p:cNvPr id="310275" name="Text Box 3">
            <a:extLst>
              <a:ext uri="{FF2B5EF4-FFF2-40B4-BE49-F238E27FC236}">
                <a16:creationId xmlns:a16="http://schemas.microsoft.com/office/drawing/2014/main" id="{638B4A12-6D4C-C444-880D-F8DA01EE4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6" y="990600"/>
            <a:ext cx="265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</a:t>
            </a:r>
          </a:p>
        </p:txBody>
      </p:sp>
      <p:grpSp>
        <p:nvGrpSpPr>
          <p:cNvPr id="310276" name="Group 4">
            <a:extLst>
              <a:ext uri="{FF2B5EF4-FFF2-40B4-BE49-F238E27FC236}">
                <a16:creationId xmlns:a16="http://schemas.microsoft.com/office/drawing/2014/main" id="{1C780593-9624-0B41-ADE4-39B139723A5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30363"/>
            <a:ext cx="2355850" cy="1711324"/>
            <a:chOff x="720" y="1027"/>
            <a:chExt cx="1484" cy="1078"/>
          </a:xfrm>
        </p:grpSpPr>
        <p:sp>
          <p:nvSpPr>
            <p:cNvPr id="310277" name="Text Box 5">
              <a:extLst>
                <a:ext uri="{FF2B5EF4-FFF2-40B4-BE49-F238E27FC236}">
                  <a16:creationId xmlns:a16="http://schemas.microsoft.com/office/drawing/2014/main" id="{FCC939B5-31BA-4742-9A99-FA38CB5F7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027"/>
              <a:ext cx="14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 </a:t>
              </a: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</a:t>
              </a:r>
            </a:p>
          </p:txBody>
        </p:sp>
        <p:sp>
          <p:nvSpPr>
            <p:cNvPr id="310278" name="Text Box 6">
              <a:extLst>
                <a:ext uri="{FF2B5EF4-FFF2-40B4-BE49-F238E27FC236}">
                  <a16:creationId xmlns:a16="http://schemas.microsoft.com/office/drawing/2014/main" id="{04D9494D-325C-AF4D-8E38-4F7AA6FEF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37"/>
              <a:ext cx="14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通道指令</a:t>
              </a:r>
            </a:p>
          </p:txBody>
        </p:sp>
      </p:grpSp>
      <p:sp>
        <p:nvSpPr>
          <p:cNvPr id="310279" name="Text Box 7">
            <a:extLst>
              <a:ext uri="{FF2B5EF4-FFF2-40B4-BE49-F238E27FC236}">
                <a16:creationId xmlns:a16="http://schemas.microsoft.com/office/drawing/2014/main" id="{6AB1EF28-8F6D-964D-8F5A-03FC73ED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30364"/>
            <a:ext cx="403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指令的一部分</a:t>
            </a:r>
          </a:p>
        </p:txBody>
      </p:sp>
      <p:sp>
        <p:nvSpPr>
          <p:cNvPr id="310280" name="Text Box 8">
            <a:extLst>
              <a:ext uri="{FF2B5EF4-FFF2-40B4-BE49-F238E27FC236}">
                <a16:creationId xmlns:a16="http://schemas.microsoft.com/office/drawing/2014/main" id="{7A12A4C3-670A-F841-867B-41EE970B9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57489"/>
            <a:ext cx="342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通道自身的指令</a:t>
            </a:r>
          </a:p>
        </p:txBody>
      </p:sp>
      <p:sp>
        <p:nvSpPr>
          <p:cNvPr id="310281" name="Text Box 9">
            <a:extLst>
              <a:ext uri="{FF2B5EF4-FFF2-40B4-BE49-F238E27FC236}">
                <a16:creationId xmlns:a16="http://schemas.microsoft.com/office/drawing/2014/main" id="{C11277E9-7059-6748-B6DF-D14B8938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98838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指出数组的首地址、传送字数、操作命令</a:t>
            </a:r>
          </a:p>
        </p:txBody>
      </p:sp>
      <p:sp>
        <p:nvSpPr>
          <p:cNvPr id="310282" name="Text Box 10">
            <a:extLst>
              <a:ext uri="{FF2B5EF4-FFF2-40B4-BE49-F238E27FC236}">
                <a16:creationId xmlns:a16="http://schemas.microsoft.com/office/drawing/2014/main" id="{E31614A2-41D4-964D-96FF-EF9F6A0E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978276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IBM/370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通道指令为 64 位</a:t>
            </a:r>
          </a:p>
        </p:txBody>
      </p:sp>
      <p:sp>
        <p:nvSpPr>
          <p:cNvPr id="310283" name="Text Box 11">
            <a:extLst>
              <a:ext uri="{FF2B5EF4-FFF2-40B4-BE49-F238E27FC236}">
                <a16:creationId xmlns:a16="http://schemas.microsoft.com/office/drawing/2014/main" id="{02CB83C4-5091-E748-AB0B-3EFB3B11E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6" y="45593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</a:t>
            </a:r>
          </a:p>
        </p:txBody>
      </p:sp>
      <p:sp>
        <p:nvSpPr>
          <p:cNvPr id="310284" name="Text Box 12">
            <a:extLst>
              <a:ext uri="{FF2B5EF4-FFF2-40B4-BE49-F238E27FC236}">
                <a16:creationId xmlns:a16="http://schemas.microsoft.com/office/drawing/2014/main" id="{C0FED3A7-C5B9-8145-A10B-611659D78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99064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</a:t>
            </a:r>
          </a:p>
        </p:txBody>
      </p:sp>
      <p:sp>
        <p:nvSpPr>
          <p:cNvPr id="310285" name="Text Box 13">
            <a:extLst>
              <a:ext uri="{FF2B5EF4-FFF2-40B4-BE49-F238E27FC236}">
                <a16:creationId xmlns:a16="http://schemas.microsoft.com/office/drawing/2014/main" id="{7879EB2A-8592-134E-BC18-F2800E886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99064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</a:p>
        </p:txBody>
      </p:sp>
      <p:sp>
        <p:nvSpPr>
          <p:cNvPr id="310286" name="Text Box 14">
            <a:extLst>
              <a:ext uri="{FF2B5EF4-FFF2-40B4-BE49-F238E27FC236}">
                <a16:creationId xmlns:a16="http://schemas.microsoft.com/office/drawing/2014/main" id="{C8CF54BC-8AD7-824B-B960-408BACD96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840414"/>
            <a:ext cx="137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</a:t>
            </a:r>
          </a:p>
        </p:txBody>
      </p:sp>
      <p:sp>
        <p:nvSpPr>
          <p:cNvPr id="310287" name="Text Box 15">
            <a:extLst>
              <a:ext uri="{FF2B5EF4-FFF2-40B4-BE49-F238E27FC236}">
                <a16:creationId xmlns:a16="http://schemas.microsoft.com/office/drawing/2014/main" id="{A8C8BBE4-AF25-EC46-9BFC-69E1060B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840414"/>
            <a:ext cx="289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设备控制器</a:t>
            </a:r>
          </a:p>
        </p:txBody>
      </p:sp>
      <p:sp>
        <p:nvSpPr>
          <p:cNvPr id="310288" name="Text Box 16">
            <a:extLst>
              <a:ext uri="{FF2B5EF4-FFF2-40B4-BE49-F238E27FC236}">
                <a16:creationId xmlns:a16="http://schemas.microsoft.com/office/drawing/2014/main" id="{EF827409-6430-7F40-ADD2-55015AEB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840414"/>
            <a:ext cx="152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通道</a:t>
            </a:r>
          </a:p>
        </p:txBody>
      </p:sp>
      <p:grpSp>
        <p:nvGrpSpPr>
          <p:cNvPr id="310289" name="Group 17">
            <a:extLst>
              <a:ext uri="{FF2B5EF4-FFF2-40B4-BE49-F238E27FC236}">
                <a16:creationId xmlns:a16="http://schemas.microsoft.com/office/drawing/2014/main" id="{61850FD2-7E8E-CE41-97CB-2CED069B7EE1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2271713"/>
            <a:ext cx="2916238" cy="400050"/>
            <a:chOff x="3423" y="3022"/>
            <a:chExt cx="1837" cy="252"/>
          </a:xfrm>
        </p:grpSpPr>
        <p:sp>
          <p:nvSpPr>
            <p:cNvPr id="310290" name="Rectangle 18">
              <a:extLst>
                <a:ext uri="{FF2B5EF4-FFF2-40B4-BE49-F238E27FC236}">
                  <a16:creationId xmlns:a16="http://schemas.microsoft.com/office/drawing/2014/main" id="{B74412B6-5FCE-224D-9D52-905E61B30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022"/>
              <a:ext cx="604" cy="2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310291" name="Rectangle 19">
              <a:extLst>
                <a:ext uri="{FF2B5EF4-FFF2-40B4-BE49-F238E27FC236}">
                  <a16:creationId xmlns:a16="http://schemas.microsoft.com/office/drawing/2014/main" id="{DF12DBBC-A80E-394B-BEE2-1AC72BFC1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3022"/>
              <a:ext cx="604" cy="2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命令码</a:t>
              </a:r>
            </a:p>
          </p:txBody>
        </p:sp>
        <p:sp>
          <p:nvSpPr>
            <p:cNvPr id="310292" name="Rectangle 20">
              <a:extLst>
                <a:ext uri="{FF2B5EF4-FFF2-40B4-BE49-F238E27FC236}">
                  <a16:creationId xmlns:a16="http://schemas.microsoft.com/office/drawing/2014/main" id="{E7E0F2EE-5EC9-AB44-9BE0-10C79526F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022"/>
              <a:ext cx="604" cy="2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设备码</a:t>
              </a:r>
            </a:p>
          </p:txBody>
        </p:sp>
      </p:grpSp>
      <p:sp>
        <p:nvSpPr>
          <p:cNvPr id="310293" name="Rectangle 21">
            <a:extLst>
              <a:ext uri="{FF2B5EF4-FFF2-40B4-BE49-F238E27FC236}">
                <a16:creationId xmlns:a16="http://schemas.microsoft.com/office/drawing/2014/main" id="{F00AB716-0FF7-6642-8E1E-2771844C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5.1</a:t>
            </a:r>
          </a:p>
        </p:txBody>
      </p:sp>
      <p:sp>
        <p:nvSpPr>
          <p:cNvPr id="310294" name="AutoShape 2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0712635-5DD5-9844-BDBA-E9DB6D1D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91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utoUpdateAnimBg="0"/>
      <p:bldP spid="310279" grpId="0" autoUpdateAnimBg="0"/>
      <p:bldP spid="310280" grpId="0" autoUpdateAnimBg="0"/>
      <p:bldP spid="310281" grpId="0" autoUpdateAnimBg="0"/>
      <p:bldP spid="310282" grpId="0" autoUpdateAnimBg="0"/>
      <p:bldP spid="310283" grpId="0" autoUpdateAnimBg="0"/>
      <p:bldP spid="310284" grpId="0" autoUpdateAnimBg="0"/>
      <p:bldP spid="310285" grpId="0" autoUpdateAnimBg="0"/>
      <p:bldP spid="310286" grpId="0" autoUpdateAnimBg="0"/>
      <p:bldP spid="310287" grpId="0" autoUpdateAnimBg="0"/>
      <p:bldP spid="31028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12" name="Group 92">
            <a:extLst>
              <a:ext uri="{FF2B5EF4-FFF2-40B4-BE49-F238E27FC236}">
                <a16:creationId xmlns:a16="http://schemas.microsoft.com/office/drawing/2014/main" id="{66677DC9-5437-1049-8A59-F6FAD95422A7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904876"/>
            <a:ext cx="8983663" cy="5800725"/>
            <a:chOff x="0" y="570"/>
            <a:chExt cx="5659" cy="3654"/>
          </a:xfrm>
        </p:grpSpPr>
        <p:sp>
          <p:nvSpPr>
            <p:cNvPr id="337923" name="AutoShape 3">
              <a:extLst>
                <a:ext uri="{FF2B5EF4-FFF2-40B4-BE49-F238E27FC236}">
                  <a16:creationId xmlns:a16="http://schemas.microsoft.com/office/drawing/2014/main" id="{B54F0880-32D9-CA42-97CC-748CAFB92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964"/>
              <a:ext cx="1728" cy="23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38011" name="Group 91">
              <a:extLst>
                <a:ext uri="{FF2B5EF4-FFF2-40B4-BE49-F238E27FC236}">
                  <a16:creationId xmlns:a16="http://schemas.microsoft.com/office/drawing/2014/main" id="{B6FF1AB3-FA37-0B47-9C8B-8B0943987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70"/>
              <a:ext cx="5659" cy="3654"/>
              <a:chOff x="0" y="570"/>
              <a:chExt cx="5659" cy="3654"/>
            </a:xfrm>
          </p:grpSpPr>
          <p:sp>
            <p:nvSpPr>
              <p:cNvPr id="337925" name="Freeform 5">
                <a:extLst>
                  <a:ext uri="{FF2B5EF4-FFF2-40B4-BE49-F238E27FC236}">
                    <a16:creationId xmlns:a16="http://schemas.microsoft.com/office/drawing/2014/main" id="{FBCAE79E-A79D-6B42-9B99-393986E6F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9" y="2724"/>
                <a:ext cx="1491" cy="119"/>
              </a:xfrm>
              <a:custGeom>
                <a:avLst/>
                <a:gdLst>
                  <a:gd name="T0" fmla="*/ 0 w 1730"/>
                  <a:gd name="T1" fmla="*/ 139 h 139"/>
                  <a:gd name="T2" fmla="*/ 2 w 1730"/>
                  <a:gd name="T3" fmla="*/ 0 h 139"/>
                  <a:gd name="T4" fmla="*/ 1730 w 1730"/>
                  <a:gd name="T5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26" name="Rectangle 6">
                <a:extLst>
                  <a:ext uri="{FF2B5EF4-FFF2-40B4-BE49-F238E27FC236}">
                    <a16:creationId xmlns:a16="http://schemas.microsoft.com/office/drawing/2014/main" id="{75D9190B-0749-F243-B1F9-8AF4E1A3A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" y="3633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设备选择电路</a:t>
                </a:r>
              </a:p>
            </p:txBody>
          </p:sp>
          <p:sp>
            <p:nvSpPr>
              <p:cNvPr id="337927" name="Rectangle 7">
                <a:extLst>
                  <a:ext uri="{FF2B5EF4-FFF2-40B4-BE49-F238E27FC236}">
                    <a16:creationId xmlns:a16="http://schemas.microsoft.com/office/drawing/2014/main" id="{EB55864C-B609-9E44-AFC1-C63EC61F5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" y="3975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DBR</a:t>
                </a:r>
              </a:p>
            </p:txBody>
          </p:sp>
          <p:sp>
            <p:nvSpPr>
              <p:cNvPr id="337928" name="Rectangle 8">
                <a:extLst>
                  <a:ext uri="{FF2B5EF4-FFF2-40B4-BE49-F238E27FC236}">
                    <a16:creationId xmlns:a16="http://schemas.microsoft.com/office/drawing/2014/main" id="{7DEA0DA7-3568-7D42-AA78-2051C70CD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29" name="Text Box 9">
                <a:extLst>
                  <a:ext uri="{FF2B5EF4-FFF2-40B4-BE49-F238E27FC236}">
                    <a16:creationId xmlns:a16="http://schemas.microsoft.com/office/drawing/2014/main" id="{BA06EB88-70BA-B844-B381-441F9001B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37930" name="Text Box 10">
                <a:extLst>
                  <a:ext uri="{FF2B5EF4-FFF2-40B4-BE49-F238E27FC236}">
                    <a16:creationId xmlns:a16="http://schemas.microsoft.com/office/drawing/2014/main" id="{56CEA09F-A904-EA47-8F73-8A06DD39A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" y="280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337931" name="Oval 11">
                <a:extLst>
                  <a:ext uri="{FF2B5EF4-FFF2-40B4-BE49-F238E27FC236}">
                    <a16:creationId xmlns:a16="http://schemas.microsoft.com/office/drawing/2014/main" id="{97B3D90A-0ED2-1342-8BFF-7D3842C8D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32" name="Oval 12">
                <a:extLst>
                  <a:ext uri="{FF2B5EF4-FFF2-40B4-BE49-F238E27FC236}">
                    <a16:creationId xmlns:a16="http://schemas.microsoft.com/office/drawing/2014/main" id="{36A9B9F1-7E01-9E47-831B-3D1EEF383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33" name="Freeform 13">
                <a:extLst>
                  <a:ext uri="{FF2B5EF4-FFF2-40B4-BE49-F238E27FC236}">
                    <a16:creationId xmlns:a16="http://schemas.microsoft.com/office/drawing/2014/main" id="{11CFC261-2328-4541-A776-FD2B5E6A9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" y="295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34" name="Freeform 14">
                <a:extLst>
                  <a:ext uri="{FF2B5EF4-FFF2-40B4-BE49-F238E27FC236}">
                    <a16:creationId xmlns:a16="http://schemas.microsoft.com/office/drawing/2014/main" id="{CE40642A-466C-1447-AFED-5905FDDFC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6" y="2955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357 h 357"/>
                  <a:gd name="T4" fmla="*/ 0 w 1488"/>
                  <a:gd name="T5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35" name="Rectangle 15">
                <a:extLst>
                  <a:ext uri="{FF2B5EF4-FFF2-40B4-BE49-F238E27FC236}">
                    <a16:creationId xmlns:a16="http://schemas.microsoft.com/office/drawing/2014/main" id="{725362F1-2021-F748-BDEB-C90D7B2A5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36" name="Text Box 16">
                <a:extLst>
                  <a:ext uri="{FF2B5EF4-FFF2-40B4-BE49-F238E27FC236}">
                    <a16:creationId xmlns:a16="http://schemas.microsoft.com/office/drawing/2014/main" id="{2AC03C4F-1E79-504B-9810-42ACBA7D7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3128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337937" name="Oval 17">
                <a:extLst>
                  <a:ext uri="{FF2B5EF4-FFF2-40B4-BE49-F238E27FC236}">
                    <a16:creationId xmlns:a16="http://schemas.microsoft.com/office/drawing/2014/main" id="{E737BA5B-4AC5-714C-8BBE-2026FEEA5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5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38" name="Freeform 18">
                <a:extLst>
                  <a:ext uri="{FF2B5EF4-FFF2-40B4-BE49-F238E27FC236}">
                    <a16:creationId xmlns:a16="http://schemas.microsoft.com/office/drawing/2014/main" id="{39F81EE3-6001-504E-A25A-0EDA06631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957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39" name="Oval 19">
                <a:extLst>
                  <a:ext uri="{FF2B5EF4-FFF2-40B4-BE49-F238E27FC236}">
                    <a16:creationId xmlns:a16="http://schemas.microsoft.com/office/drawing/2014/main" id="{F616C2F3-A415-8C43-BE08-4F8DA8003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40" name="Freeform 20">
                <a:extLst>
                  <a:ext uri="{FF2B5EF4-FFF2-40B4-BE49-F238E27FC236}">
                    <a16:creationId xmlns:a16="http://schemas.microsoft.com/office/drawing/2014/main" id="{C635A2FB-50D2-4E4C-B7EA-DC065CA5E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6" y="2955"/>
                <a:ext cx="282" cy="391"/>
              </a:xfrm>
              <a:custGeom>
                <a:avLst/>
                <a:gdLst>
                  <a:gd name="T0" fmla="*/ 282 w 282"/>
                  <a:gd name="T1" fmla="*/ 453 h 453"/>
                  <a:gd name="T2" fmla="*/ 279 w 282"/>
                  <a:gd name="T3" fmla="*/ 0 h 453"/>
                  <a:gd name="T4" fmla="*/ 0 w 282"/>
                  <a:gd name="T5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41" name="Oval 21">
                <a:extLst>
                  <a:ext uri="{FF2B5EF4-FFF2-40B4-BE49-F238E27FC236}">
                    <a16:creationId xmlns:a16="http://schemas.microsoft.com/office/drawing/2014/main" id="{8B1E45D5-55FE-844E-A0BE-3F2729485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32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42" name="Freeform 22">
                <a:extLst>
                  <a:ext uri="{FF2B5EF4-FFF2-40B4-BE49-F238E27FC236}">
                    <a16:creationId xmlns:a16="http://schemas.microsoft.com/office/drawing/2014/main" id="{7EF52345-1767-4249-976F-1D2AE6506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" y="3346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240 h 336"/>
                  <a:gd name="T6" fmla="*/ 1392 w 1392"/>
                  <a:gd name="T7" fmla="*/ 240 h 336"/>
                  <a:gd name="T8" fmla="*/ 1392 w 1392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43" name="Line 23">
                <a:extLst>
                  <a:ext uri="{FF2B5EF4-FFF2-40B4-BE49-F238E27FC236}">
                    <a16:creationId xmlns:a16="http://schemas.microsoft.com/office/drawing/2014/main" id="{458DFBFB-092E-D540-92DD-51741F71A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318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44" name="Line 24">
                <a:extLst>
                  <a:ext uri="{FF2B5EF4-FFF2-40B4-BE49-F238E27FC236}">
                    <a16:creationId xmlns:a16="http://schemas.microsoft.com/office/drawing/2014/main" id="{53FED3ED-2A42-0F4A-8984-A81A1ED98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" y="31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45" name="AutoShape 25">
                <a:extLst>
                  <a:ext uri="{FF2B5EF4-FFF2-40B4-BE49-F238E27FC236}">
                    <a16:creationId xmlns:a16="http://schemas.microsoft.com/office/drawing/2014/main" id="{DD6A8F2B-8905-E946-B183-F6298F927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3637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46" name="AutoShape 26">
                <a:extLst>
                  <a:ext uri="{FF2B5EF4-FFF2-40B4-BE49-F238E27FC236}">
                    <a16:creationId xmlns:a16="http://schemas.microsoft.com/office/drawing/2014/main" id="{0677A4BE-D976-6E46-91F7-D7ED2B2CF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3975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47" name="Text Box 27">
                <a:extLst>
                  <a:ext uri="{FF2B5EF4-FFF2-40B4-BE49-F238E27FC236}">
                    <a16:creationId xmlns:a16="http://schemas.microsoft.com/office/drawing/2014/main" id="{42ED6EC5-9AAF-6D4A-930E-6519AC9B5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945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337948" name="Text Box 28">
                <a:extLst>
                  <a:ext uri="{FF2B5EF4-FFF2-40B4-BE49-F238E27FC236}">
                    <a16:creationId xmlns:a16="http://schemas.microsoft.com/office/drawing/2014/main" id="{60B47C8A-2C1C-184C-936A-E2C03393B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02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启动命令</a:t>
                </a:r>
              </a:p>
            </p:txBody>
          </p:sp>
          <p:sp>
            <p:nvSpPr>
              <p:cNvPr id="337949" name="Text Box 29">
                <a:extLst>
                  <a:ext uri="{FF2B5EF4-FFF2-40B4-BE49-F238E27FC236}">
                    <a16:creationId xmlns:a16="http://schemas.microsoft.com/office/drawing/2014/main" id="{78C94639-B95D-9545-A9E9-0CABF4161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609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  <p:sp>
            <p:nvSpPr>
              <p:cNvPr id="337950" name="Text Box 30">
                <a:extLst>
                  <a:ext uri="{FF2B5EF4-FFF2-40B4-BE49-F238E27FC236}">
                    <a16:creationId xmlns:a16="http://schemas.microsoft.com/office/drawing/2014/main" id="{8B967FDC-81DE-EB47-A46B-0CD227A61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SEL</a:t>
                </a:r>
              </a:p>
            </p:txBody>
          </p:sp>
          <p:sp>
            <p:nvSpPr>
              <p:cNvPr id="337951" name="Line 31">
                <a:extLst>
                  <a:ext uri="{FF2B5EF4-FFF2-40B4-BE49-F238E27FC236}">
                    <a16:creationId xmlns:a16="http://schemas.microsoft.com/office/drawing/2014/main" id="{EA3A082A-CCA0-DD40-BD71-11A9A94B0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10" y="3346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52" name="Text Box 32">
                <a:extLst>
                  <a:ext uri="{FF2B5EF4-FFF2-40B4-BE49-F238E27FC236}">
                    <a16:creationId xmlns:a16="http://schemas.microsoft.com/office/drawing/2014/main" id="{58E8AC4E-7167-0D40-9F03-98E27422D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3792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输入数据</a:t>
                </a:r>
              </a:p>
            </p:txBody>
          </p:sp>
          <p:sp>
            <p:nvSpPr>
              <p:cNvPr id="337953" name="Text Box 33">
                <a:extLst>
                  <a:ext uri="{FF2B5EF4-FFF2-40B4-BE49-F238E27FC236}">
                    <a16:creationId xmlns:a16="http://schemas.microsoft.com/office/drawing/2014/main" id="{EA664306-34C1-7C49-91F6-5AB278610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747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启动设备</a:t>
                </a:r>
              </a:p>
            </p:txBody>
          </p:sp>
          <p:sp>
            <p:nvSpPr>
              <p:cNvPr id="337954" name="Text Box 34">
                <a:extLst>
                  <a:ext uri="{FF2B5EF4-FFF2-40B4-BE49-F238E27FC236}">
                    <a16:creationId xmlns:a16="http://schemas.microsoft.com/office/drawing/2014/main" id="{AF567DCA-019D-0D4F-8C55-BC403F1D12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336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设备工作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结束</a:t>
                </a:r>
              </a:p>
            </p:txBody>
          </p:sp>
          <p:sp>
            <p:nvSpPr>
              <p:cNvPr id="337955" name="Text Box 35">
                <a:extLst>
                  <a:ext uri="{FF2B5EF4-FFF2-40B4-BE49-F238E27FC236}">
                    <a16:creationId xmlns:a16="http://schemas.microsoft.com/office/drawing/2014/main" id="{11E39203-6FC5-0145-996D-BF833DF3A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448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337956" name="Rectangle 36">
                <a:extLst>
                  <a:ext uri="{FF2B5EF4-FFF2-40B4-BE49-F238E27FC236}">
                    <a16:creationId xmlns:a16="http://schemas.microsoft.com/office/drawing/2014/main" id="{E0398EAF-A439-B347-BCCC-6C7A5E8E3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489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57" name="Text Box 37">
                <a:extLst>
                  <a:ext uri="{FF2B5EF4-FFF2-40B4-BE49-F238E27FC236}">
                    <a16:creationId xmlns:a16="http://schemas.microsoft.com/office/drawing/2014/main" id="{2D181D6E-37EF-904B-903B-BF0E08C0F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0" y="211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7958" name="Rectangle 38">
                <a:extLst>
                  <a:ext uri="{FF2B5EF4-FFF2-40B4-BE49-F238E27FC236}">
                    <a16:creationId xmlns:a16="http://schemas.microsoft.com/office/drawing/2014/main" id="{079FBAA3-036D-8948-83F1-F3933C8D3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5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59" name="Oval 39">
                <a:extLst>
                  <a:ext uri="{FF2B5EF4-FFF2-40B4-BE49-F238E27FC236}">
                    <a16:creationId xmlns:a16="http://schemas.microsoft.com/office/drawing/2014/main" id="{3460D1CE-8FCF-AE48-B6ED-52305583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" y="2434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60" name="Oval 40">
                <a:extLst>
                  <a:ext uri="{FF2B5EF4-FFF2-40B4-BE49-F238E27FC236}">
                    <a16:creationId xmlns:a16="http://schemas.microsoft.com/office/drawing/2014/main" id="{0DC6A0C5-E3A8-604B-B59C-1420B6726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" y="21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61" name="Rectangle 41">
                <a:extLst>
                  <a:ext uri="{FF2B5EF4-FFF2-40B4-BE49-F238E27FC236}">
                    <a16:creationId xmlns:a16="http://schemas.microsoft.com/office/drawing/2014/main" id="{E623588D-7AA3-3B45-9820-571EFB5B6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" y="1583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62" name="Text Box 42">
                <a:extLst>
                  <a:ext uri="{FF2B5EF4-FFF2-40B4-BE49-F238E27FC236}">
                    <a16:creationId xmlns:a16="http://schemas.microsoft.com/office/drawing/2014/main" id="{F13915C8-CAAD-4F4C-8890-D5E52AEEB9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" y="1583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kumimoji="1" lang="zh-CN" altLang="en-US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37963" name="Group 43">
                <a:extLst>
                  <a:ext uri="{FF2B5EF4-FFF2-40B4-BE49-F238E27FC236}">
                    <a16:creationId xmlns:a16="http://schemas.microsoft.com/office/drawing/2014/main" id="{6B0BD644-4658-C649-B813-5EBEB72409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8" y="1606"/>
                <a:ext cx="216" cy="213"/>
                <a:chOff x="2808" y="891"/>
                <a:chExt cx="216" cy="246"/>
              </a:xfrm>
            </p:grpSpPr>
            <p:sp>
              <p:nvSpPr>
                <p:cNvPr id="337964" name="Text Box 44">
                  <a:extLst>
                    <a:ext uri="{FF2B5EF4-FFF2-40B4-BE49-F238E27FC236}">
                      <a16:creationId xmlns:a16="http://schemas.microsoft.com/office/drawing/2014/main" id="{00CF0184-0907-8840-9FCB-F1A841B03E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Q</a:t>
                  </a:r>
                  <a:endPara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7965" name="Line 45">
                  <a:extLst>
                    <a:ext uri="{FF2B5EF4-FFF2-40B4-BE49-F238E27FC236}">
                      <a16:creationId xmlns:a16="http://schemas.microsoft.com/office/drawing/2014/main" id="{4B854363-F84A-7247-9D8E-D42E0D2462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7966" name="Text Box 46">
                <a:extLst>
                  <a:ext uri="{FF2B5EF4-FFF2-40B4-BE49-F238E27FC236}">
                    <a16:creationId xmlns:a16="http://schemas.microsoft.com/office/drawing/2014/main" id="{03CB0842-FAC4-9A42-A519-4FCB0A4E7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" y="181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37967" name="Text Box 47">
                <a:extLst>
                  <a:ext uri="{FF2B5EF4-FFF2-40B4-BE49-F238E27FC236}">
                    <a16:creationId xmlns:a16="http://schemas.microsoft.com/office/drawing/2014/main" id="{BC7ED190-5305-414C-9E2F-43A2DB7319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0" y="1699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</a:p>
            </p:txBody>
          </p:sp>
          <p:sp>
            <p:nvSpPr>
              <p:cNvPr id="337968" name="AutoShape 48">
                <a:extLst>
                  <a:ext uri="{FF2B5EF4-FFF2-40B4-BE49-F238E27FC236}">
                    <a16:creationId xmlns:a16="http://schemas.microsoft.com/office/drawing/2014/main" id="{0C19A1B7-D6D7-0F40-8107-87C565E5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" y="1911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69" name="Rectangle 49">
                <a:extLst>
                  <a:ext uri="{FF2B5EF4-FFF2-40B4-BE49-F238E27FC236}">
                    <a16:creationId xmlns:a16="http://schemas.microsoft.com/office/drawing/2014/main" id="{B795A4F1-B836-F64E-9DD7-C27D554E8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70" name="Text Box 50">
                <a:extLst>
                  <a:ext uri="{FF2B5EF4-FFF2-40B4-BE49-F238E27FC236}">
                    <a16:creationId xmlns:a16="http://schemas.microsoft.com/office/drawing/2014/main" id="{8D4B8C50-84AD-EF4C-87D1-0E54BFA21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0" y="2880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B</a:t>
                </a:r>
              </a:p>
            </p:txBody>
          </p:sp>
          <p:sp>
            <p:nvSpPr>
              <p:cNvPr id="337971" name="Text Box 51">
                <a:extLst>
                  <a:ext uri="{FF2B5EF4-FFF2-40B4-BE49-F238E27FC236}">
                    <a16:creationId xmlns:a16="http://schemas.microsoft.com/office/drawing/2014/main" id="{71A19398-C8BA-7C49-A338-3B99F5B61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6" y="280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337972" name="Freeform 52">
                <a:extLst>
                  <a:ext uri="{FF2B5EF4-FFF2-40B4-BE49-F238E27FC236}">
                    <a16:creationId xmlns:a16="http://schemas.microsoft.com/office/drawing/2014/main" id="{1A5B6B23-09C8-BC4C-96A4-A197EC5A8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4" y="2646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73" name="Line 53">
                <a:extLst>
                  <a:ext uri="{FF2B5EF4-FFF2-40B4-BE49-F238E27FC236}">
                    <a16:creationId xmlns:a16="http://schemas.microsoft.com/office/drawing/2014/main" id="{F822AA07-F47D-1042-ACC5-818A682D6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3" y="231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74" name="Line 54">
                <a:extLst>
                  <a:ext uri="{FF2B5EF4-FFF2-40B4-BE49-F238E27FC236}">
                    <a16:creationId xmlns:a16="http://schemas.microsoft.com/office/drawing/2014/main" id="{2BD890DE-4010-5B43-A42A-B60151AB9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3" y="200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75" name="Rectangle 55">
                <a:extLst>
                  <a:ext uri="{FF2B5EF4-FFF2-40B4-BE49-F238E27FC236}">
                    <a16:creationId xmlns:a16="http://schemas.microsoft.com/office/drawing/2014/main" id="{EAD95174-3616-4B47-B74E-15579CE77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646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37976" name="Group 56">
                <a:extLst>
                  <a:ext uri="{FF2B5EF4-FFF2-40B4-BE49-F238E27FC236}">
                    <a16:creationId xmlns:a16="http://schemas.microsoft.com/office/drawing/2014/main" id="{D3CE33EA-9935-084E-BEA8-6D22ACA535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62" y="1669"/>
                <a:ext cx="216" cy="213"/>
                <a:chOff x="2808" y="891"/>
                <a:chExt cx="216" cy="246"/>
              </a:xfrm>
            </p:grpSpPr>
            <p:sp>
              <p:nvSpPr>
                <p:cNvPr id="337977" name="Text Box 57">
                  <a:extLst>
                    <a:ext uri="{FF2B5EF4-FFF2-40B4-BE49-F238E27FC236}">
                      <a16:creationId xmlns:a16="http://schemas.microsoft.com/office/drawing/2014/main" id="{8BB03E05-DCDF-134F-B3D5-7DA31E4C56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Q</a:t>
                  </a:r>
                  <a:endPara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7978" name="Line 58">
                  <a:extLst>
                    <a:ext uri="{FF2B5EF4-FFF2-40B4-BE49-F238E27FC236}">
                      <a16:creationId xmlns:a16="http://schemas.microsoft.com/office/drawing/2014/main" id="{E441CF67-7E05-DC42-A892-B92F21F10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7979" name="Text Box 59">
                <a:extLst>
                  <a:ext uri="{FF2B5EF4-FFF2-40B4-BE49-F238E27FC236}">
                    <a16:creationId xmlns:a16="http://schemas.microsoft.com/office/drawing/2014/main" id="{BBECAB14-04B8-2146-849B-8EF505570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1" y="177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MASK</a:t>
                </a:r>
              </a:p>
            </p:txBody>
          </p:sp>
          <p:sp>
            <p:nvSpPr>
              <p:cNvPr id="337980" name="Oval 60">
                <a:extLst>
                  <a:ext uri="{FF2B5EF4-FFF2-40B4-BE49-F238E27FC236}">
                    <a16:creationId xmlns:a16="http://schemas.microsoft.com/office/drawing/2014/main" id="{2EECCD5F-A90C-1F47-B0AC-2FEFCC505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" y="154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81" name="Oval 61">
                <a:extLst>
                  <a:ext uri="{FF2B5EF4-FFF2-40B4-BE49-F238E27FC236}">
                    <a16:creationId xmlns:a16="http://schemas.microsoft.com/office/drawing/2014/main" id="{796DB735-A44D-D74C-8EA6-D7B78AA94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1605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82" name="Text Box 62">
                <a:extLst>
                  <a:ext uri="{FF2B5EF4-FFF2-40B4-BE49-F238E27FC236}">
                    <a16:creationId xmlns:a16="http://schemas.microsoft.com/office/drawing/2014/main" id="{914DE071-D032-7241-ABCA-F21EC345F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9" y="797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设备编码器</a:t>
                </a:r>
              </a:p>
            </p:txBody>
          </p:sp>
          <p:sp>
            <p:nvSpPr>
              <p:cNvPr id="337983" name="Rectangle 63">
                <a:extLst>
                  <a:ext uri="{FF2B5EF4-FFF2-40B4-BE49-F238E27FC236}">
                    <a16:creationId xmlns:a16="http://schemas.microsoft.com/office/drawing/2014/main" id="{CECF0CC4-4450-B846-8A18-7A6743099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819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84" name="Text Box 64">
                <a:extLst>
                  <a:ext uri="{FF2B5EF4-FFF2-40B4-BE49-F238E27FC236}">
                    <a16:creationId xmlns:a16="http://schemas.microsoft.com/office/drawing/2014/main" id="{F0A6E392-25FC-504D-BC68-70B8D2CA3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156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排队器</a:t>
                </a:r>
              </a:p>
            </p:txBody>
          </p:sp>
          <p:sp>
            <p:nvSpPr>
              <p:cNvPr id="337985" name="Rectangle 65">
                <a:extLst>
                  <a:ext uri="{FF2B5EF4-FFF2-40B4-BE49-F238E27FC236}">
                    <a16:creationId xmlns:a16="http://schemas.microsoft.com/office/drawing/2014/main" id="{FD2F8152-8043-1546-94B7-3BB616EAD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4" y="1184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86" name="Freeform 66">
                <a:extLst>
                  <a:ext uri="{FF2B5EF4-FFF2-40B4-BE49-F238E27FC236}">
                    <a16:creationId xmlns:a16="http://schemas.microsoft.com/office/drawing/2014/main" id="{947A5AC2-7B15-E84B-B2E4-517C146AB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3" y="1398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87" name="Freeform 67">
                <a:extLst>
                  <a:ext uri="{FF2B5EF4-FFF2-40B4-BE49-F238E27FC236}">
                    <a16:creationId xmlns:a16="http://schemas.microsoft.com/office/drawing/2014/main" id="{B673A1DC-1D38-BB47-8512-0DB415C8F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985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240 h 240"/>
                  <a:gd name="T4" fmla="*/ 2160 w 2160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88" name="Freeform 68">
                <a:extLst>
                  <a:ext uri="{FF2B5EF4-FFF2-40B4-BE49-F238E27FC236}">
                    <a16:creationId xmlns:a16="http://schemas.microsoft.com/office/drawing/2014/main" id="{C9BADA4C-5658-4A44-9DF7-5B05EFC13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1555"/>
                <a:ext cx="1707" cy="1181"/>
              </a:xfrm>
              <a:custGeom>
                <a:avLst/>
                <a:gdLst>
                  <a:gd name="T0" fmla="*/ 0 w 1707"/>
                  <a:gd name="T1" fmla="*/ 1272 h 1368"/>
                  <a:gd name="T2" fmla="*/ 0 w 1707"/>
                  <a:gd name="T3" fmla="*/ 1368 h 1368"/>
                  <a:gd name="T4" fmla="*/ 720 w 1707"/>
                  <a:gd name="T5" fmla="*/ 1368 h 1368"/>
                  <a:gd name="T6" fmla="*/ 717 w 1707"/>
                  <a:gd name="T7" fmla="*/ 3 h 1368"/>
                  <a:gd name="T8" fmla="*/ 1707 w 1707"/>
                  <a:gd name="T9" fmla="*/ 0 h 1368"/>
                  <a:gd name="T10" fmla="*/ 1707 w 1707"/>
                  <a:gd name="T11" fmla="*/ 63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7" h="1368">
                    <a:moveTo>
                      <a:pt x="0" y="1272"/>
                    </a:moveTo>
                    <a:lnTo>
                      <a:pt x="0" y="1368"/>
                    </a:lnTo>
                    <a:lnTo>
                      <a:pt x="720" y="1368"/>
                    </a:lnTo>
                    <a:lnTo>
                      <a:pt x="717" y="3"/>
                    </a:lnTo>
                    <a:lnTo>
                      <a:pt x="1707" y="0"/>
                    </a:lnTo>
                    <a:lnTo>
                      <a:pt x="1707" y="6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89" name="Freeform 69">
                <a:extLst>
                  <a:ext uri="{FF2B5EF4-FFF2-40B4-BE49-F238E27FC236}">
                    <a16:creationId xmlns:a16="http://schemas.microsoft.com/office/drawing/2014/main" id="{DF9A2F9E-CCE0-B448-A048-A642DBDEE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1392"/>
                <a:ext cx="1440" cy="83"/>
              </a:xfrm>
              <a:custGeom>
                <a:avLst/>
                <a:gdLst>
                  <a:gd name="T0" fmla="*/ 1440 w 1440"/>
                  <a:gd name="T1" fmla="*/ 96 h 96"/>
                  <a:gd name="T2" fmla="*/ 0 w 1440"/>
                  <a:gd name="T3" fmla="*/ 96 h 96"/>
                  <a:gd name="T4" fmla="*/ 0 w 1440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90" name="Freeform 70">
                <a:extLst>
                  <a:ext uri="{FF2B5EF4-FFF2-40B4-BE49-F238E27FC236}">
                    <a16:creationId xmlns:a16="http://schemas.microsoft.com/office/drawing/2014/main" id="{D9594DFA-69B4-8D41-9A10-08B905F8A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1026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91" name="Freeform 71">
                <a:extLst>
                  <a:ext uri="{FF2B5EF4-FFF2-40B4-BE49-F238E27FC236}">
                    <a16:creationId xmlns:a16="http://schemas.microsoft.com/office/drawing/2014/main" id="{7DC4CF57-BF06-CC42-BC6B-AF62C4812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" y="1454"/>
                <a:ext cx="1650" cy="130"/>
              </a:xfrm>
              <a:custGeom>
                <a:avLst/>
                <a:gdLst>
                  <a:gd name="T0" fmla="*/ 1296 w 1296"/>
                  <a:gd name="T1" fmla="*/ 144 h 144"/>
                  <a:gd name="T2" fmla="*/ 1296 w 1296"/>
                  <a:gd name="T3" fmla="*/ 0 h 144"/>
                  <a:gd name="T4" fmla="*/ 0 w 1296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92" name="Freeform 72">
                <a:extLst>
                  <a:ext uri="{FF2B5EF4-FFF2-40B4-BE49-F238E27FC236}">
                    <a16:creationId xmlns:a16="http://schemas.microsoft.com/office/drawing/2014/main" id="{564C8192-9D30-4C41-AE09-EE081B20D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" y="1031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96 h 96"/>
                  <a:gd name="T4" fmla="*/ 0 w 192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93" name="Line 73">
                <a:extLst>
                  <a:ext uri="{FF2B5EF4-FFF2-40B4-BE49-F238E27FC236}">
                    <a16:creationId xmlns:a16="http://schemas.microsoft.com/office/drawing/2014/main" id="{0607FE8D-5DC7-5A47-A508-6E78A17D7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4" y="128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94" name="Rectangle 74">
                <a:extLst>
                  <a:ext uri="{FF2B5EF4-FFF2-40B4-BE49-F238E27FC236}">
                    <a16:creationId xmlns:a16="http://schemas.microsoft.com/office/drawing/2014/main" id="{661B7B3B-BC03-5043-A963-2D23D6EB8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570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95" name="Rectangle 75">
                <a:extLst>
                  <a:ext uri="{FF2B5EF4-FFF2-40B4-BE49-F238E27FC236}">
                    <a16:creationId xmlns:a16="http://schemas.microsoft.com/office/drawing/2014/main" id="{0C757DE9-5F0A-5F4C-85C9-06972711F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96" name="AutoShape 76">
                <a:extLst>
                  <a:ext uri="{FF2B5EF4-FFF2-40B4-BE49-F238E27FC236}">
                    <a16:creationId xmlns:a16="http://schemas.microsoft.com/office/drawing/2014/main" id="{4DFE7FC4-9DBA-9D48-838D-4CD5FB19D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624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97" name="Freeform 77">
                <a:extLst>
                  <a:ext uri="{FF2B5EF4-FFF2-40B4-BE49-F238E27FC236}">
                    <a16:creationId xmlns:a16="http://schemas.microsoft.com/office/drawing/2014/main" id="{4D3E0613-1F57-DE4C-A4D5-4370E8DCF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3" y="1470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98" name="Line 78">
                <a:extLst>
                  <a:ext uri="{FF2B5EF4-FFF2-40B4-BE49-F238E27FC236}">
                    <a16:creationId xmlns:a16="http://schemas.microsoft.com/office/drawing/2014/main" id="{5DA2A0A2-203A-7A4D-AAE7-F107C2C78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0" y="21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7999" name="Text Box 79">
                <a:extLst>
                  <a:ext uri="{FF2B5EF4-FFF2-40B4-BE49-F238E27FC236}">
                    <a16:creationId xmlns:a16="http://schemas.microsoft.com/office/drawing/2014/main" id="{673A0510-F5EE-DA4B-B198-72B88FF2F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191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中断查询</a:t>
                </a:r>
              </a:p>
            </p:txBody>
          </p:sp>
          <p:sp>
            <p:nvSpPr>
              <p:cNvPr id="338000" name="Text Box 80">
                <a:extLst>
                  <a:ext uri="{FF2B5EF4-FFF2-40B4-BE49-F238E27FC236}">
                    <a16:creationId xmlns:a16="http://schemas.microsoft.com/office/drawing/2014/main" id="{266654DA-54CE-DB40-9F99-F229CCFBFA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1488"/>
                <a:ext cx="84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来自高一级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的排队器</a:t>
                </a:r>
              </a:p>
            </p:txBody>
          </p:sp>
          <p:sp>
            <p:nvSpPr>
              <p:cNvPr id="338001" name="Text Box 81">
                <a:extLst>
                  <a:ext uri="{FF2B5EF4-FFF2-40B4-BE49-F238E27FC236}">
                    <a16:creationId xmlns:a16="http://schemas.microsoft.com/office/drawing/2014/main" id="{4F66FDFF-9F7A-BE40-9D3E-E38F449CD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892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至低一级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的排队器</a:t>
                </a:r>
              </a:p>
            </p:txBody>
          </p:sp>
          <p:sp>
            <p:nvSpPr>
              <p:cNvPr id="338002" name="Text Box 82">
                <a:extLst>
                  <a:ext uri="{FF2B5EF4-FFF2-40B4-BE49-F238E27FC236}">
                    <a16:creationId xmlns:a16="http://schemas.microsoft.com/office/drawing/2014/main" id="{DCBAFAA1-0C45-0849-BF7B-2B373736D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576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向量地址</a:t>
                </a:r>
              </a:p>
            </p:txBody>
          </p:sp>
          <p:sp>
            <p:nvSpPr>
              <p:cNvPr id="338003" name="Line 83">
                <a:extLst>
                  <a:ext uri="{FF2B5EF4-FFF2-40B4-BE49-F238E27FC236}">
                    <a16:creationId xmlns:a16="http://schemas.microsoft.com/office/drawing/2014/main" id="{DB2CE11D-89C2-2145-A49D-5FBC51CBE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2" y="111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8004" name="Text Box 84">
                <a:extLst>
                  <a:ext uri="{FF2B5EF4-FFF2-40B4-BE49-F238E27FC236}">
                    <a16:creationId xmlns:a16="http://schemas.microsoft.com/office/drawing/2014/main" id="{5781B26D-A37D-F64D-8AA8-D5F4016F5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12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中断响应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INTA</a:t>
                </a:r>
              </a:p>
            </p:txBody>
          </p:sp>
          <p:sp>
            <p:nvSpPr>
              <p:cNvPr id="338005" name="Text Box 85">
                <a:extLst>
                  <a:ext uri="{FF2B5EF4-FFF2-40B4-BE49-F238E27FC236}">
                    <a16:creationId xmlns:a16="http://schemas.microsoft.com/office/drawing/2014/main" id="{A435AC6C-C74F-3B4D-9A97-7D3C7D428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34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中断请求</a:t>
                </a:r>
              </a:p>
            </p:txBody>
          </p:sp>
          <p:sp>
            <p:nvSpPr>
              <p:cNvPr id="338006" name="Rectangle 86">
                <a:extLst>
                  <a:ext uri="{FF2B5EF4-FFF2-40B4-BE49-F238E27FC236}">
                    <a16:creationId xmlns:a16="http://schemas.microsoft.com/office/drawing/2014/main" id="{89FA19B6-FFBB-214A-B80B-112658E8E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814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8007" name="Text Box 87">
                <a:extLst>
                  <a:ext uri="{FF2B5EF4-FFF2-40B4-BE49-F238E27FC236}">
                    <a16:creationId xmlns:a16="http://schemas.microsoft.com/office/drawing/2014/main" id="{69CE7175-C056-BE49-94B5-BEDB396A8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283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命令译码</a:t>
                </a:r>
              </a:p>
            </p:txBody>
          </p:sp>
        </p:grpSp>
      </p:grpSp>
      <p:sp>
        <p:nvSpPr>
          <p:cNvPr id="338008" name="Text Box 88">
            <a:extLst>
              <a:ext uri="{FF2B5EF4-FFF2-40B4-BE49-F238E27FC236}">
                <a16:creationId xmlns:a16="http://schemas.microsoft.com/office/drawing/2014/main" id="{63B031F3-45FA-A34B-8472-2DEAFC0A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152400"/>
            <a:ext cx="6710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程序中断方式接口电路的基本组成</a:t>
            </a:r>
          </a:p>
        </p:txBody>
      </p:sp>
      <p:sp>
        <p:nvSpPr>
          <p:cNvPr id="338009" name="Rectangle 89">
            <a:extLst>
              <a:ext uri="{FF2B5EF4-FFF2-40B4-BE49-F238E27FC236}">
                <a16:creationId xmlns:a16="http://schemas.microsoft.com/office/drawing/2014/main" id="{4BE1C221-F87A-3E4C-AA94-849508B9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sp>
        <p:nvSpPr>
          <p:cNvPr id="338010" name="AutoShape 9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18A7296-2C42-2840-B9FF-1A1B5068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8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>
            <a:extLst>
              <a:ext uri="{FF2B5EF4-FFF2-40B4-BE49-F238E27FC236}">
                <a16:creationId xmlns:a16="http://schemas.microsoft.com/office/drawing/2014/main" id="{A17B3855-7A66-704A-94E2-F929398A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96850"/>
            <a:ext cx="603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中断处理过程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47" name="Text Box 3">
            <a:extLst>
              <a:ext uri="{FF2B5EF4-FFF2-40B4-BE49-F238E27FC236}">
                <a16:creationId xmlns:a16="http://schemas.microsoft.com/office/drawing/2014/main" id="{88ED0BD1-AE69-A946-AF28-33676B0C5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009650"/>
            <a:ext cx="560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响应中断的条件和时间</a:t>
            </a:r>
          </a:p>
        </p:txBody>
      </p:sp>
      <p:sp>
        <p:nvSpPr>
          <p:cNvPr id="338948" name="Text Box 4">
            <a:extLst>
              <a:ext uri="{FF2B5EF4-FFF2-40B4-BE49-F238E27FC236}">
                <a16:creationId xmlns:a16="http://schemas.microsoft.com/office/drawing/2014/main" id="{918CEF11-1C38-3E43-A075-9C901B916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689101"/>
            <a:ext cx="2182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条件</a:t>
            </a:r>
          </a:p>
        </p:txBody>
      </p:sp>
      <p:sp>
        <p:nvSpPr>
          <p:cNvPr id="338949" name="Text Box 5">
            <a:extLst>
              <a:ext uri="{FF2B5EF4-FFF2-40B4-BE49-F238E27FC236}">
                <a16:creationId xmlns:a16="http://schemas.microsoft.com/office/drawing/2014/main" id="{7003D06A-FC0C-304C-8C47-49DF1020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171951"/>
            <a:ext cx="225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时间</a:t>
            </a:r>
          </a:p>
        </p:txBody>
      </p:sp>
      <p:sp>
        <p:nvSpPr>
          <p:cNvPr id="338950" name="Text Box 6">
            <a:extLst>
              <a:ext uri="{FF2B5EF4-FFF2-40B4-BE49-F238E27FC236}">
                <a16:creationId xmlns:a16="http://schemas.microsoft.com/office/drawing/2014/main" id="{B1D63647-D73F-2843-87C0-8A3F01F5A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2309813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允许中断触发器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EINT = 1</a:t>
            </a:r>
          </a:p>
        </p:txBody>
      </p:sp>
      <p:sp>
        <p:nvSpPr>
          <p:cNvPr id="338951" name="Text Box 7">
            <a:extLst>
              <a:ext uri="{FF2B5EF4-FFF2-40B4-BE49-F238E27FC236}">
                <a16:creationId xmlns:a16="http://schemas.microsoft.com/office/drawing/2014/main" id="{5DBB97CD-1EB1-644B-9123-8F2C5D1B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2930526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开中断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指令将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EINT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“1”</a:t>
            </a:r>
            <a:endParaRPr kumimoji="1"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52" name="Text Box 8">
            <a:extLst>
              <a:ext uri="{FF2B5EF4-FFF2-40B4-BE49-F238E27FC236}">
                <a16:creationId xmlns:a16="http://schemas.microsoft.com/office/drawing/2014/main" id="{6150B460-9C74-A24C-BDBA-D28C5F62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3551239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关中断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指令将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EINT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 0”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或硬件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自动复位</a:t>
            </a:r>
          </a:p>
        </p:txBody>
      </p:sp>
      <p:sp>
        <p:nvSpPr>
          <p:cNvPr id="338953" name="Text Box 9">
            <a:extLst>
              <a:ext uri="{FF2B5EF4-FFF2-40B4-BE49-F238E27FC236}">
                <a16:creationId xmlns:a16="http://schemas.microsoft.com/office/drawing/2014/main" id="{D20E2A55-F0EA-A642-8E9F-E5D5D94A3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479266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=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随机）且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MASK =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</a:p>
        </p:txBody>
      </p:sp>
      <p:sp>
        <p:nvSpPr>
          <p:cNvPr id="338954" name="Text Box 10">
            <a:extLst>
              <a:ext uri="{FF2B5EF4-FFF2-40B4-BE49-F238E27FC236}">
                <a16:creationId xmlns:a16="http://schemas.microsoft.com/office/drawing/2014/main" id="{03C9963D-FE69-9642-9733-07DA44E6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5413376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在每条指令执行阶段的结束前</a:t>
            </a:r>
          </a:p>
        </p:txBody>
      </p:sp>
      <p:sp>
        <p:nvSpPr>
          <p:cNvPr id="338955" name="Text Box 11">
            <a:extLst>
              <a:ext uri="{FF2B5EF4-FFF2-40B4-BE49-F238E27FC236}">
                <a16:creationId xmlns:a16="http://schemas.microsoft.com/office/drawing/2014/main" id="{451D3C73-DDD4-A446-B236-91BF4A22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6034088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中断查询信号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（将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“1”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38956" name="Rectangle 12">
            <a:extLst>
              <a:ext uri="{FF2B5EF4-FFF2-40B4-BE49-F238E27FC236}">
                <a16:creationId xmlns:a16="http://schemas.microsoft.com/office/drawing/2014/main" id="{32B8A1DE-C2EE-4843-9B7A-12FFB12F1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sp>
        <p:nvSpPr>
          <p:cNvPr id="338957" name="AutoShape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D70B434-31A8-E44D-9E7A-EAD39EBC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72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autoUpdateAnimBg="0"/>
      <p:bldP spid="338948" grpId="0" autoUpdateAnimBg="0"/>
      <p:bldP spid="338949" grpId="0" autoUpdateAnimBg="0"/>
      <p:bldP spid="338950" grpId="0" autoUpdateAnimBg="0"/>
      <p:bldP spid="338951" grpId="0" autoUpdateAnimBg="0"/>
      <p:bldP spid="338952" grpId="0" autoUpdateAnimBg="0"/>
      <p:bldP spid="338953" grpId="0" autoUpdateAnimBg="0"/>
      <p:bldP spid="338954" grpId="0" autoUpdateAnimBg="0"/>
      <p:bldP spid="3389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160" name="Group 192">
            <a:extLst>
              <a:ext uri="{FF2B5EF4-FFF2-40B4-BE49-F238E27FC236}">
                <a16:creationId xmlns:a16="http://schemas.microsoft.com/office/drawing/2014/main" id="{DF5479C0-4A3A-6745-A3DB-BDDB4A6EB17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606425"/>
            <a:ext cx="9207500" cy="6096000"/>
            <a:chOff x="0" y="382"/>
            <a:chExt cx="5800" cy="3840"/>
          </a:xfrm>
        </p:grpSpPr>
        <p:sp>
          <p:nvSpPr>
            <p:cNvPr id="339971" name="AutoShape 3">
              <a:extLst>
                <a:ext uri="{FF2B5EF4-FFF2-40B4-BE49-F238E27FC236}">
                  <a16:creationId xmlns:a16="http://schemas.microsoft.com/office/drawing/2014/main" id="{36F42D8A-18A4-8342-AD9E-AE89C4D50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962"/>
              <a:ext cx="1728" cy="23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40159" name="Group 191">
              <a:extLst>
                <a:ext uri="{FF2B5EF4-FFF2-40B4-BE49-F238E27FC236}">
                  <a16:creationId xmlns:a16="http://schemas.microsoft.com/office/drawing/2014/main" id="{36D226EF-0AA5-C741-9B08-1A190A14E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82"/>
              <a:ext cx="5800" cy="3840"/>
              <a:chOff x="0" y="382"/>
              <a:chExt cx="5800" cy="3840"/>
            </a:xfrm>
          </p:grpSpPr>
          <p:sp>
            <p:nvSpPr>
              <p:cNvPr id="339973" name="Freeform 5">
                <a:extLst>
                  <a:ext uri="{FF2B5EF4-FFF2-40B4-BE49-F238E27FC236}">
                    <a16:creationId xmlns:a16="http://schemas.microsoft.com/office/drawing/2014/main" id="{12BA5EA3-A8B5-D141-BBA5-3C90A0D85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9" y="2722"/>
                <a:ext cx="1491" cy="119"/>
              </a:xfrm>
              <a:custGeom>
                <a:avLst/>
                <a:gdLst>
                  <a:gd name="T0" fmla="*/ 0 w 1730"/>
                  <a:gd name="T1" fmla="*/ 139 h 139"/>
                  <a:gd name="T2" fmla="*/ 2 w 1730"/>
                  <a:gd name="T3" fmla="*/ 0 h 139"/>
                  <a:gd name="T4" fmla="*/ 1730 w 1730"/>
                  <a:gd name="T5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74" name="Rectangle 6">
                <a:extLst>
                  <a:ext uri="{FF2B5EF4-FFF2-40B4-BE49-F238E27FC236}">
                    <a16:creationId xmlns:a16="http://schemas.microsoft.com/office/drawing/2014/main" id="{D52E4D05-E0EA-0D4B-9246-FD2E9B785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" y="3635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设备选择电路</a:t>
                </a:r>
              </a:p>
            </p:txBody>
          </p:sp>
          <p:sp>
            <p:nvSpPr>
              <p:cNvPr id="339975" name="Rectangle 7">
                <a:extLst>
                  <a:ext uri="{FF2B5EF4-FFF2-40B4-BE49-F238E27FC236}">
                    <a16:creationId xmlns:a16="http://schemas.microsoft.com/office/drawing/2014/main" id="{EBFD6A90-0026-D04D-B0E5-780A46EB2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" y="3973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DBR</a:t>
                </a:r>
              </a:p>
            </p:txBody>
          </p:sp>
          <p:sp>
            <p:nvSpPr>
              <p:cNvPr id="339976" name="Rectangle 8">
                <a:extLst>
                  <a:ext uri="{FF2B5EF4-FFF2-40B4-BE49-F238E27FC236}">
                    <a16:creationId xmlns:a16="http://schemas.microsoft.com/office/drawing/2014/main" id="{C28531A2-908C-174E-B9E5-88F3D5090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77" name="Text Box 9">
                <a:extLst>
                  <a:ext uri="{FF2B5EF4-FFF2-40B4-BE49-F238E27FC236}">
                    <a16:creationId xmlns:a16="http://schemas.microsoft.com/office/drawing/2014/main" id="{861DD8B9-2C6A-F745-ADD7-A09D55D3C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0" y="2878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D</a:t>
                </a:r>
              </a:p>
            </p:txBody>
          </p:sp>
          <p:sp>
            <p:nvSpPr>
              <p:cNvPr id="339978" name="Text Box 10">
                <a:extLst>
                  <a:ext uri="{FF2B5EF4-FFF2-40B4-BE49-F238E27FC236}">
                    <a16:creationId xmlns:a16="http://schemas.microsoft.com/office/drawing/2014/main" id="{CBB3EE05-4C30-BE42-BF08-B5533264E6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" y="280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339979" name="Oval 11">
                <a:extLst>
                  <a:ext uri="{FF2B5EF4-FFF2-40B4-BE49-F238E27FC236}">
                    <a16:creationId xmlns:a16="http://schemas.microsoft.com/office/drawing/2014/main" id="{1B5A7F1C-12C1-524C-AA52-84C01008F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980" name="Oval 12">
                <a:extLst>
                  <a:ext uri="{FF2B5EF4-FFF2-40B4-BE49-F238E27FC236}">
                    <a16:creationId xmlns:a16="http://schemas.microsoft.com/office/drawing/2014/main" id="{28B34B0C-590B-8E46-9CDA-5F41FD82D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81" name="Freeform 13">
                <a:extLst>
                  <a:ext uri="{FF2B5EF4-FFF2-40B4-BE49-F238E27FC236}">
                    <a16:creationId xmlns:a16="http://schemas.microsoft.com/office/drawing/2014/main" id="{BA744558-2B4E-C940-85E3-49652A16A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" y="2953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82" name="Freeform 14">
                <a:extLst>
                  <a:ext uri="{FF2B5EF4-FFF2-40B4-BE49-F238E27FC236}">
                    <a16:creationId xmlns:a16="http://schemas.microsoft.com/office/drawing/2014/main" id="{90EEE8C8-4DE4-8940-9DDF-0DD1BC3D7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6" y="2953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357 h 357"/>
                  <a:gd name="T4" fmla="*/ 0 w 1488"/>
                  <a:gd name="T5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83" name="Rectangle 15">
                <a:extLst>
                  <a:ext uri="{FF2B5EF4-FFF2-40B4-BE49-F238E27FC236}">
                    <a16:creationId xmlns:a16="http://schemas.microsoft.com/office/drawing/2014/main" id="{42F3B263-90F8-7F40-8DAE-A563A134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3096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84" name="Text Box 16">
                <a:extLst>
                  <a:ext uri="{FF2B5EF4-FFF2-40B4-BE49-F238E27FC236}">
                    <a16:creationId xmlns:a16="http://schemas.microsoft.com/office/drawing/2014/main" id="{3D5377D0-5C94-9C40-BA42-67341E044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3118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339985" name="Oval 17">
                <a:extLst>
                  <a:ext uri="{FF2B5EF4-FFF2-40B4-BE49-F238E27FC236}">
                    <a16:creationId xmlns:a16="http://schemas.microsoft.com/office/drawing/2014/main" id="{6D75EDCC-695C-EA41-968F-89720AC8D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5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986" name="Freeform 18">
                <a:extLst>
                  <a:ext uri="{FF2B5EF4-FFF2-40B4-BE49-F238E27FC236}">
                    <a16:creationId xmlns:a16="http://schemas.microsoft.com/office/drawing/2014/main" id="{122D6D71-C946-3746-AE2B-E9CB1D6E2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955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87" name="Oval 19">
                <a:extLst>
                  <a:ext uri="{FF2B5EF4-FFF2-40B4-BE49-F238E27FC236}">
                    <a16:creationId xmlns:a16="http://schemas.microsoft.com/office/drawing/2014/main" id="{705DBF2F-14EA-3041-8D82-0CFB0960F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988" name="Freeform 20">
                <a:extLst>
                  <a:ext uri="{FF2B5EF4-FFF2-40B4-BE49-F238E27FC236}">
                    <a16:creationId xmlns:a16="http://schemas.microsoft.com/office/drawing/2014/main" id="{4FA60E8B-84E5-BB4B-82BC-37125CF18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6" y="2953"/>
                <a:ext cx="282" cy="391"/>
              </a:xfrm>
              <a:custGeom>
                <a:avLst/>
                <a:gdLst>
                  <a:gd name="T0" fmla="*/ 282 w 282"/>
                  <a:gd name="T1" fmla="*/ 453 h 453"/>
                  <a:gd name="T2" fmla="*/ 279 w 282"/>
                  <a:gd name="T3" fmla="*/ 0 h 453"/>
                  <a:gd name="T4" fmla="*/ 0 w 282"/>
                  <a:gd name="T5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89" name="Oval 21">
                <a:extLst>
                  <a:ext uri="{FF2B5EF4-FFF2-40B4-BE49-F238E27FC236}">
                    <a16:creationId xmlns:a16="http://schemas.microsoft.com/office/drawing/2014/main" id="{41874932-4AA6-9A4B-A333-B4E5C33B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3239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990" name="Freeform 22">
                <a:extLst>
                  <a:ext uri="{FF2B5EF4-FFF2-40B4-BE49-F238E27FC236}">
                    <a16:creationId xmlns:a16="http://schemas.microsoft.com/office/drawing/2014/main" id="{032E1593-6FFE-C642-9D04-103858171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" y="3344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240 h 336"/>
                  <a:gd name="T6" fmla="*/ 1392 w 1392"/>
                  <a:gd name="T7" fmla="*/ 240 h 336"/>
                  <a:gd name="T8" fmla="*/ 1392 w 1392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91" name="Line 23">
                <a:extLst>
                  <a:ext uri="{FF2B5EF4-FFF2-40B4-BE49-F238E27FC236}">
                    <a16:creationId xmlns:a16="http://schemas.microsoft.com/office/drawing/2014/main" id="{6F87F318-97E4-554F-832C-47DC12187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317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92" name="Line 24">
                <a:extLst>
                  <a:ext uri="{FF2B5EF4-FFF2-40B4-BE49-F238E27FC236}">
                    <a16:creationId xmlns:a16="http://schemas.microsoft.com/office/drawing/2014/main" id="{FC0EC7C2-110E-6148-9122-92C784C2D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" y="31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93" name="AutoShape 25">
                <a:extLst>
                  <a:ext uri="{FF2B5EF4-FFF2-40B4-BE49-F238E27FC236}">
                    <a16:creationId xmlns:a16="http://schemas.microsoft.com/office/drawing/2014/main" id="{9FBAC57A-1893-D445-B761-180FC40F6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3635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94" name="AutoShape 26">
                <a:extLst>
                  <a:ext uri="{FF2B5EF4-FFF2-40B4-BE49-F238E27FC236}">
                    <a16:creationId xmlns:a16="http://schemas.microsoft.com/office/drawing/2014/main" id="{252B85C8-6B29-884F-A3DA-D2C20771A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" y="3973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995" name="Text Box 27">
                <a:extLst>
                  <a:ext uri="{FF2B5EF4-FFF2-40B4-BE49-F238E27FC236}">
                    <a16:creationId xmlns:a16="http://schemas.microsoft.com/office/drawing/2014/main" id="{CF21B2E2-9805-8045-B38F-E142F9338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943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339996" name="Text Box 28">
                <a:extLst>
                  <a:ext uri="{FF2B5EF4-FFF2-40B4-BE49-F238E27FC236}">
                    <a16:creationId xmlns:a16="http://schemas.microsoft.com/office/drawing/2014/main" id="{7DE4EB3F-19C3-C944-8A1D-47DF0A965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022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启动命令</a:t>
                </a:r>
              </a:p>
            </p:txBody>
          </p:sp>
          <p:sp>
            <p:nvSpPr>
              <p:cNvPr id="339997" name="Text Box 29">
                <a:extLst>
                  <a:ext uri="{FF2B5EF4-FFF2-40B4-BE49-F238E27FC236}">
                    <a16:creationId xmlns:a16="http://schemas.microsoft.com/office/drawing/2014/main" id="{78E37D66-DCBE-384E-99FA-D55C10660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607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  <p:sp>
            <p:nvSpPr>
              <p:cNvPr id="339998" name="Text Box 30">
                <a:extLst>
                  <a:ext uri="{FF2B5EF4-FFF2-40B4-BE49-F238E27FC236}">
                    <a16:creationId xmlns:a16="http://schemas.microsoft.com/office/drawing/2014/main" id="{EEB69436-81B4-8A43-BB0A-FD32D6624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3406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SEL</a:t>
                </a:r>
              </a:p>
            </p:txBody>
          </p:sp>
          <p:sp>
            <p:nvSpPr>
              <p:cNvPr id="339999" name="Line 31">
                <a:extLst>
                  <a:ext uri="{FF2B5EF4-FFF2-40B4-BE49-F238E27FC236}">
                    <a16:creationId xmlns:a16="http://schemas.microsoft.com/office/drawing/2014/main" id="{AE8614BC-1813-404C-BDD6-FB94C81D0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10" y="3344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00" name="Text Box 32">
                <a:extLst>
                  <a:ext uri="{FF2B5EF4-FFF2-40B4-BE49-F238E27FC236}">
                    <a16:creationId xmlns:a16="http://schemas.microsoft.com/office/drawing/2014/main" id="{F310EBB4-F28D-4A4D-BE9B-697275B61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3790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输入数据</a:t>
                </a:r>
              </a:p>
            </p:txBody>
          </p:sp>
          <p:sp>
            <p:nvSpPr>
              <p:cNvPr id="340001" name="Text Box 33">
                <a:extLst>
                  <a:ext uri="{FF2B5EF4-FFF2-40B4-BE49-F238E27FC236}">
                    <a16:creationId xmlns:a16="http://schemas.microsoft.com/office/drawing/2014/main" id="{0975184E-3579-0745-9F43-5CDB2F556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745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启动设备</a:t>
                </a:r>
              </a:p>
            </p:txBody>
          </p:sp>
          <p:sp>
            <p:nvSpPr>
              <p:cNvPr id="340002" name="Text Box 34">
                <a:extLst>
                  <a:ext uri="{FF2B5EF4-FFF2-40B4-BE49-F238E27FC236}">
                    <a16:creationId xmlns:a16="http://schemas.microsoft.com/office/drawing/2014/main" id="{CCA7B044-DA6F-9843-A34F-0DBB55418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3386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设备工作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结束</a:t>
                </a:r>
              </a:p>
            </p:txBody>
          </p:sp>
          <p:sp>
            <p:nvSpPr>
              <p:cNvPr id="340003" name="Text Box 35">
                <a:extLst>
                  <a:ext uri="{FF2B5EF4-FFF2-40B4-BE49-F238E27FC236}">
                    <a16:creationId xmlns:a16="http://schemas.microsoft.com/office/drawing/2014/main" id="{9CE9BDE6-38A0-5F49-856E-624549310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2455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340004" name="Rectangle 36">
                <a:extLst>
                  <a:ext uri="{FF2B5EF4-FFF2-40B4-BE49-F238E27FC236}">
                    <a16:creationId xmlns:a16="http://schemas.microsoft.com/office/drawing/2014/main" id="{BB41F609-C294-D840-88CB-D0BDF1FF9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48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05" name="Text Box 37">
                <a:extLst>
                  <a:ext uri="{FF2B5EF4-FFF2-40B4-BE49-F238E27FC236}">
                    <a16:creationId xmlns:a16="http://schemas.microsoft.com/office/drawing/2014/main" id="{09D2DDDB-7FFA-5748-A451-68CDA2DF2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0" y="21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40006" name="Rectangle 38">
                <a:extLst>
                  <a:ext uri="{FF2B5EF4-FFF2-40B4-BE49-F238E27FC236}">
                    <a16:creationId xmlns:a16="http://schemas.microsoft.com/office/drawing/2014/main" id="{0D61D5C8-A4EF-2D4F-A579-7802ECD3E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55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07" name="Oval 39">
                <a:extLst>
                  <a:ext uri="{FF2B5EF4-FFF2-40B4-BE49-F238E27FC236}">
                    <a16:creationId xmlns:a16="http://schemas.microsoft.com/office/drawing/2014/main" id="{BA809A9C-55A6-F54C-8A05-AEBC43814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" y="2432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0008" name="Oval 40">
                <a:extLst>
                  <a:ext uri="{FF2B5EF4-FFF2-40B4-BE49-F238E27FC236}">
                    <a16:creationId xmlns:a16="http://schemas.microsoft.com/office/drawing/2014/main" id="{48C60E08-103F-254E-86A5-D7C9A6687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" y="211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0009" name="Rectangle 41">
                <a:extLst>
                  <a:ext uri="{FF2B5EF4-FFF2-40B4-BE49-F238E27FC236}">
                    <a16:creationId xmlns:a16="http://schemas.microsoft.com/office/drawing/2014/main" id="{086C363B-20EB-3744-AEF6-33FBFE4F8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" y="1581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10" name="Text Box 42">
                <a:extLst>
                  <a:ext uri="{FF2B5EF4-FFF2-40B4-BE49-F238E27FC236}">
                    <a16:creationId xmlns:a16="http://schemas.microsoft.com/office/drawing/2014/main" id="{F35BF583-C566-B942-AB06-97725C063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" y="1581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kumimoji="1" lang="zh-CN" altLang="en-US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40011" name="Group 43">
                <a:extLst>
                  <a:ext uri="{FF2B5EF4-FFF2-40B4-BE49-F238E27FC236}">
                    <a16:creationId xmlns:a16="http://schemas.microsoft.com/office/drawing/2014/main" id="{05FAACEA-2819-5845-9EB0-B5312D26A7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8" y="1604"/>
                <a:ext cx="216" cy="213"/>
                <a:chOff x="2818" y="1613"/>
                <a:chExt cx="216" cy="213"/>
              </a:xfrm>
            </p:grpSpPr>
            <p:sp>
              <p:nvSpPr>
                <p:cNvPr id="340012" name="Text Box 44">
                  <a:extLst>
                    <a:ext uri="{FF2B5EF4-FFF2-40B4-BE49-F238E27FC236}">
                      <a16:creationId xmlns:a16="http://schemas.microsoft.com/office/drawing/2014/main" id="{DB4C2155-E7C6-CF4F-AA74-5E2EC93EA1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8" y="1613"/>
                  <a:ext cx="216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Q</a:t>
                  </a:r>
                  <a:endPara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0013" name="Line 45">
                  <a:extLst>
                    <a:ext uri="{FF2B5EF4-FFF2-40B4-BE49-F238E27FC236}">
                      <a16:creationId xmlns:a16="http://schemas.microsoft.com/office/drawing/2014/main" id="{37C75C6A-76F0-274D-B665-ACD001517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2" y="1631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0014" name="Text Box 46">
                <a:extLst>
                  <a:ext uri="{FF2B5EF4-FFF2-40B4-BE49-F238E27FC236}">
                    <a16:creationId xmlns:a16="http://schemas.microsoft.com/office/drawing/2014/main" id="{BDC7C0CC-A1BB-C842-9EB5-BA70D14D4E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" y="1813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40015" name="Text Box 47">
                <a:extLst>
                  <a:ext uri="{FF2B5EF4-FFF2-40B4-BE49-F238E27FC236}">
                    <a16:creationId xmlns:a16="http://schemas.microsoft.com/office/drawing/2014/main" id="{E7578CC8-30A4-174A-AC4A-C3A659B46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0" y="1697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</a:p>
            </p:txBody>
          </p:sp>
          <p:sp>
            <p:nvSpPr>
              <p:cNvPr id="340016" name="AutoShape 48">
                <a:extLst>
                  <a:ext uri="{FF2B5EF4-FFF2-40B4-BE49-F238E27FC236}">
                    <a16:creationId xmlns:a16="http://schemas.microsoft.com/office/drawing/2014/main" id="{3C3392B0-7464-3945-81AE-5FB0CA070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" y="1909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17" name="Rectangle 49">
                <a:extLst>
                  <a:ext uri="{FF2B5EF4-FFF2-40B4-BE49-F238E27FC236}">
                    <a16:creationId xmlns:a16="http://schemas.microsoft.com/office/drawing/2014/main" id="{3DDA04DC-9509-824E-B448-22F81C432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18" name="Text Box 50">
                <a:extLst>
                  <a:ext uri="{FF2B5EF4-FFF2-40B4-BE49-F238E27FC236}">
                    <a16:creationId xmlns:a16="http://schemas.microsoft.com/office/drawing/2014/main" id="{700B8104-D9CD-3246-82C0-724350C98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0" y="2878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B</a:t>
                </a:r>
              </a:p>
            </p:txBody>
          </p:sp>
          <p:sp>
            <p:nvSpPr>
              <p:cNvPr id="340019" name="Text Box 51">
                <a:extLst>
                  <a:ext uri="{FF2B5EF4-FFF2-40B4-BE49-F238E27FC236}">
                    <a16:creationId xmlns:a16="http://schemas.microsoft.com/office/drawing/2014/main" id="{AB82C947-2725-8A4A-B0C5-299440F6E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6" y="280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340020" name="Freeform 52">
                <a:extLst>
                  <a:ext uri="{FF2B5EF4-FFF2-40B4-BE49-F238E27FC236}">
                    <a16:creationId xmlns:a16="http://schemas.microsoft.com/office/drawing/2014/main" id="{7F94D520-DB49-4647-9805-25BBF0552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4" y="2644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21" name="Line 53">
                <a:extLst>
                  <a:ext uri="{FF2B5EF4-FFF2-40B4-BE49-F238E27FC236}">
                    <a16:creationId xmlns:a16="http://schemas.microsoft.com/office/drawing/2014/main" id="{73AD3C2C-C928-EF46-99C9-F811CD645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3" y="230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22" name="Line 54">
                <a:extLst>
                  <a:ext uri="{FF2B5EF4-FFF2-40B4-BE49-F238E27FC236}">
                    <a16:creationId xmlns:a16="http://schemas.microsoft.com/office/drawing/2014/main" id="{9B7653FB-225A-4840-A567-576E25A72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3" y="199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23" name="Rectangle 55">
                <a:extLst>
                  <a:ext uri="{FF2B5EF4-FFF2-40B4-BE49-F238E27FC236}">
                    <a16:creationId xmlns:a16="http://schemas.microsoft.com/office/drawing/2014/main" id="{79505651-9BAA-7244-8075-E960D9AAE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644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40024" name="Group 56">
                <a:extLst>
                  <a:ext uri="{FF2B5EF4-FFF2-40B4-BE49-F238E27FC236}">
                    <a16:creationId xmlns:a16="http://schemas.microsoft.com/office/drawing/2014/main" id="{23265F6B-1385-9C47-94EC-92C026CCC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62" y="1667"/>
                <a:ext cx="216" cy="213"/>
                <a:chOff x="4162" y="1676"/>
                <a:chExt cx="216" cy="213"/>
              </a:xfrm>
            </p:grpSpPr>
            <p:sp>
              <p:nvSpPr>
                <p:cNvPr id="340025" name="Text Box 57">
                  <a:extLst>
                    <a:ext uri="{FF2B5EF4-FFF2-40B4-BE49-F238E27FC236}">
                      <a16:creationId xmlns:a16="http://schemas.microsoft.com/office/drawing/2014/main" id="{04AAD03C-ECB7-6A44-939E-3C838E6F2A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2" y="1676"/>
                  <a:ext cx="216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Q</a:t>
                  </a:r>
                  <a:endPara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0026" name="Line 58">
                  <a:extLst>
                    <a:ext uri="{FF2B5EF4-FFF2-40B4-BE49-F238E27FC236}">
                      <a16:creationId xmlns:a16="http://schemas.microsoft.com/office/drawing/2014/main" id="{28617DBA-5306-F840-96B7-77257340E9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86" y="169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0027" name="Text Box 59">
                <a:extLst>
                  <a:ext uri="{FF2B5EF4-FFF2-40B4-BE49-F238E27FC236}">
                    <a16:creationId xmlns:a16="http://schemas.microsoft.com/office/drawing/2014/main" id="{3A761BB3-1AD3-E047-825E-89663D132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759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MASK</a:t>
                </a:r>
              </a:p>
            </p:txBody>
          </p:sp>
          <p:sp>
            <p:nvSpPr>
              <p:cNvPr id="340028" name="Oval 60">
                <a:extLst>
                  <a:ext uri="{FF2B5EF4-FFF2-40B4-BE49-F238E27FC236}">
                    <a16:creationId xmlns:a16="http://schemas.microsoft.com/office/drawing/2014/main" id="{56585BDD-5025-694B-8E9F-C80DE215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" y="15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0029" name="Oval 61">
                <a:extLst>
                  <a:ext uri="{FF2B5EF4-FFF2-40B4-BE49-F238E27FC236}">
                    <a16:creationId xmlns:a16="http://schemas.microsoft.com/office/drawing/2014/main" id="{CF396270-A082-004F-BFB8-3B7895AD5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160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0030" name="Text Box 62">
                <a:extLst>
                  <a:ext uri="{FF2B5EF4-FFF2-40B4-BE49-F238E27FC236}">
                    <a16:creationId xmlns:a16="http://schemas.microsoft.com/office/drawing/2014/main" id="{38CC5E56-018B-ED4F-BE57-AD8BF15A9D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6" y="793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设备编码器</a:t>
                </a:r>
              </a:p>
            </p:txBody>
          </p:sp>
          <p:sp>
            <p:nvSpPr>
              <p:cNvPr id="340031" name="Rectangle 63">
                <a:extLst>
                  <a:ext uri="{FF2B5EF4-FFF2-40B4-BE49-F238E27FC236}">
                    <a16:creationId xmlns:a16="http://schemas.microsoft.com/office/drawing/2014/main" id="{8C48FA7E-DBBD-2C43-8716-C89A0603C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817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32" name="Text Box 64">
                <a:extLst>
                  <a:ext uri="{FF2B5EF4-FFF2-40B4-BE49-F238E27FC236}">
                    <a16:creationId xmlns:a16="http://schemas.microsoft.com/office/drawing/2014/main" id="{FAA9033A-B2C7-B54B-8861-5FF73E5A2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15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排队器</a:t>
                </a:r>
              </a:p>
            </p:txBody>
          </p:sp>
          <p:sp>
            <p:nvSpPr>
              <p:cNvPr id="340033" name="Rectangle 65">
                <a:extLst>
                  <a:ext uri="{FF2B5EF4-FFF2-40B4-BE49-F238E27FC236}">
                    <a16:creationId xmlns:a16="http://schemas.microsoft.com/office/drawing/2014/main" id="{E15E1928-DD01-624C-9180-4F5683F36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4" y="1182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34" name="Freeform 66">
                <a:extLst>
                  <a:ext uri="{FF2B5EF4-FFF2-40B4-BE49-F238E27FC236}">
                    <a16:creationId xmlns:a16="http://schemas.microsoft.com/office/drawing/2014/main" id="{8EF0BA06-FCA7-9249-A3A2-36D27838C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3" y="1396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35" name="Freeform 67">
                <a:extLst>
                  <a:ext uri="{FF2B5EF4-FFF2-40B4-BE49-F238E27FC236}">
                    <a16:creationId xmlns:a16="http://schemas.microsoft.com/office/drawing/2014/main" id="{6C000ACA-4BF5-4140-B37D-736D7DBE1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983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240 h 240"/>
                  <a:gd name="T4" fmla="*/ 2160 w 2160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36" name="Freeform 68">
                <a:extLst>
                  <a:ext uri="{FF2B5EF4-FFF2-40B4-BE49-F238E27FC236}">
                    <a16:creationId xmlns:a16="http://schemas.microsoft.com/office/drawing/2014/main" id="{023948F0-3CE4-2C42-B552-3577E5731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" y="1548"/>
                <a:ext cx="1707" cy="1181"/>
              </a:xfrm>
              <a:custGeom>
                <a:avLst/>
                <a:gdLst>
                  <a:gd name="T0" fmla="*/ 0 w 1707"/>
                  <a:gd name="T1" fmla="*/ 1098 h 1181"/>
                  <a:gd name="T2" fmla="*/ 0 w 1707"/>
                  <a:gd name="T3" fmla="*/ 1181 h 1181"/>
                  <a:gd name="T4" fmla="*/ 720 w 1707"/>
                  <a:gd name="T5" fmla="*/ 1181 h 1181"/>
                  <a:gd name="T6" fmla="*/ 719 w 1707"/>
                  <a:gd name="T7" fmla="*/ 4 h 1181"/>
                  <a:gd name="T8" fmla="*/ 1707 w 1707"/>
                  <a:gd name="T9" fmla="*/ 0 h 1181"/>
                  <a:gd name="T10" fmla="*/ 1707 w 1707"/>
                  <a:gd name="T11" fmla="*/ 54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7" h="1181">
                    <a:moveTo>
                      <a:pt x="0" y="1098"/>
                    </a:moveTo>
                    <a:lnTo>
                      <a:pt x="0" y="1181"/>
                    </a:lnTo>
                    <a:lnTo>
                      <a:pt x="720" y="1181"/>
                    </a:lnTo>
                    <a:lnTo>
                      <a:pt x="719" y="4"/>
                    </a:lnTo>
                    <a:lnTo>
                      <a:pt x="1707" y="0"/>
                    </a:lnTo>
                    <a:lnTo>
                      <a:pt x="1707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37" name="Freeform 69">
                <a:extLst>
                  <a:ext uri="{FF2B5EF4-FFF2-40B4-BE49-F238E27FC236}">
                    <a16:creationId xmlns:a16="http://schemas.microsoft.com/office/drawing/2014/main" id="{04838E83-0065-6547-A54D-C4B8F9AC5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1390"/>
                <a:ext cx="1440" cy="83"/>
              </a:xfrm>
              <a:custGeom>
                <a:avLst/>
                <a:gdLst>
                  <a:gd name="T0" fmla="*/ 1440 w 1440"/>
                  <a:gd name="T1" fmla="*/ 96 h 96"/>
                  <a:gd name="T2" fmla="*/ 0 w 1440"/>
                  <a:gd name="T3" fmla="*/ 96 h 96"/>
                  <a:gd name="T4" fmla="*/ 0 w 1440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38" name="Freeform 70">
                <a:extLst>
                  <a:ext uri="{FF2B5EF4-FFF2-40B4-BE49-F238E27FC236}">
                    <a16:creationId xmlns:a16="http://schemas.microsoft.com/office/drawing/2014/main" id="{D571C628-0EC9-8942-AD46-BC06B5B4D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1024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39" name="Freeform 71">
                <a:extLst>
                  <a:ext uri="{FF2B5EF4-FFF2-40B4-BE49-F238E27FC236}">
                    <a16:creationId xmlns:a16="http://schemas.microsoft.com/office/drawing/2014/main" id="{77830FE7-F763-1E44-9CCB-0A23F0EA5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" y="1452"/>
                <a:ext cx="1650" cy="130"/>
              </a:xfrm>
              <a:custGeom>
                <a:avLst/>
                <a:gdLst>
                  <a:gd name="T0" fmla="*/ 1296 w 1296"/>
                  <a:gd name="T1" fmla="*/ 144 h 144"/>
                  <a:gd name="T2" fmla="*/ 1296 w 1296"/>
                  <a:gd name="T3" fmla="*/ 0 h 144"/>
                  <a:gd name="T4" fmla="*/ 0 w 1296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40" name="Freeform 72">
                <a:extLst>
                  <a:ext uri="{FF2B5EF4-FFF2-40B4-BE49-F238E27FC236}">
                    <a16:creationId xmlns:a16="http://schemas.microsoft.com/office/drawing/2014/main" id="{9314EAE1-2F83-3948-BF6F-53C748E67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" y="1029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96 h 96"/>
                  <a:gd name="T4" fmla="*/ 0 w 192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41" name="Line 73">
                <a:extLst>
                  <a:ext uri="{FF2B5EF4-FFF2-40B4-BE49-F238E27FC236}">
                    <a16:creationId xmlns:a16="http://schemas.microsoft.com/office/drawing/2014/main" id="{C215A1F6-F213-DE41-BD57-B6E541F11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4" y="1278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42" name="Rectangle 74">
                <a:extLst>
                  <a:ext uri="{FF2B5EF4-FFF2-40B4-BE49-F238E27FC236}">
                    <a16:creationId xmlns:a16="http://schemas.microsoft.com/office/drawing/2014/main" id="{BB33DCBA-8D5C-5D4D-AAAE-16DC13E77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568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43" name="Rectangle 75">
                <a:extLst>
                  <a:ext uri="{FF2B5EF4-FFF2-40B4-BE49-F238E27FC236}">
                    <a16:creationId xmlns:a16="http://schemas.microsoft.com/office/drawing/2014/main" id="{2D63EDBC-A18C-7B4D-97A4-8AC153DB1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670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44" name="AutoShape 76">
                <a:extLst>
                  <a:ext uri="{FF2B5EF4-FFF2-40B4-BE49-F238E27FC236}">
                    <a16:creationId xmlns:a16="http://schemas.microsoft.com/office/drawing/2014/main" id="{34899133-F5AD-D34D-A2F0-3D8E2705D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622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45" name="Freeform 77">
                <a:extLst>
                  <a:ext uri="{FF2B5EF4-FFF2-40B4-BE49-F238E27FC236}">
                    <a16:creationId xmlns:a16="http://schemas.microsoft.com/office/drawing/2014/main" id="{5071C76F-1D34-5846-B07B-C969288E0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3" y="1468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46" name="Line 78">
                <a:extLst>
                  <a:ext uri="{FF2B5EF4-FFF2-40B4-BE49-F238E27FC236}">
                    <a16:creationId xmlns:a16="http://schemas.microsoft.com/office/drawing/2014/main" id="{6473C90C-664A-6142-8550-50573BFA9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0" y="219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47" name="Text Box 79">
                <a:extLst>
                  <a:ext uri="{FF2B5EF4-FFF2-40B4-BE49-F238E27FC236}">
                    <a16:creationId xmlns:a16="http://schemas.microsoft.com/office/drawing/2014/main" id="{F29B923C-9254-8442-961A-0E8ADEBAD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189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中断查询</a:t>
                </a:r>
              </a:p>
            </p:txBody>
          </p:sp>
          <p:sp>
            <p:nvSpPr>
              <p:cNvPr id="340048" name="Text Box 80">
                <a:extLst>
                  <a:ext uri="{FF2B5EF4-FFF2-40B4-BE49-F238E27FC236}">
                    <a16:creationId xmlns:a16="http://schemas.microsoft.com/office/drawing/2014/main" id="{3A28E8AD-8391-3345-BBC8-E0560BC3E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1516"/>
                <a:ext cx="84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来自高一级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的排队器</a:t>
                </a:r>
              </a:p>
            </p:txBody>
          </p:sp>
          <p:sp>
            <p:nvSpPr>
              <p:cNvPr id="340049" name="Text Box 81">
                <a:extLst>
                  <a:ext uri="{FF2B5EF4-FFF2-40B4-BE49-F238E27FC236}">
                    <a16:creationId xmlns:a16="http://schemas.microsoft.com/office/drawing/2014/main" id="{0098FDDC-9F58-284F-BD6C-723CA4A61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89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至低一级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的排队器</a:t>
                </a:r>
              </a:p>
            </p:txBody>
          </p:sp>
          <p:sp>
            <p:nvSpPr>
              <p:cNvPr id="340050" name="Text Box 82">
                <a:extLst>
                  <a:ext uri="{FF2B5EF4-FFF2-40B4-BE49-F238E27FC236}">
                    <a16:creationId xmlns:a16="http://schemas.microsoft.com/office/drawing/2014/main" id="{BE595267-8312-2E4C-8444-A326961CC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57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向量地址</a:t>
                </a:r>
              </a:p>
            </p:txBody>
          </p:sp>
          <p:sp>
            <p:nvSpPr>
              <p:cNvPr id="340051" name="Line 83">
                <a:extLst>
                  <a:ext uri="{FF2B5EF4-FFF2-40B4-BE49-F238E27FC236}">
                    <a16:creationId xmlns:a16="http://schemas.microsoft.com/office/drawing/2014/main" id="{32A20BCE-83E9-9644-AE10-6E2A8B713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2" y="1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52" name="Text Box 84">
                <a:extLst>
                  <a:ext uri="{FF2B5EF4-FFF2-40B4-BE49-F238E27FC236}">
                    <a16:creationId xmlns:a16="http://schemas.microsoft.com/office/drawing/2014/main" id="{D55137BC-5597-FC4B-93DE-1ABB63375A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1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中断响应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INTA</a:t>
                </a:r>
              </a:p>
            </p:txBody>
          </p:sp>
          <p:sp>
            <p:nvSpPr>
              <p:cNvPr id="340053" name="Text Box 85">
                <a:extLst>
                  <a:ext uri="{FF2B5EF4-FFF2-40B4-BE49-F238E27FC236}">
                    <a16:creationId xmlns:a16="http://schemas.microsoft.com/office/drawing/2014/main" id="{50CDE4F1-9A7D-414C-AE77-2A97B06AD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342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中断请求</a:t>
                </a:r>
              </a:p>
            </p:txBody>
          </p:sp>
          <p:sp>
            <p:nvSpPr>
              <p:cNvPr id="340054" name="Rectangle 86">
                <a:extLst>
                  <a:ext uri="{FF2B5EF4-FFF2-40B4-BE49-F238E27FC236}">
                    <a16:creationId xmlns:a16="http://schemas.microsoft.com/office/drawing/2014/main" id="{C269B792-04B5-A547-AE54-13632E1E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812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55" name="Text Box 87">
                <a:extLst>
                  <a:ext uri="{FF2B5EF4-FFF2-40B4-BE49-F238E27FC236}">
                    <a16:creationId xmlns:a16="http://schemas.microsoft.com/office/drawing/2014/main" id="{BB5D547A-9BC3-7845-8D08-CC2B997C9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" y="2830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命令译码</a:t>
                </a:r>
              </a:p>
            </p:txBody>
          </p:sp>
          <p:sp>
            <p:nvSpPr>
              <p:cNvPr id="340056" name="Text Box 88">
                <a:extLst>
                  <a:ext uri="{FF2B5EF4-FFF2-40B4-BE49-F238E27FC236}">
                    <a16:creationId xmlns:a16="http://schemas.microsoft.com/office/drawing/2014/main" id="{DC098883-D896-0841-A4F4-FD7625EA7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876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①</a:t>
                </a:r>
              </a:p>
            </p:txBody>
          </p:sp>
          <p:sp>
            <p:nvSpPr>
              <p:cNvPr id="340057" name="Text Box 89">
                <a:extLst>
                  <a:ext uri="{FF2B5EF4-FFF2-40B4-BE49-F238E27FC236}">
                    <a16:creationId xmlns:a16="http://schemas.microsoft.com/office/drawing/2014/main" id="{176B3C17-7CCF-594B-9546-972BD3838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2" y="2494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②</a:t>
                </a:r>
              </a:p>
            </p:txBody>
          </p:sp>
          <p:sp>
            <p:nvSpPr>
              <p:cNvPr id="340058" name="Text Box 90">
                <a:extLst>
                  <a:ext uri="{FF2B5EF4-FFF2-40B4-BE49-F238E27FC236}">
                    <a16:creationId xmlns:a16="http://schemas.microsoft.com/office/drawing/2014/main" id="{BEF5AF6B-C517-ED47-A4EA-D3423D71D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378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③</a:t>
                </a:r>
              </a:p>
            </p:txBody>
          </p:sp>
          <p:sp>
            <p:nvSpPr>
              <p:cNvPr id="340059" name="Text Box 91">
                <a:extLst>
                  <a:ext uri="{FF2B5EF4-FFF2-40B4-BE49-F238E27FC236}">
                    <a16:creationId xmlns:a16="http://schemas.microsoft.com/office/drawing/2014/main" id="{9F23E847-1E11-2741-A213-60C61A47F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2" y="307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④</a:t>
                </a:r>
              </a:p>
            </p:txBody>
          </p:sp>
          <p:sp>
            <p:nvSpPr>
              <p:cNvPr id="340060" name="Text Box 92">
                <a:extLst>
                  <a:ext uri="{FF2B5EF4-FFF2-40B4-BE49-F238E27FC236}">
                    <a16:creationId xmlns:a16="http://schemas.microsoft.com/office/drawing/2014/main" id="{05D3BFEF-D59C-2F4D-A333-C9975D1EF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2" y="1966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⑤</a:t>
                </a:r>
              </a:p>
            </p:txBody>
          </p:sp>
          <p:sp>
            <p:nvSpPr>
              <p:cNvPr id="340061" name="Text Box 93">
                <a:extLst>
                  <a:ext uri="{FF2B5EF4-FFF2-40B4-BE49-F238E27FC236}">
                    <a16:creationId xmlns:a16="http://schemas.microsoft.com/office/drawing/2014/main" id="{63E2D95A-DA8E-6942-81EA-399285ECB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119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⑥</a:t>
                </a:r>
              </a:p>
            </p:txBody>
          </p:sp>
          <p:sp>
            <p:nvSpPr>
              <p:cNvPr id="340062" name="Text Box 94">
                <a:extLst>
                  <a:ext uri="{FF2B5EF4-FFF2-40B4-BE49-F238E27FC236}">
                    <a16:creationId xmlns:a16="http://schemas.microsoft.com/office/drawing/2014/main" id="{1DC7E889-50C4-7544-A0A5-6F9809B68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86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⑦</a:t>
                </a:r>
              </a:p>
            </p:txBody>
          </p:sp>
          <p:sp>
            <p:nvSpPr>
              <p:cNvPr id="340063" name="Text Box 95">
                <a:extLst>
                  <a:ext uri="{FF2B5EF4-FFF2-40B4-BE49-F238E27FC236}">
                    <a16:creationId xmlns:a16="http://schemas.microsoft.com/office/drawing/2014/main" id="{AD314BD6-18CE-DC45-9AB2-BD8DE3A45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⑧</a:t>
                </a:r>
              </a:p>
            </p:txBody>
          </p:sp>
        </p:grpSp>
      </p:grpSp>
      <p:sp>
        <p:nvSpPr>
          <p:cNvPr id="340064" name="Text Box 96">
            <a:extLst>
              <a:ext uri="{FF2B5EF4-FFF2-40B4-BE49-F238E27FC236}">
                <a16:creationId xmlns:a16="http://schemas.microsoft.com/office/drawing/2014/main" id="{89850651-FE3C-1E4C-9B30-A650872AE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76200"/>
            <a:ext cx="4168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中断处理过程</a:t>
            </a:r>
          </a:p>
        </p:txBody>
      </p:sp>
      <p:grpSp>
        <p:nvGrpSpPr>
          <p:cNvPr id="340065" name="Group 97">
            <a:extLst>
              <a:ext uri="{FF2B5EF4-FFF2-40B4-BE49-F238E27FC236}">
                <a16:creationId xmlns:a16="http://schemas.microsoft.com/office/drawing/2014/main" id="{8E075182-8891-0E49-94AD-46DB9F34A83B}"/>
              </a:ext>
            </a:extLst>
          </p:cNvPr>
          <p:cNvGrpSpPr>
            <a:grpSpLocks/>
          </p:cNvGrpSpPr>
          <p:nvPr/>
        </p:nvGrpSpPr>
        <p:grpSpPr bwMode="auto">
          <a:xfrm>
            <a:off x="2530475" y="4568826"/>
            <a:ext cx="1371600" cy="479425"/>
            <a:chOff x="634" y="2878"/>
            <a:chExt cx="864" cy="302"/>
          </a:xfrm>
        </p:grpSpPr>
        <p:sp>
          <p:nvSpPr>
            <p:cNvPr id="340066" name="Line 98">
              <a:extLst>
                <a:ext uri="{FF2B5EF4-FFF2-40B4-BE49-F238E27FC236}">
                  <a16:creationId xmlns:a16="http://schemas.microsoft.com/office/drawing/2014/main" id="{CAB327E8-D4BF-8B44-884C-C712847E6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1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067" name="Line 99">
              <a:extLst>
                <a:ext uri="{FF2B5EF4-FFF2-40B4-BE49-F238E27FC236}">
                  <a16:creationId xmlns:a16="http://schemas.microsoft.com/office/drawing/2014/main" id="{D8D26895-819F-E442-80AF-5BA91475B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318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068" name="Text Box 100">
              <a:extLst>
                <a:ext uri="{FF2B5EF4-FFF2-40B4-BE49-F238E27FC236}">
                  <a16:creationId xmlns:a16="http://schemas.microsoft.com/office/drawing/2014/main" id="{D8BA5542-BEE5-B342-B2D5-92C2F24CE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878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</a:p>
          </p:txBody>
        </p:sp>
      </p:grpSp>
      <p:grpSp>
        <p:nvGrpSpPr>
          <p:cNvPr id="340069" name="Group 101">
            <a:extLst>
              <a:ext uri="{FF2B5EF4-FFF2-40B4-BE49-F238E27FC236}">
                <a16:creationId xmlns:a16="http://schemas.microsoft.com/office/drawing/2014/main" id="{4D5ECB21-BC33-B340-B3ED-897333A8B00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724401"/>
            <a:ext cx="1225550" cy="396875"/>
            <a:chOff x="2880" y="2976"/>
            <a:chExt cx="772" cy="250"/>
          </a:xfrm>
        </p:grpSpPr>
        <p:grpSp>
          <p:nvGrpSpPr>
            <p:cNvPr id="340070" name="Group 102">
              <a:extLst>
                <a:ext uri="{FF2B5EF4-FFF2-40B4-BE49-F238E27FC236}">
                  <a16:creationId xmlns:a16="http://schemas.microsoft.com/office/drawing/2014/main" id="{719CADC6-BAD6-224D-814C-FF2E2ECCD0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340071" name="Rectangle 103">
                <a:extLst>
                  <a:ext uri="{FF2B5EF4-FFF2-40B4-BE49-F238E27FC236}">
                    <a16:creationId xmlns:a16="http://schemas.microsoft.com/office/drawing/2014/main" id="{C137C61C-44FC-0A44-AA81-5CD73F7C9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943"/>
                <a:ext cx="192" cy="16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72" name="Text Box 104">
                <a:extLst>
                  <a:ext uri="{FF2B5EF4-FFF2-40B4-BE49-F238E27FC236}">
                    <a16:creationId xmlns:a16="http://schemas.microsoft.com/office/drawing/2014/main" id="{09E63AC8-6079-5B41-B05E-B62D7425C7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340073" name="Group 105">
              <a:extLst>
                <a:ext uri="{FF2B5EF4-FFF2-40B4-BE49-F238E27FC236}">
                  <a16:creationId xmlns:a16="http://schemas.microsoft.com/office/drawing/2014/main" id="{8D45768B-2101-704D-8125-DCA02077C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340074" name="Rectangle 106">
                <a:extLst>
                  <a:ext uri="{FF2B5EF4-FFF2-40B4-BE49-F238E27FC236}">
                    <a16:creationId xmlns:a16="http://schemas.microsoft.com/office/drawing/2014/main" id="{8924646E-03E2-BF41-BF0E-89F3AF4F4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943"/>
                <a:ext cx="192" cy="16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75" name="Text Box 107">
                <a:extLst>
                  <a:ext uri="{FF2B5EF4-FFF2-40B4-BE49-F238E27FC236}">
                    <a16:creationId xmlns:a16="http://schemas.microsoft.com/office/drawing/2014/main" id="{67A5D437-9CC2-4C42-9206-B99F518BC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sp>
        <p:nvSpPr>
          <p:cNvPr id="340076" name="Freeform 108">
            <a:extLst>
              <a:ext uri="{FF2B5EF4-FFF2-40B4-BE49-F238E27FC236}">
                <a16:creationId xmlns:a16="http://schemas.microsoft.com/office/drawing/2014/main" id="{9E0A9EA5-B22B-D44A-87D8-BE2739FD22A1}"/>
              </a:ext>
            </a:extLst>
          </p:cNvPr>
          <p:cNvSpPr>
            <a:spLocks/>
          </p:cNvSpPr>
          <p:nvPr/>
        </p:nvSpPr>
        <p:spPr bwMode="auto">
          <a:xfrm>
            <a:off x="4359275" y="4691063"/>
            <a:ext cx="2362200" cy="488950"/>
          </a:xfrm>
          <a:custGeom>
            <a:avLst/>
            <a:gdLst>
              <a:gd name="T0" fmla="*/ 1488 w 1488"/>
              <a:gd name="T1" fmla="*/ 0 h 357"/>
              <a:gd name="T2" fmla="*/ 1488 w 1488"/>
              <a:gd name="T3" fmla="*/ 357 h 357"/>
              <a:gd name="T4" fmla="*/ 0 w 1488"/>
              <a:gd name="T5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40077" name="Group 109">
            <a:extLst>
              <a:ext uri="{FF2B5EF4-FFF2-40B4-BE49-F238E27FC236}">
                <a16:creationId xmlns:a16="http://schemas.microsoft.com/office/drawing/2014/main" id="{0A73D0D6-3718-5545-8824-69C34C509EA8}"/>
              </a:ext>
            </a:extLst>
          </p:cNvPr>
          <p:cNvGrpSpPr>
            <a:grpSpLocks/>
          </p:cNvGrpSpPr>
          <p:nvPr/>
        </p:nvGrpSpPr>
        <p:grpSpPr bwMode="auto">
          <a:xfrm>
            <a:off x="3887789" y="4918076"/>
            <a:ext cx="471487" cy="525463"/>
            <a:chOff x="1489" y="3098"/>
            <a:chExt cx="297" cy="331"/>
          </a:xfrm>
        </p:grpSpPr>
        <p:grpSp>
          <p:nvGrpSpPr>
            <p:cNvPr id="340078" name="Group 110">
              <a:extLst>
                <a:ext uri="{FF2B5EF4-FFF2-40B4-BE49-F238E27FC236}">
                  <a16:creationId xmlns:a16="http://schemas.microsoft.com/office/drawing/2014/main" id="{8226FFA6-13A5-924C-85C1-8A146EE20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9" y="3098"/>
              <a:ext cx="251" cy="331"/>
              <a:chOff x="1489" y="3098"/>
              <a:chExt cx="251" cy="331"/>
            </a:xfrm>
          </p:grpSpPr>
          <p:sp>
            <p:nvSpPr>
              <p:cNvPr id="340079" name="Rectangle 111">
                <a:extLst>
                  <a:ext uri="{FF2B5EF4-FFF2-40B4-BE49-F238E27FC236}">
                    <a16:creationId xmlns:a16="http://schemas.microsoft.com/office/drawing/2014/main" id="{FCD9F2BF-5DA3-5842-AE86-653BFCE2C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80" name="Text Box 112">
                <a:extLst>
                  <a:ext uri="{FF2B5EF4-FFF2-40B4-BE49-F238E27FC236}">
                    <a16:creationId xmlns:a16="http://schemas.microsoft.com/office/drawing/2014/main" id="{EDFB5BCF-9BB8-4847-8577-1A3B6C8EE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3117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</p:grpSp>
        <p:sp>
          <p:nvSpPr>
            <p:cNvPr id="340081" name="Oval 113">
              <a:extLst>
                <a:ext uri="{FF2B5EF4-FFF2-40B4-BE49-F238E27FC236}">
                  <a16:creationId xmlns:a16="http://schemas.microsoft.com/office/drawing/2014/main" id="{2C87D003-3B56-1541-BDD0-7B9C07038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3241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0082" name="Group 114">
            <a:extLst>
              <a:ext uri="{FF2B5EF4-FFF2-40B4-BE49-F238E27FC236}">
                <a16:creationId xmlns:a16="http://schemas.microsoft.com/office/drawing/2014/main" id="{EDF05F06-99E6-9243-9AE2-23C491FF635B}"/>
              </a:ext>
            </a:extLst>
          </p:cNvPr>
          <p:cNvGrpSpPr>
            <a:grpSpLocks/>
          </p:cNvGrpSpPr>
          <p:nvPr/>
        </p:nvGrpSpPr>
        <p:grpSpPr bwMode="auto">
          <a:xfrm>
            <a:off x="5121275" y="4506914"/>
            <a:ext cx="3200400" cy="522287"/>
            <a:chOff x="2266" y="2839"/>
            <a:chExt cx="2016" cy="329"/>
          </a:xfrm>
        </p:grpSpPr>
        <p:sp>
          <p:nvSpPr>
            <p:cNvPr id="340083" name="Rectangle 115">
              <a:extLst>
                <a:ext uri="{FF2B5EF4-FFF2-40B4-BE49-F238E27FC236}">
                  <a16:creationId xmlns:a16="http://schemas.microsoft.com/office/drawing/2014/main" id="{75DB9334-A194-E14F-B10A-03B84A5D5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084" name="Oval 116">
              <a:extLst>
                <a:ext uri="{FF2B5EF4-FFF2-40B4-BE49-F238E27FC236}">
                  <a16:creationId xmlns:a16="http://schemas.microsoft.com/office/drawing/2014/main" id="{3DFF1873-0116-7345-AF0A-03DE1E8FF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0085" name="Oval 117">
              <a:extLst>
                <a:ext uri="{FF2B5EF4-FFF2-40B4-BE49-F238E27FC236}">
                  <a16:creationId xmlns:a16="http://schemas.microsoft.com/office/drawing/2014/main" id="{59088BA9-46C7-A042-99E9-6ED4B6C1B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086" name="Rectangle 118">
              <a:extLst>
                <a:ext uri="{FF2B5EF4-FFF2-40B4-BE49-F238E27FC236}">
                  <a16:creationId xmlns:a16="http://schemas.microsoft.com/office/drawing/2014/main" id="{22E6BFF3-E992-8340-9DE4-0CE08FA2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0087" name="Freeform 119">
            <a:extLst>
              <a:ext uri="{FF2B5EF4-FFF2-40B4-BE49-F238E27FC236}">
                <a16:creationId xmlns:a16="http://schemas.microsoft.com/office/drawing/2014/main" id="{8B2E591A-E493-E847-98A6-12868E2C464B}"/>
              </a:ext>
            </a:extLst>
          </p:cNvPr>
          <p:cNvSpPr>
            <a:spLocks/>
          </p:cNvSpPr>
          <p:nvPr/>
        </p:nvSpPr>
        <p:spPr bwMode="auto">
          <a:xfrm>
            <a:off x="6107113" y="4691064"/>
            <a:ext cx="1204912" cy="1587"/>
          </a:xfrm>
          <a:custGeom>
            <a:avLst/>
            <a:gdLst>
              <a:gd name="T0" fmla="*/ 0 w 759"/>
              <a:gd name="T1" fmla="*/ 0 h 1"/>
              <a:gd name="T2" fmla="*/ 759 w 75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0088" name="Rectangle 120">
            <a:extLst>
              <a:ext uri="{FF2B5EF4-FFF2-40B4-BE49-F238E27FC236}">
                <a16:creationId xmlns:a16="http://schemas.microsoft.com/office/drawing/2014/main" id="{ABE89EA4-AD36-0B44-B4B3-061B9B50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6310313"/>
            <a:ext cx="3200400" cy="330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DBR</a:t>
            </a:r>
          </a:p>
        </p:txBody>
      </p:sp>
      <p:grpSp>
        <p:nvGrpSpPr>
          <p:cNvPr id="340089" name="Group 121">
            <a:extLst>
              <a:ext uri="{FF2B5EF4-FFF2-40B4-BE49-F238E27FC236}">
                <a16:creationId xmlns:a16="http://schemas.microsoft.com/office/drawing/2014/main" id="{3177C909-A63E-9D43-BF65-0A83E240B3E4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4654551"/>
            <a:ext cx="5053013" cy="676275"/>
            <a:chOff x="2064" y="2932"/>
            <a:chExt cx="3183" cy="426"/>
          </a:xfrm>
        </p:grpSpPr>
        <p:sp>
          <p:nvSpPr>
            <p:cNvPr id="340090" name="Oval 122">
              <a:extLst>
                <a:ext uri="{FF2B5EF4-FFF2-40B4-BE49-F238E27FC236}">
                  <a16:creationId xmlns:a16="http://schemas.microsoft.com/office/drawing/2014/main" id="{29CEB413-20C8-1C40-B19E-0E133C72C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0091" name="Oval 123">
              <a:extLst>
                <a:ext uri="{FF2B5EF4-FFF2-40B4-BE49-F238E27FC236}">
                  <a16:creationId xmlns:a16="http://schemas.microsoft.com/office/drawing/2014/main" id="{563DD191-71B6-6B49-A581-BAA25908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0092" name="Group 124">
              <a:extLst>
                <a:ext uri="{FF2B5EF4-FFF2-40B4-BE49-F238E27FC236}">
                  <a16:creationId xmlns:a16="http://schemas.microsoft.com/office/drawing/2014/main" id="{C124BE78-D98D-A941-B0CF-6E8174163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952"/>
              <a:ext cx="3183" cy="406"/>
              <a:chOff x="2064" y="2952"/>
              <a:chExt cx="3183" cy="406"/>
            </a:xfrm>
          </p:grpSpPr>
          <p:sp>
            <p:nvSpPr>
              <p:cNvPr id="340093" name="Freeform 125">
                <a:extLst>
                  <a:ext uri="{FF2B5EF4-FFF2-40B4-BE49-F238E27FC236}">
                    <a16:creationId xmlns:a16="http://schemas.microsoft.com/office/drawing/2014/main" id="{09ADCDF4-CCE2-7943-A9E2-538B5661E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961"/>
                <a:ext cx="2784" cy="397"/>
              </a:xfrm>
              <a:custGeom>
                <a:avLst/>
                <a:gdLst>
                  <a:gd name="T0" fmla="*/ 141 w 2784"/>
                  <a:gd name="T1" fmla="*/ 0 h 397"/>
                  <a:gd name="T2" fmla="*/ 0 w 2784"/>
                  <a:gd name="T3" fmla="*/ 1 h 397"/>
                  <a:gd name="T4" fmla="*/ 0 w 2784"/>
                  <a:gd name="T5" fmla="*/ 397 h 397"/>
                  <a:gd name="T6" fmla="*/ 2784 w 2784"/>
                  <a:gd name="T7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4" h="397">
                    <a:moveTo>
                      <a:pt x="141" y="0"/>
                    </a:moveTo>
                    <a:lnTo>
                      <a:pt x="0" y="1"/>
                    </a:lnTo>
                    <a:lnTo>
                      <a:pt x="0" y="397"/>
                    </a:lnTo>
                    <a:lnTo>
                      <a:pt x="2784" y="397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94" name="Freeform 126">
                <a:extLst>
                  <a:ext uri="{FF2B5EF4-FFF2-40B4-BE49-F238E27FC236}">
                    <a16:creationId xmlns:a16="http://schemas.microsoft.com/office/drawing/2014/main" id="{95446BC1-E0C2-B540-AC5B-235CC737B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2952"/>
                <a:ext cx="285" cy="396"/>
              </a:xfrm>
              <a:custGeom>
                <a:avLst/>
                <a:gdLst>
                  <a:gd name="T0" fmla="*/ 285 w 285"/>
                  <a:gd name="T1" fmla="*/ 396 h 396"/>
                  <a:gd name="T2" fmla="*/ 282 w 285"/>
                  <a:gd name="T3" fmla="*/ 3 h 396"/>
                  <a:gd name="T4" fmla="*/ 0 w 285"/>
                  <a:gd name="T5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5" h="396">
                    <a:moveTo>
                      <a:pt x="285" y="396"/>
                    </a:moveTo>
                    <a:lnTo>
                      <a:pt x="282" y="3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95" name="Freeform 127">
                <a:extLst>
                  <a:ext uri="{FF2B5EF4-FFF2-40B4-BE49-F238E27FC236}">
                    <a16:creationId xmlns:a16="http://schemas.microsoft.com/office/drawing/2014/main" id="{9F69CFE3-7A81-0B42-AEA5-F94944733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" y="3352"/>
                <a:ext cx="447" cy="1"/>
              </a:xfrm>
              <a:custGeom>
                <a:avLst/>
                <a:gdLst>
                  <a:gd name="T0" fmla="*/ 447 w 447"/>
                  <a:gd name="T1" fmla="*/ 1 h 1"/>
                  <a:gd name="T2" fmla="*/ 0 w 44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7" h="1">
                    <a:moveTo>
                      <a:pt x="447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096" name="Text Box 128">
                <a:extLst>
                  <a:ext uri="{FF2B5EF4-FFF2-40B4-BE49-F238E27FC236}">
                    <a16:creationId xmlns:a16="http://schemas.microsoft.com/office/drawing/2014/main" id="{4DB3B0D4-C2AF-8E4F-8376-EC9E233D31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4" y="307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④</a:t>
                </a:r>
              </a:p>
            </p:txBody>
          </p:sp>
        </p:grpSp>
      </p:grpSp>
      <p:grpSp>
        <p:nvGrpSpPr>
          <p:cNvPr id="340097" name="Group 129">
            <a:extLst>
              <a:ext uri="{FF2B5EF4-FFF2-40B4-BE49-F238E27FC236}">
                <a16:creationId xmlns:a16="http://schemas.microsoft.com/office/drawing/2014/main" id="{8F183B47-2BB4-CB4B-A05E-6D82EE90A5E4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3124201"/>
            <a:ext cx="3581400" cy="396875"/>
            <a:chOff x="2938" y="1968"/>
            <a:chExt cx="2256" cy="250"/>
          </a:xfrm>
        </p:grpSpPr>
        <p:sp>
          <p:nvSpPr>
            <p:cNvPr id="340098" name="Freeform 130">
              <a:extLst>
                <a:ext uri="{FF2B5EF4-FFF2-40B4-BE49-F238E27FC236}">
                  <a16:creationId xmlns:a16="http://schemas.microsoft.com/office/drawing/2014/main" id="{B5BF4106-03E0-684A-A8D6-7D1203770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985"/>
              <a:ext cx="1872" cy="207"/>
            </a:xfrm>
            <a:custGeom>
              <a:avLst/>
              <a:gdLst>
                <a:gd name="T0" fmla="*/ 0 w 2160"/>
                <a:gd name="T1" fmla="*/ 0 h 240"/>
                <a:gd name="T2" fmla="*/ 0 w 2160"/>
                <a:gd name="T3" fmla="*/ 240 h 240"/>
                <a:gd name="T4" fmla="*/ 2160 w 2160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" h="240">
                  <a:moveTo>
                    <a:pt x="0" y="0"/>
                  </a:moveTo>
                  <a:lnTo>
                    <a:pt x="0" y="240"/>
                  </a:lnTo>
                  <a:lnTo>
                    <a:pt x="2160" y="24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099" name="Line 131">
              <a:extLst>
                <a:ext uri="{FF2B5EF4-FFF2-40B4-BE49-F238E27FC236}">
                  <a16:creationId xmlns:a16="http://schemas.microsoft.com/office/drawing/2014/main" id="{D6C030CF-0C6B-4444-90CD-96838D2A2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0" y="2192"/>
              <a:ext cx="3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100" name="Text Box 132">
              <a:extLst>
                <a:ext uri="{FF2B5EF4-FFF2-40B4-BE49-F238E27FC236}">
                  <a16:creationId xmlns:a16="http://schemas.microsoft.com/office/drawing/2014/main" id="{AB5EA273-69C1-BF49-AE5A-25DC5A411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" y="1968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</a:p>
          </p:txBody>
        </p:sp>
      </p:grpSp>
      <p:grpSp>
        <p:nvGrpSpPr>
          <p:cNvPr id="340101" name="Group 133">
            <a:extLst>
              <a:ext uri="{FF2B5EF4-FFF2-40B4-BE49-F238E27FC236}">
                <a16:creationId xmlns:a16="http://schemas.microsoft.com/office/drawing/2014/main" id="{31DD8FD7-BDB6-CD42-A8D5-2B8A68B8F393}"/>
              </a:ext>
            </a:extLst>
          </p:cNvPr>
          <p:cNvGrpSpPr>
            <a:grpSpLocks/>
          </p:cNvGrpSpPr>
          <p:nvPr/>
        </p:nvGrpSpPr>
        <p:grpSpPr bwMode="auto">
          <a:xfrm>
            <a:off x="2606675" y="1371601"/>
            <a:ext cx="3581400" cy="396875"/>
            <a:chOff x="682" y="864"/>
            <a:chExt cx="2256" cy="250"/>
          </a:xfrm>
        </p:grpSpPr>
        <p:sp>
          <p:nvSpPr>
            <p:cNvPr id="340102" name="Freeform 134">
              <a:extLst>
                <a:ext uri="{FF2B5EF4-FFF2-40B4-BE49-F238E27FC236}">
                  <a16:creationId xmlns:a16="http://schemas.microsoft.com/office/drawing/2014/main" id="{BC139DF2-0701-784A-9BAE-7C4A32F79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1031"/>
              <a:ext cx="1920" cy="83"/>
            </a:xfrm>
            <a:custGeom>
              <a:avLst/>
              <a:gdLst>
                <a:gd name="T0" fmla="*/ 1920 w 1920"/>
                <a:gd name="T1" fmla="*/ 0 h 96"/>
                <a:gd name="T2" fmla="*/ 1920 w 1920"/>
                <a:gd name="T3" fmla="*/ 96 h 96"/>
                <a:gd name="T4" fmla="*/ 0 w 1920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96">
                  <a:moveTo>
                    <a:pt x="1920" y="0"/>
                  </a:moveTo>
                  <a:lnTo>
                    <a:pt x="1920" y="96"/>
                  </a:lnTo>
                  <a:lnTo>
                    <a:pt x="0" y="9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103" name="Line 135">
              <a:extLst>
                <a:ext uri="{FF2B5EF4-FFF2-40B4-BE49-F238E27FC236}">
                  <a16:creationId xmlns:a16="http://schemas.microsoft.com/office/drawing/2014/main" id="{E1B6CF9A-968D-B944-BCD5-106F1D501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1114"/>
              <a:ext cx="33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104" name="Text Box 136">
              <a:extLst>
                <a:ext uri="{FF2B5EF4-FFF2-40B4-BE49-F238E27FC236}">
                  <a16:creationId xmlns:a16="http://schemas.microsoft.com/office/drawing/2014/main" id="{A1EF9182-CB4D-0D4F-B24D-0B016E72F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864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⑦</a:t>
              </a:r>
            </a:p>
          </p:txBody>
        </p:sp>
      </p:grpSp>
      <p:grpSp>
        <p:nvGrpSpPr>
          <p:cNvPr id="340105" name="Group 137">
            <a:extLst>
              <a:ext uri="{FF2B5EF4-FFF2-40B4-BE49-F238E27FC236}">
                <a16:creationId xmlns:a16="http://schemas.microsoft.com/office/drawing/2014/main" id="{150824B2-E746-9A4F-A9BC-0454A444187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17538"/>
            <a:ext cx="4267200" cy="685800"/>
            <a:chOff x="672" y="164"/>
            <a:chExt cx="2688" cy="432"/>
          </a:xfrm>
        </p:grpSpPr>
        <p:sp>
          <p:nvSpPr>
            <p:cNvPr id="340106" name="Rectangle 138">
              <a:extLst>
                <a:ext uri="{FF2B5EF4-FFF2-40B4-BE49-F238E27FC236}">
                  <a16:creationId xmlns:a16="http://schemas.microsoft.com/office/drawing/2014/main" id="{D8B2C999-A1B5-1941-AF33-2C5E7591B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45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107" name="AutoShape 139">
              <a:extLst>
                <a:ext uri="{FF2B5EF4-FFF2-40B4-BE49-F238E27FC236}">
                  <a16:creationId xmlns:a16="http://schemas.microsoft.com/office/drawing/2014/main" id="{3C05289F-8E9C-6A4B-904F-678025F62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404"/>
              <a:ext cx="2686" cy="144"/>
            </a:xfrm>
            <a:prstGeom prst="leftArrow">
              <a:avLst>
                <a:gd name="adj1" fmla="val 39417"/>
                <a:gd name="adj2" fmla="val 16485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108" name="Text Box 140">
              <a:extLst>
                <a:ext uri="{FF2B5EF4-FFF2-40B4-BE49-F238E27FC236}">
                  <a16:creationId xmlns:a16="http://schemas.microsoft.com/office/drawing/2014/main" id="{4E01A848-9C8A-3D4D-889A-6C0F51A22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64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⑧</a:t>
              </a:r>
            </a:p>
          </p:txBody>
        </p:sp>
      </p:grpSp>
      <p:grpSp>
        <p:nvGrpSpPr>
          <p:cNvPr id="340109" name="Group 141">
            <a:extLst>
              <a:ext uri="{FF2B5EF4-FFF2-40B4-BE49-F238E27FC236}">
                <a16:creationId xmlns:a16="http://schemas.microsoft.com/office/drawing/2014/main" id="{A8AA8C39-76B0-6F49-B026-3C6059A32058}"/>
              </a:ext>
            </a:extLst>
          </p:cNvPr>
          <p:cNvGrpSpPr>
            <a:grpSpLocks/>
          </p:cNvGrpSpPr>
          <p:nvPr/>
        </p:nvGrpSpPr>
        <p:grpSpPr bwMode="auto">
          <a:xfrm>
            <a:off x="5118100" y="2449513"/>
            <a:ext cx="1219200" cy="723900"/>
            <a:chOff x="2264" y="1543"/>
            <a:chExt cx="768" cy="456"/>
          </a:xfrm>
        </p:grpSpPr>
        <p:sp>
          <p:nvSpPr>
            <p:cNvPr id="340110" name="Rectangle 142">
              <a:extLst>
                <a:ext uri="{FF2B5EF4-FFF2-40B4-BE49-F238E27FC236}">
                  <a16:creationId xmlns:a16="http://schemas.microsoft.com/office/drawing/2014/main" id="{6607724E-D2E0-1240-BA23-C6D907376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584"/>
              <a:ext cx="768" cy="41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111" name="Oval 143">
              <a:extLst>
                <a:ext uri="{FF2B5EF4-FFF2-40B4-BE49-F238E27FC236}">
                  <a16:creationId xmlns:a16="http://schemas.microsoft.com/office/drawing/2014/main" id="{3C084CA7-23D8-C54A-823F-5B90DEF00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1543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0112" name="Rectangle 144">
            <a:extLst>
              <a:ext uri="{FF2B5EF4-FFF2-40B4-BE49-F238E27FC236}">
                <a16:creationId xmlns:a16="http://schemas.microsoft.com/office/drawing/2014/main" id="{5E99DACC-395C-8443-A798-CCE2F936B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1300163"/>
            <a:ext cx="15240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0113" name="Rectangle 145">
            <a:extLst>
              <a:ext uri="{FF2B5EF4-FFF2-40B4-BE49-F238E27FC236}">
                <a16:creationId xmlns:a16="http://schemas.microsoft.com/office/drawing/2014/main" id="{C5246EDE-6D2E-9B4D-90AD-88A77EEB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1879601"/>
            <a:ext cx="1524000" cy="3286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0114" name="Line 146">
            <a:extLst>
              <a:ext uri="{FF2B5EF4-FFF2-40B4-BE49-F238E27FC236}">
                <a16:creationId xmlns:a16="http://schemas.microsoft.com/office/drawing/2014/main" id="{1C3C8EBC-5A17-E04B-A0CC-739BEC5BA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5763" y="3667125"/>
            <a:ext cx="0" cy="1968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0115" name="Line 147">
            <a:extLst>
              <a:ext uri="{FF2B5EF4-FFF2-40B4-BE49-F238E27FC236}">
                <a16:creationId xmlns:a16="http://schemas.microsoft.com/office/drawing/2014/main" id="{EAC104DA-16D2-7F4A-8073-274F6FB7C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5763" y="3175000"/>
            <a:ext cx="0" cy="1968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0116" name="Freeform 148">
            <a:extLst>
              <a:ext uri="{FF2B5EF4-FFF2-40B4-BE49-F238E27FC236}">
                <a16:creationId xmlns:a16="http://schemas.microsoft.com/office/drawing/2014/main" id="{CE24E712-424B-044D-930B-3487D136DFAC}"/>
              </a:ext>
            </a:extLst>
          </p:cNvPr>
          <p:cNvSpPr>
            <a:spLocks/>
          </p:cNvSpPr>
          <p:nvPr/>
        </p:nvSpPr>
        <p:spPr bwMode="auto">
          <a:xfrm>
            <a:off x="6719889" y="1619251"/>
            <a:ext cx="1587" cy="271463"/>
          </a:xfrm>
          <a:custGeom>
            <a:avLst/>
            <a:gdLst>
              <a:gd name="T0" fmla="*/ 0 w 1"/>
              <a:gd name="T1" fmla="*/ 171 h 171"/>
              <a:gd name="T2" fmla="*/ 0 w 1"/>
              <a:gd name="T3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71">
                <a:moveTo>
                  <a:pt x="0" y="171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40117" name="Group 149">
            <a:extLst>
              <a:ext uri="{FF2B5EF4-FFF2-40B4-BE49-F238E27FC236}">
                <a16:creationId xmlns:a16="http://schemas.microsoft.com/office/drawing/2014/main" id="{34A30852-EFBD-8445-B0B7-661FAEB4DD91}"/>
              </a:ext>
            </a:extLst>
          </p:cNvPr>
          <p:cNvGrpSpPr>
            <a:grpSpLocks/>
          </p:cNvGrpSpPr>
          <p:nvPr/>
        </p:nvGrpSpPr>
        <p:grpSpPr bwMode="auto">
          <a:xfrm>
            <a:off x="5137150" y="3863975"/>
            <a:ext cx="604838" cy="330200"/>
            <a:chOff x="2276" y="2434"/>
            <a:chExt cx="381" cy="208"/>
          </a:xfrm>
        </p:grpSpPr>
        <p:sp>
          <p:nvSpPr>
            <p:cNvPr id="340118" name="Rectangle 150">
              <a:extLst>
                <a:ext uri="{FF2B5EF4-FFF2-40B4-BE49-F238E27FC236}">
                  <a16:creationId xmlns:a16="http://schemas.microsoft.com/office/drawing/2014/main" id="{DAB47200-D933-F64F-BE1C-221BEBDE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489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119" name="Oval 151">
              <a:extLst>
                <a:ext uri="{FF2B5EF4-FFF2-40B4-BE49-F238E27FC236}">
                  <a16:creationId xmlns:a16="http://schemas.microsoft.com/office/drawing/2014/main" id="{3E023344-B28F-214B-9318-29C2BF3FC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2434"/>
              <a:ext cx="48" cy="42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0120" name="Group 152">
            <a:extLst>
              <a:ext uri="{FF2B5EF4-FFF2-40B4-BE49-F238E27FC236}">
                <a16:creationId xmlns:a16="http://schemas.microsoft.com/office/drawing/2014/main" id="{7774840B-0B2D-5542-80C8-D41C0EDD3D11}"/>
              </a:ext>
            </a:extLst>
          </p:cNvPr>
          <p:cNvGrpSpPr>
            <a:grpSpLocks/>
          </p:cNvGrpSpPr>
          <p:nvPr/>
        </p:nvGrpSpPr>
        <p:grpSpPr bwMode="auto">
          <a:xfrm>
            <a:off x="5137150" y="3352801"/>
            <a:ext cx="604838" cy="314325"/>
            <a:chOff x="2276" y="2112"/>
            <a:chExt cx="381" cy="198"/>
          </a:xfrm>
        </p:grpSpPr>
        <p:sp>
          <p:nvSpPr>
            <p:cNvPr id="340121" name="Rectangle 153">
              <a:extLst>
                <a:ext uri="{FF2B5EF4-FFF2-40B4-BE49-F238E27FC236}">
                  <a16:creationId xmlns:a16="http://schemas.microsoft.com/office/drawing/2014/main" id="{12DD44A3-AA55-6D48-97FD-D550F9323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157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122" name="Oval 154">
              <a:extLst>
                <a:ext uri="{FF2B5EF4-FFF2-40B4-BE49-F238E27FC236}">
                  <a16:creationId xmlns:a16="http://schemas.microsoft.com/office/drawing/2014/main" id="{D2BF950F-8989-4C42-92B2-AAFA626B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211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0123" name="Rectangle 155">
            <a:extLst>
              <a:ext uri="{FF2B5EF4-FFF2-40B4-BE49-F238E27FC236}">
                <a16:creationId xmlns:a16="http://schemas.microsoft.com/office/drawing/2014/main" id="{EC1016AF-64A4-8041-8B3E-FC154D78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5773738"/>
            <a:ext cx="32004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设备选择电路</a:t>
            </a:r>
          </a:p>
        </p:txBody>
      </p:sp>
      <p:sp>
        <p:nvSpPr>
          <p:cNvPr id="340124" name="AutoShape 156">
            <a:extLst>
              <a:ext uri="{FF2B5EF4-FFF2-40B4-BE49-F238E27FC236}">
                <a16:creationId xmlns:a16="http://schemas.microsoft.com/office/drawing/2014/main" id="{17138A3B-ECAC-FF42-911D-3253207C6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5773739"/>
            <a:ext cx="2590800" cy="261937"/>
          </a:xfrm>
          <a:prstGeom prst="rightArrow">
            <a:avLst>
              <a:gd name="adj1" fmla="val 50000"/>
              <a:gd name="adj2" fmla="val 164254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0125" name="AutoShape 157">
            <a:extLst>
              <a:ext uri="{FF2B5EF4-FFF2-40B4-BE49-F238E27FC236}">
                <a16:creationId xmlns:a16="http://schemas.microsoft.com/office/drawing/2014/main" id="{77121248-C3EF-BF46-A04E-1D7C97735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6286877"/>
            <a:ext cx="2743200" cy="367546"/>
          </a:xfrm>
          <a:prstGeom prst="leftArrow">
            <a:avLst>
              <a:gd name="adj1" fmla="val 58333"/>
              <a:gd name="adj2" fmla="val 135958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0126" name="Freeform 158">
            <a:extLst>
              <a:ext uri="{FF2B5EF4-FFF2-40B4-BE49-F238E27FC236}">
                <a16:creationId xmlns:a16="http://schemas.microsoft.com/office/drawing/2014/main" id="{656FD89A-86B7-A444-9808-B9A889960F2E}"/>
              </a:ext>
            </a:extLst>
          </p:cNvPr>
          <p:cNvSpPr>
            <a:spLocks/>
          </p:cNvSpPr>
          <p:nvPr/>
        </p:nvSpPr>
        <p:spPr bwMode="auto">
          <a:xfrm>
            <a:off x="3521075" y="5311776"/>
            <a:ext cx="2209800" cy="461963"/>
          </a:xfrm>
          <a:custGeom>
            <a:avLst/>
            <a:gdLst>
              <a:gd name="T0" fmla="*/ 240 w 1392"/>
              <a:gd name="T1" fmla="*/ 0 h 336"/>
              <a:gd name="T2" fmla="*/ 0 w 1392"/>
              <a:gd name="T3" fmla="*/ 0 h 336"/>
              <a:gd name="T4" fmla="*/ 0 w 1392"/>
              <a:gd name="T5" fmla="*/ 240 h 336"/>
              <a:gd name="T6" fmla="*/ 1392 w 1392"/>
              <a:gd name="T7" fmla="*/ 240 h 336"/>
              <a:gd name="T8" fmla="*/ 1392 w 1392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40127" name="Group 159">
            <a:extLst>
              <a:ext uri="{FF2B5EF4-FFF2-40B4-BE49-F238E27FC236}">
                <a16:creationId xmlns:a16="http://schemas.microsoft.com/office/drawing/2014/main" id="{9B04329A-D686-1F4A-91FB-A1EE92ADC44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724401"/>
            <a:ext cx="1225550" cy="396875"/>
            <a:chOff x="2880" y="2976"/>
            <a:chExt cx="772" cy="250"/>
          </a:xfrm>
        </p:grpSpPr>
        <p:grpSp>
          <p:nvGrpSpPr>
            <p:cNvPr id="340128" name="Group 160">
              <a:extLst>
                <a:ext uri="{FF2B5EF4-FFF2-40B4-BE49-F238E27FC236}">
                  <a16:creationId xmlns:a16="http://schemas.microsoft.com/office/drawing/2014/main" id="{F339CD7B-3ABF-4342-9EBF-E5B922F9F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340129" name="Rectangle 161">
                <a:extLst>
                  <a:ext uri="{FF2B5EF4-FFF2-40B4-BE49-F238E27FC236}">
                    <a16:creationId xmlns:a16="http://schemas.microsoft.com/office/drawing/2014/main" id="{38FD5DD4-A39A-4842-A65E-3382EC01B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943"/>
                <a:ext cx="192" cy="16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130" name="Text Box 162">
                <a:extLst>
                  <a:ext uri="{FF2B5EF4-FFF2-40B4-BE49-F238E27FC236}">
                    <a16:creationId xmlns:a16="http://schemas.microsoft.com/office/drawing/2014/main" id="{A0592318-6CCB-8D4E-8F66-38350CEFA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grpSp>
          <p:nvGrpSpPr>
            <p:cNvPr id="340131" name="Group 163">
              <a:extLst>
                <a:ext uri="{FF2B5EF4-FFF2-40B4-BE49-F238E27FC236}">
                  <a16:creationId xmlns:a16="http://schemas.microsoft.com/office/drawing/2014/main" id="{F8877C77-CD96-3E40-9143-247F4F16B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340132" name="Rectangle 164">
                <a:extLst>
                  <a:ext uri="{FF2B5EF4-FFF2-40B4-BE49-F238E27FC236}">
                    <a16:creationId xmlns:a16="http://schemas.microsoft.com/office/drawing/2014/main" id="{498AA4A2-4B90-F340-9334-76A033746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943"/>
                <a:ext cx="192" cy="16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133" name="Text Box 165">
                <a:extLst>
                  <a:ext uri="{FF2B5EF4-FFF2-40B4-BE49-F238E27FC236}">
                    <a16:creationId xmlns:a16="http://schemas.microsoft.com/office/drawing/2014/main" id="{67C8F7FC-4AAA-5147-ACB1-29957FA19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</p:grpSp>
      <p:sp>
        <p:nvSpPr>
          <p:cNvPr id="340134" name="Freeform 166">
            <a:extLst>
              <a:ext uri="{FF2B5EF4-FFF2-40B4-BE49-F238E27FC236}">
                <a16:creationId xmlns:a16="http://schemas.microsoft.com/office/drawing/2014/main" id="{E5FF9843-20CA-4243-ADFE-87A5E0C682C4}"/>
              </a:ext>
            </a:extLst>
          </p:cNvPr>
          <p:cNvSpPr>
            <a:spLocks/>
          </p:cNvSpPr>
          <p:nvPr/>
        </p:nvSpPr>
        <p:spPr bwMode="auto">
          <a:xfrm>
            <a:off x="5273675" y="4191000"/>
            <a:ext cx="1588" cy="304800"/>
          </a:xfrm>
          <a:custGeom>
            <a:avLst/>
            <a:gdLst>
              <a:gd name="T0" fmla="*/ 0 w 1"/>
              <a:gd name="T1" fmla="*/ 192 h 192"/>
              <a:gd name="T2" fmla="*/ 0 w 1"/>
              <a:gd name="T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2">
                <a:moveTo>
                  <a:pt x="0" y="192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0135" name="Text Box 167">
            <a:extLst>
              <a:ext uri="{FF2B5EF4-FFF2-40B4-BE49-F238E27FC236}">
                <a16:creationId xmlns:a16="http://schemas.microsoft.com/office/drawing/2014/main" id="{1EA6F9F4-903C-9140-887B-894BDFE41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6" y="381000"/>
            <a:ext cx="254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以输入为例</a:t>
            </a:r>
          </a:p>
        </p:txBody>
      </p:sp>
      <p:grpSp>
        <p:nvGrpSpPr>
          <p:cNvPr id="340136" name="Group 168">
            <a:extLst>
              <a:ext uri="{FF2B5EF4-FFF2-40B4-BE49-F238E27FC236}">
                <a16:creationId xmlns:a16="http://schemas.microsoft.com/office/drawing/2014/main" id="{1AABA4B2-F4B4-8F48-878E-CDB570DA744C}"/>
              </a:ext>
            </a:extLst>
          </p:cNvPr>
          <p:cNvGrpSpPr>
            <a:grpSpLocks/>
          </p:cNvGrpSpPr>
          <p:nvPr/>
        </p:nvGrpSpPr>
        <p:grpSpPr bwMode="auto">
          <a:xfrm>
            <a:off x="7558088" y="3951289"/>
            <a:ext cx="2366962" cy="560387"/>
            <a:chOff x="3799" y="2496"/>
            <a:chExt cx="1491" cy="353"/>
          </a:xfrm>
        </p:grpSpPr>
        <p:sp>
          <p:nvSpPr>
            <p:cNvPr id="340137" name="Freeform 169">
              <a:extLst>
                <a:ext uri="{FF2B5EF4-FFF2-40B4-BE49-F238E27FC236}">
                  <a16:creationId xmlns:a16="http://schemas.microsoft.com/office/drawing/2014/main" id="{02CDD18F-2300-ED49-B620-6F74F655C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2730"/>
              <a:ext cx="1491" cy="119"/>
            </a:xfrm>
            <a:custGeom>
              <a:avLst/>
              <a:gdLst>
                <a:gd name="T0" fmla="*/ 0 w 1730"/>
                <a:gd name="T1" fmla="*/ 139 h 139"/>
                <a:gd name="T2" fmla="*/ 2 w 1730"/>
                <a:gd name="T3" fmla="*/ 0 h 139"/>
                <a:gd name="T4" fmla="*/ 1730 w 1730"/>
                <a:gd name="T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138" name="Text Box 170">
              <a:extLst>
                <a:ext uri="{FF2B5EF4-FFF2-40B4-BE49-F238E27FC236}">
                  <a16:creationId xmlns:a16="http://schemas.microsoft.com/office/drawing/2014/main" id="{2B1C77CA-6E1A-9143-8A34-1BB154969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" y="2496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</a:p>
          </p:txBody>
        </p:sp>
      </p:grpSp>
      <p:sp>
        <p:nvSpPr>
          <p:cNvPr id="340139" name="Rectangle 171">
            <a:extLst>
              <a:ext uri="{FF2B5EF4-FFF2-40B4-BE49-F238E27FC236}">
                <a16:creationId xmlns:a16="http://schemas.microsoft.com/office/drawing/2014/main" id="{B8C32F12-76DF-9D46-8419-9BF674E64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grpSp>
        <p:nvGrpSpPr>
          <p:cNvPr id="340140" name="Group 172">
            <a:extLst>
              <a:ext uri="{FF2B5EF4-FFF2-40B4-BE49-F238E27FC236}">
                <a16:creationId xmlns:a16="http://schemas.microsoft.com/office/drawing/2014/main" id="{B692FAE8-FECC-0245-B707-60793E6D4AB5}"/>
              </a:ext>
            </a:extLst>
          </p:cNvPr>
          <p:cNvGrpSpPr>
            <a:grpSpLocks/>
          </p:cNvGrpSpPr>
          <p:nvPr/>
        </p:nvGrpSpPr>
        <p:grpSpPr bwMode="auto">
          <a:xfrm>
            <a:off x="8353425" y="6003925"/>
            <a:ext cx="1600200" cy="636588"/>
            <a:chOff x="4302" y="3782"/>
            <a:chExt cx="1008" cy="401"/>
          </a:xfrm>
        </p:grpSpPr>
        <p:sp>
          <p:nvSpPr>
            <p:cNvPr id="340141" name="AutoShape 173">
              <a:extLst>
                <a:ext uri="{FF2B5EF4-FFF2-40B4-BE49-F238E27FC236}">
                  <a16:creationId xmlns:a16="http://schemas.microsoft.com/office/drawing/2014/main" id="{2B97D365-B53F-7044-878B-370940AB1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3975"/>
              <a:ext cx="1008" cy="208"/>
            </a:xfrm>
            <a:prstGeom prst="leftArrow">
              <a:avLst>
                <a:gd name="adj1" fmla="val 50000"/>
                <a:gd name="adj2" fmla="val 88465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0142" name="Text Box 174">
              <a:extLst>
                <a:ext uri="{FF2B5EF4-FFF2-40B4-BE49-F238E27FC236}">
                  <a16:creationId xmlns:a16="http://schemas.microsoft.com/office/drawing/2014/main" id="{F13FF1F9-C488-E84B-9A9F-17FFBECFF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" y="3782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</p:grpSp>
      <p:grpSp>
        <p:nvGrpSpPr>
          <p:cNvPr id="340143" name="Group 175">
            <a:extLst>
              <a:ext uri="{FF2B5EF4-FFF2-40B4-BE49-F238E27FC236}">
                <a16:creationId xmlns:a16="http://schemas.microsoft.com/office/drawing/2014/main" id="{4DF6FDD9-AD11-3E48-956A-F7E5AFC38490}"/>
              </a:ext>
            </a:extLst>
          </p:cNvPr>
          <p:cNvGrpSpPr>
            <a:grpSpLocks/>
          </p:cNvGrpSpPr>
          <p:nvPr/>
        </p:nvGrpSpPr>
        <p:grpSpPr bwMode="auto">
          <a:xfrm>
            <a:off x="5578475" y="2463801"/>
            <a:ext cx="2895600" cy="1878013"/>
            <a:chOff x="2554" y="1552"/>
            <a:chExt cx="1824" cy="1183"/>
          </a:xfrm>
        </p:grpSpPr>
        <p:sp>
          <p:nvSpPr>
            <p:cNvPr id="340144" name="Freeform 176">
              <a:extLst>
                <a:ext uri="{FF2B5EF4-FFF2-40B4-BE49-F238E27FC236}">
                  <a16:creationId xmlns:a16="http://schemas.microsoft.com/office/drawing/2014/main" id="{B15859B5-6E93-A14D-8381-0F983AFDF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552"/>
              <a:ext cx="1707" cy="1183"/>
            </a:xfrm>
            <a:custGeom>
              <a:avLst/>
              <a:gdLst>
                <a:gd name="T0" fmla="*/ 0 w 1707"/>
                <a:gd name="T1" fmla="*/ 1100 h 1183"/>
                <a:gd name="T2" fmla="*/ 0 w 1707"/>
                <a:gd name="T3" fmla="*/ 1183 h 1183"/>
                <a:gd name="T4" fmla="*/ 720 w 1707"/>
                <a:gd name="T5" fmla="*/ 1183 h 1183"/>
                <a:gd name="T6" fmla="*/ 719 w 1707"/>
                <a:gd name="T7" fmla="*/ 0 h 1183"/>
                <a:gd name="T8" fmla="*/ 1707 w 1707"/>
                <a:gd name="T9" fmla="*/ 2 h 1183"/>
                <a:gd name="T10" fmla="*/ 1707 w 1707"/>
                <a:gd name="T11" fmla="*/ 56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7" h="1183">
                  <a:moveTo>
                    <a:pt x="0" y="1100"/>
                  </a:moveTo>
                  <a:lnTo>
                    <a:pt x="0" y="1183"/>
                  </a:lnTo>
                  <a:lnTo>
                    <a:pt x="720" y="1183"/>
                  </a:lnTo>
                  <a:lnTo>
                    <a:pt x="719" y="0"/>
                  </a:lnTo>
                  <a:lnTo>
                    <a:pt x="1707" y="2"/>
                  </a:lnTo>
                  <a:lnTo>
                    <a:pt x="1707" y="5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40145" name="Group 177">
              <a:extLst>
                <a:ext uri="{FF2B5EF4-FFF2-40B4-BE49-F238E27FC236}">
                  <a16:creationId xmlns:a16="http://schemas.microsoft.com/office/drawing/2014/main" id="{20E0A946-9DE0-CE40-A4D2-DDE8895D3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603"/>
              <a:ext cx="730" cy="459"/>
              <a:chOff x="3648" y="1612"/>
              <a:chExt cx="730" cy="459"/>
            </a:xfrm>
          </p:grpSpPr>
          <p:sp>
            <p:nvSpPr>
              <p:cNvPr id="340146" name="Rectangle 178">
                <a:extLst>
                  <a:ext uri="{FF2B5EF4-FFF2-40B4-BE49-F238E27FC236}">
                    <a16:creationId xmlns:a16="http://schemas.microsoft.com/office/drawing/2014/main" id="{FC17BE31-0F4D-F540-B69B-94D8C8C5D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653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147" name="Oval 179">
                <a:extLst>
                  <a:ext uri="{FF2B5EF4-FFF2-40B4-BE49-F238E27FC236}">
                    <a16:creationId xmlns:a16="http://schemas.microsoft.com/office/drawing/2014/main" id="{0040A1A0-006E-624E-9EEB-A2E0EA4E8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16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40148" name="Line 180">
            <a:extLst>
              <a:ext uri="{FF2B5EF4-FFF2-40B4-BE49-F238E27FC236}">
                <a16:creationId xmlns:a16="http://schemas.microsoft.com/office/drawing/2014/main" id="{A58D5E3F-4B83-E342-B896-7019E6C81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3475" y="2028825"/>
            <a:ext cx="2286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40149" name="Group 181">
            <a:extLst>
              <a:ext uri="{FF2B5EF4-FFF2-40B4-BE49-F238E27FC236}">
                <a16:creationId xmlns:a16="http://schemas.microsoft.com/office/drawing/2014/main" id="{A293A966-B002-F54C-8005-F00E5F6E6569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905000"/>
            <a:ext cx="7113588" cy="609600"/>
            <a:chOff x="712" y="1200"/>
            <a:chExt cx="4481" cy="384"/>
          </a:xfrm>
        </p:grpSpPr>
        <p:grpSp>
          <p:nvGrpSpPr>
            <p:cNvPr id="340150" name="Group 182">
              <a:extLst>
                <a:ext uri="{FF2B5EF4-FFF2-40B4-BE49-F238E27FC236}">
                  <a16:creationId xmlns:a16="http://schemas.microsoft.com/office/drawing/2014/main" id="{96A87342-3CBF-4D4A-B349-408D4ED88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200"/>
              <a:ext cx="2202" cy="384"/>
              <a:chOff x="712" y="1200"/>
              <a:chExt cx="2202" cy="384"/>
            </a:xfrm>
          </p:grpSpPr>
          <p:grpSp>
            <p:nvGrpSpPr>
              <p:cNvPr id="340151" name="Group 183">
                <a:extLst>
                  <a:ext uri="{FF2B5EF4-FFF2-40B4-BE49-F238E27FC236}">
                    <a16:creationId xmlns:a16="http://schemas.microsoft.com/office/drawing/2014/main" id="{5F221A76-E524-C747-B67B-C603435E42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2" y="1200"/>
                <a:ext cx="1650" cy="384"/>
                <a:chOff x="712" y="1200"/>
                <a:chExt cx="1650" cy="384"/>
              </a:xfrm>
            </p:grpSpPr>
            <p:sp>
              <p:nvSpPr>
                <p:cNvPr id="340152" name="Freeform 184">
                  <a:extLst>
                    <a:ext uri="{FF2B5EF4-FFF2-40B4-BE49-F238E27FC236}">
                      <a16:creationId xmlns:a16="http://schemas.microsoft.com/office/drawing/2014/main" id="{D1F296B9-B5A3-6742-B3BD-B2305661D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" y="1454"/>
                  <a:ext cx="1650" cy="130"/>
                </a:xfrm>
                <a:custGeom>
                  <a:avLst/>
                  <a:gdLst>
                    <a:gd name="T0" fmla="*/ 1296 w 1296"/>
                    <a:gd name="T1" fmla="*/ 144 h 144"/>
                    <a:gd name="T2" fmla="*/ 1296 w 1296"/>
                    <a:gd name="T3" fmla="*/ 0 h 144"/>
                    <a:gd name="T4" fmla="*/ 0 w 1296"/>
                    <a:gd name="T5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6" h="144">
                      <a:moveTo>
                        <a:pt x="1296" y="144"/>
                      </a:moveTo>
                      <a:lnTo>
                        <a:pt x="12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0153" name="Text Box 185">
                  <a:extLst>
                    <a:ext uri="{FF2B5EF4-FFF2-40B4-BE49-F238E27FC236}">
                      <a16:creationId xmlns:a16="http://schemas.microsoft.com/office/drawing/2014/main" id="{CCBBCD29-35F5-A549-B59B-56E2DE029D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200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⑥</a:t>
                  </a:r>
                </a:p>
              </p:txBody>
            </p:sp>
          </p:grpSp>
          <p:sp>
            <p:nvSpPr>
              <p:cNvPr id="340154" name="Freeform 186">
                <a:extLst>
                  <a:ext uri="{FF2B5EF4-FFF2-40B4-BE49-F238E27FC236}">
                    <a16:creationId xmlns:a16="http://schemas.microsoft.com/office/drawing/2014/main" id="{3BB0B00C-81B2-5A48-BF6F-75D0B4714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3" y="1395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0155" name="Group 187">
              <a:extLst>
                <a:ext uri="{FF2B5EF4-FFF2-40B4-BE49-F238E27FC236}">
                  <a16:creationId xmlns:a16="http://schemas.microsoft.com/office/drawing/2014/main" id="{4FDDF184-F4A6-9B42-9A59-B8613A2E2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390"/>
              <a:ext cx="1833" cy="83"/>
              <a:chOff x="3360" y="1399"/>
              <a:chExt cx="1833" cy="83"/>
            </a:xfrm>
          </p:grpSpPr>
          <p:sp>
            <p:nvSpPr>
              <p:cNvPr id="340156" name="Freeform 188">
                <a:extLst>
                  <a:ext uri="{FF2B5EF4-FFF2-40B4-BE49-F238E27FC236}">
                    <a16:creationId xmlns:a16="http://schemas.microsoft.com/office/drawing/2014/main" id="{12412CD9-0E5E-BC49-B321-1F646480B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1399"/>
                <a:ext cx="1440" cy="83"/>
              </a:xfrm>
              <a:custGeom>
                <a:avLst/>
                <a:gdLst>
                  <a:gd name="T0" fmla="*/ 1440 w 1440"/>
                  <a:gd name="T1" fmla="*/ 96 h 96"/>
                  <a:gd name="T2" fmla="*/ 0 w 1440"/>
                  <a:gd name="T3" fmla="*/ 96 h 96"/>
                  <a:gd name="T4" fmla="*/ 0 w 1440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0157" name="Freeform 189">
                <a:extLst>
                  <a:ext uri="{FF2B5EF4-FFF2-40B4-BE49-F238E27FC236}">
                    <a16:creationId xmlns:a16="http://schemas.microsoft.com/office/drawing/2014/main" id="{793F863A-4EF2-A248-B2B6-516BCCE2F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3" y="1477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40158" name="AutoShape 19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CC5E614-E459-9B45-913A-84DE9A12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0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34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4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4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4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4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34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4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34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34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34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34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34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4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34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6" dur="500"/>
                                        <p:tgtEl>
                                          <p:spTgt spid="34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4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0" dur="500"/>
                                        <p:tgtEl>
                                          <p:spTgt spid="34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34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34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4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9" dur="500"/>
                                        <p:tgtEl>
                                          <p:spTgt spid="34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88" grpId="0" animBg="1" autoUpdateAnimBg="0"/>
      <p:bldP spid="340123" grpId="0" animBg="1" autoUpdateAnimBg="0"/>
      <p:bldP spid="34013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>
            <a:extLst>
              <a:ext uri="{FF2B5EF4-FFF2-40B4-BE49-F238E27FC236}">
                <a16:creationId xmlns:a16="http://schemas.microsoft.com/office/drawing/2014/main" id="{989C4CDA-6CDE-4845-B84A-7BA24D632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52400"/>
            <a:ext cx="5502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五、中断服务程序流程</a:t>
            </a:r>
          </a:p>
        </p:txBody>
      </p:sp>
      <p:sp>
        <p:nvSpPr>
          <p:cNvPr id="340995" name="Text Box 3">
            <a:extLst>
              <a:ext uri="{FF2B5EF4-FFF2-40B4-BE49-F238E27FC236}">
                <a16:creationId xmlns:a16="http://schemas.microsoft.com/office/drawing/2014/main" id="{9528DA06-4D98-AC48-A21A-BDF83FEEA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790575"/>
            <a:ext cx="487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中断服务程序的流程</a:t>
            </a:r>
          </a:p>
        </p:txBody>
      </p:sp>
      <p:sp>
        <p:nvSpPr>
          <p:cNvPr id="340996" name="Text Box 4">
            <a:extLst>
              <a:ext uri="{FF2B5EF4-FFF2-40B4-BE49-F238E27FC236}">
                <a16:creationId xmlns:a16="http://schemas.microsoft.com/office/drawing/2014/main" id="{214C03D8-7EF0-3047-8D91-81476B883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1341438"/>
            <a:ext cx="319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保护现场</a:t>
            </a:r>
          </a:p>
        </p:txBody>
      </p:sp>
      <p:sp>
        <p:nvSpPr>
          <p:cNvPr id="340997" name="Text Box 5">
            <a:extLst>
              <a:ext uri="{FF2B5EF4-FFF2-40B4-BE49-F238E27FC236}">
                <a16:creationId xmlns:a16="http://schemas.microsoft.com/office/drawing/2014/main" id="{B84F6A10-4F07-284C-A0A0-B9F08742A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2684463"/>
            <a:ext cx="281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中断服务</a:t>
            </a:r>
          </a:p>
        </p:txBody>
      </p:sp>
      <p:sp>
        <p:nvSpPr>
          <p:cNvPr id="340998" name="Text Box 6">
            <a:extLst>
              <a:ext uri="{FF2B5EF4-FFF2-40B4-BE49-F238E27FC236}">
                <a16:creationId xmlns:a16="http://schemas.microsoft.com/office/drawing/2014/main" id="{A90D9421-1E2C-7143-BB1C-45A740648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3600451"/>
            <a:ext cx="266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恢复现场</a:t>
            </a:r>
          </a:p>
        </p:txBody>
      </p:sp>
      <p:sp>
        <p:nvSpPr>
          <p:cNvPr id="340999" name="Text Box 7">
            <a:extLst>
              <a:ext uri="{FF2B5EF4-FFF2-40B4-BE49-F238E27FC236}">
                <a16:creationId xmlns:a16="http://schemas.microsoft.com/office/drawing/2014/main" id="{61A02AFF-496A-D748-98F7-980C9D91E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4089401"/>
            <a:ext cx="266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中断返回</a:t>
            </a:r>
          </a:p>
        </p:txBody>
      </p:sp>
      <p:sp>
        <p:nvSpPr>
          <p:cNvPr id="341000" name="Text Box 8">
            <a:extLst>
              <a:ext uri="{FF2B5EF4-FFF2-40B4-BE49-F238E27FC236}">
                <a16:creationId xmlns:a16="http://schemas.microsoft.com/office/drawing/2014/main" id="{15D8949B-ACD9-884A-AAEA-D5566220C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3173413"/>
            <a:ext cx="664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对不同的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设备具有不同内容的设备服务</a:t>
            </a:r>
          </a:p>
        </p:txBody>
      </p:sp>
      <p:sp>
        <p:nvSpPr>
          <p:cNvPr id="341001" name="Text Box 9">
            <a:extLst>
              <a:ext uri="{FF2B5EF4-FFF2-40B4-BE49-F238E27FC236}">
                <a16:creationId xmlns:a16="http://schemas.microsoft.com/office/drawing/2014/main" id="{FEFC55A0-B1EF-FF49-86DB-80713E068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4114800"/>
            <a:ext cx="268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中断返回指令</a:t>
            </a:r>
          </a:p>
        </p:txBody>
      </p:sp>
      <p:sp>
        <p:nvSpPr>
          <p:cNvPr id="341002" name="Text Box 10">
            <a:extLst>
              <a:ext uri="{FF2B5EF4-FFF2-40B4-BE49-F238E27FC236}">
                <a16:creationId xmlns:a16="http://schemas.microsoft.com/office/drawing/2014/main" id="{B0FDF363-6598-C240-9D68-09BF63F5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457835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单重中断和多重中断</a:t>
            </a:r>
          </a:p>
        </p:txBody>
      </p:sp>
      <p:sp>
        <p:nvSpPr>
          <p:cNvPr id="341003" name="Text Box 11">
            <a:extLst>
              <a:ext uri="{FF2B5EF4-FFF2-40B4-BE49-F238E27FC236}">
                <a16:creationId xmlns:a16="http://schemas.microsoft.com/office/drawing/2014/main" id="{9D6F736B-91D9-B345-AE53-AFB9C46A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5149851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不允许中断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现行的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中断服务程序</a:t>
            </a:r>
          </a:p>
        </p:txBody>
      </p:sp>
      <p:grpSp>
        <p:nvGrpSpPr>
          <p:cNvPr id="341004" name="Group 12">
            <a:extLst>
              <a:ext uri="{FF2B5EF4-FFF2-40B4-BE49-F238E27FC236}">
                <a16:creationId xmlns:a16="http://schemas.microsoft.com/office/drawing/2014/main" id="{C4910740-9F4C-EF48-A2D0-23F799EB8C78}"/>
              </a:ext>
            </a:extLst>
          </p:cNvPr>
          <p:cNvGrpSpPr>
            <a:grpSpLocks/>
          </p:cNvGrpSpPr>
          <p:nvPr/>
        </p:nvGrpSpPr>
        <p:grpSpPr bwMode="auto">
          <a:xfrm>
            <a:off x="2765426" y="5149853"/>
            <a:ext cx="1717675" cy="1012826"/>
            <a:chOff x="1344" y="3244"/>
            <a:chExt cx="1082" cy="638"/>
          </a:xfrm>
        </p:grpSpPr>
        <p:sp>
          <p:nvSpPr>
            <p:cNvPr id="341005" name="Text Box 13">
              <a:extLst>
                <a:ext uri="{FF2B5EF4-FFF2-40B4-BE49-F238E27FC236}">
                  <a16:creationId xmlns:a16="http://schemas.microsoft.com/office/drawing/2014/main" id="{E4BC2294-5CAF-734B-843E-FE445B4CC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244"/>
              <a:ext cx="10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单重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</a:t>
              </a:r>
            </a:p>
          </p:txBody>
        </p:sp>
        <p:sp>
          <p:nvSpPr>
            <p:cNvPr id="341006" name="Text Box 14">
              <a:extLst>
                <a:ext uri="{FF2B5EF4-FFF2-40B4-BE49-F238E27FC236}">
                  <a16:creationId xmlns:a16="http://schemas.microsoft.com/office/drawing/2014/main" id="{B2E07A42-14A2-B14C-8378-7512906EC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52"/>
              <a:ext cx="10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多重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</a:t>
              </a:r>
            </a:p>
          </p:txBody>
        </p:sp>
      </p:grpSp>
      <p:grpSp>
        <p:nvGrpSpPr>
          <p:cNvPr id="341007" name="Group 15">
            <a:extLst>
              <a:ext uri="{FF2B5EF4-FFF2-40B4-BE49-F238E27FC236}">
                <a16:creationId xmlns:a16="http://schemas.microsoft.com/office/drawing/2014/main" id="{2D8E5304-25BE-464C-83C2-D11679024E34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638800"/>
            <a:ext cx="5029200" cy="985838"/>
            <a:chOff x="1930" y="3552"/>
            <a:chExt cx="3168" cy="621"/>
          </a:xfrm>
        </p:grpSpPr>
        <p:sp>
          <p:nvSpPr>
            <p:cNvPr id="341008" name="Text Box 16">
              <a:extLst>
                <a:ext uri="{FF2B5EF4-FFF2-40B4-BE49-F238E27FC236}">
                  <a16:creationId xmlns:a16="http://schemas.microsoft.com/office/drawing/2014/main" id="{E20EB8DC-537D-A74E-A3EB-C765A9F10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3552"/>
              <a:ext cx="31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允许级别更高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的中断源</a:t>
              </a:r>
            </a:p>
          </p:txBody>
        </p:sp>
        <p:sp>
          <p:nvSpPr>
            <p:cNvPr id="341009" name="Text Box 17">
              <a:extLst>
                <a:ext uri="{FF2B5EF4-FFF2-40B4-BE49-F238E27FC236}">
                  <a16:creationId xmlns:a16="http://schemas.microsoft.com/office/drawing/2014/main" id="{3DFE075E-1E89-DA43-80E4-987E5A6CD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3846"/>
              <a:ext cx="3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现行的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中断服务程序</a:t>
              </a:r>
            </a:p>
          </p:txBody>
        </p:sp>
      </p:grpSp>
      <p:sp>
        <p:nvSpPr>
          <p:cNvPr id="341010" name="Text Box 18">
            <a:extLst>
              <a:ext uri="{FF2B5EF4-FFF2-40B4-BE49-F238E27FC236}">
                <a16:creationId xmlns:a16="http://schemas.microsoft.com/office/drawing/2014/main" id="{CE72FD49-AD2D-1441-A3F8-34B0839DC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1830388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中断隐指令完成</a:t>
            </a:r>
          </a:p>
        </p:txBody>
      </p:sp>
      <p:sp>
        <p:nvSpPr>
          <p:cNvPr id="341011" name="Text Box 19">
            <a:extLst>
              <a:ext uri="{FF2B5EF4-FFF2-40B4-BE49-F238E27FC236}">
                <a16:creationId xmlns:a16="http://schemas.microsoft.com/office/drawing/2014/main" id="{35309DE4-4C3A-3E44-B4DC-24D691F5D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2257425"/>
            <a:ext cx="192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进栈指令</a:t>
            </a:r>
          </a:p>
        </p:txBody>
      </p:sp>
      <p:sp>
        <p:nvSpPr>
          <p:cNvPr id="341012" name="Text Box 20">
            <a:extLst>
              <a:ext uri="{FF2B5EF4-FFF2-40B4-BE49-F238E27FC236}">
                <a16:creationId xmlns:a16="http://schemas.microsoft.com/office/drawing/2014/main" id="{2A90F7CB-DC96-8A46-832F-5ED4CBE84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3633788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出栈指令</a:t>
            </a:r>
          </a:p>
        </p:txBody>
      </p:sp>
      <p:grpSp>
        <p:nvGrpSpPr>
          <p:cNvPr id="341013" name="Group 21">
            <a:extLst>
              <a:ext uri="{FF2B5EF4-FFF2-40B4-BE49-F238E27FC236}">
                <a16:creationId xmlns:a16="http://schemas.microsoft.com/office/drawing/2014/main" id="{8F5A4647-B9DA-F446-AD1D-937A3BABD344}"/>
              </a:ext>
            </a:extLst>
          </p:cNvPr>
          <p:cNvGrpSpPr>
            <a:grpSpLocks/>
          </p:cNvGrpSpPr>
          <p:nvPr/>
        </p:nvGrpSpPr>
        <p:grpSpPr bwMode="auto">
          <a:xfrm>
            <a:off x="3581401" y="1830389"/>
            <a:ext cx="3122613" cy="884237"/>
            <a:chOff x="1574" y="1153"/>
            <a:chExt cx="1967" cy="557"/>
          </a:xfrm>
        </p:grpSpPr>
        <p:sp>
          <p:nvSpPr>
            <p:cNvPr id="341014" name="Text Box 22">
              <a:extLst>
                <a:ext uri="{FF2B5EF4-FFF2-40B4-BE49-F238E27FC236}">
                  <a16:creationId xmlns:a16="http://schemas.microsoft.com/office/drawing/2014/main" id="{2C353A30-53CC-5943-819D-CC00F89DD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1153"/>
              <a:ext cx="17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程序断点的保护</a:t>
              </a:r>
            </a:p>
          </p:txBody>
        </p:sp>
        <p:sp>
          <p:nvSpPr>
            <p:cNvPr id="341015" name="Text Box 23">
              <a:extLst>
                <a:ext uri="{FF2B5EF4-FFF2-40B4-BE49-F238E27FC236}">
                  <a16:creationId xmlns:a16="http://schemas.microsoft.com/office/drawing/2014/main" id="{6A445737-EF47-7940-9A29-0C0C1B13B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1422"/>
              <a:ext cx="19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寄存器内容的保护</a:t>
              </a:r>
            </a:p>
          </p:txBody>
        </p:sp>
      </p:grpSp>
      <p:sp>
        <p:nvSpPr>
          <p:cNvPr id="341016" name="AutoShape 24">
            <a:extLst>
              <a:ext uri="{FF2B5EF4-FFF2-40B4-BE49-F238E27FC236}">
                <a16:creationId xmlns:a16="http://schemas.microsoft.com/office/drawing/2014/main" id="{DE936EBF-276F-C646-9EA2-89A568953068}"/>
              </a:ext>
            </a:extLst>
          </p:cNvPr>
          <p:cNvSpPr>
            <a:spLocks/>
          </p:cNvSpPr>
          <p:nvPr/>
        </p:nvSpPr>
        <p:spPr bwMode="auto">
          <a:xfrm>
            <a:off x="3444875" y="1989138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1017" name="Rectangle 25">
            <a:extLst>
              <a:ext uri="{FF2B5EF4-FFF2-40B4-BE49-F238E27FC236}">
                <a16:creationId xmlns:a16="http://schemas.microsoft.com/office/drawing/2014/main" id="{D6522D80-185C-7D40-8F35-5C9D3C523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sp>
        <p:nvSpPr>
          <p:cNvPr id="341018" name="AutoShape 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F9026A8-BCC3-5E4C-8436-8448125C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8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autoUpdateAnimBg="0"/>
      <p:bldP spid="340996" grpId="0" autoUpdateAnimBg="0"/>
      <p:bldP spid="340997" grpId="0" autoUpdateAnimBg="0"/>
      <p:bldP spid="340998" grpId="0" autoUpdateAnimBg="0"/>
      <p:bldP spid="340999" grpId="0" autoUpdateAnimBg="0"/>
      <p:bldP spid="341000" grpId="0" autoUpdateAnimBg="0"/>
      <p:bldP spid="341001" grpId="0" autoUpdateAnimBg="0"/>
      <p:bldP spid="341002" grpId="0" autoUpdateAnimBg="0"/>
      <p:bldP spid="341003" grpId="0" autoUpdateAnimBg="0"/>
      <p:bldP spid="341010" grpId="0" autoUpdateAnimBg="0"/>
      <p:bldP spid="341011" grpId="0" autoUpdateAnimBg="0"/>
      <p:bldP spid="3410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>
            <a:extLst>
              <a:ext uri="{FF2B5EF4-FFF2-40B4-BE49-F238E27FC236}">
                <a16:creationId xmlns:a16="http://schemas.microsoft.com/office/drawing/2014/main" id="{DB5D0B4E-413F-6340-BB29-EFEC75A7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7650"/>
            <a:ext cx="711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单重中断和多重中断的服务程序流程</a:t>
            </a:r>
            <a:endParaRPr kumimoji="1" lang="en-US" altLang="zh-CN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2019" name="Group 3">
            <a:extLst>
              <a:ext uri="{FF2B5EF4-FFF2-40B4-BE49-F238E27FC236}">
                <a16:creationId xmlns:a16="http://schemas.microsoft.com/office/drawing/2014/main" id="{4843EDD6-0A8D-E343-B8A2-87C5FA1E8E0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166939"/>
            <a:ext cx="1676400" cy="542925"/>
            <a:chOff x="960" y="1365"/>
            <a:chExt cx="1056" cy="342"/>
          </a:xfrm>
        </p:grpSpPr>
        <p:sp>
          <p:nvSpPr>
            <p:cNvPr id="342020" name="Text Box 4">
              <a:extLst>
                <a:ext uri="{FF2B5EF4-FFF2-40B4-BE49-F238E27FC236}">
                  <a16:creationId xmlns:a16="http://schemas.microsoft.com/office/drawing/2014/main" id="{35C14D3E-F13E-3F4B-BB0E-490DA00D0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40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中断否？</a:t>
              </a:r>
            </a:p>
          </p:txBody>
        </p:sp>
        <p:sp>
          <p:nvSpPr>
            <p:cNvPr id="342021" name="AutoShape 5">
              <a:extLst>
                <a:ext uri="{FF2B5EF4-FFF2-40B4-BE49-F238E27FC236}">
                  <a16:creationId xmlns:a16="http://schemas.microsoft.com/office/drawing/2014/main" id="{ADCCA69C-900A-AA42-92D0-73EE3B73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65"/>
              <a:ext cx="1056" cy="34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022" name="Group 6">
            <a:extLst>
              <a:ext uri="{FF2B5EF4-FFF2-40B4-BE49-F238E27FC236}">
                <a16:creationId xmlns:a16="http://schemas.microsoft.com/office/drawing/2014/main" id="{3A5EF924-9113-3647-BAF7-13B169218D82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224338"/>
            <a:ext cx="1905000" cy="2405062"/>
            <a:chOff x="912" y="2661"/>
            <a:chExt cx="1200" cy="1515"/>
          </a:xfrm>
        </p:grpSpPr>
        <p:sp>
          <p:nvSpPr>
            <p:cNvPr id="342023" name="Rectangle 7">
              <a:extLst>
                <a:ext uri="{FF2B5EF4-FFF2-40B4-BE49-F238E27FC236}">
                  <a16:creationId xmlns:a16="http://schemas.microsoft.com/office/drawing/2014/main" id="{F27835E7-645E-9347-B784-29624A8EE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61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保护现场</a:t>
              </a:r>
            </a:p>
          </p:txBody>
        </p:sp>
        <p:sp>
          <p:nvSpPr>
            <p:cNvPr id="342024" name="Rectangle 8">
              <a:extLst>
                <a:ext uri="{FF2B5EF4-FFF2-40B4-BE49-F238E27FC236}">
                  <a16:creationId xmlns:a16="http://schemas.microsoft.com/office/drawing/2014/main" id="{66612E2D-6C05-EE4A-AEC7-D1E2A5C03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27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设备服务</a:t>
              </a:r>
            </a:p>
          </p:txBody>
        </p:sp>
        <p:sp>
          <p:nvSpPr>
            <p:cNvPr id="342025" name="Rectangle 9">
              <a:extLst>
                <a:ext uri="{FF2B5EF4-FFF2-40B4-BE49-F238E27FC236}">
                  <a16:creationId xmlns:a16="http://schemas.microsoft.com/office/drawing/2014/main" id="{2B1795F6-EABB-CA44-B21D-8A1218CA6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93"/>
              <a:ext cx="1152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恢复现场</a:t>
              </a:r>
            </a:p>
          </p:txBody>
        </p:sp>
        <p:sp>
          <p:nvSpPr>
            <p:cNvPr id="342026" name="Text Box 10">
              <a:extLst>
                <a:ext uri="{FF2B5EF4-FFF2-40B4-BE49-F238E27FC236}">
                  <a16:creationId xmlns:a16="http://schemas.microsoft.com/office/drawing/2014/main" id="{4671C06C-1F43-8745-9470-0AABD5039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734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开中断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中断返回</a:t>
              </a:r>
            </a:p>
          </p:txBody>
        </p:sp>
        <p:sp>
          <p:nvSpPr>
            <p:cNvPr id="342027" name="Rectangle 11">
              <a:extLst>
                <a:ext uri="{FF2B5EF4-FFF2-40B4-BE49-F238E27FC236}">
                  <a16:creationId xmlns:a16="http://schemas.microsoft.com/office/drawing/2014/main" id="{D2B55C3E-4099-1745-9846-590545080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758"/>
              <a:ext cx="1152" cy="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028" name="Line 12">
              <a:extLst>
                <a:ext uri="{FF2B5EF4-FFF2-40B4-BE49-F238E27FC236}">
                  <a16:creationId xmlns:a16="http://schemas.microsoft.com/office/drawing/2014/main" id="{33055070-395D-5242-878C-446DA8D26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652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029" name="Line 13">
              <a:extLst>
                <a:ext uri="{FF2B5EF4-FFF2-40B4-BE49-F238E27FC236}">
                  <a16:creationId xmlns:a16="http://schemas.microsoft.com/office/drawing/2014/main" id="{630BC924-246A-DF45-9791-CFCF3FCF8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287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030" name="Line 14">
              <a:extLst>
                <a:ext uri="{FF2B5EF4-FFF2-40B4-BE49-F238E27FC236}">
                  <a16:creationId xmlns:a16="http://schemas.microsoft.com/office/drawing/2014/main" id="{94C185E8-71B1-AE40-9348-1FF683872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925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031" name="Group 15">
            <a:extLst>
              <a:ext uri="{FF2B5EF4-FFF2-40B4-BE49-F238E27FC236}">
                <a16:creationId xmlns:a16="http://schemas.microsoft.com/office/drawing/2014/main" id="{E10F7120-308C-704A-8FA2-342B3C80270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71526"/>
            <a:ext cx="1828800" cy="1389063"/>
            <a:chOff x="912" y="486"/>
            <a:chExt cx="1152" cy="875"/>
          </a:xfrm>
        </p:grpSpPr>
        <p:sp>
          <p:nvSpPr>
            <p:cNvPr id="342032" name="Rectangle 16">
              <a:extLst>
                <a:ext uri="{FF2B5EF4-FFF2-40B4-BE49-F238E27FC236}">
                  <a16:creationId xmlns:a16="http://schemas.microsoft.com/office/drawing/2014/main" id="{CDC2D257-F54F-3842-ABFD-9DD3D8F6F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633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取指令</a:t>
              </a:r>
            </a:p>
          </p:txBody>
        </p:sp>
        <p:sp>
          <p:nvSpPr>
            <p:cNvPr id="342033" name="Rectangle 17">
              <a:extLst>
                <a:ext uri="{FF2B5EF4-FFF2-40B4-BE49-F238E27FC236}">
                  <a16:creationId xmlns:a16="http://schemas.microsoft.com/office/drawing/2014/main" id="{DC54F26B-DCA5-E84E-9CF9-919547C08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99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执行指令</a:t>
              </a:r>
            </a:p>
          </p:txBody>
        </p:sp>
        <p:sp>
          <p:nvSpPr>
            <p:cNvPr id="342034" name="Line 18">
              <a:extLst>
                <a:ext uri="{FF2B5EF4-FFF2-40B4-BE49-F238E27FC236}">
                  <a16:creationId xmlns:a16="http://schemas.microsoft.com/office/drawing/2014/main" id="{229B920B-C510-7E45-9AA8-B84F6B10E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56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035" name="Line 19">
              <a:extLst>
                <a:ext uri="{FF2B5EF4-FFF2-40B4-BE49-F238E27FC236}">
                  <a16:creationId xmlns:a16="http://schemas.microsoft.com/office/drawing/2014/main" id="{83320E28-7D8A-FB49-B8DF-339F633BD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890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036" name="Freeform 20">
              <a:extLst>
                <a:ext uri="{FF2B5EF4-FFF2-40B4-BE49-F238E27FC236}">
                  <a16:creationId xmlns:a16="http://schemas.microsoft.com/office/drawing/2014/main" id="{3A62C151-B861-AB43-AD4A-EE95729E9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486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0 w 1"/>
                <a:gd name="T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7">
                  <a:moveTo>
                    <a:pt x="0" y="0"/>
                  </a:moveTo>
                  <a:lnTo>
                    <a:pt x="0" y="1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037" name="Group 21">
            <a:extLst>
              <a:ext uri="{FF2B5EF4-FFF2-40B4-BE49-F238E27FC236}">
                <a16:creationId xmlns:a16="http://schemas.microsoft.com/office/drawing/2014/main" id="{2982D839-C306-EC42-810C-157B3678C3B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98938"/>
            <a:ext cx="533400" cy="2379662"/>
            <a:chOff x="528" y="2645"/>
            <a:chExt cx="336" cy="1499"/>
          </a:xfrm>
        </p:grpSpPr>
        <p:sp>
          <p:nvSpPr>
            <p:cNvPr id="342038" name="Line 22">
              <a:extLst>
                <a:ext uri="{FF2B5EF4-FFF2-40B4-BE49-F238E27FC236}">
                  <a16:creationId xmlns:a16="http://schemas.microsoft.com/office/drawing/2014/main" id="{E21D1A96-73C6-3E41-A2BE-91376B6E4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645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039" name="Line 23">
              <a:extLst>
                <a:ext uri="{FF2B5EF4-FFF2-40B4-BE49-F238E27FC236}">
                  <a16:creationId xmlns:a16="http://schemas.microsoft.com/office/drawing/2014/main" id="{2BBDC131-F2A6-9D4A-87B1-90ECD92CF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414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040" name="Text Box 24">
              <a:extLst>
                <a:ext uri="{FF2B5EF4-FFF2-40B4-BE49-F238E27FC236}">
                  <a16:creationId xmlns:a16="http://schemas.microsoft.com/office/drawing/2014/main" id="{D0D8A6B9-8DB6-C348-9D65-2010CD65D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" y="2880"/>
              <a:ext cx="310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中断服务程序</a:t>
              </a:r>
            </a:p>
          </p:txBody>
        </p:sp>
        <p:sp>
          <p:nvSpPr>
            <p:cNvPr id="342041" name="Line 25">
              <a:extLst>
                <a:ext uri="{FF2B5EF4-FFF2-40B4-BE49-F238E27FC236}">
                  <a16:creationId xmlns:a16="http://schemas.microsoft.com/office/drawing/2014/main" id="{C7586A3D-D048-E649-A554-714A0D88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930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042" name="Line 26">
              <a:extLst>
                <a:ext uri="{FF2B5EF4-FFF2-40B4-BE49-F238E27FC236}">
                  <a16:creationId xmlns:a16="http://schemas.microsoft.com/office/drawing/2014/main" id="{6E1E8998-AC13-A347-A428-5C469DA200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72" y="2645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043" name="Group 27">
            <a:extLst>
              <a:ext uri="{FF2B5EF4-FFF2-40B4-BE49-F238E27FC236}">
                <a16:creationId xmlns:a16="http://schemas.microsoft.com/office/drawing/2014/main" id="{9FA031F3-0B29-AD44-A344-421CF453F27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852739"/>
            <a:ext cx="1809750" cy="1220787"/>
            <a:chOff x="912" y="1797"/>
            <a:chExt cx="1140" cy="769"/>
          </a:xfrm>
        </p:grpSpPr>
        <p:sp>
          <p:nvSpPr>
            <p:cNvPr id="342044" name="Text Box 28">
              <a:extLst>
                <a:ext uri="{FF2B5EF4-FFF2-40B4-BE49-F238E27FC236}">
                  <a16:creationId xmlns:a16="http://schemas.microsoft.com/office/drawing/2014/main" id="{2E6B7BE6-7484-5C4D-8123-F0CDFA6BE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797"/>
              <a:ext cx="1140" cy="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中断响应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程序断点进栈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关中断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向量地址     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342045" name="Line 29">
              <a:extLst>
                <a:ext uri="{FF2B5EF4-FFF2-40B4-BE49-F238E27FC236}">
                  <a16:creationId xmlns:a16="http://schemas.microsoft.com/office/drawing/2014/main" id="{654D9D10-07A9-964C-B3AC-D85325FA1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44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046" name="Group 30">
            <a:extLst>
              <a:ext uri="{FF2B5EF4-FFF2-40B4-BE49-F238E27FC236}">
                <a16:creationId xmlns:a16="http://schemas.microsoft.com/office/drawing/2014/main" id="{9EB4A725-F71E-7043-AD40-00E2C565CAE5}"/>
              </a:ext>
            </a:extLst>
          </p:cNvPr>
          <p:cNvGrpSpPr>
            <a:grpSpLocks/>
          </p:cNvGrpSpPr>
          <p:nvPr/>
        </p:nvGrpSpPr>
        <p:grpSpPr bwMode="auto">
          <a:xfrm>
            <a:off x="2403475" y="2528888"/>
            <a:ext cx="2413000" cy="1700212"/>
            <a:chOff x="554" y="1593"/>
            <a:chExt cx="1520" cy="1071"/>
          </a:xfrm>
        </p:grpSpPr>
        <p:sp>
          <p:nvSpPr>
            <p:cNvPr id="342047" name="Line 31">
              <a:extLst>
                <a:ext uri="{FF2B5EF4-FFF2-40B4-BE49-F238E27FC236}">
                  <a16:creationId xmlns:a16="http://schemas.microsoft.com/office/drawing/2014/main" id="{E7F853C9-CE08-9240-9F5F-8F5997FF1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38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42048" name="Group 32">
              <a:extLst>
                <a:ext uri="{FF2B5EF4-FFF2-40B4-BE49-F238E27FC236}">
                  <a16:creationId xmlns:a16="http://schemas.microsoft.com/office/drawing/2014/main" id="{E2627654-EA2D-DA4B-A6DC-BFE1D097D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" y="1593"/>
              <a:ext cx="1520" cy="990"/>
              <a:chOff x="554" y="1593"/>
              <a:chExt cx="1520" cy="990"/>
            </a:xfrm>
          </p:grpSpPr>
          <p:sp>
            <p:nvSpPr>
              <p:cNvPr id="342049" name="Rectangle 33">
                <a:extLst>
                  <a:ext uri="{FF2B5EF4-FFF2-40B4-BE49-F238E27FC236}">
                    <a16:creationId xmlns:a16="http://schemas.microsoft.com/office/drawing/2014/main" id="{C8C9B829-B58D-644A-A267-92779A075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1818"/>
                <a:ext cx="1152" cy="7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2050" name="Line 34">
                <a:extLst>
                  <a:ext uri="{FF2B5EF4-FFF2-40B4-BE49-F238E27FC236}">
                    <a16:creationId xmlns:a16="http://schemas.microsoft.com/office/drawing/2014/main" id="{6B295E97-B0D0-8543-916C-B04A69AE1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703"/>
                <a:ext cx="0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2051" name="Text Box 35">
                <a:extLst>
                  <a:ext uri="{FF2B5EF4-FFF2-40B4-BE49-F238E27FC236}">
                    <a16:creationId xmlns:a16="http://schemas.microsoft.com/office/drawing/2014/main" id="{41154303-6907-4743-AA0E-0A2DF93E88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" y="1875"/>
                <a:ext cx="310" cy="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中断周期</a:t>
                </a:r>
              </a:p>
            </p:txBody>
          </p:sp>
          <p:sp>
            <p:nvSpPr>
              <p:cNvPr id="342052" name="AutoShape 36">
                <a:extLst>
                  <a:ext uri="{FF2B5EF4-FFF2-40B4-BE49-F238E27FC236}">
                    <a16:creationId xmlns:a16="http://schemas.microsoft.com/office/drawing/2014/main" id="{046C74AB-8A60-0D4D-9FF1-F372A05BA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1789"/>
                <a:ext cx="96" cy="771"/>
              </a:xfrm>
              <a:prstGeom prst="leftBrace">
                <a:avLst>
                  <a:gd name="adj1" fmla="val 6692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2053" name="Text Box 37">
                <a:extLst>
                  <a:ext uri="{FF2B5EF4-FFF2-40B4-BE49-F238E27FC236}">
                    <a16:creationId xmlns:a16="http://schemas.microsoft.com/office/drawing/2014/main" id="{D9AB47D2-B404-2D46-B2CE-29675FB042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593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</a:p>
            </p:txBody>
          </p:sp>
        </p:grpSp>
      </p:grpSp>
      <p:grpSp>
        <p:nvGrpSpPr>
          <p:cNvPr id="342054" name="Group 38">
            <a:extLst>
              <a:ext uri="{FF2B5EF4-FFF2-40B4-BE49-F238E27FC236}">
                <a16:creationId xmlns:a16="http://schemas.microsoft.com/office/drawing/2014/main" id="{0B71CB83-70B3-E34C-A910-ACDB5A9EC3E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224338"/>
            <a:ext cx="1828800" cy="2424112"/>
            <a:chOff x="3360" y="2661"/>
            <a:chExt cx="1152" cy="1527"/>
          </a:xfrm>
        </p:grpSpPr>
        <p:sp>
          <p:nvSpPr>
            <p:cNvPr id="342055" name="Text Box 39">
              <a:extLst>
                <a:ext uri="{FF2B5EF4-FFF2-40B4-BE49-F238E27FC236}">
                  <a16:creationId xmlns:a16="http://schemas.microsoft.com/office/drawing/2014/main" id="{83450D74-2484-3B44-8C13-3B9C7E758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936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中断返回</a:t>
              </a:r>
            </a:p>
          </p:txBody>
        </p:sp>
        <p:sp>
          <p:nvSpPr>
            <p:cNvPr id="342056" name="Line 40">
              <a:extLst>
                <a:ext uri="{FF2B5EF4-FFF2-40B4-BE49-F238E27FC236}">
                  <a16:creationId xmlns:a16="http://schemas.microsoft.com/office/drawing/2014/main" id="{952AA665-480A-1F4D-8F52-6889928F7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221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42057" name="Group 41">
              <a:extLst>
                <a:ext uri="{FF2B5EF4-FFF2-40B4-BE49-F238E27FC236}">
                  <a16:creationId xmlns:a16="http://schemas.microsoft.com/office/drawing/2014/main" id="{09F75F0E-F964-D042-9BD0-7433EDA81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661"/>
              <a:ext cx="1152" cy="1519"/>
              <a:chOff x="3360" y="2661"/>
              <a:chExt cx="1152" cy="1519"/>
            </a:xfrm>
          </p:grpSpPr>
          <p:sp>
            <p:nvSpPr>
              <p:cNvPr id="342058" name="Rectangle 42">
                <a:extLst>
                  <a:ext uri="{FF2B5EF4-FFF2-40B4-BE49-F238E27FC236}">
                    <a16:creationId xmlns:a16="http://schemas.microsoft.com/office/drawing/2014/main" id="{5D0261AF-E563-2749-93E0-DF9F4F3DE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61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保护现场</a:t>
                </a:r>
              </a:p>
            </p:txBody>
          </p:sp>
          <p:sp>
            <p:nvSpPr>
              <p:cNvPr id="342059" name="Rectangle 43">
                <a:extLst>
                  <a:ext uri="{FF2B5EF4-FFF2-40B4-BE49-F238E27FC236}">
                    <a16:creationId xmlns:a16="http://schemas.microsoft.com/office/drawing/2014/main" id="{784F4506-FD18-BE43-9487-08F4F63DC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295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设备服务</a:t>
                </a:r>
              </a:p>
            </p:txBody>
          </p:sp>
          <p:sp>
            <p:nvSpPr>
              <p:cNvPr id="342060" name="Rectangle 44">
                <a:extLst>
                  <a:ext uri="{FF2B5EF4-FFF2-40B4-BE49-F238E27FC236}">
                    <a16:creationId xmlns:a16="http://schemas.microsoft.com/office/drawing/2014/main" id="{755065C6-8A54-B24C-A86E-58B242DBC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629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恢复现场</a:t>
                </a:r>
              </a:p>
            </p:txBody>
          </p:sp>
          <p:sp>
            <p:nvSpPr>
              <p:cNvPr id="342061" name="Rectangle 45">
                <a:extLst>
                  <a:ext uri="{FF2B5EF4-FFF2-40B4-BE49-F238E27FC236}">
                    <a16:creationId xmlns:a16="http://schemas.microsoft.com/office/drawing/2014/main" id="{DC83C206-0556-4644-9501-9A0937A54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964"/>
                <a:ext cx="1152" cy="2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42062" name="Group 46">
                <a:extLst>
                  <a:ext uri="{FF2B5EF4-FFF2-40B4-BE49-F238E27FC236}">
                    <a16:creationId xmlns:a16="http://schemas.microsoft.com/office/drawing/2014/main" id="{6F4A69AF-7497-E74D-ABEA-6BEDAF3CCB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976"/>
                <a:ext cx="1152" cy="252"/>
                <a:chOff x="3360" y="2976"/>
                <a:chExt cx="1152" cy="252"/>
              </a:xfrm>
            </p:grpSpPr>
            <p:sp>
              <p:nvSpPr>
                <p:cNvPr id="342063" name="Text Box 47">
                  <a:extLst>
                    <a:ext uri="{FF2B5EF4-FFF2-40B4-BE49-F238E27FC236}">
                      <a16:creationId xmlns:a16="http://schemas.microsoft.com/office/drawing/2014/main" id="{61EE3E3C-182A-004C-A78F-21BD8E579F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3" y="2976"/>
                  <a:ext cx="60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开中断</a:t>
                  </a:r>
                </a:p>
              </p:txBody>
            </p:sp>
            <p:sp>
              <p:nvSpPr>
                <p:cNvPr id="342064" name="Rectangle 48">
                  <a:extLst>
                    <a:ext uri="{FF2B5EF4-FFF2-40B4-BE49-F238E27FC236}">
                      <a16:creationId xmlns:a16="http://schemas.microsoft.com/office/drawing/2014/main" id="{E1DDCD8D-C55C-A947-B55A-2E1CC9F1BE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997"/>
                  <a:ext cx="1152" cy="2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2065" name="Line 49">
                <a:extLst>
                  <a:ext uri="{FF2B5EF4-FFF2-40B4-BE49-F238E27FC236}">
                    <a16:creationId xmlns:a16="http://schemas.microsoft.com/office/drawing/2014/main" id="{4A2C9251-15A1-0449-8312-80617B672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92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2066" name="Line 50">
                <a:extLst>
                  <a:ext uri="{FF2B5EF4-FFF2-40B4-BE49-F238E27FC236}">
                    <a16:creationId xmlns:a16="http://schemas.microsoft.com/office/drawing/2014/main" id="{98FC9A7F-2781-8440-8CDB-24E17A055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544"/>
                <a:ext cx="0" cy="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2067" name="Line 51">
                <a:extLst>
                  <a:ext uri="{FF2B5EF4-FFF2-40B4-BE49-F238E27FC236}">
                    <a16:creationId xmlns:a16="http://schemas.microsoft.com/office/drawing/2014/main" id="{B2FBBE19-E9F2-DF42-BF79-CEC0BCDF4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887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42068" name="Group 52">
            <a:extLst>
              <a:ext uri="{FF2B5EF4-FFF2-40B4-BE49-F238E27FC236}">
                <a16:creationId xmlns:a16="http://schemas.microsoft.com/office/drawing/2014/main" id="{96419CB3-319B-7640-910C-178C35D7E732}"/>
              </a:ext>
            </a:extLst>
          </p:cNvPr>
          <p:cNvGrpSpPr>
            <a:grpSpLocks/>
          </p:cNvGrpSpPr>
          <p:nvPr/>
        </p:nvGrpSpPr>
        <p:grpSpPr bwMode="auto">
          <a:xfrm>
            <a:off x="3336926" y="4724400"/>
            <a:ext cx="4968875" cy="1587500"/>
            <a:chOff x="1142" y="2976"/>
            <a:chExt cx="3130" cy="1000"/>
          </a:xfrm>
        </p:grpSpPr>
        <p:sp>
          <p:nvSpPr>
            <p:cNvPr id="342069" name="Text Box 53">
              <a:extLst>
                <a:ext uri="{FF2B5EF4-FFF2-40B4-BE49-F238E27FC236}">
                  <a16:creationId xmlns:a16="http://schemas.microsoft.com/office/drawing/2014/main" id="{E490AE62-439C-E84D-87BA-9AC3D80CE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372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开中断</a:t>
              </a: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2070" name="Text Box 54">
              <a:extLst>
                <a:ext uri="{FF2B5EF4-FFF2-40B4-BE49-F238E27FC236}">
                  <a16:creationId xmlns:a16="http://schemas.microsoft.com/office/drawing/2014/main" id="{019891E5-5523-E944-9B67-5079C860C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297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开中断</a:t>
              </a: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2071" name="AutoShape 55">
            <a:extLst>
              <a:ext uri="{FF2B5EF4-FFF2-40B4-BE49-F238E27FC236}">
                <a16:creationId xmlns:a16="http://schemas.microsoft.com/office/drawing/2014/main" id="{7F15E3E7-CFF6-5D4D-8E41-73A56F37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69" y="2555876"/>
            <a:ext cx="589607" cy="1686791"/>
          </a:xfrm>
          <a:prstGeom prst="wedgeRoundRectCallout">
            <a:avLst>
              <a:gd name="adj1" fmla="val 81454"/>
              <a:gd name="adj2" fmla="val 22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108000" rIns="5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中断隐指令</a:t>
            </a:r>
          </a:p>
        </p:txBody>
      </p:sp>
      <p:sp>
        <p:nvSpPr>
          <p:cNvPr id="342072" name="AutoShape 56">
            <a:extLst>
              <a:ext uri="{FF2B5EF4-FFF2-40B4-BE49-F238E27FC236}">
                <a16:creationId xmlns:a16="http://schemas.microsoft.com/office/drawing/2014/main" id="{92E68BF0-7119-CE42-B8AE-FFF24784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659" y="2589214"/>
            <a:ext cx="609716" cy="1686791"/>
          </a:xfrm>
          <a:prstGeom prst="wedgeRoundRectCallout">
            <a:avLst>
              <a:gd name="adj1" fmla="val 81454"/>
              <a:gd name="adj2" fmla="val 227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126000" rIns="5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中断隐指令</a:t>
            </a:r>
          </a:p>
        </p:txBody>
      </p:sp>
      <p:grpSp>
        <p:nvGrpSpPr>
          <p:cNvPr id="342073" name="Group 57">
            <a:extLst>
              <a:ext uri="{FF2B5EF4-FFF2-40B4-BE49-F238E27FC236}">
                <a16:creationId xmlns:a16="http://schemas.microsoft.com/office/drawing/2014/main" id="{EA3AAB7B-A389-C143-988A-F76128D8F9A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838200"/>
            <a:ext cx="1600200" cy="1600200"/>
            <a:chOff x="1488" y="528"/>
            <a:chExt cx="1008" cy="1008"/>
          </a:xfrm>
        </p:grpSpPr>
        <p:sp>
          <p:nvSpPr>
            <p:cNvPr id="342074" name="Text Box 58">
              <a:extLst>
                <a:ext uri="{FF2B5EF4-FFF2-40B4-BE49-F238E27FC236}">
                  <a16:creationId xmlns:a16="http://schemas.microsoft.com/office/drawing/2014/main" id="{D10B24D3-69F6-9E4B-94B2-9FFF165DC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305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42075" name="Freeform 59">
              <a:extLst>
                <a:ext uri="{FF2B5EF4-FFF2-40B4-BE49-F238E27FC236}">
                  <a16:creationId xmlns:a16="http://schemas.microsoft.com/office/drawing/2014/main" id="{1D566B03-7C1D-5B47-844F-1528BDE09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528"/>
              <a:ext cx="1008" cy="1008"/>
            </a:xfrm>
            <a:custGeom>
              <a:avLst/>
              <a:gdLst>
                <a:gd name="T0" fmla="*/ 528 w 1008"/>
                <a:gd name="T1" fmla="*/ 1008 h 1008"/>
                <a:gd name="T2" fmla="*/ 1008 w 1008"/>
                <a:gd name="T3" fmla="*/ 1008 h 1008"/>
                <a:gd name="T4" fmla="*/ 1008 w 1008"/>
                <a:gd name="T5" fmla="*/ 0 h 1008"/>
                <a:gd name="T6" fmla="*/ 0 w 100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008">
                  <a:moveTo>
                    <a:pt x="528" y="1008"/>
                  </a:moveTo>
                  <a:lnTo>
                    <a:pt x="1008" y="1008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076" name="Group 60">
            <a:extLst>
              <a:ext uri="{FF2B5EF4-FFF2-40B4-BE49-F238E27FC236}">
                <a16:creationId xmlns:a16="http://schemas.microsoft.com/office/drawing/2014/main" id="{8C3CDEC3-1972-6D4D-8A61-338B467FABD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771526"/>
            <a:ext cx="1828800" cy="1389063"/>
            <a:chOff x="912" y="486"/>
            <a:chExt cx="1152" cy="875"/>
          </a:xfrm>
        </p:grpSpPr>
        <p:sp>
          <p:nvSpPr>
            <p:cNvPr id="342077" name="Rectangle 61">
              <a:extLst>
                <a:ext uri="{FF2B5EF4-FFF2-40B4-BE49-F238E27FC236}">
                  <a16:creationId xmlns:a16="http://schemas.microsoft.com/office/drawing/2014/main" id="{D171E694-9DCE-CA42-AE4B-08AAD618C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633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取指令</a:t>
              </a:r>
            </a:p>
          </p:txBody>
        </p:sp>
        <p:sp>
          <p:nvSpPr>
            <p:cNvPr id="342078" name="Rectangle 62">
              <a:extLst>
                <a:ext uri="{FF2B5EF4-FFF2-40B4-BE49-F238E27FC236}">
                  <a16:creationId xmlns:a16="http://schemas.microsoft.com/office/drawing/2014/main" id="{C07E816B-ACDD-BB4F-99F9-412A4BB00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99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执行指令</a:t>
              </a:r>
            </a:p>
          </p:txBody>
        </p:sp>
        <p:sp>
          <p:nvSpPr>
            <p:cNvPr id="342079" name="Line 63">
              <a:extLst>
                <a:ext uri="{FF2B5EF4-FFF2-40B4-BE49-F238E27FC236}">
                  <a16:creationId xmlns:a16="http://schemas.microsoft.com/office/drawing/2014/main" id="{0C6EB354-72D6-B842-9ADB-41C8D337A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56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080" name="Line 64">
              <a:extLst>
                <a:ext uri="{FF2B5EF4-FFF2-40B4-BE49-F238E27FC236}">
                  <a16:creationId xmlns:a16="http://schemas.microsoft.com/office/drawing/2014/main" id="{457A55BF-0ACF-9F47-AF3E-CF86A6A26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890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081" name="Freeform 65">
              <a:extLst>
                <a:ext uri="{FF2B5EF4-FFF2-40B4-BE49-F238E27FC236}">
                  <a16:creationId xmlns:a16="http://schemas.microsoft.com/office/drawing/2014/main" id="{038C21EF-06BF-8141-868E-E6B399FD5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486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0 w 1"/>
                <a:gd name="T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7">
                  <a:moveTo>
                    <a:pt x="0" y="0"/>
                  </a:moveTo>
                  <a:lnTo>
                    <a:pt x="0" y="1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082" name="Group 66">
            <a:extLst>
              <a:ext uri="{FF2B5EF4-FFF2-40B4-BE49-F238E27FC236}">
                <a16:creationId xmlns:a16="http://schemas.microsoft.com/office/drawing/2014/main" id="{0809C8DE-C224-344D-984E-937F7693A0F3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166939"/>
            <a:ext cx="1676400" cy="542925"/>
            <a:chOff x="960" y="1365"/>
            <a:chExt cx="1056" cy="342"/>
          </a:xfrm>
        </p:grpSpPr>
        <p:sp>
          <p:nvSpPr>
            <p:cNvPr id="342083" name="Text Box 67">
              <a:extLst>
                <a:ext uri="{FF2B5EF4-FFF2-40B4-BE49-F238E27FC236}">
                  <a16:creationId xmlns:a16="http://schemas.microsoft.com/office/drawing/2014/main" id="{EAABA163-5CFF-D048-AB6F-22946CEC7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40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中断否？</a:t>
              </a:r>
            </a:p>
          </p:txBody>
        </p:sp>
        <p:sp>
          <p:nvSpPr>
            <p:cNvPr id="342084" name="AutoShape 68">
              <a:extLst>
                <a:ext uri="{FF2B5EF4-FFF2-40B4-BE49-F238E27FC236}">
                  <a16:creationId xmlns:a16="http://schemas.microsoft.com/office/drawing/2014/main" id="{6E9634A0-E212-5440-8364-96D5E9FDA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65"/>
              <a:ext cx="1056" cy="34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085" name="Group 69">
            <a:extLst>
              <a:ext uri="{FF2B5EF4-FFF2-40B4-BE49-F238E27FC236}">
                <a16:creationId xmlns:a16="http://schemas.microsoft.com/office/drawing/2014/main" id="{03D1F261-CDEF-4D46-B41E-496E4D711A3D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838200"/>
            <a:ext cx="1600200" cy="1600200"/>
            <a:chOff x="1488" y="528"/>
            <a:chExt cx="1008" cy="1008"/>
          </a:xfrm>
        </p:grpSpPr>
        <p:sp>
          <p:nvSpPr>
            <p:cNvPr id="342086" name="Text Box 70">
              <a:extLst>
                <a:ext uri="{FF2B5EF4-FFF2-40B4-BE49-F238E27FC236}">
                  <a16:creationId xmlns:a16="http://schemas.microsoft.com/office/drawing/2014/main" id="{B0A54000-9634-EA4D-9F7F-9F0456B77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305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42087" name="Freeform 71">
              <a:extLst>
                <a:ext uri="{FF2B5EF4-FFF2-40B4-BE49-F238E27FC236}">
                  <a16:creationId xmlns:a16="http://schemas.microsoft.com/office/drawing/2014/main" id="{94454DA0-3057-494D-9201-70EFF6608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528"/>
              <a:ext cx="1008" cy="1008"/>
            </a:xfrm>
            <a:custGeom>
              <a:avLst/>
              <a:gdLst>
                <a:gd name="T0" fmla="*/ 528 w 1008"/>
                <a:gd name="T1" fmla="*/ 1008 h 1008"/>
                <a:gd name="T2" fmla="*/ 1008 w 1008"/>
                <a:gd name="T3" fmla="*/ 1008 h 1008"/>
                <a:gd name="T4" fmla="*/ 1008 w 1008"/>
                <a:gd name="T5" fmla="*/ 0 h 1008"/>
                <a:gd name="T6" fmla="*/ 0 w 100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008">
                  <a:moveTo>
                    <a:pt x="528" y="1008"/>
                  </a:moveTo>
                  <a:lnTo>
                    <a:pt x="1008" y="1008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088" name="Group 72">
            <a:extLst>
              <a:ext uri="{FF2B5EF4-FFF2-40B4-BE49-F238E27FC236}">
                <a16:creationId xmlns:a16="http://schemas.microsoft.com/office/drawing/2014/main" id="{7C24037C-2FE0-6041-BCA8-0041C44C9B84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852739"/>
            <a:ext cx="1752600" cy="1220787"/>
            <a:chOff x="3456" y="1797"/>
            <a:chExt cx="1104" cy="769"/>
          </a:xfrm>
        </p:grpSpPr>
        <p:sp>
          <p:nvSpPr>
            <p:cNvPr id="342089" name="Text Box 73">
              <a:extLst>
                <a:ext uri="{FF2B5EF4-FFF2-40B4-BE49-F238E27FC236}">
                  <a16:creationId xmlns:a16="http://schemas.microsoft.com/office/drawing/2014/main" id="{4C71EE61-39E4-1545-97A7-392306CFB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97"/>
              <a:ext cx="1104" cy="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中断响应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程序断点进栈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关中断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     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342090" name="Line 74">
              <a:extLst>
                <a:ext uri="{FF2B5EF4-FFF2-40B4-BE49-F238E27FC236}">
                  <a16:creationId xmlns:a16="http://schemas.microsoft.com/office/drawing/2014/main" id="{E8D1F425-4E09-3E45-8B1F-5322E8A60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4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091" name="Group 75">
            <a:extLst>
              <a:ext uri="{FF2B5EF4-FFF2-40B4-BE49-F238E27FC236}">
                <a16:creationId xmlns:a16="http://schemas.microsoft.com/office/drawing/2014/main" id="{977C212A-CB89-9D41-80B7-286E5B7EC461}"/>
              </a:ext>
            </a:extLst>
          </p:cNvPr>
          <p:cNvGrpSpPr>
            <a:grpSpLocks/>
          </p:cNvGrpSpPr>
          <p:nvPr/>
        </p:nvGrpSpPr>
        <p:grpSpPr bwMode="auto">
          <a:xfrm>
            <a:off x="6321425" y="2528888"/>
            <a:ext cx="2413000" cy="1700212"/>
            <a:chOff x="554" y="1593"/>
            <a:chExt cx="1520" cy="1071"/>
          </a:xfrm>
        </p:grpSpPr>
        <p:sp>
          <p:nvSpPr>
            <p:cNvPr id="342092" name="Line 76">
              <a:extLst>
                <a:ext uri="{FF2B5EF4-FFF2-40B4-BE49-F238E27FC236}">
                  <a16:creationId xmlns:a16="http://schemas.microsoft.com/office/drawing/2014/main" id="{F5DB2C81-D734-D746-8046-3D6EE48DC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38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42093" name="Group 77">
              <a:extLst>
                <a:ext uri="{FF2B5EF4-FFF2-40B4-BE49-F238E27FC236}">
                  <a16:creationId xmlns:a16="http://schemas.microsoft.com/office/drawing/2014/main" id="{4F636310-39D7-D442-802D-AF0BD575D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" y="1593"/>
              <a:ext cx="1520" cy="990"/>
              <a:chOff x="554" y="1593"/>
              <a:chExt cx="1520" cy="990"/>
            </a:xfrm>
          </p:grpSpPr>
          <p:sp>
            <p:nvSpPr>
              <p:cNvPr id="342094" name="Rectangle 78">
                <a:extLst>
                  <a:ext uri="{FF2B5EF4-FFF2-40B4-BE49-F238E27FC236}">
                    <a16:creationId xmlns:a16="http://schemas.microsoft.com/office/drawing/2014/main" id="{3218F84C-1BC2-5742-9D06-23D41C6D2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1818"/>
                <a:ext cx="1152" cy="7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2095" name="Line 79">
                <a:extLst>
                  <a:ext uri="{FF2B5EF4-FFF2-40B4-BE49-F238E27FC236}">
                    <a16:creationId xmlns:a16="http://schemas.microsoft.com/office/drawing/2014/main" id="{41BAC430-1D2A-804E-9222-753AE7F93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703"/>
                <a:ext cx="0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2096" name="Text Box 80">
                <a:extLst>
                  <a:ext uri="{FF2B5EF4-FFF2-40B4-BE49-F238E27FC236}">
                    <a16:creationId xmlns:a16="http://schemas.microsoft.com/office/drawing/2014/main" id="{60E5053F-DBA7-D446-AC38-6C75B2B8E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" y="1875"/>
                <a:ext cx="310" cy="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中断周期</a:t>
                </a:r>
              </a:p>
            </p:txBody>
          </p:sp>
          <p:sp>
            <p:nvSpPr>
              <p:cNvPr id="342097" name="AutoShape 81">
                <a:extLst>
                  <a:ext uri="{FF2B5EF4-FFF2-40B4-BE49-F238E27FC236}">
                    <a16:creationId xmlns:a16="http://schemas.microsoft.com/office/drawing/2014/main" id="{1D833A0A-27BB-FF48-8848-D0A750A4B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1789"/>
                <a:ext cx="96" cy="771"/>
              </a:xfrm>
              <a:prstGeom prst="leftBrace">
                <a:avLst>
                  <a:gd name="adj1" fmla="val 6692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2098" name="Text Box 82">
                <a:extLst>
                  <a:ext uri="{FF2B5EF4-FFF2-40B4-BE49-F238E27FC236}">
                    <a16:creationId xmlns:a16="http://schemas.microsoft.com/office/drawing/2014/main" id="{24F9BC21-1410-774F-A30C-FD3C11A41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593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</a:p>
            </p:txBody>
          </p:sp>
        </p:grpSp>
      </p:grpSp>
      <p:grpSp>
        <p:nvGrpSpPr>
          <p:cNvPr id="342099" name="Group 83">
            <a:extLst>
              <a:ext uri="{FF2B5EF4-FFF2-40B4-BE49-F238E27FC236}">
                <a16:creationId xmlns:a16="http://schemas.microsoft.com/office/drawing/2014/main" id="{5AA79D80-0C7C-4140-8E94-211542861C00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198938"/>
            <a:ext cx="533400" cy="2379662"/>
            <a:chOff x="528" y="2645"/>
            <a:chExt cx="336" cy="1499"/>
          </a:xfrm>
        </p:grpSpPr>
        <p:sp>
          <p:nvSpPr>
            <p:cNvPr id="342100" name="Line 84">
              <a:extLst>
                <a:ext uri="{FF2B5EF4-FFF2-40B4-BE49-F238E27FC236}">
                  <a16:creationId xmlns:a16="http://schemas.microsoft.com/office/drawing/2014/main" id="{2AF98904-5F37-2744-9FCA-C16663F72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645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101" name="Line 85">
              <a:extLst>
                <a:ext uri="{FF2B5EF4-FFF2-40B4-BE49-F238E27FC236}">
                  <a16:creationId xmlns:a16="http://schemas.microsoft.com/office/drawing/2014/main" id="{D6448E1D-EB44-1049-9FC5-99661F288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414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102" name="Text Box 86">
              <a:extLst>
                <a:ext uri="{FF2B5EF4-FFF2-40B4-BE49-F238E27FC236}">
                  <a16:creationId xmlns:a16="http://schemas.microsoft.com/office/drawing/2014/main" id="{8BD2AC2A-7725-9F45-BE18-8DCEDF4D7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" y="2880"/>
              <a:ext cx="310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中断服务程序</a:t>
              </a:r>
            </a:p>
          </p:txBody>
        </p:sp>
        <p:sp>
          <p:nvSpPr>
            <p:cNvPr id="342103" name="Line 87">
              <a:extLst>
                <a:ext uri="{FF2B5EF4-FFF2-40B4-BE49-F238E27FC236}">
                  <a16:creationId xmlns:a16="http://schemas.microsoft.com/office/drawing/2014/main" id="{37DC98F2-0A24-4648-AD7B-662470F57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930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104" name="Line 88">
              <a:extLst>
                <a:ext uri="{FF2B5EF4-FFF2-40B4-BE49-F238E27FC236}">
                  <a16:creationId xmlns:a16="http://schemas.microsoft.com/office/drawing/2014/main" id="{3065C35A-B83F-4044-89B7-BACA1F0A06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72" y="2645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2105" name="Group 89">
            <a:extLst>
              <a:ext uri="{FF2B5EF4-FFF2-40B4-BE49-F238E27FC236}">
                <a16:creationId xmlns:a16="http://schemas.microsoft.com/office/drawing/2014/main" id="{C6C148BE-844B-BC43-8FF1-7BEBB05A8CD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838200"/>
            <a:ext cx="1619250" cy="5943600"/>
            <a:chOff x="1488" y="528"/>
            <a:chExt cx="1020" cy="3744"/>
          </a:xfrm>
        </p:grpSpPr>
        <p:grpSp>
          <p:nvGrpSpPr>
            <p:cNvPr id="342106" name="Group 90">
              <a:extLst>
                <a:ext uri="{FF2B5EF4-FFF2-40B4-BE49-F238E27FC236}">
                  <a16:creationId xmlns:a16="http://schemas.microsoft.com/office/drawing/2014/main" id="{1D4BE314-D7DC-E14F-8A6A-D3624F21D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528"/>
              <a:ext cx="1008" cy="3744"/>
              <a:chOff x="1488" y="528"/>
              <a:chExt cx="1008" cy="3744"/>
            </a:xfrm>
          </p:grpSpPr>
          <p:sp>
            <p:nvSpPr>
              <p:cNvPr id="342107" name="Freeform 91">
                <a:extLst>
                  <a:ext uri="{FF2B5EF4-FFF2-40B4-BE49-F238E27FC236}">
                    <a16:creationId xmlns:a16="http://schemas.microsoft.com/office/drawing/2014/main" id="{6EA8B258-AD0F-D945-86FF-D696EA995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176"/>
                <a:ext cx="3" cy="96"/>
              </a:xfrm>
              <a:custGeom>
                <a:avLst/>
                <a:gdLst>
                  <a:gd name="T0" fmla="*/ 3 w 3"/>
                  <a:gd name="T1" fmla="*/ 0 h 96"/>
                  <a:gd name="T2" fmla="*/ 0 w 3"/>
                  <a:gd name="T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96">
                    <a:moveTo>
                      <a:pt x="3" y="0"/>
                    </a:moveTo>
                    <a:lnTo>
                      <a:pt x="0" y="9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med" len="med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2108" name="Freeform 92">
                <a:extLst>
                  <a:ext uri="{FF2B5EF4-FFF2-40B4-BE49-F238E27FC236}">
                    <a16:creationId xmlns:a16="http://schemas.microsoft.com/office/drawing/2014/main" id="{A99F4ECD-5943-E549-9ACA-A3423EBEA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528"/>
                <a:ext cx="1008" cy="3744"/>
              </a:xfrm>
              <a:custGeom>
                <a:avLst/>
                <a:gdLst>
                  <a:gd name="T0" fmla="*/ 0 w 1008"/>
                  <a:gd name="T1" fmla="*/ 3696 h 3696"/>
                  <a:gd name="T2" fmla="*/ 1008 w 1008"/>
                  <a:gd name="T3" fmla="*/ 3696 h 3696"/>
                  <a:gd name="T4" fmla="*/ 1008 w 1008"/>
                  <a:gd name="T5" fmla="*/ 0 h 3696"/>
                  <a:gd name="T6" fmla="*/ 0 w 1008"/>
                  <a:gd name="T7" fmla="*/ 0 h 3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3696">
                    <a:moveTo>
                      <a:pt x="0" y="3696"/>
                    </a:moveTo>
                    <a:lnTo>
                      <a:pt x="1008" y="3696"/>
                    </a:lnTo>
                    <a:lnTo>
                      <a:pt x="100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2109" name="Line 93">
              <a:extLst>
                <a:ext uri="{FF2B5EF4-FFF2-40B4-BE49-F238E27FC236}">
                  <a16:creationId xmlns:a16="http://schemas.microsoft.com/office/drawing/2014/main" id="{82B66437-4673-F644-A791-061D9F835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2110" name="Text Box 94">
            <a:extLst>
              <a:ext uri="{FF2B5EF4-FFF2-40B4-BE49-F238E27FC236}">
                <a16:creationId xmlns:a16="http://schemas.microsoft.com/office/drawing/2014/main" id="{4519033D-5B65-754E-9177-1B78A154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90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单重 </a:t>
            </a:r>
          </a:p>
        </p:txBody>
      </p:sp>
      <p:sp>
        <p:nvSpPr>
          <p:cNvPr id="342111" name="Text Box 95">
            <a:extLst>
              <a:ext uri="{FF2B5EF4-FFF2-40B4-BE49-F238E27FC236}">
                <a16:creationId xmlns:a16="http://schemas.microsoft.com/office/drawing/2014/main" id="{D4DBE708-56F3-4843-86EB-90836BD15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90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多重 </a:t>
            </a:r>
          </a:p>
        </p:txBody>
      </p:sp>
      <p:grpSp>
        <p:nvGrpSpPr>
          <p:cNvPr id="342112" name="Group 96">
            <a:extLst>
              <a:ext uri="{FF2B5EF4-FFF2-40B4-BE49-F238E27FC236}">
                <a16:creationId xmlns:a16="http://schemas.microsoft.com/office/drawing/2014/main" id="{9FB238AD-5384-CE41-9D04-4F8DA4666A5F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838200"/>
            <a:ext cx="1600200" cy="5943600"/>
            <a:chOff x="3936" y="528"/>
            <a:chExt cx="1008" cy="3744"/>
          </a:xfrm>
        </p:grpSpPr>
        <p:sp>
          <p:nvSpPr>
            <p:cNvPr id="342113" name="Freeform 97">
              <a:extLst>
                <a:ext uri="{FF2B5EF4-FFF2-40B4-BE49-F238E27FC236}">
                  <a16:creationId xmlns:a16="http://schemas.microsoft.com/office/drawing/2014/main" id="{13EC0E6C-8F1D-5B43-8D5C-86DEDAFD2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528"/>
              <a:ext cx="1008" cy="3744"/>
            </a:xfrm>
            <a:custGeom>
              <a:avLst/>
              <a:gdLst>
                <a:gd name="T0" fmla="*/ 0 w 1008"/>
                <a:gd name="T1" fmla="*/ 3648 h 3744"/>
                <a:gd name="T2" fmla="*/ 0 w 1008"/>
                <a:gd name="T3" fmla="*/ 3744 h 3744"/>
                <a:gd name="T4" fmla="*/ 1008 w 1008"/>
                <a:gd name="T5" fmla="*/ 3744 h 3744"/>
                <a:gd name="T6" fmla="*/ 1008 w 1008"/>
                <a:gd name="T7" fmla="*/ 0 h 3744"/>
                <a:gd name="T8" fmla="*/ 0 w 1008"/>
                <a:gd name="T9" fmla="*/ 0 h 3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3744">
                  <a:moveTo>
                    <a:pt x="0" y="3648"/>
                  </a:moveTo>
                  <a:lnTo>
                    <a:pt x="0" y="3744"/>
                  </a:lnTo>
                  <a:lnTo>
                    <a:pt x="1008" y="3744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2114" name="Line 98">
              <a:extLst>
                <a:ext uri="{FF2B5EF4-FFF2-40B4-BE49-F238E27FC236}">
                  <a16:creationId xmlns:a16="http://schemas.microsoft.com/office/drawing/2014/main" id="{62D15265-8457-0640-BF67-CC7F93286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2115" name="Rectangle 99">
            <a:extLst>
              <a:ext uri="{FF2B5EF4-FFF2-40B4-BE49-F238E27FC236}">
                <a16:creationId xmlns:a16="http://schemas.microsoft.com/office/drawing/2014/main" id="{B32D3417-0415-6949-BD7C-4CCE2A733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sp>
        <p:nvSpPr>
          <p:cNvPr id="342116" name="AutoShape 10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D2918FD-6B20-F24E-B07C-1A2A5F35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3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4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4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3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4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3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4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34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3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2" dur="500"/>
                                        <p:tgtEl>
                                          <p:spTgt spid="34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4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71" grpId="0" animBg="1" autoUpdateAnimBg="0"/>
      <p:bldP spid="342072" grpId="0" animBg="1" autoUpdateAnimBg="0"/>
      <p:bldP spid="342110" grpId="0" autoUpdateAnimBg="0"/>
      <p:bldP spid="34211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>
            <a:extLst>
              <a:ext uri="{FF2B5EF4-FFF2-40B4-BE49-F238E27FC236}">
                <a16:creationId xmlns:a16="http://schemas.microsoft.com/office/drawing/2014/main" id="{EDD3DCA9-01F7-EB4C-972D-798D3A58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58764"/>
            <a:ext cx="6899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程序中断接口芯片 8259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的内部结构 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3AA80B5F-645F-B043-82A3-AEF1554C0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grpSp>
        <p:nvGrpSpPr>
          <p:cNvPr id="343044" name="Group 4">
            <a:extLst>
              <a:ext uri="{FF2B5EF4-FFF2-40B4-BE49-F238E27FC236}">
                <a16:creationId xmlns:a16="http://schemas.microsoft.com/office/drawing/2014/main" id="{FE0FEC94-006A-6246-A3FA-AAB263148469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957264"/>
            <a:ext cx="8343900" cy="5519737"/>
            <a:chOff x="230" y="603"/>
            <a:chExt cx="5256" cy="3477"/>
          </a:xfrm>
        </p:grpSpPr>
        <p:grpSp>
          <p:nvGrpSpPr>
            <p:cNvPr id="343045" name="Group 5">
              <a:extLst>
                <a:ext uri="{FF2B5EF4-FFF2-40B4-BE49-F238E27FC236}">
                  <a16:creationId xmlns:a16="http://schemas.microsoft.com/office/drawing/2014/main" id="{B96E89C7-26B0-364E-A60C-451D3DE7E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" y="603"/>
              <a:ext cx="5256" cy="3477"/>
              <a:chOff x="230" y="603"/>
              <a:chExt cx="5256" cy="3477"/>
            </a:xfrm>
          </p:grpSpPr>
          <p:grpSp>
            <p:nvGrpSpPr>
              <p:cNvPr id="343046" name="Group 6">
                <a:extLst>
                  <a:ext uri="{FF2B5EF4-FFF2-40B4-BE49-F238E27FC236}">
                    <a16:creationId xmlns:a16="http://schemas.microsoft.com/office/drawing/2014/main" id="{3FC91C54-ABA0-8D41-8FA4-C667B6AA0E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" y="603"/>
                <a:ext cx="5256" cy="3477"/>
                <a:chOff x="230" y="603"/>
                <a:chExt cx="5256" cy="3477"/>
              </a:xfrm>
            </p:grpSpPr>
            <p:grpSp>
              <p:nvGrpSpPr>
                <p:cNvPr id="343047" name="Group 7">
                  <a:extLst>
                    <a:ext uri="{FF2B5EF4-FFF2-40B4-BE49-F238E27FC236}">
                      <a16:creationId xmlns:a16="http://schemas.microsoft.com/office/drawing/2014/main" id="{02D906E3-D095-654C-BE90-437AC9EA87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325"/>
                  <a:ext cx="769" cy="442"/>
                  <a:chOff x="816" y="1190"/>
                  <a:chExt cx="769" cy="442"/>
                </a:xfrm>
              </p:grpSpPr>
              <p:sp>
                <p:nvSpPr>
                  <p:cNvPr id="343048" name="Text Box 8">
                    <a:extLst>
                      <a:ext uri="{FF2B5EF4-FFF2-40B4-BE49-F238E27FC236}">
                        <a16:creationId xmlns:a16="http://schemas.microsoft.com/office/drawing/2014/main" id="{F5355612-2FD0-1F47-9FD2-778FF08D79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4" y="1190"/>
                    <a:ext cx="760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内部总线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缓冲器</a:t>
                    </a:r>
                  </a:p>
                </p:txBody>
              </p:sp>
              <p:sp>
                <p:nvSpPr>
                  <p:cNvPr id="343049" name="Rectangle 9">
                    <a:extLst>
                      <a:ext uri="{FF2B5EF4-FFF2-40B4-BE49-F238E27FC236}">
                        <a16:creationId xmlns:a16="http://schemas.microsoft.com/office/drawing/2014/main" id="{26B6A412-C27A-0A42-88E8-2A29148AA5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200"/>
                    <a:ext cx="769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3050" name="Group 10">
                  <a:extLst>
                    <a:ext uri="{FF2B5EF4-FFF2-40B4-BE49-F238E27FC236}">
                      <a16:creationId xmlns:a16="http://schemas.microsoft.com/office/drawing/2014/main" id="{53D4B661-DA76-2A4F-B642-A2F7937AE9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2279"/>
                  <a:ext cx="769" cy="442"/>
                  <a:chOff x="816" y="1766"/>
                  <a:chExt cx="769" cy="442"/>
                </a:xfrm>
              </p:grpSpPr>
              <p:sp>
                <p:nvSpPr>
                  <p:cNvPr id="343051" name="Text Box 11">
                    <a:extLst>
                      <a:ext uri="{FF2B5EF4-FFF2-40B4-BE49-F238E27FC236}">
                        <a16:creationId xmlns:a16="http://schemas.microsoft.com/office/drawing/2014/main" id="{FC4C7978-3DA6-6E43-AA95-CE018640F6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6" y="1766"/>
                    <a:ext cx="562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读 / 写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逻   辑</a:t>
                    </a:r>
                  </a:p>
                </p:txBody>
              </p:sp>
              <p:sp>
                <p:nvSpPr>
                  <p:cNvPr id="343052" name="Rectangle 12">
                    <a:extLst>
                      <a:ext uri="{FF2B5EF4-FFF2-40B4-BE49-F238E27FC236}">
                        <a16:creationId xmlns:a16="http://schemas.microsoft.com/office/drawing/2014/main" id="{E365B7F9-E7F6-7C44-BE9E-A3C180163E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776"/>
                    <a:ext cx="769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3053" name="Group 13">
                  <a:extLst>
                    <a:ext uri="{FF2B5EF4-FFF2-40B4-BE49-F238E27FC236}">
                      <a16:creationId xmlns:a16="http://schemas.microsoft.com/office/drawing/2014/main" id="{FA848C15-8C75-F045-A6BC-6980CD7DFB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3291"/>
                  <a:ext cx="804" cy="442"/>
                  <a:chOff x="902" y="2638"/>
                  <a:chExt cx="804" cy="442"/>
                </a:xfrm>
              </p:grpSpPr>
              <p:sp>
                <p:nvSpPr>
                  <p:cNvPr id="343054" name="Text Box 14">
                    <a:extLst>
                      <a:ext uri="{FF2B5EF4-FFF2-40B4-BE49-F238E27FC236}">
                        <a16:creationId xmlns:a16="http://schemas.microsoft.com/office/drawing/2014/main" id="{0DF26524-99EF-CD43-A7C4-65E65007B1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2" y="2638"/>
                    <a:ext cx="804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级联缓冲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器/比较器</a:t>
                    </a:r>
                  </a:p>
                </p:txBody>
              </p:sp>
              <p:sp>
                <p:nvSpPr>
                  <p:cNvPr id="343055" name="Rectangle 15">
                    <a:extLst>
                      <a:ext uri="{FF2B5EF4-FFF2-40B4-BE49-F238E27FC236}">
                        <a16:creationId xmlns:a16="http://schemas.microsoft.com/office/drawing/2014/main" id="{07CACCA9-7879-9B48-B393-56B4C04B4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640"/>
                    <a:ext cx="768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3056" name="Group 16">
                  <a:extLst>
                    <a:ext uri="{FF2B5EF4-FFF2-40B4-BE49-F238E27FC236}">
                      <a16:creationId xmlns:a16="http://schemas.microsoft.com/office/drawing/2014/main" id="{F13077A3-8A9C-7B4F-8908-31F72345EC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24" y="1997"/>
                  <a:ext cx="599" cy="1344"/>
                  <a:chOff x="2822" y="1344"/>
                  <a:chExt cx="599" cy="1344"/>
                </a:xfrm>
              </p:grpSpPr>
              <p:sp>
                <p:nvSpPr>
                  <p:cNvPr id="343057" name="Text Box 17">
                    <a:extLst>
                      <a:ext uri="{FF2B5EF4-FFF2-40B4-BE49-F238E27FC236}">
                        <a16:creationId xmlns:a16="http://schemas.microsoft.com/office/drawing/2014/main" id="{B28D329A-D2CF-BF44-834F-82BE47400C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22" y="1478"/>
                    <a:ext cx="599" cy="10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优先权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判别器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( </a:t>
                    </a:r>
                    <a:r>
                      <a:rPr kumimoji="1" lang="en-US" altLang="zh-CN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PR )</a:t>
                    </a:r>
                  </a:p>
                </p:txBody>
              </p:sp>
              <p:sp>
                <p:nvSpPr>
                  <p:cNvPr id="343058" name="Rectangle 18">
                    <a:extLst>
                      <a:ext uri="{FF2B5EF4-FFF2-40B4-BE49-F238E27FC236}">
                        <a16:creationId xmlns:a16="http://schemas.microsoft.com/office/drawing/2014/main" id="{73B2A2E3-0B24-6642-AE2A-FAC9F363F9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344"/>
                    <a:ext cx="576" cy="134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3059" name="Group 19">
                  <a:extLst>
                    <a:ext uri="{FF2B5EF4-FFF2-40B4-BE49-F238E27FC236}">
                      <a16:creationId xmlns:a16="http://schemas.microsoft.com/office/drawing/2014/main" id="{1329BDBD-91F8-5A47-A3B8-B044E053B4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0" y="1997"/>
                  <a:ext cx="576" cy="1344"/>
                  <a:chOff x="2064" y="1344"/>
                  <a:chExt cx="576" cy="1344"/>
                </a:xfrm>
              </p:grpSpPr>
              <p:sp>
                <p:nvSpPr>
                  <p:cNvPr id="343060" name="Text Box 20">
                    <a:extLst>
                      <a:ext uri="{FF2B5EF4-FFF2-40B4-BE49-F238E27FC236}">
                        <a16:creationId xmlns:a16="http://schemas.microsoft.com/office/drawing/2014/main" id="{69EED9DA-372E-CA42-98AD-205D51613A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2" y="1489"/>
                    <a:ext cx="489" cy="10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中断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服务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寄存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器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(ISR)</a:t>
                    </a:r>
                  </a:p>
                </p:txBody>
              </p:sp>
              <p:sp>
                <p:nvSpPr>
                  <p:cNvPr id="343061" name="Rectangle 21">
                    <a:extLst>
                      <a:ext uri="{FF2B5EF4-FFF2-40B4-BE49-F238E27FC236}">
                        <a16:creationId xmlns:a16="http://schemas.microsoft.com/office/drawing/2014/main" id="{3EF4C2B9-552B-F349-972A-AF9C7C9CC1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344"/>
                    <a:ext cx="576" cy="134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3062" name="Group 22">
                  <a:extLst>
                    <a:ext uri="{FF2B5EF4-FFF2-40B4-BE49-F238E27FC236}">
                      <a16:creationId xmlns:a16="http://schemas.microsoft.com/office/drawing/2014/main" id="{95039C17-593B-D745-9012-1E13964DC4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72" y="1997"/>
                  <a:ext cx="576" cy="1344"/>
                  <a:chOff x="3552" y="1344"/>
                  <a:chExt cx="576" cy="1344"/>
                </a:xfrm>
              </p:grpSpPr>
              <p:sp>
                <p:nvSpPr>
                  <p:cNvPr id="343063" name="Text Box 23">
                    <a:extLst>
                      <a:ext uri="{FF2B5EF4-FFF2-40B4-BE49-F238E27FC236}">
                        <a16:creationId xmlns:a16="http://schemas.microsoft.com/office/drawing/2014/main" id="{413CCFD2-1358-1745-8B68-295C08EC86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64" y="1489"/>
                    <a:ext cx="516" cy="10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zh-CN" altLang="en-US" sz="8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中断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zh-CN" altLang="en-US" sz="8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请求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zh-CN" altLang="en-US" sz="8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寄存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zh-CN" altLang="en-US" sz="8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器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</a:t>
                    </a:r>
                    <a:r>
                      <a:rPr kumimoji="1" lang="en-US" altLang="zh-CN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IRR)</a:t>
                    </a:r>
                  </a:p>
                </p:txBody>
              </p:sp>
              <p:sp>
                <p:nvSpPr>
                  <p:cNvPr id="343064" name="Rectangle 24">
                    <a:extLst>
                      <a:ext uri="{FF2B5EF4-FFF2-40B4-BE49-F238E27FC236}">
                        <a16:creationId xmlns:a16="http://schemas.microsoft.com/office/drawing/2014/main" id="{D28722EB-89CB-EC4A-BED8-79E6D5C39A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576" cy="134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3065" name="Group 25">
                  <a:extLst>
                    <a:ext uri="{FF2B5EF4-FFF2-40B4-BE49-F238E27FC236}">
                      <a16:creationId xmlns:a16="http://schemas.microsoft.com/office/drawing/2014/main" id="{33157B1E-C4AC-0347-9593-F3E2B3BCF1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0" y="3533"/>
                  <a:ext cx="2448" cy="480"/>
                  <a:chOff x="2064" y="2880"/>
                  <a:chExt cx="2448" cy="480"/>
                </a:xfrm>
              </p:grpSpPr>
              <p:sp>
                <p:nvSpPr>
                  <p:cNvPr id="343066" name="Text Box 26">
                    <a:extLst>
                      <a:ext uri="{FF2B5EF4-FFF2-40B4-BE49-F238E27FC236}">
                        <a16:creationId xmlns:a16="http://schemas.microsoft.com/office/drawing/2014/main" id="{999BDAAF-451A-E742-BEF2-D5E0A10917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93" y="2918"/>
                    <a:ext cx="1243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中断屏蔽寄存器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   （</a:t>
                    </a:r>
                    <a:r>
                      <a:rPr kumimoji="1" lang="en-US" altLang="zh-CN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IMR）</a:t>
                    </a:r>
                  </a:p>
                </p:txBody>
              </p:sp>
              <p:sp>
                <p:nvSpPr>
                  <p:cNvPr id="343067" name="Rectangle 27">
                    <a:extLst>
                      <a:ext uri="{FF2B5EF4-FFF2-40B4-BE49-F238E27FC236}">
                        <a16:creationId xmlns:a16="http://schemas.microsoft.com/office/drawing/2014/main" id="{7DDBCF85-FA7C-454B-9068-3EE1EA18F0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880"/>
                    <a:ext cx="2448" cy="48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43068" name="Rectangle 28">
                  <a:extLst>
                    <a:ext uri="{FF2B5EF4-FFF2-40B4-BE49-F238E27FC236}">
                      <a16:creationId xmlns:a16="http://schemas.microsoft.com/office/drawing/2014/main" id="{6E769B1C-BE60-E14A-8529-3D396207E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941"/>
                  <a:ext cx="96" cy="30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69" name="Rectangle 29">
                  <a:extLst>
                    <a:ext uri="{FF2B5EF4-FFF2-40B4-BE49-F238E27FC236}">
                      <a16:creationId xmlns:a16="http://schemas.microsoft.com/office/drawing/2014/main" id="{87B20792-03EF-5040-A10B-CC6362F37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709"/>
                  <a:ext cx="2736" cy="9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70" name="AutoShape 30">
                  <a:extLst>
                    <a:ext uri="{FF2B5EF4-FFF2-40B4-BE49-F238E27FC236}">
                      <a16:creationId xmlns:a16="http://schemas.microsoft.com/office/drawing/2014/main" id="{F7C0DC4D-AE17-7A48-81C9-9D94D653AB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805"/>
                  <a:ext cx="144" cy="192"/>
                </a:xfrm>
                <a:prstGeom prst="upArrow">
                  <a:avLst>
                    <a:gd name="adj1" fmla="val 50000"/>
                    <a:gd name="adj2" fmla="val 33333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71" name="AutoShape 31">
                  <a:extLst>
                    <a:ext uri="{FF2B5EF4-FFF2-40B4-BE49-F238E27FC236}">
                      <a16:creationId xmlns:a16="http://schemas.microsoft.com/office/drawing/2014/main" id="{B78C314A-AD4C-2C45-B2B2-FC0BB57DFF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805"/>
                  <a:ext cx="144" cy="192"/>
                </a:xfrm>
                <a:prstGeom prst="upArrow">
                  <a:avLst>
                    <a:gd name="adj1" fmla="val 50000"/>
                    <a:gd name="adj2" fmla="val 33333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72" name="Line 32">
                  <a:extLst>
                    <a:ext uri="{FF2B5EF4-FFF2-40B4-BE49-F238E27FC236}">
                      <a16:creationId xmlns:a16="http://schemas.microsoft.com/office/drawing/2014/main" id="{1954B099-5282-F84C-BDB5-41CCCC750A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80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73" name="Line 33">
                  <a:extLst>
                    <a:ext uri="{FF2B5EF4-FFF2-40B4-BE49-F238E27FC236}">
                      <a16:creationId xmlns:a16="http://schemas.microsoft.com/office/drawing/2014/main" id="{88E999D1-B5CE-EC4C-9D3F-BE8FB5EEA8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180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74" name="Line 34">
                  <a:extLst>
                    <a:ext uri="{FF2B5EF4-FFF2-40B4-BE49-F238E27FC236}">
                      <a16:creationId xmlns:a16="http://schemas.microsoft.com/office/drawing/2014/main" id="{A50C4D54-5DF6-0346-930C-0EDA4C22E4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80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75" name="AutoShape 35">
                  <a:extLst>
                    <a:ext uri="{FF2B5EF4-FFF2-40B4-BE49-F238E27FC236}">
                      <a16:creationId xmlns:a16="http://schemas.microsoft.com/office/drawing/2014/main" id="{3EA2D137-768E-BD4B-A010-8E68D76EA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3725"/>
                  <a:ext cx="240" cy="144"/>
                </a:xfrm>
                <a:prstGeom prst="leftRightArrow">
                  <a:avLst>
                    <a:gd name="adj1" fmla="val 50000"/>
                    <a:gd name="adj2" fmla="val 33333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76" name="AutoShape 36">
                  <a:extLst>
                    <a:ext uri="{FF2B5EF4-FFF2-40B4-BE49-F238E27FC236}">
                      <a16:creationId xmlns:a16="http://schemas.microsoft.com/office/drawing/2014/main" id="{517F34CF-23BB-0549-88E2-0E1C612175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479"/>
                  <a:ext cx="288" cy="144"/>
                </a:xfrm>
                <a:prstGeom prst="leftRightArrow">
                  <a:avLst>
                    <a:gd name="adj1" fmla="val 50000"/>
                    <a:gd name="adj2" fmla="val 4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77" name="Freeform 37">
                  <a:extLst>
                    <a:ext uri="{FF2B5EF4-FFF2-40B4-BE49-F238E27FC236}">
                      <a16:creationId xmlns:a16="http://schemas.microsoft.com/office/drawing/2014/main" id="{5643BC08-CDE7-FD42-9354-8A80312EF0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189"/>
                  <a:ext cx="288" cy="1296"/>
                </a:xfrm>
                <a:custGeom>
                  <a:avLst/>
                  <a:gdLst>
                    <a:gd name="T0" fmla="*/ 288 w 288"/>
                    <a:gd name="T1" fmla="*/ 0 h 1296"/>
                    <a:gd name="T2" fmla="*/ 192 w 288"/>
                    <a:gd name="T3" fmla="*/ 0 h 1296"/>
                    <a:gd name="T4" fmla="*/ 192 w 288"/>
                    <a:gd name="T5" fmla="*/ 1296 h 1296"/>
                    <a:gd name="T6" fmla="*/ 0 w 288"/>
                    <a:gd name="T7" fmla="*/ 1296 h 1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8" h="1296">
                      <a:moveTo>
                        <a:pt x="288" y="0"/>
                      </a:moveTo>
                      <a:lnTo>
                        <a:pt x="192" y="0"/>
                      </a:lnTo>
                      <a:lnTo>
                        <a:pt x="192" y="1296"/>
                      </a:lnTo>
                      <a:lnTo>
                        <a:pt x="0" y="129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78" name="Line 38">
                  <a:extLst>
                    <a:ext uri="{FF2B5EF4-FFF2-40B4-BE49-F238E27FC236}">
                      <a16:creationId xmlns:a16="http://schemas.microsoft.com/office/drawing/2014/main" id="{9F310850-ADD4-C34A-866E-840119E6B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6" y="247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43079" name="Group 39">
                  <a:extLst>
                    <a:ext uri="{FF2B5EF4-FFF2-40B4-BE49-F238E27FC236}">
                      <a16:creationId xmlns:a16="http://schemas.microsoft.com/office/drawing/2014/main" id="{4CA9252D-5399-6647-9977-3607ACD723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92" y="1181"/>
                  <a:ext cx="1968" cy="336"/>
                  <a:chOff x="2256" y="1056"/>
                  <a:chExt cx="1968" cy="336"/>
                </a:xfrm>
              </p:grpSpPr>
              <p:sp>
                <p:nvSpPr>
                  <p:cNvPr id="343080" name="Text Box 40">
                    <a:extLst>
                      <a:ext uri="{FF2B5EF4-FFF2-40B4-BE49-F238E27FC236}">
                        <a16:creationId xmlns:a16="http://schemas.microsoft.com/office/drawing/2014/main" id="{F055B675-9230-644C-BB9A-697E5859A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8" y="1102"/>
                    <a:ext cx="76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控制逻辑</a:t>
                    </a:r>
                  </a:p>
                </p:txBody>
              </p:sp>
              <p:sp>
                <p:nvSpPr>
                  <p:cNvPr id="343081" name="Rectangle 41">
                    <a:extLst>
                      <a:ext uri="{FF2B5EF4-FFF2-40B4-BE49-F238E27FC236}">
                        <a16:creationId xmlns:a16="http://schemas.microsoft.com/office/drawing/2014/main" id="{19817EDD-EC80-F242-BC6A-A129A08160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056"/>
                    <a:ext cx="196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43082" name="Line 42">
                  <a:extLst>
                    <a:ext uri="{FF2B5EF4-FFF2-40B4-BE49-F238E27FC236}">
                      <a16:creationId xmlns:a16="http://schemas.microsoft.com/office/drawing/2014/main" id="{19A67665-8FCE-F843-B03E-4C0B71C4B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4416" y="1517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83" name="Line 43">
                  <a:extLst>
                    <a:ext uri="{FF2B5EF4-FFF2-40B4-BE49-F238E27FC236}">
                      <a16:creationId xmlns:a16="http://schemas.microsoft.com/office/drawing/2014/main" id="{C750AEF9-D255-A54B-84ED-CB1887F00B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600" y="1517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84" name="Line 44">
                  <a:extLst>
                    <a:ext uri="{FF2B5EF4-FFF2-40B4-BE49-F238E27FC236}">
                      <a16:creationId xmlns:a16="http://schemas.microsoft.com/office/drawing/2014/main" id="{A6A9D034-7AE7-194E-8483-37C971CD7D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2880" y="1517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85" name="Line 45">
                  <a:extLst>
                    <a:ext uri="{FF2B5EF4-FFF2-40B4-BE49-F238E27FC236}">
                      <a16:creationId xmlns:a16="http://schemas.microsoft.com/office/drawing/2014/main" id="{BDB55268-AE0E-A74E-B799-E1AE55EE7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4224" y="989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86" name="Text Box 46">
                  <a:extLst>
                    <a:ext uri="{FF2B5EF4-FFF2-40B4-BE49-F238E27FC236}">
                      <a16:creationId xmlns:a16="http://schemas.microsoft.com/office/drawing/2014/main" id="{30BBED53-6AD2-AF4C-98F5-C287F650F9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758"/>
                  <a:ext cx="40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INT</a:t>
                  </a:r>
                </a:p>
              </p:txBody>
            </p:sp>
            <p:sp>
              <p:nvSpPr>
                <p:cNvPr id="343087" name="Line 47">
                  <a:extLst>
                    <a:ext uri="{FF2B5EF4-FFF2-40B4-BE49-F238E27FC236}">
                      <a16:creationId xmlns:a16="http://schemas.microsoft.com/office/drawing/2014/main" id="{87D35369-41D2-394E-BDB6-85DC9270C2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38" y="9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88" name="Oval 48">
                  <a:extLst>
                    <a:ext uri="{FF2B5EF4-FFF2-40B4-BE49-F238E27FC236}">
                      <a16:creationId xmlns:a16="http://schemas.microsoft.com/office/drawing/2014/main" id="{78CE83CE-3CB0-9C4F-B36C-7873429C75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133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43089" name="Group 49">
                  <a:extLst>
                    <a:ext uri="{FF2B5EF4-FFF2-40B4-BE49-F238E27FC236}">
                      <a16:creationId xmlns:a16="http://schemas.microsoft.com/office/drawing/2014/main" id="{DC512CAF-95F7-2549-95FC-C028346EE9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74" y="710"/>
                  <a:ext cx="517" cy="250"/>
                  <a:chOff x="2438" y="585"/>
                  <a:chExt cx="517" cy="250"/>
                </a:xfrm>
              </p:grpSpPr>
              <p:sp>
                <p:nvSpPr>
                  <p:cNvPr id="343090" name="Text Box 50">
                    <a:extLst>
                      <a:ext uri="{FF2B5EF4-FFF2-40B4-BE49-F238E27FC236}">
                        <a16:creationId xmlns:a16="http://schemas.microsoft.com/office/drawing/2014/main" id="{55773C84-F510-A14D-AAB5-41666203A9E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8" y="585"/>
                    <a:ext cx="51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INTA</a:t>
                    </a:r>
                  </a:p>
                </p:txBody>
              </p:sp>
              <p:sp>
                <p:nvSpPr>
                  <p:cNvPr id="343091" name="Line 51">
                    <a:extLst>
                      <a:ext uri="{FF2B5EF4-FFF2-40B4-BE49-F238E27FC236}">
                        <a16:creationId xmlns:a16="http://schemas.microsoft.com/office/drawing/2014/main" id="{54B7B0EA-9F69-494A-AD4A-EA6C8B9C08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624"/>
                    <a:ext cx="3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43092" name="AutoShape 52">
                  <a:extLst>
                    <a:ext uri="{FF2B5EF4-FFF2-40B4-BE49-F238E27FC236}">
                      <a16:creationId xmlns:a16="http://schemas.microsoft.com/office/drawing/2014/main" id="{0D776252-F7ED-6044-8E34-67940CEA0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479"/>
                  <a:ext cx="288" cy="144"/>
                </a:xfrm>
                <a:prstGeom prst="leftRightArrow">
                  <a:avLst>
                    <a:gd name="adj1" fmla="val 50000"/>
                    <a:gd name="adj2" fmla="val 4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93" name="Oval 53">
                  <a:extLst>
                    <a:ext uri="{FF2B5EF4-FFF2-40B4-BE49-F238E27FC236}">
                      <a16:creationId xmlns:a16="http://schemas.microsoft.com/office/drawing/2014/main" id="{438E0403-184C-114F-87E7-4CB1CBBE3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333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94" name="Oval 54">
                  <a:extLst>
                    <a:ext uri="{FF2B5EF4-FFF2-40B4-BE49-F238E27FC236}">
                      <a16:creationId xmlns:a16="http://schemas.microsoft.com/office/drawing/2014/main" id="{876AFE85-D47B-B54E-AE25-F2D47C69D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477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95" name="Line 55">
                  <a:extLst>
                    <a:ext uri="{FF2B5EF4-FFF2-40B4-BE49-F238E27FC236}">
                      <a16:creationId xmlns:a16="http://schemas.microsoft.com/office/drawing/2014/main" id="{57CF79D4-5003-5F47-B0AE-1FE78E8D4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235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96" name="Line 56">
                  <a:extLst>
                    <a:ext uri="{FF2B5EF4-FFF2-40B4-BE49-F238E27FC236}">
                      <a16:creationId xmlns:a16="http://schemas.microsoft.com/office/drawing/2014/main" id="{1E821B70-9D57-6B49-9474-7596E6E668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250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97" name="Line 57">
                  <a:extLst>
                    <a:ext uri="{FF2B5EF4-FFF2-40B4-BE49-F238E27FC236}">
                      <a16:creationId xmlns:a16="http://schemas.microsoft.com/office/drawing/2014/main" id="{076A37E8-0286-C844-8DC9-8A6F97401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2621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98" name="Line 58">
                  <a:extLst>
                    <a:ext uri="{FF2B5EF4-FFF2-40B4-BE49-F238E27FC236}">
                      <a16:creationId xmlns:a16="http://schemas.microsoft.com/office/drawing/2014/main" id="{455EEAE9-0976-ED4D-A8F0-BBF1BCDE8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341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099" name="Line 59">
                  <a:extLst>
                    <a:ext uri="{FF2B5EF4-FFF2-40B4-BE49-F238E27FC236}">
                      <a16:creationId xmlns:a16="http://schemas.microsoft.com/office/drawing/2014/main" id="{7AEDB5E4-0D09-164D-95B9-87E2B98ABB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485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00" name="Line 60">
                  <a:extLst>
                    <a:ext uri="{FF2B5EF4-FFF2-40B4-BE49-F238E27FC236}">
                      <a16:creationId xmlns:a16="http://schemas.microsoft.com/office/drawing/2014/main" id="{410DF149-E238-E94F-BAB8-8AFC193B8A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629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01" name="Oval 61">
                  <a:extLst>
                    <a:ext uri="{FF2B5EF4-FFF2-40B4-BE49-F238E27FC236}">
                      <a16:creationId xmlns:a16="http://schemas.microsoft.com/office/drawing/2014/main" id="{FAE2A325-4FDF-A44B-8C5F-82B4D7030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725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02" name="Freeform 62">
                  <a:extLst>
                    <a:ext uri="{FF2B5EF4-FFF2-40B4-BE49-F238E27FC236}">
                      <a16:creationId xmlns:a16="http://schemas.microsoft.com/office/drawing/2014/main" id="{6408FB34-3E14-C845-B814-DF2BA528F0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" y="3773"/>
                  <a:ext cx="607" cy="192"/>
                </a:xfrm>
                <a:custGeom>
                  <a:avLst/>
                  <a:gdLst>
                    <a:gd name="T0" fmla="*/ 480 w 480"/>
                    <a:gd name="T1" fmla="*/ 0 h 192"/>
                    <a:gd name="T2" fmla="*/ 480 w 480"/>
                    <a:gd name="T3" fmla="*/ 192 h 192"/>
                    <a:gd name="T4" fmla="*/ 0 w 480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192">
                      <a:moveTo>
                        <a:pt x="480" y="0"/>
                      </a:moveTo>
                      <a:lnTo>
                        <a:pt x="480" y="192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03" name="Text Box 63">
                  <a:extLst>
                    <a:ext uri="{FF2B5EF4-FFF2-40B4-BE49-F238E27FC236}">
                      <a16:creationId xmlns:a16="http://schemas.microsoft.com/office/drawing/2014/main" id="{B5E66CBC-539F-6C4B-AEED-9EF11029AD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" y="1440"/>
                  <a:ext cx="54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~D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343104" name="Text Box 64">
                  <a:extLst>
                    <a:ext uri="{FF2B5EF4-FFF2-40B4-BE49-F238E27FC236}">
                      <a16:creationId xmlns:a16="http://schemas.microsoft.com/office/drawing/2014/main" id="{3A7E369A-65B2-5746-B907-C4993FA6B6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2534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grpSp>
              <p:nvGrpSpPr>
                <p:cNvPr id="343105" name="Group 65">
                  <a:extLst>
                    <a:ext uri="{FF2B5EF4-FFF2-40B4-BE49-F238E27FC236}">
                      <a16:creationId xmlns:a16="http://schemas.microsoft.com/office/drawing/2014/main" id="{6841CEE0-189C-BF4E-972A-C50125633E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2189"/>
                  <a:ext cx="348" cy="250"/>
                  <a:chOff x="432" y="2064"/>
                  <a:chExt cx="348" cy="250"/>
                </a:xfrm>
              </p:grpSpPr>
              <p:sp>
                <p:nvSpPr>
                  <p:cNvPr id="343106" name="Text Box 66">
                    <a:extLst>
                      <a:ext uri="{FF2B5EF4-FFF2-40B4-BE49-F238E27FC236}">
                        <a16:creationId xmlns:a16="http://schemas.microsoft.com/office/drawing/2014/main" id="{6D3C81F3-348D-D743-964A-08F680AAE8D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064"/>
                    <a:ext cx="34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RD</a:t>
                    </a:r>
                  </a:p>
                </p:txBody>
              </p:sp>
              <p:sp>
                <p:nvSpPr>
                  <p:cNvPr id="343107" name="Line 67">
                    <a:extLst>
                      <a:ext uri="{FF2B5EF4-FFF2-40B4-BE49-F238E27FC236}">
                        <a16:creationId xmlns:a16="http://schemas.microsoft.com/office/drawing/2014/main" id="{54026D13-A2C5-544A-97A6-A943292CE7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" y="2112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3108" name="Group 68">
                  <a:extLst>
                    <a:ext uri="{FF2B5EF4-FFF2-40B4-BE49-F238E27FC236}">
                      <a16:creationId xmlns:a16="http://schemas.microsoft.com/office/drawing/2014/main" id="{4D10FDE5-10DD-AE48-BEAA-8F71E3514F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2381"/>
                  <a:ext cx="392" cy="250"/>
                  <a:chOff x="384" y="2256"/>
                  <a:chExt cx="392" cy="250"/>
                </a:xfrm>
              </p:grpSpPr>
              <p:sp>
                <p:nvSpPr>
                  <p:cNvPr id="343109" name="Text Box 69">
                    <a:extLst>
                      <a:ext uri="{FF2B5EF4-FFF2-40B4-BE49-F238E27FC236}">
                        <a16:creationId xmlns:a16="http://schemas.microsoft.com/office/drawing/2014/main" id="{C83F6208-5851-244C-9893-1F8534933C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2256"/>
                    <a:ext cx="3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WR</a:t>
                    </a:r>
                  </a:p>
                </p:txBody>
              </p:sp>
              <p:sp>
                <p:nvSpPr>
                  <p:cNvPr id="343110" name="Line 70">
                    <a:extLst>
                      <a:ext uri="{FF2B5EF4-FFF2-40B4-BE49-F238E27FC236}">
                        <a16:creationId xmlns:a16="http://schemas.microsoft.com/office/drawing/2014/main" id="{C0798EAB-8F90-6942-A265-F2B352CB39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" y="230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43111" name="Oval 71">
                  <a:extLst>
                    <a:ext uri="{FF2B5EF4-FFF2-40B4-BE49-F238E27FC236}">
                      <a16:creationId xmlns:a16="http://schemas.microsoft.com/office/drawing/2014/main" id="{6AA4146B-094B-CA4A-8995-939693343D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1" y="2717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12" name="Freeform 72">
                  <a:extLst>
                    <a:ext uri="{FF2B5EF4-FFF2-40B4-BE49-F238E27FC236}">
                      <a16:creationId xmlns:a16="http://schemas.microsoft.com/office/drawing/2014/main" id="{45420F94-094F-9149-AD2E-C6F6A2CD2A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2765"/>
                  <a:ext cx="480" cy="96"/>
                </a:xfrm>
                <a:custGeom>
                  <a:avLst/>
                  <a:gdLst>
                    <a:gd name="T0" fmla="*/ 480 w 480"/>
                    <a:gd name="T1" fmla="*/ 0 h 192"/>
                    <a:gd name="T2" fmla="*/ 480 w 480"/>
                    <a:gd name="T3" fmla="*/ 192 h 192"/>
                    <a:gd name="T4" fmla="*/ 0 w 480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192">
                      <a:moveTo>
                        <a:pt x="480" y="0"/>
                      </a:moveTo>
                      <a:lnTo>
                        <a:pt x="480" y="192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13" name="Line 73">
                  <a:extLst>
                    <a:ext uri="{FF2B5EF4-FFF2-40B4-BE49-F238E27FC236}">
                      <a16:creationId xmlns:a16="http://schemas.microsoft.com/office/drawing/2014/main" id="{B6EE37F3-2D0C-354C-B12C-C3A62D922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861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43114" name="Group 74">
                  <a:extLst>
                    <a:ext uri="{FF2B5EF4-FFF2-40B4-BE49-F238E27FC236}">
                      <a16:creationId xmlns:a16="http://schemas.microsoft.com/office/drawing/2014/main" id="{73CBC4CA-83F8-C24F-957F-EC232F79C1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2755"/>
                  <a:ext cx="321" cy="250"/>
                  <a:chOff x="432" y="2630"/>
                  <a:chExt cx="321" cy="250"/>
                </a:xfrm>
              </p:grpSpPr>
              <p:sp>
                <p:nvSpPr>
                  <p:cNvPr id="343115" name="Text Box 75">
                    <a:extLst>
                      <a:ext uri="{FF2B5EF4-FFF2-40B4-BE49-F238E27FC236}">
                        <a16:creationId xmlns:a16="http://schemas.microsoft.com/office/drawing/2014/main" id="{F5F6A4A3-47C8-7F48-B144-E3F48681CE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630"/>
                    <a:ext cx="321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CS</a:t>
                    </a:r>
                  </a:p>
                </p:txBody>
              </p:sp>
              <p:sp>
                <p:nvSpPr>
                  <p:cNvPr id="343116" name="Line 76">
                    <a:extLst>
                      <a:ext uri="{FF2B5EF4-FFF2-40B4-BE49-F238E27FC236}">
                        <a16:creationId xmlns:a16="http://schemas.microsoft.com/office/drawing/2014/main" id="{D7518254-FB35-1F44-BCF2-6811AAB4ED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" y="268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43117" name="Text Box 77">
                  <a:extLst>
                    <a:ext uri="{FF2B5EF4-FFF2-40B4-BE49-F238E27FC236}">
                      <a16:creationId xmlns:a16="http://schemas.microsoft.com/office/drawing/2014/main" id="{71613136-264F-D347-AD6A-59CD19450B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3139"/>
                  <a:ext cx="4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CAS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343118" name="Text Box 78">
                  <a:extLst>
                    <a:ext uri="{FF2B5EF4-FFF2-40B4-BE49-F238E27FC236}">
                      <a16:creationId xmlns:a16="http://schemas.microsoft.com/office/drawing/2014/main" id="{C601C479-8FDC-C240-8E36-E6878F5C7B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3331"/>
                  <a:ext cx="4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CAS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43119" name="Text Box 79">
                  <a:extLst>
                    <a:ext uri="{FF2B5EF4-FFF2-40B4-BE49-F238E27FC236}">
                      <a16:creationId xmlns:a16="http://schemas.microsoft.com/office/drawing/2014/main" id="{770645A6-AED4-6041-847D-D6DC697ACA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3523"/>
                  <a:ext cx="4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CAS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43120" name="Text Box 80">
                  <a:extLst>
                    <a:ext uri="{FF2B5EF4-FFF2-40B4-BE49-F238E27FC236}">
                      <a16:creationId xmlns:a16="http://schemas.microsoft.com/office/drawing/2014/main" id="{FA811E8D-3877-EF4A-8345-CBFBF17F2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" y="3830"/>
                  <a:ext cx="57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SP/EN</a:t>
                  </a:r>
                </a:p>
              </p:txBody>
            </p:sp>
            <p:sp>
              <p:nvSpPr>
                <p:cNvPr id="343121" name="Line 81">
                  <a:extLst>
                    <a:ext uri="{FF2B5EF4-FFF2-40B4-BE49-F238E27FC236}">
                      <a16:creationId xmlns:a16="http://schemas.microsoft.com/office/drawing/2014/main" id="{5C6B2BDA-DC0C-304E-9144-DD2C41A3F0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3869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22" name="Line 82">
                  <a:extLst>
                    <a:ext uri="{FF2B5EF4-FFF2-40B4-BE49-F238E27FC236}">
                      <a16:creationId xmlns:a16="http://schemas.microsoft.com/office/drawing/2014/main" id="{F19652A4-046E-514C-9C21-4C3AC4658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3869"/>
                  <a:ext cx="2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23" name="Line 83">
                  <a:extLst>
                    <a:ext uri="{FF2B5EF4-FFF2-40B4-BE49-F238E27FC236}">
                      <a16:creationId xmlns:a16="http://schemas.microsoft.com/office/drawing/2014/main" id="{091455FE-C269-8545-B388-A72F061BC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40" y="33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24" name="Line 84">
                  <a:extLst>
                    <a:ext uri="{FF2B5EF4-FFF2-40B4-BE49-F238E27FC236}">
                      <a16:creationId xmlns:a16="http://schemas.microsoft.com/office/drawing/2014/main" id="{12DBEF13-5A7E-DE47-B4E0-D0F086BB4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33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25" name="Line 85">
                  <a:extLst>
                    <a:ext uri="{FF2B5EF4-FFF2-40B4-BE49-F238E27FC236}">
                      <a16:creationId xmlns:a16="http://schemas.microsoft.com/office/drawing/2014/main" id="{4181A1C5-0F57-3545-AFE4-58CB936210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60" y="33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26" name="Line 86">
                  <a:extLst>
                    <a:ext uri="{FF2B5EF4-FFF2-40B4-BE49-F238E27FC236}">
                      <a16:creationId xmlns:a16="http://schemas.microsoft.com/office/drawing/2014/main" id="{66F7756A-5D42-F148-A67A-1017C45DEF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48" y="2093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27" name="Text Box 87">
                  <a:extLst>
                    <a:ext uri="{FF2B5EF4-FFF2-40B4-BE49-F238E27FC236}">
                      <a16:creationId xmlns:a16="http://schemas.microsoft.com/office/drawing/2014/main" id="{3F144B0A-7FFF-1345-AAFD-8CC754C13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26" y="1939"/>
                  <a:ext cx="35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343128" name="Line 88">
                  <a:extLst>
                    <a:ext uri="{FF2B5EF4-FFF2-40B4-BE49-F238E27FC236}">
                      <a16:creationId xmlns:a16="http://schemas.microsoft.com/office/drawing/2014/main" id="{082511D3-01E4-3742-9553-8DDF2B3EE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48" y="2257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29" name="Line 89">
                  <a:extLst>
                    <a:ext uri="{FF2B5EF4-FFF2-40B4-BE49-F238E27FC236}">
                      <a16:creationId xmlns:a16="http://schemas.microsoft.com/office/drawing/2014/main" id="{498C5DA1-168B-2740-8DCD-3A7F0AD9C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48" y="242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30" name="Line 90">
                  <a:extLst>
                    <a:ext uri="{FF2B5EF4-FFF2-40B4-BE49-F238E27FC236}">
                      <a16:creationId xmlns:a16="http://schemas.microsoft.com/office/drawing/2014/main" id="{200B9F4E-4A06-844E-A447-6C9043328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48" y="258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31" name="Line 91">
                  <a:extLst>
                    <a:ext uri="{FF2B5EF4-FFF2-40B4-BE49-F238E27FC236}">
                      <a16:creationId xmlns:a16="http://schemas.microsoft.com/office/drawing/2014/main" id="{B0F2E3FD-5AA4-134C-AEDF-FDD32FC10B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48" y="2751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32" name="Line 92">
                  <a:extLst>
                    <a:ext uri="{FF2B5EF4-FFF2-40B4-BE49-F238E27FC236}">
                      <a16:creationId xmlns:a16="http://schemas.microsoft.com/office/drawing/2014/main" id="{33B005E5-6DFC-9C49-9507-F2177FD70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48" y="291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33" name="Line 93">
                  <a:extLst>
                    <a:ext uri="{FF2B5EF4-FFF2-40B4-BE49-F238E27FC236}">
                      <a16:creationId xmlns:a16="http://schemas.microsoft.com/office/drawing/2014/main" id="{9FB6CD80-5099-994A-A557-CC937F993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48" y="308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34" name="Line 94">
                  <a:extLst>
                    <a:ext uri="{FF2B5EF4-FFF2-40B4-BE49-F238E27FC236}">
                      <a16:creationId xmlns:a16="http://schemas.microsoft.com/office/drawing/2014/main" id="{FCE2176A-E624-914A-A9E2-D8B0415ED9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48" y="324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35" name="Text Box 95">
                  <a:extLst>
                    <a:ext uri="{FF2B5EF4-FFF2-40B4-BE49-F238E27FC236}">
                      <a16:creationId xmlns:a16="http://schemas.microsoft.com/office/drawing/2014/main" id="{07A6694E-4CE4-E54C-A2D1-D49F5339C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26" y="2105"/>
                  <a:ext cx="35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43136" name="Text Box 96">
                  <a:extLst>
                    <a:ext uri="{FF2B5EF4-FFF2-40B4-BE49-F238E27FC236}">
                      <a16:creationId xmlns:a16="http://schemas.microsoft.com/office/drawing/2014/main" id="{1C309A03-FAC8-684E-ADBB-10562AF0E3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271"/>
                  <a:ext cx="35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43137" name="Text Box 97">
                  <a:extLst>
                    <a:ext uri="{FF2B5EF4-FFF2-40B4-BE49-F238E27FC236}">
                      <a16:creationId xmlns:a16="http://schemas.microsoft.com/office/drawing/2014/main" id="{3A962EAA-F09B-2F48-B01D-7637F5F246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437"/>
                  <a:ext cx="35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43138" name="Text Box 98">
                  <a:extLst>
                    <a:ext uri="{FF2B5EF4-FFF2-40B4-BE49-F238E27FC236}">
                      <a16:creationId xmlns:a16="http://schemas.microsoft.com/office/drawing/2014/main" id="{EDEFBBBE-FB65-7F41-908B-16AFA5F5E9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603"/>
                  <a:ext cx="35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343139" name="Text Box 99">
                  <a:extLst>
                    <a:ext uri="{FF2B5EF4-FFF2-40B4-BE49-F238E27FC236}">
                      <a16:creationId xmlns:a16="http://schemas.microsoft.com/office/drawing/2014/main" id="{31B527FC-F0F1-E441-8B3A-5F9911F617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765"/>
                  <a:ext cx="35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343140" name="Text Box 100">
                  <a:extLst>
                    <a:ext uri="{FF2B5EF4-FFF2-40B4-BE49-F238E27FC236}">
                      <a16:creationId xmlns:a16="http://schemas.microsoft.com/office/drawing/2014/main" id="{BDF0589B-0349-3045-98B1-EC960C106F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935"/>
                  <a:ext cx="35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43141" name="Text Box 101">
                  <a:extLst>
                    <a:ext uri="{FF2B5EF4-FFF2-40B4-BE49-F238E27FC236}">
                      <a16:creationId xmlns:a16="http://schemas.microsoft.com/office/drawing/2014/main" id="{F69D6804-043C-E941-8CFA-D7854F0D7B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3101"/>
                  <a:ext cx="35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IR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343142" name="AutoShape 102">
                  <a:extLst>
                    <a:ext uri="{FF2B5EF4-FFF2-40B4-BE49-F238E27FC236}">
                      <a16:creationId xmlns:a16="http://schemas.microsoft.com/office/drawing/2014/main" id="{0C65C2FB-E842-A642-BA8D-625E64284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73"/>
                  <a:ext cx="336" cy="192"/>
                </a:xfrm>
                <a:prstGeom prst="leftArrow">
                  <a:avLst>
                    <a:gd name="adj1" fmla="val 50000"/>
                    <a:gd name="adj2" fmla="val 4375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43" name="AutoShape 103">
                  <a:extLst>
                    <a:ext uri="{FF2B5EF4-FFF2-40B4-BE49-F238E27FC236}">
                      <a16:creationId xmlns:a16="http://schemas.microsoft.com/office/drawing/2014/main" id="{B223A730-88CC-C44C-831F-65EA1A2A3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573"/>
                  <a:ext cx="336" cy="192"/>
                </a:xfrm>
                <a:prstGeom prst="leftRightArrow">
                  <a:avLst>
                    <a:gd name="adj1" fmla="val 50000"/>
                    <a:gd name="adj2" fmla="val 35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44" name="Line 104">
                  <a:extLst>
                    <a:ext uri="{FF2B5EF4-FFF2-40B4-BE49-F238E27FC236}">
                      <a16:creationId xmlns:a16="http://schemas.microsoft.com/office/drawing/2014/main" id="{10D9F2A8-2F60-5347-969B-2547053E3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12" y="845"/>
                  <a:ext cx="14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3145" name="Text Box 105">
                  <a:extLst>
                    <a:ext uri="{FF2B5EF4-FFF2-40B4-BE49-F238E27FC236}">
                      <a16:creationId xmlns:a16="http://schemas.microsoft.com/office/drawing/2014/main" id="{56B74D1F-487E-4240-A154-A7725C22B2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6" y="603"/>
                  <a:ext cx="7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内部总线</a:t>
                  </a:r>
                </a:p>
              </p:txBody>
            </p:sp>
          </p:grpSp>
          <p:sp>
            <p:nvSpPr>
              <p:cNvPr id="343146" name="Line 106">
                <a:extLst>
                  <a:ext uri="{FF2B5EF4-FFF2-40B4-BE49-F238E27FC236}">
                    <a16:creationId xmlns:a16="http://schemas.microsoft.com/office/drawing/2014/main" id="{B3FED954-F1C0-5B4E-82CD-BB685009C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716"/>
                <a:ext cx="0" cy="82"/>
              </a:xfrm>
              <a:prstGeom prst="line">
                <a:avLst/>
              </a:prstGeom>
              <a:noFill/>
              <a:ln w="28575">
                <a:solidFill>
                  <a:srgbClr val="0000D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3147" name="Line 107">
              <a:extLst>
                <a:ext uri="{FF2B5EF4-FFF2-40B4-BE49-F238E27FC236}">
                  <a16:creationId xmlns:a16="http://schemas.microsoft.com/office/drawing/2014/main" id="{89694E23-7477-8A45-9AD6-CEE10A877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" y="4028"/>
              <a:ext cx="77" cy="0"/>
            </a:xfrm>
            <a:prstGeom prst="line">
              <a:avLst/>
            </a:prstGeom>
            <a:noFill/>
            <a:ln w="76200">
              <a:solidFill>
                <a:srgbClr val="00007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3148" name="Line 108">
              <a:extLst>
                <a:ext uri="{FF2B5EF4-FFF2-40B4-BE49-F238E27FC236}">
                  <a16:creationId xmlns:a16="http://schemas.microsoft.com/office/drawing/2014/main" id="{9CA57A80-9A95-464D-8AB6-D23848408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" y="952"/>
              <a:ext cx="77" cy="0"/>
            </a:xfrm>
            <a:prstGeom prst="line">
              <a:avLst/>
            </a:prstGeom>
            <a:noFill/>
            <a:ln w="76200">
              <a:solidFill>
                <a:srgbClr val="0000E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3149" name="Line 109">
              <a:extLst>
                <a:ext uri="{FF2B5EF4-FFF2-40B4-BE49-F238E27FC236}">
                  <a16:creationId xmlns:a16="http://schemas.microsoft.com/office/drawing/2014/main" id="{6B45FDCF-C6C1-1947-BAAB-5869EDACC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713"/>
              <a:ext cx="0" cy="84"/>
            </a:xfrm>
            <a:prstGeom prst="line">
              <a:avLst/>
            </a:prstGeom>
            <a:noFill/>
            <a:ln w="76200">
              <a:solidFill>
                <a:srgbClr val="00007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3150" name="AutoShape 1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F8009AC-BEEE-9A4A-8183-1529EDD8E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4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>
            <a:extLst>
              <a:ext uri="{FF2B5EF4-FFF2-40B4-BE49-F238E27FC236}">
                <a16:creationId xmlns:a16="http://schemas.microsoft.com/office/drawing/2014/main" id="{E357BBD4-00AA-784F-A1D3-4761EA60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9250"/>
            <a:ext cx="7431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主程序和服务程序抢占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示意图</a:t>
            </a:r>
          </a:p>
        </p:txBody>
      </p:sp>
      <p:grpSp>
        <p:nvGrpSpPr>
          <p:cNvPr id="344067" name="Group 3">
            <a:extLst>
              <a:ext uri="{FF2B5EF4-FFF2-40B4-BE49-F238E27FC236}">
                <a16:creationId xmlns:a16="http://schemas.microsoft.com/office/drawing/2014/main" id="{9D3AEBAE-6D40-884A-97C3-109EE53B9E7A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3505200"/>
            <a:ext cx="8093075" cy="2152650"/>
            <a:chOff x="374" y="2782"/>
            <a:chExt cx="5098" cy="1356"/>
          </a:xfrm>
        </p:grpSpPr>
        <p:grpSp>
          <p:nvGrpSpPr>
            <p:cNvPr id="344068" name="Group 4">
              <a:extLst>
                <a:ext uri="{FF2B5EF4-FFF2-40B4-BE49-F238E27FC236}">
                  <a16:creationId xmlns:a16="http://schemas.microsoft.com/office/drawing/2014/main" id="{50CE7BDA-A457-A240-BCDD-012AB6707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782"/>
              <a:ext cx="3792" cy="1356"/>
              <a:chOff x="1680" y="2782"/>
              <a:chExt cx="3792" cy="1356"/>
            </a:xfrm>
          </p:grpSpPr>
          <p:sp>
            <p:nvSpPr>
              <p:cNvPr id="344069" name="Freeform 5">
                <a:extLst>
                  <a:ext uri="{FF2B5EF4-FFF2-40B4-BE49-F238E27FC236}">
                    <a16:creationId xmlns:a16="http://schemas.microsoft.com/office/drawing/2014/main" id="{AF62213D-6C62-9C47-B406-66C844E90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3072"/>
                <a:ext cx="3792" cy="528"/>
              </a:xfrm>
              <a:custGeom>
                <a:avLst/>
                <a:gdLst>
                  <a:gd name="T0" fmla="*/ 0 w 3792"/>
                  <a:gd name="T1" fmla="*/ 528 h 528"/>
                  <a:gd name="T2" fmla="*/ 0 w 3792"/>
                  <a:gd name="T3" fmla="*/ 0 h 528"/>
                  <a:gd name="T4" fmla="*/ 912 w 3792"/>
                  <a:gd name="T5" fmla="*/ 0 h 528"/>
                  <a:gd name="T6" fmla="*/ 912 w 3792"/>
                  <a:gd name="T7" fmla="*/ 528 h 528"/>
                  <a:gd name="T8" fmla="*/ 1296 w 3792"/>
                  <a:gd name="T9" fmla="*/ 528 h 528"/>
                  <a:gd name="T10" fmla="*/ 1296 w 3792"/>
                  <a:gd name="T11" fmla="*/ 0 h 528"/>
                  <a:gd name="T12" fmla="*/ 2208 w 3792"/>
                  <a:gd name="T13" fmla="*/ 0 h 528"/>
                  <a:gd name="T14" fmla="*/ 2208 w 3792"/>
                  <a:gd name="T15" fmla="*/ 528 h 528"/>
                  <a:gd name="T16" fmla="*/ 2592 w 3792"/>
                  <a:gd name="T17" fmla="*/ 528 h 528"/>
                  <a:gd name="T18" fmla="*/ 2592 w 3792"/>
                  <a:gd name="T19" fmla="*/ 0 h 528"/>
                  <a:gd name="T20" fmla="*/ 3792 w 3792"/>
                  <a:gd name="T21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92" h="528">
                    <a:moveTo>
                      <a:pt x="0" y="528"/>
                    </a:moveTo>
                    <a:lnTo>
                      <a:pt x="0" y="0"/>
                    </a:lnTo>
                    <a:lnTo>
                      <a:pt x="912" y="0"/>
                    </a:lnTo>
                    <a:lnTo>
                      <a:pt x="912" y="528"/>
                    </a:lnTo>
                    <a:lnTo>
                      <a:pt x="1296" y="528"/>
                    </a:lnTo>
                    <a:lnTo>
                      <a:pt x="1296" y="0"/>
                    </a:lnTo>
                    <a:lnTo>
                      <a:pt x="2208" y="0"/>
                    </a:lnTo>
                    <a:lnTo>
                      <a:pt x="2208" y="528"/>
                    </a:lnTo>
                    <a:lnTo>
                      <a:pt x="2592" y="528"/>
                    </a:lnTo>
                    <a:lnTo>
                      <a:pt x="2592" y="0"/>
                    </a:lnTo>
                    <a:lnTo>
                      <a:pt x="3792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4070" name="Text Box 6">
                <a:extLst>
                  <a:ext uri="{FF2B5EF4-FFF2-40B4-BE49-F238E27FC236}">
                    <a16:creationId xmlns:a16="http://schemas.microsoft.com/office/drawing/2014/main" id="{D2AC4D02-9E5E-CC4B-9968-DB8EAC5F4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78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准备工作</a:t>
                </a:r>
              </a:p>
            </p:txBody>
          </p:sp>
          <p:sp>
            <p:nvSpPr>
              <p:cNvPr id="344071" name="Text Box 7">
                <a:extLst>
                  <a:ext uri="{FF2B5EF4-FFF2-40B4-BE49-F238E27FC236}">
                    <a16:creationId xmlns:a16="http://schemas.microsoft.com/office/drawing/2014/main" id="{57B7B880-EE98-6045-94B3-CED2032BAC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0" y="2784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准备工作</a:t>
                </a:r>
              </a:p>
            </p:txBody>
          </p:sp>
          <p:sp>
            <p:nvSpPr>
              <p:cNvPr id="344072" name="Text Box 8">
                <a:extLst>
                  <a:ext uri="{FF2B5EF4-FFF2-40B4-BE49-F238E27FC236}">
                    <a16:creationId xmlns:a16="http://schemas.microsoft.com/office/drawing/2014/main" id="{8A657727-4D23-D249-A508-0FB1141145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" y="2784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准备工作</a:t>
                </a:r>
              </a:p>
            </p:txBody>
          </p:sp>
          <p:sp>
            <p:nvSpPr>
              <p:cNvPr id="344073" name="Text Box 9">
                <a:extLst>
                  <a:ext uri="{FF2B5EF4-FFF2-40B4-BE49-F238E27FC236}">
                    <a16:creationId xmlns:a16="http://schemas.microsoft.com/office/drawing/2014/main" id="{BCBFA0A1-125A-B741-B5BC-7BFBA74651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3646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传送数据</a:t>
                </a:r>
              </a:p>
            </p:txBody>
          </p:sp>
          <p:sp>
            <p:nvSpPr>
              <p:cNvPr id="344074" name="Text Box 10">
                <a:extLst>
                  <a:ext uri="{FF2B5EF4-FFF2-40B4-BE49-F238E27FC236}">
                    <a16:creationId xmlns:a16="http://schemas.microsoft.com/office/drawing/2014/main" id="{B8705632-236D-894E-859B-057DA3020A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" y="3648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传送数据</a:t>
                </a:r>
              </a:p>
            </p:txBody>
          </p:sp>
          <p:sp>
            <p:nvSpPr>
              <p:cNvPr id="344075" name="Text Box 11">
                <a:extLst>
                  <a:ext uri="{FF2B5EF4-FFF2-40B4-BE49-F238E27FC236}">
                    <a16:creationId xmlns:a16="http://schemas.microsoft.com/office/drawing/2014/main" id="{33DE16F0-1A6C-A447-B27F-F021AAC792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5" y="3886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发中断请求</a:t>
                </a:r>
              </a:p>
            </p:txBody>
          </p:sp>
          <p:sp>
            <p:nvSpPr>
              <p:cNvPr id="344076" name="Text Box 12">
                <a:extLst>
                  <a:ext uri="{FF2B5EF4-FFF2-40B4-BE49-F238E27FC236}">
                    <a16:creationId xmlns:a16="http://schemas.microsoft.com/office/drawing/2014/main" id="{201D5D53-C0F2-9B4A-B6B2-72B242EF2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发中断请求</a:t>
                </a:r>
              </a:p>
            </p:txBody>
          </p:sp>
          <p:sp>
            <p:nvSpPr>
              <p:cNvPr id="344077" name="Line 13">
                <a:extLst>
                  <a:ext uri="{FF2B5EF4-FFF2-40B4-BE49-F238E27FC236}">
                    <a16:creationId xmlns:a16="http://schemas.microsoft.com/office/drawing/2014/main" id="{56C08902-A0FF-634E-B84B-0ACDCC9CF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340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4078" name="Line 14">
                <a:extLst>
                  <a:ext uri="{FF2B5EF4-FFF2-40B4-BE49-F238E27FC236}">
                    <a16:creationId xmlns:a16="http://schemas.microsoft.com/office/drawing/2014/main" id="{6FC81826-B092-FF46-956B-349D976C8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340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4079" name="Text Box 15">
              <a:extLst>
                <a:ext uri="{FF2B5EF4-FFF2-40B4-BE49-F238E27FC236}">
                  <a16:creationId xmlns:a16="http://schemas.microsoft.com/office/drawing/2014/main" id="{FF9CB5C4-BF1B-534B-94AF-A0FDC315F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033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</p:grpSp>
      <p:sp>
        <p:nvSpPr>
          <p:cNvPr id="344080" name="Text Box 16">
            <a:extLst>
              <a:ext uri="{FF2B5EF4-FFF2-40B4-BE49-F238E27FC236}">
                <a16:creationId xmlns:a16="http://schemas.microsoft.com/office/drawing/2014/main" id="{0ED246F3-B421-7149-B707-FAA0ED5B2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5781675"/>
            <a:ext cx="7331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宏观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微观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中断现行程序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</a:t>
            </a:r>
          </a:p>
        </p:txBody>
      </p:sp>
      <p:grpSp>
        <p:nvGrpSpPr>
          <p:cNvPr id="344081" name="Group 17">
            <a:extLst>
              <a:ext uri="{FF2B5EF4-FFF2-40B4-BE49-F238E27FC236}">
                <a16:creationId xmlns:a16="http://schemas.microsoft.com/office/drawing/2014/main" id="{81D88EB8-9C75-2E41-8CDA-BD8571C04DA5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1295400"/>
            <a:ext cx="8313738" cy="2020888"/>
            <a:chOff x="230" y="816"/>
            <a:chExt cx="5237" cy="1273"/>
          </a:xfrm>
        </p:grpSpPr>
        <p:grpSp>
          <p:nvGrpSpPr>
            <p:cNvPr id="344082" name="Group 18">
              <a:extLst>
                <a:ext uri="{FF2B5EF4-FFF2-40B4-BE49-F238E27FC236}">
                  <a16:creationId xmlns:a16="http://schemas.microsoft.com/office/drawing/2014/main" id="{93A996E7-929F-2B45-8AC4-DF8BE0EA4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" y="816"/>
              <a:ext cx="5237" cy="1273"/>
              <a:chOff x="230" y="816"/>
              <a:chExt cx="5237" cy="1273"/>
            </a:xfrm>
          </p:grpSpPr>
          <p:grpSp>
            <p:nvGrpSpPr>
              <p:cNvPr id="344083" name="Group 19">
                <a:extLst>
                  <a:ext uri="{FF2B5EF4-FFF2-40B4-BE49-F238E27FC236}">
                    <a16:creationId xmlns:a16="http://schemas.microsoft.com/office/drawing/2014/main" id="{764BDEB8-5231-2C42-A6D2-25BDF68D04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16"/>
                <a:ext cx="4795" cy="1273"/>
                <a:chOff x="672" y="1296"/>
                <a:chExt cx="4795" cy="1273"/>
              </a:xfrm>
            </p:grpSpPr>
            <p:sp>
              <p:nvSpPr>
                <p:cNvPr id="344084" name="Freeform 20">
                  <a:extLst>
                    <a:ext uri="{FF2B5EF4-FFF2-40B4-BE49-F238E27FC236}">
                      <a16:creationId xmlns:a16="http://schemas.microsoft.com/office/drawing/2014/main" id="{FD004A5E-331D-304F-995B-B5F19DA43A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2" y="1586"/>
                  <a:ext cx="4785" cy="531"/>
                </a:xfrm>
                <a:custGeom>
                  <a:avLst/>
                  <a:gdLst>
                    <a:gd name="T0" fmla="*/ 0 w 4785"/>
                    <a:gd name="T1" fmla="*/ 3 h 531"/>
                    <a:gd name="T2" fmla="*/ 981 w 4785"/>
                    <a:gd name="T3" fmla="*/ 3 h 531"/>
                    <a:gd name="T4" fmla="*/ 981 w 4785"/>
                    <a:gd name="T5" fmla="*/ 531 h 531"/>
                    <a:gd name="T6" fmla="*/ 1173 w 4785"/>
                    <a:gd name="T7" fmla="*/ 531 h 531"/>
                    <a:gd name="T8" fmla="*/ 1173 w 4785"/>
                    <a:gd name="T9" fmla="*/ 3 h 531"/>
                    <a:gd name="T10" fmla="*/ 1941 w 4785"/>
                    <a:gd name="T11" fmla="*/ 3 h 531"/>
                    <a:gd name="T12" fmla="*/ 1941 w 4785"/>
                    <a:gd name="T13" fmla="*/ 531 h 531"/>
                    <a:gd name="T14" fmla="*/ 2313 w 4785"/>
                    <a:gd name="T15" fmla="*/ 531 h 531"/>
                    <a:gd name="T16" fmla="*/ 2313 w 4785"/>
                    <a:gd name="T17" fmla="*/ 0 h 531"/>
                    <a:gd name="T18" fmla="*/ 3254 w 4785"/>
                    <a:gd name="T19" fmla="*/ 3 h 531"/>
                    <a:gd name="T20" fmla="*/ 3254 w 4785"/>
                    <a:gd name="T21" fmla="*/ 518 h 531"/>
                    <a:gd name="T22" fmla="*/ 3618 w 4785"/>
                    <a:gd name="T23" fmla="*/ 518 h 531"/>
                    <a:gd name="T24" fmla="*/ 3618 w 4785"/>
                    <a:gd name="T25" fmla="*/ 3 h 531"/>
                    <a:gd name="T26" fmla="*/ 4785 w 4785"/>
                    <a:gd name="T27" fmla="*/ 3 h 5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785" h="531">
                      <a:moveTo>
                        <a:pt x="0" y="3"/>
                      </a:moveTo>
                      <a:lnTo>
                        <a:pt x="981" y="3"/>
                      </a:lnTo>
                      <a:lnTo>
                        <a:pt x="981" y="531"/>
                      </a:lnTo>
                      <a:lnTo>
                        <a:pt x="1173" y="531"/>
                      </a:lnTo>
                      <a:lnTo>
                        <a:pt x="1173" y="3"/>
                      </a:lnTo>
                      <a:lnTo>
                        <a:pt x="1941" y="3"/>
                      </a:lnTo>
                      <a:lnTo>
                        <a:pt x="1941" y="531"/>
                      </a:lnTo>
                      <a:lnTo>
                        <a:pt x="2313" y="531"/>
                      </a:lnTo>
                      <a:lnTo>
                        <a:pt x="2313" y="0"/>
                      </a:lnTo>
                      <a:lnTo>
                        <a:pt x="3254" y="3"/>
                      </a:lnTo>
                      <a:lnTo>
                        <a:pt x="3254" y="518"/>
                      </a:lnTo>
                      <a:lnTo>
                        <a:pt x="3618" y="518"/>
                      </a:lnTo>
                      <a:lnTo>
                        <a:pt x="3618" y="3"/>
                      </a:lnTo>
                      <a:lnTo>
                        <a:pt x="4785" y="3"/>
                      </a:ln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4085" name="Text Box 21">
                  <a:extLst>
                    <a:ext uri="{FF2B5EF4-FFF2-40B4-BE49-F238E27FC236}">
                      <a16:creationId xmlns:a16="http://schemas.microsoft.com/office/drawing/2014/main" id="{FD75829F-9907-C140-8AAA-A76C8C8368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6" y="1296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主程序</a:t>
                  </a:r>
                </a:p>
              </p:txBody>
            </p:sp>
            <p:sp>
              <p:nvSpPr>
                <p:cNvPr id="344086" name="Text Box 22">
                  <a:extLst>
                    <a:ext uri="{FF2B5EF4-FFF2-40B4-BE49-F238E27FC236}">
                      <a16:creationId xmlns:a16="http://schemas.microsoft.com/office/drawing/2014/main" id="{3BD0BF42-0BD3-1642-8FBD-CFA2DACCC0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7" y="1344"/>
                  <a:ext cx="1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继续执行主程序</a:t>
                  </a:r>
                </a:p>
              </p:txBody>
            </p:sp>
            <p:sp>
              <p:nvSpPr>
                <p:cNvPr id="344087" name="Text Box 23">
                  <a:extLst>
                    <a:ext uri="{FF2B5EF4-FFF2-40B4-BE49-F238E27FC236}">
                      <a16:creationId xmlns:a16="http://schemas.microsoft.com/office/drawing/2014/main" id="{097696A8-B01B-E648-9CB5-ADA0608062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4" y="2112"/>
                  <a:ext cx="7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启动外设</a:t>
                  </a:r>
                </a:p>
              </p:txBody>
            </p:sp>
            <p:sp>
              <p:nvSpPr>
                <p:cNvPr id="344088" name="Text Box 24">
                  <a:extLst>
                    <a:ext uri="{FF2B5EF4-FFF2-40B4-BE49-F238E27FC236}">
                      <a16:creationId xmlns:a16="http://schemas.microsoft.com/office/drawing/2014/main" id="{E7911F29-A359-3443-971B-3F3B235C1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74" y="2123"/>
                  <a:ext cx="1092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</a:t>
                  </a: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服务程序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（传送数据）</a:t>
                  </a:r>
                </a:p>
              </p:txBody>
            </p:sp>
            <p:sp>
              <p:nvSpPr>
                <p:cNvPr id="344089" name="Text Box 25">
                  <a:extLst>
                    <a:ext uri="{FF2B5EF4-FFF2-40B4-BE49-F238E27FC236}">
                      <a16:creationId xmlns:a16="http://schemas.microsoft.com/office/drawing/2014/main" id="{55130DE4-12B3-FF4E-91AF-2598C68986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0" y="2114"/>
                  <a:ext cx="1092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</a:t>
                  </a: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服务程序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（传送数据）</a:t>
                  </a:r>
                </a:p>
              </p:txBody>
            </p:sp>
            <p:sp>
              <p:nvSpPr>
                <p:cNvPr id="344090" name="Text Box 26">
                  <a:extLst>
                    <a:ext uri="{FF2B5EF4-FFF2-40B4-BE49-F238E27FC236}">
                      <a16:creationId xmlns:a16="http://schemas.microsoft.com/office/drawing/2014/main" id="{5F3DC00A-F185-5B4C-99AA-E64B2A0FE3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4" y="1336"/>
                  <a:ext cx="1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继续执行主程序</a:t>
                  </a:r>
                </a:p>
              </p:txBody>
            </p:sp>
          </p:grpSp>
          <p:sp>
            <p:nvSpPr>
              <p:cNvPr id="344091" name="Text Box 27">
                <a:extLst>
                  <a:ext uri="{FF2B5EF4-FFF2-40B4-BE49-F238E27FC236}">
                    <a16:creationId xmlns:a16="http://schemas.microsoft.com/office/drawing/2014/main" id="{3AA0D431-9809-1649-A901-350C05DB8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" y="1017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</p:grpSp>
        <p:sp>
          <p:nvSpPr>
            <p:cNvPr id="344092" name="Freeform 28">
              <a:extLst>
                <a:ext uri="{FF2B5EF4-FFF2-40B4-BE49-F238E27FC236}">
                  <a16:creationId xmlns:a16="http://schemas.microsoft.com/office/drawing/2014/main" id="{5BA10852-F420-2546-8F0C-2FF87B47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1635"/>
              <a:ext cx="116" cy="136"/>
            </a:xfrm>
            <a:custGeom>
              <a:avLst/>
              <a:gdLst>
                <a:gd name="T0" fmla="*/ 0 w 391"/>
                <a:gd name="T1" fmla="*/ 2 h 2"/>
                <a:gd name="T2" fmla="*/ 391 w 391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1" h="2">
                  <a:moveTo>
                    <a:pt x="0" y="2"/>
                  </a:moveTo>
                  <a:lnTo>
                    <a:pt x="391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4093" name="Freeform 29">
              <a:extLst>
                <a:ext uri="{FF2B5EF4-FFF2-40B4-BE49-F238E27FC236}">
                  <a16:creationId xmlns:a16="http://schemas.microsoft.com/office/drawing/2014/main" id="{D384023B-F9FF-A94A-A82D-CFB06A49D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" y="1625"/>
              <a:ext cx="116" cy="136"/>
            </a:xfrm>
            <a:custGeom>
              <a:avLst/>
              <a:gdLst>
                <a:gd name="T0" fmla="*/ 0 w 385"/>
                <a:gd name="T1" fmla="*/ 0 h 1"/>
                <a:gd name="T2" fmla="*/ 385 w 38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5" h="1">
                  <a:moveTo>
                    <a:pt x="0" y="0"/>
                  </a:moveTo>
                  <a:lnTo>
                    <a:pt x="385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4094" name="Rectangle 30">
            <a:extLst>
              <a:ext uri="{FF2B5EF4-FFF2-40B4-BE49-F238E27FC236}">
                <a16:creationId xmlns:a16="http://schemas.microsoft.com/office/drawing/2014/main" id="{6814E899-5C79-8B4A-9418-EA8E8E94E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</a:p>
        </p:txBody>
      </p:sp>
      <p:sp>
        <p:nvSpPr>
          <p:cNvPr id="344096" name="AutoShape 3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BF68685-B7D4-4A49-B78E-7D8B371B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5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C4A302AD-FCA0-264B-BB0C-AD4C988AB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5.6 </a:t>
            </a:r>
            <a:r>
              <a:rPr lang="en-US" altLang="zh-CN" b="1"/>
              <a:t>DMA </a:t>
            </a:r>
            <a:r>
              <a:rPr lang="zh-CN" altLang="en-US" b="1"/>
              <a:t>方式</a:t>
            </a:r>
          </a:p>
        </p:txBody>
      </p:sp>
      <p:sp>
        <p:nvSpPr>
          <p:cNvPr id="345091" name="Text Box 3">
            <a:extLst>
              <a:ext uri="{FF2B5EF4-FFF2-40B4-BE49-F238E27FC236}">
                <a16:creationId xmlns:a16="http://schemas.microsoft.com/office/drawing/2014/main" id="{429B684A-6BEB-4647-BCEC-3CD049877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954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方式的特点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5092" name="Text Box 4">
            <a:extLst>
              <a:ext uri="{FF2B5EF4-FFF2-40B4-BE49-F238E27FC236}">
                <a16:creationId xmlns:a16="http://schemas.microsoft.com/office/drawing/2014/main" id="{43431C96-69F7-254E-B707-721D5C3F4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971676"/>
            <a:ext cx="6478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和程序中断两种方式的数据通路</a:t>
            </a:r>
          </a:p>
        </p:txBody>
      </p:sp>
      <p:grpSp>
        <p:nvGrpSpPr>
          <p:cNvPr id="345138" name="Group 50">
            <a:extLst>
              <a:ext uri="{FF2B5EF4-FFF2-40B4-BE49-F238E27FC236}">
                <a16:creationId xmlns:a16="http://schemas.microsoft.com/office/drawing/2014/main" id="{B7718DCF-60A6-784E-8A19-0536DE82E89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667000"/>
            <a:ext cx="6324600" cy="3805238"/>
            <a:chOff x="912" y="1680"/>
            <a:chExt cx="3984" cy="2397"/>
          </a:xfrm>
        </p:grpSpPr>
        <p:grpSp>
          <p:nvGrpSpPr>
            <p:cNvPr id="345137" name="Group 49">
              <a:extLst>
                <a:ext uri="{FF2B5EF4-FFF2-40B4-BE49-F238E27FC236}">
                  <a16:creationId xmlns:a16="http://schemas.microsoft.com/office/drawing/2014/main" id="{C4E2AC68-86CD-6843-8493-C9703D92D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592"/>
              <a:ext cx="816" cy="770"/>
              <a:chOff x="1728" y="2592"/>
              <a:chExt cx="816" cy="770"/>
            </a:xfrm>
          </p:grpSpPr>
          <p:sp>
            <p:nvSpPr>
              <p:cNvPr id="345095" name="Rectangle 7">
                <a:extLst>
                  <a:ext uri="{FF2B5EF4-FFF2-40B4-BE49-F238E27FC236}">
                    <a16:creationId xmlns:a16="http://schemas.microsoft.com/office/drawing/2014/main" id="{D7B447C1-B3D6-3548-B461-82BA98E8E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94"/>
                <a:ext cx="81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096" name="Text Box 8">
                <a:extLst>
                  <a:ext uri="{FF2B5EF4-FFF2-40B4-BE49-F238E27FC236}">
                    <a16:creationId xmlns:a16="http://schemas.microsoft.com/office/drawing/2014/main" id="{05176718-A117-7F43-9264-697333D60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</p:grpSp>
        <p:grpSp>
          <p:nvGrpSpPr>
            <p:cNvPr id="345136" name="Group 48">
              <a:extLst>
                <a:ext uri="{FF2B5EF4-FFF2-40B4-BE49-F238E27FC236}">
                  <a16:creationId xmlns:a16="http://schemas.microsoft.com/office/drawing/2014/main" id="{8DEC5038-974F-6C4E-84F6-2CFDFDB25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680"/>
              <a:ext cx="3984" cy="2397"/>
              <a:chOff x="912" y="1680"/>
              <a:chExt cx="3984" cy="2397"/>
            </a:xfrm>
          </p:grpSpPr>
          <p:sp>
            <p:nvSpPr>
              <p:cNvPr id="345098" name="Text Box 10">
                <a:extLst>
                  <a:ext uri="{FF2B5EF4-FFF2-40B4-BE49-F238E27FC236}">
                    <a16:creationId xmlns:a16="http://schemas.microsoft.com/office/drawing/2014/main" id="{3F965279-B3DF-A242-97DE-1753ADDA7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2640"/>
                <a:ext cx="277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存</a:t>
                </a:r>
              </a:p>
            </p:txBody>
          </p:sp>
          <p:sp>
            <p:nvSpPr>
              <p:cNvPr id="345099" name="Rectangle 11">
                <a:extLst>
                  <a:ext uri="{FF2B5EF4-FFF2-40B4-BE49-F238E27FC236}">
                    <a16:creationId xmlns:a16="http://schemas.microsoft.com/office/drawing/2014/main" id="{3AF697FC-AFE3-E542-A75E-233D9687F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546"/>
                <a:ext cx="528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00" name="Text Box 12">
                <a:extLst>
                  <a:ext uri="{FF2B5EF4-FFF2-40B4-BE49-F238E27FC236}">
                    <a16:creationId xmlns:a16="http://schemas.microsoft.com/office/drawing/2014/main" id="{C623FDF3-3879-D047-AF28-98B330F5E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" y="2879"/>
                <a:ext cx="464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36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</a:p>
            </p:txBody>
          </p:sp>
          <p:sp>
            <p:nvSpPr>
              <p:cNvPr id="345101" name="Rectangle 13">
                <a:extLst>
                  <a:ext uri="{FF2B5EF4-FFF2-40B4-BE49-F238E27FC236}">
                    <a16:creationId xmlns:a16="http://schemas.microsoft.com/office/drawing/2014/main" id="{10D6285B-28FF-1140-A3BB-430A83E84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2"/>
                <a:ext cx="480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02" name="Text Box 14">
                <a:extLst>
                  <a:ext uri="{FF2B5EF4-FFF2-40B4-BE49-F238E27FC236}">
                    <a16:creationId xmlns:a16="http://schemas.microsoft.com/office/drawing/2014/main" id="{A2B84D76-9D96-C843-8021-F9B11207D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493"/>
                <a:ext cx="8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中断接口</a:t>
                </a:r>
              </a:p>
            </p:txBody>
          </p:sp>
          <p:sp>
            <p:nvSpPr>
              <p:cNvPr id="345103" name="Rectangle 15">
                <a:extLst>
                  <a:ext uri="{FF2B5EF4-FFF2-40B4-BE49-F238E27FC236}">
                    <a16:creationId xmlns:a16="http://schemas.microsoft.com/office/drawing/2014/main" id="{2C17A672-3CC5-294B-B396-BF445832B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498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04" name="Text Box 16">
                <a:extLst>
                  <a:ext uri="{FF2B5EF4-FFF2-40B4-BE49-F238E27FC236}">
                    <a16:creationId xmlns:a16="http://schemas.microsoft.com/office/drawing/2014/main" id="{8BFD19B5-AE8B-4246-842C-E9D5B38F4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9" y="3155"/>
                <a:ext cx="8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345105" name="Rectangle 17">
                <a:extLst>
                  <a:ext uri="{FF2B5EF4-FFF2-40B4-BE49-F238E27FC236}">
                    <a16:creationId xmlns:a16="http://schemas.microsoft.com/office/drawing/2014/main" id="{38455911-0A78-E347-8C9D-FA07E8663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162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06" name="Text Box 18">
                <a:extLst>
                  <a:ext uri="{FF2B5EF4-FFF2-40B4-BE49-F238E27FC236}">
                    <a16:creationId xmlns:a16="http://schemas.microsoft.com/office/drawing/2014/main" id="{546B6495-A57A-BD40-A4B7-612DAD118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2" y="2632"/>
                <a:ext cx="346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设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备</a:t>
                </a:r>
              </a:p>
            </p:txBody>
          </p:sp>
          <p:sp>
            <p:nvSpPr>
              <p:cNvPr id="345107" name="Rectangle 19">
                <a:extLst>
                  <a:ext uri="{FF2B5EF4-FFF2-40B4-BE49-F238E27FC236}">
                    <a16:creationId xmlns:a16="http://schemas.microsoft.com/office/drawing/2014/main" id="{57AEC7C2-24A6-8C46-99AC-C8527A353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50"/>
                <a:ext cx="480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08" name="Rectangle 20">
                <a:extLst>
                  <a:ext uri="{FF2B5EF4-FFF2-40B4-BE49-F238E27FC236}">
                    <a16:creationId xmlns:a16="http://schemas.microsoft.com/office/drawing/2014/main" id="{75455637-0259-DE41-8137-0F820531C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122"/>
                <a:ext cx="96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09" name="Rectangle 21">
                <a:extLst>
                  <a:ext uri="{FF2B5EF4-FFF2-40B4-BE49-F238E27FC236}">
                    <a16:creationId xmlns:a16="http://schemas.microsoft.com/office/drawing/2014/main" id="{F0504330-E106-9248-A9F5-FB3A7AEBB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410"/>
                <a:ext cx="576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10" name="Rectangle 22">
                <a:extLst>
                  <a:ext uri="{FF2B5EF4-FFF2-40B4-BE49-F238E27FC236}">
                    <a16:creationId xmlns:a16="http://schemas.microsoft.com/office/drawing/2014/main" id="{A767DAA1-1E70-854D-8088-8140DF098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96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11" name="Rectangle 23">
                <a:extLst>
                  <a:ext uri="{FF2B5EF4-FFF2-40B4-BE49-F238E27FC236}">
                    <a16:creationId xmlns:a16="http://schemas.microsoft.com/office/drawing/2014/main" id="{9C028F4E-D39A-CC4B-BC67-22E91DB84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30"/>
                <a:ext cx="864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12" name="AutoShape 24">
                <a:extLst>
                  <a:ext uri="{FF2B5EF4-FFF2-40B4-BE49-F238E27FC236}">
                    <a16:creationId xmlns:a16="http://schemas.microsoft.com/office/drawing/2014/main" id="{078049EE-069B-4B49-9ABD-621561942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38"/>
                <a:ext cx="168" cy="288"/>
              </a:xfrm>
              <a:prstGeom prst="upArrow">
                <a:avLst>
                  <a:gd name="adj1" fmla="val 50000"/>
                  <a:gd name="adj2" fmla="val 4285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13" name="Rectangle 25">
                <a:extLst>
                  <a:ext uri="{FF2B5EF4-FFF2-40B4-BE49-F238E27FC236}">
                    <a16:creationId xmlns:a16="http://schemas.microsoft.com/office/drawing/2014/main" id="{D53B6AEC-9B75-5D49-9941-FC9FEAC97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162"/>
                <a:ext cx="96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14" name="Rectangle 26">
                <a:extLst>
                  <a:ext uri="{FF2B5EF4-FFF2-40B4-BE49-F238E27FC236}">
                    <a16:creationId xmlns:a16="http://schemas.microsoft.com/office/drawing/2014/main" id="{D3248693-2949-E941-B2B4-645C9E5E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114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15" name="AutoShape 27">
                <a:extLst>
                  <a:ext uri="{FF2B5EF4-FFF2-40B4-BE49-F238E27FC236}">
                    <a16:creationId xmlns:a16="http://schemas.microsoft.com/office/drawing/2014/main" id="{A891AD27-2CA3-D345-BEAC-18E4C94F7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114"/>
                <a:ext cx="170" cy="768"/>
              </a:xfrm>
              <a:prstGeom prst="downArrow">
                <a:avLst>
                  <a:gd name="adj1" fmla="val 50000"/>
                  <a:gd name="adj2" fmla="val 8058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16" name="AutoShape 28">
                <a:extLst>
                  <a:ext uri="{FF2B5EF4-FFF2-40B4-BE49-F238E27FC236}">
                    <a16:creationId xmlns:a16="http://schemas.microsoft.com/office/drawing/2014/main" id="{4BFEE973-2D1C-B644-B729-AC885497C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30"/>
                <a:ext cx="528" cy="144"/>
              </a:xfrm>
              <a:prstGeom prst="leftRightArrow">
                <a:avLst>
                  <a:gd name="adj1" fmla="val 50000"/>
                  <a:gd name="adj2" fmla="val 7333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17" name="AutoShape 29">
                <a:extLst>
                  <a:ext uri="{FF2B5EF4-FFF2-40B4-BE49-F238E27FC236}">
                    <a16:creationId xmlns:a16="http://schemas.microsoft.com/office/drawing/2014/main" id="{55F05BAF-F547-ED40-9658-E92D4F4C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546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18" name="AutoShape 30">
                <a:extLst>
                  <a:ext uri="{FF2B5EF4-FFF2-40B4-BE49-F238E27FC236}">
                    <a16:creationId xmlns:a16="http://schemas.microsoft.com/office/drawing/2014/main" id="{93F6BFBB-23A4-0644-8D5E-CB2162123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218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19" name="AutoShape 31">
                <a:extLst>
                  <a:ext uri="{FF2B5EF4-FFF2-40B4-BE49-F238E27FC236}">
                    <a16:creationId xmlns:a16="http://schemas.microsoft.com/office/drawing/2014/main" id="{A3F30F3E-68A1-FC4E-808E-765030EC3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410"/>
                <a:ext cx="192" cy="432"/>
              </a:xfrm>
              <a:prstGeom prst="upArrow">
                <a:avLst>
                  <a:gd name="adj1" fmla="val 50000"/>
                  <a:gd name="adj2" fmla="val 56250"/>
                </a:avLst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20" name="Rectangle 32">
                <a:extLst>
                  <a:ext uri="{FF2B5EF4-FFF2-40B4-BE49-F238E27FC236}">
                    <a16:creationId xmlns:a16="http://schemas.microsoft.com/office/drawing/2014/main" id="{B22B22F3-F6E6-AB49-952E-1684D263F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751"/>
                <a:ext cx="2400" cy="96"/>
              </a:xfrm>
              <a:prstGeom prst="rect">
                <a:avLst/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21" name="AutoShape 33">
                <a:extLst>
                  <a:ext uri="{FF2B5EF4-FFF2-40B4-BE49-F238E27FC236}">
                    <a16:creationId xmlns:a16="http://schemas.microsoft.com/office/drawing/2014/main" id="{632B34A3-D3F8-9A47-AEA5-8BAC10929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410"/>
                <a:ext cx="170" cy="432"/>
              </a:xfrm>
              <a:prstGeom prst="upArrow">
                <a:avLst>
                  <a:gd name="adj1" fmla="val 50000"/>
                  <a:gd name="adj2" fmla="val 63529"/>
                </a:avLst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22" name="Text Box 34">
                <a:extLst>
                  <a:ext uri="{FF2B5EF4-FFF2-40B4-BE49-F238E27FC236}">
                    <a16:creationId xmlns:a16="http://schemas.microsoft.com/office/drawing/2014/main" id="{BB3070C6-A7B4-8A4A-9594-9760E6160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1680"/>
                <a:ext cx="17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中断方式数据传送通路</a:t>
                </a:r>
              </a:p>
            </p:txBody>
          </p:sp>
          <p:sp>
            <p:nvSpPr>
              <p:cNvPr id="345123" name="Line 35">
                <a:extLst>
                  <a:ext uri="{FF2B5EF4-FFF2-40B4-BE49-F238E27FC236}">
                    <a16:creationId xmlns:a16="http://schemas.microsoft.com/office/drawing/2014/main" id="{969E718E-4701-834B-9F62-FC2EFB84E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3" y="1922"/>
                <a:ext cx="1587" cy="0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24" name="Line 36">
                <a:extLst>
                  <a:ext uri="{FF2B5EF4-FFF2-40B4-BE49-F238E27FC236}">
                    <a16:creationId xmlns:a16="http://schemas.microsoft.com/office/drawing/2014/main" id="{E6950356-5E59-1D48-967D-886A3756E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922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25" name="Line 37">
                <a:extLst>
                  <a:ext uri="{FF2B5EF4-FFF2-40B4-BE49-F238E27FC236}">
                    <a16:creationId xmlns:a16="http://schemas.microsoft.com/office/drawing/2014/main" id="{2201D629-BA3B-C24A-9887-D5251560B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922"/>
                <a:ext cx="432" cy="430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26" name="Freeform 38">
                <a:extLst>
                  <a:ext uri="{FF2B5EF4-FFF2-40B4-BE49-F238E27FC236}">
                    <a16:creationId xmlns:a16="http://schemas.microsoft.com/office/drawing/2014/main" id="{999EA1C1-2CC3-EF43-85F1-E5F0068E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" y="1920"/>
                <a:ext cx="384" cy="1058"/>
              </a:xfrm>
              <a:custGeom>
                <a:avLst/>
                <a:gdLst>
                  <a:gd name="T0" fmla="*/ 0 w 383"/>
                  <a:gd name="T1" fmla="*/ 0 h 1042"/>
                  <a:gd name="T2" fmla="*/ 383 w 383"/>
                  <a:gd name="T3" fmla="*/ 1042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3" h="1042">
                    <a:moveTo>
                      <a:pt x="0" y="0"/>
                    </a:moveTo>
                    <a:lnTo>
                      <a:pt x="383" y="1042"/>
                    </a:lnTo>
                  </a:path>
                </a:pathLst>
              </a:custGeom>
              <a:noFill/>
              <a:ln w="28575" cmpd="sng">
                <a:solidFill>
                  <a:srgbClr val="C28F3E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5127" name="Text Box 39">
                <a:extLst>
                  <a:ext uri="{FF2B5EF4-FFF2-40B4-BE49-F238E27FC236}">
                    <a16:creationId xmlns:a16="http://schemas.microsoft.com/office/drawing/2014/main" id="{1CA0A942-7A89-A747-8A4E-CD803DE95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187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输入指令</a:t>
                </a:r>
              </a:p>
            </p:txBody>
          </p:sp>
          <p:sp>
            <p:nvSpPr>
              <p:cNvPr id="345128" name="Text Box 40">
                <a:extLst>
                  <a:ext uri="{FF2B5EF4-FFF2-40B4-BE49-F238E27FC236}">
                    <a16:creationId xmlns:a16="http://schemas.microsoft.com/office/drawing/2014/main" id="{331A9A50-BB32-4940-82D8-285BDDB8E8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3477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输出指令</a:t>
                </a:r>
              </a:p>
            </p:txBody>
          </p:sp>
          <p:sp>
            <p:nvSpPr>
              <p:cNvPr id="345129" name="Text Box 41">
                <a:extLst>
                  <a:ext uri="{FF2B5EF4-FFF2-40B4-BE49-F238E27FC236}">
                    <a16:creationId xmlns:a16="http://schemas.microsoft.com/office/drawing/2014/main" id="{69888B35-C73A-524D-B553-C56CA7BA7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2" y="3827"/>
                <a:ext cx="17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方式数据传送通路</a:t>
                </a:r>
              </a:p>
            </p:txBody>
          </p:sp>
        </p:grpSp>
      </p:grpSp>
      <p:sp>
        <p:nvSpPr>
          <p:cNvPr id="345130" name="AutoShape 4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0C380C2-A369-1945-AD10-4431CB23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51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utoUpdateAnimBg="0"/>
      <p:bldP spid="34509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>
            <a:extLst>
              <a:ext uri="{FF2B5EF4-FFF2-40B4-BE49-F238E27FC236}">
                <a16:creationId xmlns:a16="http://schemas.microsoft.com/office/drawing/2014/main" id="{065692D8-6F61-904B-AB92-BB4DA6F9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3050"/>
            <a:ext cx="7353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与主存交换数据的三种方式</a:t>
            </a:r>
          </a:p>
        </p:txBody>
      </p:sp>
      <p:sp>
        <p:nvSpPr>
          <p:cNvPr id="346115" name="Text Box 3">
            <a:extLst>
              <a:ext uri="{FF2B5EF4-FFF2-40B4-BE49-F238E27FC236}">
                <a16:creationId xmlns:a16="http://schemas.microsoft.com/office/drawing/2014/main" id="{94790460-8427-D849-A62D-5B6E97E5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1133476"/>
            <a:ext cx="519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停止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访问主存</a:t>
            </a:r>
          </a:p>
        </p:txBody>
      </p:sp>
      <p:sp>
        <p:nvSpPr>
          <p:cNvPr id="346116" name="Text Box 4">
            <a:extLst>
              <a:ext uri="{FF2B5EF4-FFF2-40B4-BE49-F238E27FC236}">
                <a16:creationId xmlns:a16="http://schemas.microsoft.com/office/drawing/2014/main" id="{14D79B41-57F9-664D-BC0B-DB1FF37E0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6" y="1768476"/>
            <a:ext cx="352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控制简单</a:t>
            </a:r>
          </a:p>
        </p:txBody>
      </p:sp>
      <p:sp>
        <p:nvSpPr>
          <p:cNvPr id="346117" name="Text Box 5">
            <a:extLst>
              <a:ext uri="{FF2B5EF4-FFF2-40B4-BE49-F238E27FC236}">
                <a16:creationId xmlns:a16="http://schemas.microsoft.com/office/drawing/2014/main" id="{8991AE68-8949-6741-B597-F5D56006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6" y="2403476"/>
            <a:ext cx="588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处于不工作状态或保持状态</a:t>
            </a:r>
          </a:p>
        </p:txBody>
      </p:sp>
      <p:sp>
        <p:nvSpPr>
          <p:cNvPr id="346118" name="Text Box 6">
            <a:extLst>
              <a:ext uri="{FF2B5EF4-FFF2-40B4-BE49-F238E27FC236}">
                <a16:creationId xmlns:a16="http://schemas.microsoft.com/office/drawing/2014/main" id="{64E86C88-3CF2-D44D-B5BC-5C276F371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6" y="3038476"/>
            <a:ext cx="618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未充分发挥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对主存的利用率</a:t>
            </a:r>
          </a:p>
        </p:txBody>
      </p:sp>
      <p:grpSp>
        <p:nvGrpSpPr>
          <p:cNvPr id="346150" name="Group 38">
            <a:extLst>
              <a:ext uri="{FF2B5EF4-FFF2-40B4-BE49-F238E27FC236}">
                <a16:creationId xmlns:a16="http://schemas.microsoft.com/office/drawing/2014/main" id="{8E0D7A34-78F8-C246-B572-3B27F16C9A86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3810000"/>
            <a:ext cx="8331200" cy="2438400"/>
            <a:chOff x="230" y="2400"/>
            <a:chExt cx="5248" cy="1536"/>
          </a:xfrm>
        </p:grpSpPr>
        <p:grpSp>
          <p:nvGrpSpPr>
            <p:cNvPr id="346120" name="Group 8">
              <a:extLst>
                <a:ext uri="{FF2B5EF4-FFF2-40B4-BE49-F238E27FC236}">
                  <a16:creationId xmlns:a16="http://schemas.microsoft.com/office/drawing/2014/main" id="{54681C74-5D62-654C-920D-0ABA35914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" y="2400"/>
              <a:ext cx="5248" cy="1536"/>
              <a:chOff x="230" y="2400"/>
              <a:chExt cx="5248" cy="1536"/>
            </a:xfrm>
          </p:grpSpPr>
          <p:sp>
            <p:nvSpPr>
              <p:cNvPr id="346121" name="Text Box 9">
                <a:extLst>
                  <a:ext uri="{FF2B5EF4-FFF2-40B4-BE49-F238E27FC236}">
                    <a16:creationId xmlns:a16="http://schemas.microsoft.com/office/drawing/2014/main" id="{3FAD3F06-F3CD-2441-A121-5B9D4521DE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" y="2400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主存工作时间</a:t>
                </a:r>
              </a:p>
            </p:txBody>
          </p:sp>
          <p:sp>
            <p:nvSpPr>
              <p:cNvPr id="346122" name="Line 10">
                <a:extLst>
                  <a:ext uri="{FF2B5EF4-FFF2-40B4-BE49-F238E27FC236}">
                    <a16:creationId xmlns:a16="http://schemas.microsoft.com/office/drawing/2014/main" id="{E9BF37B6-02B1-BA45-A155-688931129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23" name="Line 11">
                <a:extLst>
                  <a:ext uri="{FF2B5EF4-FFF2-40B4-BE49-F238E27FC236}">
                    <a16:creationId xmlns:a16="http://schemas.microsoft.com/office/drawing/2014/main" id="{9F59A8FE-232F-894D-85E4-556C28B7C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3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24" name="Line 12">
                <a:extLst>
                  <a:ext uri="{FF2B5EF4-FFF2-40B4-BE49-F238E27FC236}">
                    <a16:creationId xmlns:a16="http://schemas.microsoft.com/office/drawing/2014/main" id="{7D06A5BB-0BE2-4F4B-AE72-5071BFED3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25" name="Line 13">
                <a:extLst>
                  <a:ext uri="{FF2B5EF4-FFF2-40B4-BE49-F238E27FC236}">
                    <a16:creationId xmlns:a16="http://schemas.microsoft.com/office/drawing/2014/main" id="{4F46BA0E-9BA7-CF48-9A54-5F7033A50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49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26" name="Line 14">
                <a:extLst>
                  <a:ext uri="{FF2B5EF4-FFF2-40B4-BE49-F238E27FC236}">
                    <a16:creationId xmlns:a16="http://schemas.microsoft.com/office/drawing/2014/main" id="{7EF9DDC8-9731-7C4B-A6E3-3FA446EF7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27" name="Text Box 15">
                <a:extLst>
                  <a:ext uri="{FF2B5EF4-FFF2-40B4-BE49-F238E27FC236}">
                    <a16:creationId xmlns:a16="http://schemas.microsoft.com/office/drawing/2014/main" id="{D692D4FD-965A-F14F-89EF-C3C3DFC129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3" y="2918"/>
                <a:ext cx="12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不执行程序</a:t>
                </a:r>
              </a:p>
            </p:txBody>
          </p:sp>
          <p:sp>
            <p:nvSpPr>
              <p:cNvPr id="346128" name="Line 16">
                <a:extLst>
                  <a:ext uri="{FF2B5EF4-FFF2-40B4-BE49-F238E27FC236}">
                    <a16:creationId xmlns:a16="http://schemas.microsoft.com/office/drawing/2014/main" id="{1E177B39-E635-9748-8BE4-A40D4CB9C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149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29" name="Line 17">
                <a:extLst>
                  <a:ext uri="{FF2B5EF4-FFF2-40B4-BE49-F238E27FC236}">
                    <a16:creationId xmlns:a16="http://schemas.microsoft.com/office/drawing/2014/main" id="{CC4A4B93-F898-E941-A688-AEA9EDF0F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30" name="Line 18">
                <a:extLst>
                  <a:ext uri="{FF2B5EF4-FFF2-40B4-BE49-F238E27FC236}">
                    <a16:creationId xmlns:a16="http://schemas.microsoft.com/office/drawing/2014/main" id="{0124FE73-B649-DA47-BAC1-5C148F782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31" name="Line 19">
                <a:extLst>
                  <a:ext uri="{FF2B5EF4-FFF2-40B4-BE49-F238E27FC236}">
                    <a16:creationId xmlns:a16="http://schemas.microsoft.com/office/drawing/2014/main" id="{62E3F5A2-0277-BF40-93AC-D908C9E88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403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32" name="Line 20">
                <a:extLst>
                  <a:ext uri="{FF2B5EF4-FFF2-40B4-BE49-F238E27FC236}">
                    <a16:creationId xmlns:a16="http://schemas.microsoft.com/office/drawing/2014/main" id="{E867A749-B976-5042-89C1-B3BC9C7FF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33" name="Text Box 21">
                <a:extLst>
                  <a:ext uri="{FF2B5EF4-FFF2-40B4-BE49-F238E27FC236}">
                    <a16:creationId xmlns:a16="http://schemas.microsoft.com/office/drawing/2014/main" id="{70D8B1D5-C6A0-4548-AD92-5D4A57B1E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542"/>
                <a:ext cx="9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不工作</a:t>
                </a:r>
              </a:p>
            </p:txBody>
          </p:sp>
          <p:sp>
            <p:nvSpPr>
              <p:cNvPr id="346134" name="Line 22">
                <a:extLst>
                  <a:ext uri="{FF2B5EF4-FFF2-40B4-BE49-F238E27FC236}">
                    <a16:creationId xmlns:a16="http://schemas.microsoft.com/office/drawing/2014/main" id="{C1653164-ECED-6845-8B1A-D526B957E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35" name="Line 23">
                <a:extLst>
                  <a:ext uri="{FF2B5EF4-FFF2-40B4-BE49-F238E27FC236}">
                    <a16:creationId xmlns:a16="http://schemas.microsoft.com/office/drawing/2014/main" id="{A976E91E-6781-3C4B-A7EB-D3F1FA97E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448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36" name="Text Box 24">
                <a:extLst>
                  <a:ext uri="{FF2B5EF4-FFF2-40B4-BE49-F238E27FC236}">
                    <a16:creationId xmlns:a16="http://schemas.microsoft.com/office/drawing/2014/main" id="{BCD3C53B-71A3-D54A-B13A-5A3FD6D7D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542"/>
                <a:ext cx="9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不工作</a:t>
                </a:r>
              </a:p>
            </p:txBody>
          </p:sp>
          <p:sp>
            <p:nvSpPr>
              <p:cNvPr id="346137" name="Line 25">
                <a:extLst>
                  <a:ext uri="{FF2B5EF4-FFF2-40B4-BE49-F238E27FC236}">
                    <a16:creationId xmlns:a16="http://schemas.microsoft.com/office/drawing/2014/main" id="{27F16D06-56BD-304C-AB90-C64C9141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38" name="Line 26">
                <a:extLst>
                  <a:ext uri="{FF2B5EF4-FFF2-40B4-BE49-F238E27FC236}">
                    <a16:creationId xmlns:a16="http://schemas.microsoft.com/office/drawing/2014/main" id="{CD4538B6-8D45-D84A-89E4-289C2AA9B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638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39" name="Text Box 27">
                <a:extLst>
                  <a:ext uri="{FF2B5EF4-FFF2-40B4-BE49-F238E27FC236}">
                    <a16:creationId xmlns:a16="http://schemas.microsoft.com/office/drawing/2014/main" id="{E974BF17-C59C-4B42-81C1-4419D03EF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3638"/>
                <a:ext cx="8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工作</a:t>
                </a:r>
              </a:p>
            </p:txBody>
          </p:sp>
          <p:sp>
            <p:nvSpPr>
              <p:cNvPr id="346140" name="Line 28">
                <a:extLst>
                  <a:ext uri="{FF2B5EF4-FFF2-40B4-BE49-F238E27FC236}">
                    <a16:creationId xmlns:a16="http://schemas.microsoft.com/office/drawing/2014/main" id="{5D50A630-58B3-F248-B9F9-3BA353A53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41" name="Line 29">
                <a:extLst>
                  <a:ext uri="{FF2B5EF4-FFF2-40B4-BE49-F238E27FC236}">
                    <a16:creationId xmlns:a16="http://schemas.microsoft.com/office/drawing/2014/main" id="{7F9056B0-8AA3-894F-83AF-C2BCA2BB5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5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42" name="Text Box 30">
                <a:extLst>
                  <a:ext uri="{FF2B5EF4-FFF2-40B4-BE49-F238E27FC236}">
                    <a16:creationId xmlns:a16="http://schemas.microsoft.com/office/drawing/2014/main" id="{224A728F-6787-E945-A293-38A791F50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" y="2832"/>
                <a:ext cx="92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CPU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并使用主存</a:t>
                </a:r>
              </a:p>
            </p:txBody>
          </p:sp>
          <p:sp>
            <p:nvSpPr>
              <p:cNvPr id="346143" name="Text Box 31">
                <a:extLst>
                  <a:ext uri="{FF2B5EF4-FFF2-40B4-BE49-F238E27FC236}">
                    <a16:creationId xmlns:a16="http://schemas.microsoft.com/office/drawing/2014/main" id="{ED1D25A4-4F8C-5C41-9807-67E4ABD9AF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" y="3446"/>
                <a:ext cx="92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DMA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并使用主存</a:t>
                </a:r>
              </a:p>
            </p:txBody>
          </p:sp>
          <p:sp>
            <p:nvSpPr>
              <p:cNvPr id="346144" name="Text Box 32">
                <a:extLst>
                  <a:ext uri="{FF2B5EF4-FFF2-40B4-BE49-F238E27FC236}">
                    <a16:creationId xmlns:a16="http://schemas.microsoft.com/office/drawing/2014/main" id="{85F8A086-0078-8C4B-9073-22DE783C8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8" y="24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346145" name="Line 33">
                <a:extLst>
                  <a:ext uri="{FF2B5EF4-FFF2-40B4-BE49-F238E27FC236}">
                    <a16:creationId xmlns:a16="http://schemas.microsoft.com/office/drawing/2014/main" id="{C1E303EE-FDBC-FC4D-BD16-5FF9E7053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6146" name="Line 34">
                <a:extLst>
                  <a:ext uri="{FF2B5EF4-FFF2-40B4-BE49-F238E27FC236}">
                    <a16:creationId xmlns:a16="http://schemas.microsoft.com/office/drawing/2014/main" id="{EC874B62-7ED9-3546-9A0F-9A3BDE266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6147" name="Line 35">
              <a:extLst>
                <a:ext uri="{FF2B5EF4-FFF2-40B4-BE49-F238E27FC236}">
                  <a16:creationId xmlns:a16="http://schemas.microsoft.com/office/drawing/2014/main" id="{55E8EB93-0CB6-AB49-BAB8-A4F202238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636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stealth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6148" name="Rectangle 36">
            <a:extLst>
              <a:ext uri="{FF2B5EF4-FFF2-40B4-BE49-F238E27FC236}">
                <a16:creationId xmlns:a16="http://schemas.microsoft.com/office/drawing/2014/main" id="{B52BAA9F-8666-8545-B3B5-37D55809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46149" name="AutoShape 3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D761ADA-9461-FD44-9E7E-0E79542A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utoUpdateAnimBg="0"/>
      <p:bldP spid="346116" grpId="0" autoUpdateAnimBg="0"/>
      <p:bldP spid="346117" grpId="0" autoUpdateAnimBg="0"/>
      <p:bldP spid="34611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>
            <a:extLst>
              <a:ext uri="{FF2B5EF4-FFF2-40B4-BE49-F238E27FC236}">
                <a16:creationId xmlns:a16="http://schemas.microsoft.com/office/drawing/2014/main" id="{8DC96E09-0770-E840-BFDB-1BC2687A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6850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周期挪用（或周期窃取）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39" name="Text Box 3">
            <a:extLst>
              <a:ext uri="{FF2B5EF4-FFF2-40B4-BE49-F238E27FC236}">
                <a16:creationId xmlns:a16="http://schemas.microsoft.com/office/drawing/2014/main" id="{571FF939-4A86-A345-B60C-ABEE6794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990601"/>
            <a:ext cx="433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访问主存有三种可能</a:t>
            </a:r>
          </a:p>
        </p:txBody>
      </p:sp>
      <p:sp>
        <p:nvSpPr>
          <p:cNvPr id="347140" name="Text Box 4">
            <a:extLst>
              <a:ext uri="{FF2B5EF4-FFF2-40B4-BE49-F238E27FC236}">
                <a16:creationId xmlns:a16="http://schemas.microsoft.com/office/drawing/2014/main" id="{917902BF-F4AF-E64F-A841-BFE04DF4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1576388"/>
            <a:ext cx="300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此时不访存</a:t>
            </a:r>
          </a:p>
        </p:txBody>
      </p:sp>
      <p:sp>
        <p:nvSpPr>
          <p:cNvPr id="347141" name="Text Box 5">
            <a:extLst>
              <a:ext uri="{FF2B5EF4-FFF2-40B4-BE49-F238E27FC236}">
                <a16:creationId xmlns:a16="http://schemas.microsoft.com/office/drawing/2014/main" id="{91FE8AC4-19FA-EF49-9404-120C859AC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2163763"/>
            <a:ext cx="2646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正在访存</a:t>
            </a:r>
          </a:p>
        </p:txBody>
      </p:sp>
      <p:sp>
        <p:nvSpPr>
          <p:cNvPr id="347142" name="Text Box 6">
            <a:extLst>
              <a:ext uri="{FF2B5EF4-FFF2-40B4-BE49-F238E27FC236}">
                <a16:creationId xmlns:a16="http://schemas.microsoft.com/office/drawing/2014/main" id="{FA259324-4264-9047-A139-FBD01824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2751138"/>
            <a:ext cx="473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同时请求访存</a:t>
            </a:r>
          </a:p>
        </p:txBody>
      </p:sp>
      <p:sp>
        <p:nvSpPr>
          <p:cNvPr id="347143" name="Text Box 7">
            <a:extLst>
              <a:ext uri="{FF2B5EF4-FFF2-40B4-BE49-F238E27FC236}">
                <a16:creationId xmlns:a16="http://schemas.microsoft.com/office/drawing/2014/main" id="{833D5C6A-1676-974F-999B-36CBF9D5B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338513"/>
            <a:ext cx="5657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将总线控制权让给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</a:p>
        </p:txBody>
      </p:sp>
      <p:grpSp>
        <p:nvGrpSpPr>
          <p:cNvPr id="347174" name="Group 38">
            <a:extLst>
              <a:ext uri="{FF2B5EF4-FFF2-40B4-BE49-F238E27FC236}">
                <a16:creationId xmlns:a16="http://schemas.microsoft.com/office/drawing/2014/main" id="{27D66667-17E0-8C44-8E44-BEE3EF8E5861}"/>
              </a:ext>
            </a:extLst>
          </p:cNvPr>
          <p:cNvGrpSpPr>
            <a:grpSpLocks/>
          </p:cNvGrpSpPr>
          <p:nvPr/>
        </p:nvGrpSpPr>
        <p:grpSpPr bwMode="auto">
          <a:xfrm>
            <a:off x="1889126" y="4267200"/>
            <a:ext cx="8347075" cy="2133600"/>
            <a:chOff x="230" y="2688"/>
            <a:chExt cx="5258" cy="1344"/>
          </a:xfrm>
        </p:grpSpPr>
        <p:sp>
          <p:nvSpPr>
            <p:cNvPr id="347145" name="Text Box 9">
              <a:extLst>
                <a:ext uri="{FF2B5EF4-FFF2-40B4-BE49-F238E27FC236}">
                  <a16:creationId xmlns:a16="http://schemas.microsoft.com/office/drawing/2014/main" id="{30186399-5F4E-374C-BC00-63D06815E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688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主存工作时间</a:t>
              </a:r>
            </a:p>
          </p:txBody>
        </p:sp>
        <p:sp>
          <p:nvSpPr>
            <p:cNvPr id="347146" name="Line 10">
              <a:extLst>
                <a:ext uri="{FF2B5EF4-FFF2-40B4-BE49-F238E27FC236}">
                  <a16:creationId xmlns:a16="http://schemas.microsoft.com/office/drawing/2014/main" id="{F1481E3D-53E0-CF40-8C7D-D59CEBCF9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0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47" name="Line 11">
              <a:extLst>
                <a:ext uri="{FF2B5EF4-FFF2-40B4-BE49-F238E27FC236}">
                  <a16:creationId xmlns:a16="http://schemas.microsoft.com/office/drawing/2014/main" id="{529E7CA2-FD6D-374B-A944-B9B31CE99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32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48" name="Line 12">
              <a:extLst>
                <a:ext uri="{FF2B5EF4-FFF2-40B4-BE49-F238E27FC236}">
                  <a16:creationId xmlns:a16="http://schemas.microsoft.com/office/drawing/2014/main" id="{057F76FF-E8F0-9744-8232-BF3CBAA01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85"/>
              <a:ext cx="0" cy="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49" name="Text Box 13">
              <a:extLst>
                <a:ext uri="{FF2B5EF4-FFF2-40B4-BE49-F238E27FC236}">
                  <a16:creationId xmlns:a16="http://schemas.microsoft.com/office/drawing/2014/main" id="{42A52FCF-B8E2-064F-A16B-0D246A677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3062"/>
              <a:ext cx="9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CPU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并使用主存</a:t>
              </a:r>
            </a:p>
          </p:txBody>
        </p:sp>
        <p:sp>
          <p:nvSpPr>
            <p:cNvPr id="347150" name="Text Box 14">
              <a:extLst>
                <a:ext uri="{FF2B5EF4-FFF2-40B4-BE49-F238E27FC236}">
                  <a16:creationId xmlns:a16="http://schemas.microsoft.com/office/drawing/2014/main" id="{491D52D4-3B4D-6742-A096-469648661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590"/>
              <a:ext cx="9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并使用主存</a:t>
              </a:r>
            </a:p>
          </p:txBody>
        </p:sp>
        <p:sp>
          <p:nvSpPr>
            <p:cNvPr id="347151" name="Text Box 15">
              <a:extLst>
                <a:ext uri="{FF2B5EF4-FFF2-40B4-BE49-F238E27FC236}">
                  <a16:creationId xmlns:a16="http://schemas.microsoft.com/office/drawing/2014/main" id="{8908602D-579F-F34C-94D5-BCF597FD9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72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47152" name="Line 16">
              <a:extLst>
                <a:ext uri="{FF2B5EF4-FFF2-40B4-BE49-F238E27FC236}">
                  <a16:creationId xmlns:a16="http://schemas.microsoft.com/office/drawing/2014/main" id="{D1C6A4D4-ED32-ED47-8AA4-6B01C50D6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53" name="Line 17">
              <a:extLst>
                <a:ext uri="{FF2B5EF4-FFF2-40B4-BE49-F238E27FC236}">
                  <a16:creationId xmlns:a16="http://schemas.microsoft.com/office/drawing/2014/main" id="{0A5E8B97-489D-814C-B284-D1DF42BE6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54" name="Line 18">
              <a:extLst>
                <a:ext uri="{FF2B5EF4-FFF2-40B4-BE49-F238E27FC236}">
                  <a16:creationId xmlns:a16="http://schemas.microsoft.com/office/drawing/2014/main" id="{BCD6E296-E4EC-6A45-8CE0-00E204E33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55" name="Line 19">
              <a:extLst>
                <a:ext uri="{FF2B5EF4-FFF2-40B4-BE49-F238E27FC236}">
                  <a16:creationId xmlns:a16="http://schemas.microsoft.com/office/drawing/2014/main" id="{7CC6C6F6-45F1-9649-8440-F3F1BDE86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56" name="Line 20">
              <a:extLst>
                <a:ext uri="{FF2B5EF4-FFF2-40B4-BE49-F238E27FC236}">
                  <a16:creationId xmlns:a16="http://schemas.microsoft.com/office/drawing/2014/main" id="{A7F99369-48E7-A648-8CC6-64EDDC3FA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57" name="Line 21">
              <a:extLst>
                <a:ext uri="{FF2B5EF4-FFF2-40B4-BE49-F238E27FC236}">
                  <a16:creationId xmlns:a16="http://schemas.microsoft.com/office/drawing/2014/main" id="{CEABDDB0-F7D6-BE4D-9A97-CA50ADF97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58" name="Line 22">
              <a:extLst>
                <a:ext uri="{FF2B5EF4-FFF2-40B4-BE49-F238E27FC236}">
                  <a16:creationId xmlns:a16="http://schemas.microsoft.com/office/drawing/2014/main" id="{DEF41485-619A-FD41-82BE-B1DA2070D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59" name="Line 23">
              <a:extLst>
                <a:ext uri="{FF2B5EF4-FFF2-40B4-BE49-F238E27FC236}">
                  <a16:creationId xmlns:a16="http://schemas.microsoft.com/office/drawing/2014/main" id="{9FE161EE-B115-E44C-A674-04CBD8F25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60" name="Line 24">
              <a:extLst>
                <a:ext uri="{FF2B5EF4-FFF2-40B4-BE49-F238E27FC236}">
                  <a16:creationId xmlns:a16="http://schemas.microsoft.com/office/drawing/2014/main" id="{F52B75F5-C81B-7344-8A2A-A1B8DFAD0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61" name="Line 25">
              <a:extLst>
                <a:ext uri="{FF2B5EF4-FFF2-40B4-BE49-F238E27FC236}">
                  <a16:creationId xmlns:a16="http://schemas.microsoft.com/office/drawing/2014/main" id="{09519F18-9681-1647-B23E-AADC7F3CB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62" name="Line 26">
              <a:extLst>
                <a:ext uri="{FF2B5EF4-FFF2-40B4-BE49-F238E27FC236}">
                  <a16:creationId xmlns:a16="http://schemas.microsoft.com/office/drawing/2014/main" id="{DDDB9510-571B-124C-B78D-941277331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63" name="Line 27">
              <a:extLst>
                <a:ext uri="{FF2B5EF4-FFF2-40B4-BE49-F238E27FC236}">
                  <a16:creationId xmlns:a16="http://schemas.microsoft.com/office/drawing/2014/main" id="{96AD1BA7-2B89-D24F-99D5-1530CEF1D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64" name="Line 28">
              <a:extLst>
                <a:ext uri="{FF2B5EF4-FFF2-40B4-BE49-F238E27FC236}">
                  <a16:creationId xmlns:a16="http://schemas.microsoft.com/office/drawing/2014/main" id="{3F327935-D09F-0F4C-86A1-81DF6F4D3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65" name="Line 29">
              <a:extLst>
                <a:ext uri="{FF2B5EF4-FFF2-40B4-BE49-F238E27FC236}">
                  <a16:creationId xmlns:a16="http://schemas.microsoft.com/office/drawing/2014/main" id="{4E775372-F31C-DB4B-9C57-C7AF228ED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66" name="Line 30">
              <a:extLst>
                <a:ext uri="{FF2B5EF4-FFF2-40B4-BE49-F238E27FC236}">
                  <a16:creationId xmlns:a16="http://schemas.microsoft.com/office/drawing/2014/main" id="{389C9DC5-6E89-644F-907A-320810BAD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9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67" name="Line 31">
              <a:extLst>
                <a:ext uri="{FF2B5EF4-FFF2-40B4-BE49-F238E27FC236}">
                  <a16:creationId xmlns:a16="http://schemas.microsoft.com/office/drawing/2014/main" id="{A14505CC-53EF-EF4B-852D-3086425E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6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68" name="Line 32">
              <a:extLst>
                <a:ext uri="{FF2B5EF4-FFF2-40B4-BE49-F238E27FC236}">
                  <a16:creationId xmlns:a16="http://schemas.microsoft.com/office/drawing/2014/main" id="{8DD0F4E8-4440-204E-ACE3-D688C134C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69" name="Line 33">
              <a:extLst>
                <a:ext uri="{FF2B5EF4-FFF2-40B4-BE49-F238E27FC236}">
                  <a16:creationId xmlns:a16="http://schemas.microsoft.com/office/drawing/2014/main" id="{5B151586-8D9D-6446-85F8-4BB7D2963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70" name="Line 34">
              <a:extLst>
                <a:ext uri="{FF2B5EF4-FFF2-40B4-BE49-F238E27FC236}">
                  <a16:creationId xmlns:a16="http://schemas.microsoft.com/office/drawing/2014/main" id="{AE809238-E882-FE48-88AC-40B62986C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7171" name="Line 35">
              <a:extLst>
                <a:ext uri="{FF2B5EF4-FFF2-40B4-BE49-F238E27FC236}">
                  <a16:creationId xmlns:a16="http://schemas.microsoft.com/office/drawing/2014/main" id="{52445840-6E97-BE41-A64F-D13FB058A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7172" name="Rectangle 36">
            <a:extLst>
              <a:ext uri="{FF2B5EF4-FFF2-40B4-BE49-F238E27FC236}">
                <a16:creationId xmlns:a16="http://schemas.microsoft.com/office/drawing/2014/main" id="{A6502977-FF9D-1E43-83A8-07546643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47173" name="AutoShape 3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9151D01-0E53-D144-A362-68EE4958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7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utoUpdateAnimBg="0"/>
      <p:bldP spid="347140" grpId="0" autoUpdateAnimBg="0"/>
      <p:bldP spid="347141" grpId="0" autoUpdateAnimBg="0"/>
      <p:bldP spid="347142" grpId="0" autoUpdateAnimBg="0"/>
      <p:bldP spid="3471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Text Box 2">
            <a:extLst>
              <a:ext uri="{FF2B5EF4-FFF2-40B4-BE49-F238E27FC236}">
                <a16:creationId xmlns:a16="http://schemas.microsoft.com/office/drawing/2014/main" id="{4E8F3695-5C55-7D48-BD1E-190D2D935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304800"/>
            <a:ext cx="7073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设备与主机的联系方式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299" name="Text Box 3">
            <a:extLst>
              <a:ext uri="{FF2B5EF4-FFF2-40B4-BE49-F238E27FC236}">
                <a16:creationId xmlns:a16="http://schemas.microsoft.com/office/drawing/2014/main" id="{DD18AB99-5BF4-9B43-AC52-4D765693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1066800"/>
            <a:ext cx="451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设备编址方式</a:t>
            </a:r>
          </a:p>
        </p:txBody>
      </p:sp>
      <p:sp>
        <p:nvSpPr>
          <p:cNvPr id="311300" name="Text Box 4">
            <a:extLst>
              <a:ext uri="{FF2B5EF4-FFF2-40B4-BE49-F238E27FC236}">
                <a16:creationId xmlns:a16="http://schemas.microsoft.com/office/drawing/2014/main" id="{85E4D3A0-69AA-0C4C-8919-09F7901A3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7033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统一编址</a:t>
            </a:r>
          </a:p>
        </p:txBody>
      </p:sp>
      <p:sp>
        <p:nvSpPr>
          <p:cNvPr id="311301" name="Text Box 5">
            <a:extLst>
              <a:ext uri="{FF2B5EF4-FFF2-40B4-BE49-F238E27FC236}">
                <a16:creationId xmlns:a16="http://schemas.microsoft.com/office/drawing/2014/main" id="{EADB8AA7-02A1-E04C-A70D-ED5375C98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47913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不统一编址</a:t>
            </a:r>
          </a:p>
        </p:txBody>
      </p:sp>
      <p:sp>
        <p:nvSpPr>
          <p:cNvPr id="311302" name="Text Box 6">
            <a:extLst>
              <a:ext uri="{FF2B5EF4-FFF2-40B4-BE49-F238E27FC236}">
                <a16:creationId xmlns:a16="http://schemas.microsoft.com/office/drawing/2014/main" id="{C1A9CBBE-27A3-B44E-B3D8-2EC2C3978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11326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用取数、存数指令</a:t>
            </a:r>
          </a:p>
        </p:txBody>
      </p:sp>
      <p:sp>
        <p:nvSpPr>
          <p:cNvPr id="311303" name="Text Box 7">
            <a:extLst>
              <a:ext uri="{FF2B5EF4-FFF2-40B4-BE49-F238E27FC236}">
                <a16:creationId xmlns:a16="http://schemas.microsoft.com/office/drawing/2014/main" id="{EC194C28-0748-5945-94F1-40F16AB3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5585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有专门的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311304" name="Text Box 8">
            <a:extLst>
              <a:ext uri="{FF2B5EF4-FFF2-40B4-BE49-F238E27FC236}">
                <a16:creationId xmlns:a16="http://schemas.microsoft.com/office/drawing/2014/main" id="{82F8F2DE-AC1A-4140-9F20-0EC410103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3124200"/>
            <a:ext cx="359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设备选址</a:t>
            </a:r>
          </a:p>
        </p:txBody>
      </p:sp>
      <p:sp>
        <p:nvSpPr>
          <p:cNvPr id="311305" name="Text Box 9">
            <a:extLst>
              <a:ext uri="{FF2B5EF4-FFF2-40B4-BE49-F238E27FC236}">
                <a16:creationId xmlns:a16="http://schemas.microsoft.com/office/drawing/2014/main" id="{084A85CB-35B6-2043-80F1-852C085F5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70313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用设备选择电路识别是否被选中</a:t>
            </a:r>
          </a:p>
        </p:txBody>
      </p:sp>
      <p:sp>
        <p:nvSpPr>
          <p:cNvPr id="311306" name="Text Box 10">
            <a:extLst>
              <a:ext uri="{FF2B5EF4-FFF2-40B4-BE49-F238E27FC236}">
                <a16:creationId xmlns:a16="http://schemas.microsoft.com/office/drawing/2014/main" id="{D083C0D8-AFAC-9847-ADBB-F0896E0BE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4595814"/>
            <a:ext cx="321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传送方式</a:t>
            </a:r>
          </a:p>
        </p:txBody>
      </p:sp>
      <p:sp>
        <p:nvSpPr>
          <p:cNvPr id="311307" name="Text Box 11">
            <a:extLst>
              <a:ext uri="{FF2B5EF4-FFF2-40B4-BE49-F238E27FC236}">
                <a16:creationId xmlns:a16="http://schemas.microsoft.com/office/drawing/2014/main" id="{7D75B17C-8A30-5C4C-AFEF-A89827E7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24033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串行</a:t>
            </a:r>
          </a:p>
        </p:txBody>
      </p:sp>
      <p:sp>
        <p:nvSpPr>
          <p:cNvPr id="311308" name="Text Box 12">
            <a:extLst>
              <a:ext uri="{FF2B5EF4-FFF2-40B4-BE49-F238E27FC236}">
                <a16:creationId xmlns:a16="http://schemas.microsoft.com/office/drawing/2014/main" id="{9D4E3A92-20E8-9C40-BC8A-77B0C4F5E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886451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并行</a:t>
            </a:r>
          </a:p>
        </p:txBody>
      </p:sp>
      <p:sp>
        <p:nvSpPr>
          <p:cNvPr id="311309" name="Rectangle 13">
            <a:extLst>
              <a:ext uri="{FF2B5EF4-FFF2-40B4-BE49-F238E27FC236}">
                <a16:creationId xmlns:a16="http://schemas.microsoft.com/office/drawing/2014/main" id="{B5D8137E-A19F-A348-A42A-C51129F7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5.1</a:t>
            </a:r>
          </a:p>
        </p:txBody>
      </p:sp>
      <p:sp>
        <p:nvSpPr>
          <p:cNvPr id="311310" name="AutoShap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6CED646-9B90-A74F-AC63-EA441C45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6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autoUpdateAnimBg="0"/>
      <p:bldP spid="311300" grpId="0" autoUpdateAnimBg="0"/>
      <p:bldP spid="311301" grpId="0" autoUpdateAnimBg="0"/>
      <p:bldP spid="311302" grpId="0" autoUpdateAnimBg="0"/>
      <p:bldP spid="311303" grpId="0" autoUpdateAnimBg="0"/>
      <p:bldP spid="311304" grpId="0" autoUpdateAnimBg="0"/>
      <p:bldP spid="311305" grpId="0" autoUpdateAnimBg="0"/>
      <p:bldP spid="311306" grpId="0" autoUpdateAnimBg="0"/>
      <p:bldP spid="311307" grpId="0" autoUpdateAnimBg="0"/>
      <p:bldP spid="31130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>
            <a:extLst>
              <a:ext uri="{FF2B5EF4-FFF2-40B4-BE49-F238E27FC236}">
                <a16:creationId xmlns:a16="http://schemas.microsoft.com/office/drawing/2014/main" id="{9F837323-679B-A542-BF58-771D147CF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交替访问</a:t>
            </a:r>
          </a:p>
        </p:txBody>
      </p:sp>
      <p:grpSp>
        <p:nvGrpSpPr>
          <p:cNvPr id="348197" name="Group 37">
            <a:extLst>
              <a:ext uri="{FF2B5EF4-FFF2-40B4-BE49-F238E27FC236}">
                <a16:creationId xmlns:a16="http://schemas.microsoft.com/office/drawing/2014/main" id="{7AE7EBA6-11D3-E340-BFEE-CCC4339CB635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3048000"/>
            <a:ext cx="8347075" cy="2895600"/>
            <a:chOff x="240" y="1920"/>
            <a:chExt cx="5258" cy="1824"/>
          </a:xfrm>
        </p:grpSpPr>
        <p:sp>
          <p:nvSpPr>
            <p:cNvPr id="348164" name="Text Box 4">
              <a:extLst>
                <a:ext uri="{FF2B5EF4-FFF2-40B4-BE49-F238E27FC236}">
                  <a16:creationId xmlns:a16="http://schemas.microsoft.com/office/drawing/2014/main" id="{27C531E5-8FC9-C14E-B32E-EB5955A26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20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主存工作时间</a:t>
              </a:r>
            </a:p>
          </p:txBody>
        </p:sp>
        <p:sp>
          <p:nvSpPr>
            <p:cNvPr id="348165" name="Line 5">
              <a:extLst>
                <a:ext uri="{FF2B5EF4-FFF2-40B4-BE49-F238E27FC236}">
                  <a16:creationId xmlns:a16="http://schemas.microsoft.com/office/drawing/2014/main" id="{4A9AF444-6B03-6944-99E7-B17ECFD5D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194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66" name="Line 6">
              <a:extLst>
                <a:ext uri="{FF2B5EF4-FFF2-40B4-BE49-F238E27FC236}">
                  <a16:creationId xmlns:a16="http://schemas.microsoft.com/office/drawing/2014/main" id="{A9813A9F-86F3-034C-A186-BDD310648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064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67" name="Line 7">
              <a:extLst>
                <a:ext uri="{FF2B5EF4-FFF2-40B4-BE49-F238E27FC236}">
                  <a16:creationId xmlns:a16="http://schemas.microsoft.com/office/drawing/2014/main" id="{DBD3DBCE-470D-8842-BE95-3075A60D4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211"/>
              <a:ext cx="10" cy="1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68" name="Text Box 8">
              <a:extLst>
                <a:ext uri="{FF2B5EF4-FFF2-40B4-BE49-F238E27FC236}">
                  <a16:creationId xmlns:a16="http://schemas.microsoft.com/office/drawing/2014/main" id="{A4DA09C0-757A-0244-9808-82569D5F1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86"/>
              <a:ext cx="9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并使用主存</a:t>
              </a:r>
            </a:p>
          </p:txBody>
        </p:sp>
        <p:sp>
          <p:nvSpPr>
            <p:cNvPr id="348169" name="Text Box 9">
              <a:extLst>
                <a:ext uri="{FF2B5EF4-FFF2-40B4-BE49-F238E27FC236}">
                  <a16:creationId xmlns:a16="http://schemas.microsoft.com/office/drawing/2014/main" id="{DB9D523F-803F-FA4E-901F-3410F0BA5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3302"/>
              <a:ext cx="9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并使用主存</a:t>
              </a:r>
            </a:p>
          </p:txBody>
        </p:sp>
        <p:sp>
          <p:nvSpPr>
            <p:cNvPr id="348170" name="Text Box 10">
              <a:extLst>
                <a:ext uri="{FF2B5EF4-FFF2-40B4-BE49-F238E27FC236}">
                  <a16:creationId xmlns:a16="http://schemas.microsoft.com/office/drawing/2014/main" id="{37AF1CDA-953F-ED40-9FF7-D94A1CD40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" y="1958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48171" name="Line 11">
              <a:extLst>
                <a:ext uri="{FF2B5EF4-FFF2-40B4-BE49-F238E27FC236}">
                  <a16:creationId xmlns:a16="http://schemas.microsoft.com/office/drawing/2014/main" id="{96677408-0109-4743-A94D-E372514AD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72" name="Line 12">
              <a:extLst>
                <a:ext uri="{FF2B5EF4-FFF2-40B4-BE49-F238E27FC236}">
                  <a16:creationId xmlns:a16="http://schemas.microsoft.com/office/drawing/2014/main" id="{1D585F6A-5EBA-BD40-8821-DAA53574C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73" name="Line 13">
              <a:extLst>
                <a:ext uri="{FF2B5EF4-FFF2-40B4-BE49-F238E27FC236}">
                  <a16:creationId xmlns:a16="http://schemas.microsoft.com/office/drawing/2014/main" id="{8272FB26-E075-6149-8B73-02F3C8C99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74" name="Line 14">
              <a:extLst>
                <a:ext uri="{FF2B5EF4-FFF2-40B4-BE49-F238E27FC236}">
                  <a16:creationId xmlns:a16="http://schemas.microsoft.com/office/drawing/2014/main" id="{2E9078EB-5A68-5C49-8600-B4E1FC1FF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75" name="Line 15">
              <a:extLst>
                <a:ext uri="{FF2B5EF4-FFF2-40B4-BE49-F238E27FC236}">
                  <a16:creationId xmlns:a16="http://schemas.microsoft.com/office/drawing/2014/main" id="{6550FE69-E1C0-A048-88B4-3FAAD4A04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76" name="Line 16">
              <a:extLst>
                <a:ext uri="{FF2B5EF4-FFF2-40B4-BE49-F238E27FC236}">
                  <a16:creationId xmlns:a16="http://schemas.microsoft.com/office/drawing/2014/main" id="{A903CD0E-0CF4-5147-8CF2-EC2A87F3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77" name="Line 17">
              <a:extLst>
                <a:ext uri="{FF2B5EF4-FFF2-40B4-BE49-F238E27FC236}">
                  <a16:creationId xmlns:a16="http://schemas.microsoft.com/office/drawing/2014/main" id="{30896303-7E15-9A4E-B949-2680A6112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78" name="Line 18">
              <a:extLst>
                <a:ext uri="{FF2B5EF4-FFF2-40B4-BE49-F238E27FC236}">
                  <a16:creationId xmlns:a16="http://schemas.microsoft.com/office/drawing/2014/main" id="{6B39C89F-0B1D-BD43-A304-83361278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79" name="Line 19">
              <a:extLst>
                <a:ext uri="{FF2B5EF4-FFF2-40B4-BE49-F238E27FC236}">
                  <a16:creationId xmlns:a16="http://schemas.microsoft.com/office/drawing/2014/main" id="{C523EC76-C0E9-734F-87F3-694012153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80" name="Line 20">
              <a:extLst>
                <a:ext uri="{FF2B5EF4-FFF2-40B4-BE49-F238E27FC236}">
                  <a16:creationId xmlns:a16="http://schemas.microsoft.com/office/drawing/2014/main" id="{E6A67A05-001C-B146-8068-AE8817760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81" name="Line 21">
              <a:extLst>
                <a:ext uri="{FF2B5EF4-FFF2-40B4-BE49-F238E27FC236}">
                  <a16:creationId xmlns:a16="http://schemas.microsoft.com/office/drawing/2014/main" id="{0C3E2DB1-60A4-7345-8D5A-17BA813B7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82" name="Line 22">
              <a:extLst>
                <a:ext uri="{FF2B5EF4-FFF2-40B4-BE49-F238E27FC236}">
                  <a16:creationId xmlns:a16="http://schemas.microsoft.com/office/drawing/2014/main" id="{912A06A5-BD98-8940-B3FD-5123559B9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83" name="Line 23">
              <a:extLst>
                <a:ext uri="{FF2B5EF4-FFF2-40B4-BE49-F238E27FC236}">
                  <a16:creationId xmlns:a16="http://schemas.microsoft.com/office/drawing/2014/main" id="{DC068CAD-6A0B-FF4C-BC68-85047B100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84" name="Line 24">
              <a:extLst>
                <a:ext uri="{FF2B5EF4-FFF2-40B4-BE49-F238E27FC236}">
                  <a16:creationId xmlns:a16="http://schemas.microsoft.com/office/drawing/2014/main" id="{7DFCCF0D-AD7A-2441-8F60-8D7A045B3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8185" name="Line 25">
              <a:extLst>
                <a:ext uri="{FF2B5EF4-FFF2-40B4-BE49-F238E27FC236}">
                  <a16:creationId xmlns:a16="http://schemas.microsoft.com/office/drawing/2014/main" id="{2CF2D32B-C1A2-0646-809C-FF73BFF57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8186" name="Text Box 26">
            <a:extLst>
              <a:ext uri="{FF2B5EF4-FFF2-40B4-BE49-F238E27FC236}">
                <a16:creationId xmlns:a16="http://schemas.microsoft.com/office/drawing/2014/main" id="{0F4FDC05-6647-5242-BBB2-09875DD2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1347788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</a:t>
            </a:r>
          </a:p>
        </p:txBody>
      </p:sp>
      <p:grpSp>
        <p:nvGrpSpPr>
          <p:cNvPr id="348187" name="Group 27">
            <a:extLst>
              <a:ext uri="{FF2B5EF4-FFF2-40B4-BE49-F238E27FC236}">
                <a16:creationId xmlns:a16="http://schemas.microsoft.com/office/drawing/2014/main" id="{B94EB418-1203-D647-AD0D-C4BC6BD531B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119188"/>
            <a:ext cx="4038600" cy="938212"/>
            <a:chOff x="2208" y="705"/>
            <a:chExt cx="2544" cy="591"/>
          </a:xfrm>
        </p:grpSpPr>
        <p:sp>
          <p:nvSpPr>
            <p:cNvPr id="348188" name="Text Box 28">
              <a:extLst>
                <a:ext uri="{FF2B5EF4-FFF2-40B4-BE49-F238E27FC236}">
                  <a16:creationId xmlns:a16="http://schemas.microsoft.com/office/drawing/2014/main" id="{81021EDD-7930-4846-8176-8228452CE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705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专供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访存</a:t>
              </a:r>
            </a:p>
          </p:txBody>
        </p:sp>
        <p:sp>
          <p:nvSpPr>
            <p:cNvPr id="348189" name="Text Box 29">
              <a:extLst>
                <a:ext uri="{FF2B5EF4-FFF2-40B4-BE49-F238E27FC236}">
                  <a16:creationId xmlns:a16="http://schemas.microsoft.com/office/drawing/2014/main" id="{A8C3852D-A2DC-754F-A931-FC4DF2B27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008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专供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</a:t>
              </a:r>
              <a:r>
                <a:rPr kumimoji="1" lang="en-US" altLang="zh-CN" sz="1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访存</a:t>
              </a:r>
            </a:p>
          </p:txBody>
        </p:sp>
      </p:grpSp>
      <p:sp>
        <p:nvSpPr>
          <p:cNvPr id="348190" name="AutoShape 30">
            <a:extLst>
              <a:ext uri="{FF2B5EF4-FFF2-40B4-BE49-F238E27FC236}">
                <a16:creationId xmlns:a16="http://schemas.microsoft.com/office/drawing/2014/main" id="{ECB82A3A-5671-4742-B44E-88168C9C9103}"/>
              </a:ext>
            </a:extLst>
          </p:cNvPr>
          <p:cNvSpPr>
            <a:spLocks/>
          </p:cNvSpPr>
          <p:nvPr/>
        </p:nvSpPr>
        <p:spPr bwMode="auto">
          <a:xfrm>
            <a:off x="4876800" y="12954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91" name="Text Box 31">
            <a:extLst>
              <a:ext uri="{FF2B5EF4-FFF2-40B4-BE49-F238E27FC236}">
                <a16:creationId xmlns:a16="http://schemas.microsoft.com/office/drawing/2014/main" id="{7100DCD9-19C6-2D44-BDB3-FBE28B627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2254251"/>
            <a:ext cx="695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所有指令执行过程中的一个基准时间</a:t>
            </a:r>
          </a:p>
        </p:txBody>
      </p:sp>
      <p:sp>
        <p:nvSpPr>
          <p:cNvPr id="348192" name="Line 32">
            <a:extLst>
              <a:ext uri="{FF2B5EF4-FFF2-40B4-BE49-F238E27FC236}">
                <a16:creationId xmlns:a16="http://schemas.microsoft.com/office/drawing/2014/main" id="{3BDA56E2-17F0-CF48-B61A-2825B44E0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752600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93" name="Rectangle 33">
            <a:extLst>
              <a:ext uri="{FF2B5EF4-FFF2-40B4-BE49-F238E27FC236}">
                <a16:creationId xmlns:a16="http://schemas.microsoft.com/office/drawing/2014/main" id="{4C494917-1CA1-B843-986C-FE38D8F38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48194" name="Text Box 34">
            <a:extLst>
              <a:ext uri="{FF2B5EF4-FFF2-40B4-BE49-F238E27FC236}">
                <a16:creationId xmlns:a16="http://schemas.microsoft.com/office/drawing/2014/main" id="{7BF81BAE-8C01-7240-8129-682F8CBA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6092826"/>
            <a:ext cx="734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不需要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申请建立和归还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总线的使用权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5" name="AutoShape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913437A-3D47-3542-B147-1D967035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6" grpId="0" autoUpdateAnimBg="0"/>
      <p:bldP spid="348191" grpId="0" autoUpdateAnimBg="0"/>
      <p:bldP spid="34819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>
            <a:extLst>
              <a:ext uri="{FF2B5EF4-FFF2-40B4-BE49-F238E27FC236}">
                <a16:creationId xmlns:a16="http://schemas.microsoft.com/office/drawing/2014/main" id="{B8211E38-3127-1944-9928-B6683E710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196850"/>
            <a:ext cx="5978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接口的功能和组成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9187" name="Text Box 3">
            <a:extLst>
              <a:ext uri="{FF2B5EF4-FFF2-40B4-BE49-F238E27FC236}">
                <a16:creationId xmlns:a16="http://schemas.microsoft.com/office/drawing/2014/main" id="{87441DD6-1EA4-CF44-BF70-A856B74BF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009650"/>
            <a:ext cx="3289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接口功能</a:t>
            </a:r>
          </a:p>
        </p:txBody>
      </p:sp>
      <p:sp>
        <p:nvSpPr>
          <p:cNvPr id="349188" name="Text Box 4">
            <a:extLst>
              <a:ext uri="{FF2B5EF4-FFF2-40B4-BE49-F238E27FC236}">
                <a16:creationId xmlns:a16="http://schemas.microsoft.com/office/drawing/2014/main" id="{818033DB-F200-1240-9204-5C31DAB5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8176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向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申请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</a:t>
            </a:r>
          </a:p>
        </p:txBody>
      </p:sp>
      <p:sp>
        <p:nvSpPr>
          <p:cNvPr id="349189" name="Text Box 5">
            <a:extLst>
              <a:ext uri="{FF2B5EF4-FFF2-40B4-BE49-F238E27FC236}">
                <a16:creationId xmlns:a16="http://schemas.microsoft.com/office/drawing/2014/main" id="{3C941B2F-3B2F-2849-8226-DA216FFCC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6698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处理总线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控制权的转交</a:t>
            </a:r>
          </a:p>
        </p:txBody>
      </p:sp>
      <p:sp>
        <p:nvSpPr>
          <p:cNvPr id="349190" name="Text Box 6">
            <a:extLst>
              <a:ext uri="{FF2B5EF4-FFF2-40B4-BE49-F238E27FC236}">
                <a16:creationId xmlns:a16="http://schemas.microsoft.com/office/drawing/2014/main" id="{A9D544DC-C036-8741-9E2D-02A0B863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316288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管理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系统总线、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数据传送</a:t>
            </a:r>
          </a:p>
        </p:txBody>
      </p:sp>
      <p:sp>
        <p:nvSpPr>
          <p:cNvPr id="349191" name="Text Box 7">
            <a:extLst>
              <a:ext uri="{FF2B5EF4-FFF2-40B4-BE49-F238E27FC236}">
                <a16:creationId xmlns:a16="http://schemas.microsoft.com/office/drawing/2014/main" id="{F96546C9-766A-B543-96EC-E403C5272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64001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数据传送的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首地址和长度</a:t>
            </a:r>
          </a:p>
        </p:txBody>
      </p:sp>
      <p:sp>
        <p:nvSpPr>
          <p:cNvPr id="349192" name="Text Box 8">
            <a:extLst>
              <a:ext uri="{FF2B5EF4-FFF2-40B4-BE49-F238E27FC236}">
                <a16:creationId xmlns:a16="http://schemas.microsoft.com/office/drawing/2014/main" id="{82E51C7B-9253-A847-AF84-BA005BEE6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62601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传送结束时，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给出操作完成信号</a:t>
            </a:r>
          </a:p>
        </p:txBody>
      </p:sp>
      <p:sp>
        <p:nvSpPr>
          <p:cNvPr id="349193" name="Text Box 9">
            <a:extLst>
              <a:ext uri="{FF2B5EF4-FFF2-40B4-BE49-F238E27FC236}">
                <a16:creationId xmlns:a16="http://schemas.microsoft.com/office/drawing/2014/main" id="{B903BC4A-0ECC-8740-A67D-9568BE8F1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6" y="4835526"/>
            <a:ext cx="6308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修正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传送过程中的数据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和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</a:t>
            </a:r>
          </a:p>
        </p:txBody>
      </p:sp>
      <p:sp>
        <p:nvSpPr>
          <p:cNvPr id="349194" name="Rectangle 10">
            <a:extLst>
              <a:ext uri="{FF2B5EF4-FFF2-40B4-BE49-F238E27FC236}">
                <a16:creationId xmlns:a16="http://schemas.microsoft.com/office/drawing/2014/main" id="{D687135A-2CB8-7447-9A24-659253F2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49195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E66C3D4-44DD-8145-9EDE-E9703410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1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utoUpdateAnimBg="0"/>
      <p:bldP spid="349188" grpId="0" autoUpdateAnimBg="0"/>
      <p:bldP spid="349189" grpId="0" autoUpdateAnimBg="0"/>
      <p:bldP spid="349190" grpId="0" autoUpdateAnimBg="0"/>
      <p:bldP spid="349191" grpId="0" autoUpdateAnimBg="0"/>
      <p:bldP spid="349192" grpId="0" autoUpdateAnimBg="0"/>
      <p:bldP spid="34919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210" name="Group 2">
            <a:extLst>
              <a:ext uri="{FF2B5EF4-FFF2-40B4-BE49-F238E27FC236}">
                <a16:creationId xmlns:a16="http://schemas.microsoft.com/office/drawing/2014/main" id="{A173CA8A-FE03-864D-A9B7-D81404DFD3C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03325"/>
            <a:ext cx="8610600" cy="4457700"/>
            <a:chOff x="240" y="758"/>
            <a:chExt cx="5424" cy="2808"/>
          </a:xfrm>
        </p:grpSpPr>
        <p:sp>
          <p:nvSpPr>
            <p:cNvPr id="350211" name="Text Box 3">
              <a:extLst>
                <a:ext uri="{FF2B5EF4-FFF2-40B4-BE49-F238E27FC236}">
                  <a16:creationId xmlns:a16="http://schemas.microsoft.com/office/drawing/2014/main" id="{1D9D4896-C0E8-F24A-8B97-FCEE549E3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3298"/>
              <a:ext cx="8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grpSp>
          <p:nvGrpSpPr>
            <p:cNvPr id="350212" name="Group 4">
              <a:extLst>
                <a:ext uri="{FF2B5EF4-FFF2-40B4-BE49-F238E27FC236}">
                  <a16:creationId xmlns:a16="http://schemas.microsoft.com/office/drawing/2014/main" id="{DC3F4DF0-B361-414B-B23B-17C84CA77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758"/>
              <a:ext cx="5424" cy="2808"/>
              <a:chOff x="240" y="758"/>
              <a:chExt cx="5424" cy="2808"/>
            </a:xfrm>
          </p:grpSpPr>
          <p:sp>
            <p:nvSpPr>
              <p:cNvPr id="350213" name="Rectangle 5">
                <a:extLst>
                  <a:ext uri="{FF2B5EF4-FFF2-40B4-BE49-F238E27FC236}">
                    <a16:creationId xmlns:a16="http://schemas.microsoft.com/office/drawing/2014/main" id="{9F252134-D968-EB4B-BE2B-32EE2DE80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541"/>
                <a:ext cx="3547" cy="20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50214" name="Group 6">
                <a:extLst>
                  <a:ext uri="{FF2B5EF4-FFF2-40B4-BE49-F238E27FC236}">
                    <a16:creationId xmlns:a16="http://schemas.microsoft.com/office/drawing/2014/main" id="{4B2EF5ED-A714-1C4B-A72E-3D039FA987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495"/>
                <a:ext cx="528" cy="2071"/>
                <a:chOff x="288" y="1200"/>
                <a:chExt cx="528" cy="2160"/>
              </a:xfrm>
            </p:grpSpPr>
            <p:sp>
              <p:nvSpPr>
                <p:cNvPr id="350215" name="Text Box 7">
                  <a:extLst>
                    <a:ext uri="{FF2B5EF4-FFF2-40B4-BE49-F238E27FC236}">
                      <a16:creationId xmlns:a16="http://schemas.microsoft.com/office/drawing/2014/main" id="{34967093-602F-DC43-884C-A705F83492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主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存</a:t>
                  </a:r>
                </a:p>
              </p:txBody>
            </p:sp>
            <p:sp>
              <p:nvSpPr>
                <p:cNvPr id="350216" name="Rectangle 8">
                  <a:extLst>
                    <a:ext uri="{FF2B5EF4-FFF2-40B4-BE49-F238E27FC236}">
                      <a16:creationId xmlns:a16="http://schemas.microsoft.com/office/drawing/2014/main" id="{455263D7-9DA4-4140-AC12-41EFC9A91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50217" name="Group 9">
                <a:extLst>
                  <a:ext uri="{FF2B5EF4-FFF2-40B4-BE49-F238E27FC236}">
                    <a16:creationId xmlns:a16="http://schemas.microsoft.com/office/drawing/2014/main" id="{F40DFF56-4066-0548-AF88-05E52E3E3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1495"/>
                <a:ext cx="528" cy="2071"/>
                <a:chOff x="816" y="1200"/>
                <a:chExt cx="528" cy="2160"/>
              </a:xfrm>
            </p:grpSpPr>
            <p:sp>
              <p:nvSpPr>
                <p:cNvPr id="350218" name="Text Box 10">
                  <a:extLst>
                    <a:ext uri="{FF2B5EF4-FFF2-40B4-BE49-F238E27FC236}">
                      <a16:creationId xmlns:a16="http://schemas.microsoft.com/office/drawing/2014/main" id="{74CE1EEB-15D9-7145-BBB3-9EE637845E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5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CPU</a:t>
                  </a:r>
                  <a:endPara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0219" name="Rectangle 11">
                  <a:extLst>
                    <a:ext uri="{FF2B5EF4-FFF2-40B4-BE49-F238E27FC236}">
                      <a16:creationId xmlns:a16="http://schemas.microsoft.com/office/drawing/2014/main" id="{51C03D95-FFA5-4F4F-BD35-FB1C6B0570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0220" name="AutoShape 12">
                <a:extLst>
                  <a:ext uri="{FF2B5EF4-FFF2-40B4-BE49-F238E27FC236}">
                    <a16:creationId xmlns:a16="http://schemas.microsoft.com/office/drawing/2014/main" id="{801FE66A-6982-1C47-8988-2BF246679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758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0221" name="AutoShape 13">
                <a:extLst>
                  <a:ext uri="{FF2B5EF4-FFF2-40B4-BE49-F238E27FC236}">
                    <a16:creationId xmlns:a16="http://schemas.microsoft.com/office/drawing/2014/main" id="{7A24D84C-8B63-1D46-8EBB-EC5ABB207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0222" name="AutoShape 14">
                <a:extLst>
                  <a:ext uri="{FF2B5EF4-FFF2-40B4-BE49-F238E27FC236}">
                    <a16:creationId xmlns:a16="http://schemas.microsoft.com/office/drawing/2014/main" id="{51FC5BF0-2FE3-2D42-8BFB-5935F669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50223" name="Text Box 15">
            <a:extLst>
              <a:ext uri="{FF2B5EF4-FFF2-40B4-BE49-F238E27FC236}">
                <a16:creationId xmlns:a16="http://schemas.microsoft.com/office/drawing/2014/main" id="{C854657A-09F8-9747-827E-28AAEC3E7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273050"/>
            <a:ext cx="4130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接口组成</a:t>
            </a:r>
          </a:p>
        </p:txBody>
      </p:sp>
      <p:grpSp>
        <p:nvGrpSpPr>
          <p:cNvPr id="350224" name="Group 16">
            <a:extLst>
              <a:ext uri="{FF2B5EF4-FFF2-40B4-BE49-F238E27FC236}">
                <a16:creationId xmlns:a16="http://schemas.microsoft.com/office/drawing/2014/main" id="{068C18AA-0C66-C140-90E2-EA580D475202}"/>
              </a:ext>
            </a:extLst>
          </p:cNvPr>
          <p:cNvGrpSpPr>
            <a:grpSpLocks/>
          </p:cNvGrpSpPr>
          <p:nvPr/>
        </p:nvGrpSpPr>
        <p:grpSpPr bwMode="auto">
          <a:xfrm>
            <a:off x="4876801" y="2665414"/>
            <a:ext cx="868363" cy="2338387"/>
            <a:chOff x="2112" y="1679"/>
            <a:chExt cx="547" cy="1473"/>
          </a:xfrm>
        </p:grpSpPr>
        <p:sp>
          <p:nvSpPr>
            <p:cNvPr id="350225" name="Text Box 17">
              <a:extLst>
                <a:ext uri="{FF2B5EF4-FFF2-40B4-BE49-F238E27FC236}">
                  <a16:creationId xmlns:a16="http://schemas.microsoft.com/office/drawing/2014/main" id="{F62C93CD-035A-9140-92A7-820176C05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848"/>
              <a:ext cx="499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控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逻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辑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350226" name="Rectangle 18">
              <a:extLst>
                <a:ext uri="{FF2B5EF4-FFF2-40B4-BE49-F238E27FC236}">
                  <a16:creationId xmlns:a16="http://schemas.microsoft.com/office/drawing/2014/main" id="{A7C6B2C5-4CFA-2D41-9D43-40139766A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0227" name="Group 19">
            <a:extLst>
              <a:ext uri="{FF2B5EF4-FFF2-40B4-BE49-F238E27FC236}">
                <a16:creationId xmlns:a16="http://schemas.microsoft.com/office/drawing/2014/main" id="{E9089937-29B9-904B-AF87-EA7707BC22EC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665414"/>
            <a:ext cx="838200" cy="2338387"/>
            <a:chOff x="3120" y="1679"/>
            <a:chExt cx="528" cy="1473"/>
          </a:xfrm>
        </p:grpSpPr>
        <p:sp>
          <p:nvSpPr>
            <p:cNvPr id="350228" name="Text Box 20">
              <a:extLst>
                <a:ext uri="{FF2B5EF4-FFF2-40B4-BE49-F238E27FC236}">
                  <a16:creationId xmlns:a16="http://schemas.microsoft.com/office/drawing/2014/main" id="{43F1D1F2-CCE7-8244-BD1B-8FA38BEF8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84"/>
              <a:ext cx="357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中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断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机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构</a:t>
              </a:r>
            </a:p>
          </p:txBody>
        </p:sp>
        <p:sp>
          <p:nvSpPr>
            <p:cNvPr id="350229" name="Rectangle 21">
              <a:extLst>
                <a:ext uri="{FF2B5EF4-FFF2-40B4-BE49-F238E27FC236}">
                  <a16:creationId xmlns:a16="http://schemas.microsoft.com/office/drawing/2014/main" id="{F809C75B-BAE1-EF42-B049-FFA83F04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0230" name="Group 22">
            <a:extLst>
              <a:ext uri="{FF2B5EF4-FFF2-40B4-BE49-F238E27FC236}">
                <a16:creationId xmlns:a16="http://schemas.microsoft.com/office/drawing/2014/main" id="{4BBA009D-3ABA-D146-8F93-4C4C18C42404}"/>
              </a:ext>
            </a:extLst>
          </p:cNvPr>
          <p:cNvGrpSpPr>
            <a:grpSpLocks/>
          </p:cNvGrpSpPr>
          <p:nvPr/>
        </p:nvGrpSpPr>
        <p:grpSpPr bwMode="auto">
          <a:xfrm>
            <a:off x="7824789" y="6096000"/>
            <a:ext cx="701675" cy="438150"/>
            <a:chOff x="3921" y="3840"/>
            <a:chExt cx="442" cy="276"/>
          </a:xfrm>
        </p:grpSpPr>
        <p:sp>
          <p:nvSpPr>
            <p:cNvPr id="350231" name="Text Box 23">
              <a:extLst>
                <a:ext uri="{FF2B5EF4-FFF2-40B4-BE49-F238E27FC236}">
                  <a16:creationId xmlns:a16="http://schemas.microsoft.com/office/drawing/2014/main" id="{46747640-CECE-C542-A5DD-B4438E497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3846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50232" name="Rectangle 24">
              <a:extLst>
                <a:ext uri="{FF2B5EF4-FFF2-40B4-BE49-F238E27FC236}">
                  <a16:creationId xmlns:a16="http://schemas.microsoft.com/office/drawing/2014/main" id="{978FC995-CE64-6A44-88C4-20999B1CA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3840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0233" name="AutoShape 25">
            <a:extLst>
              <a:ext uri="{FF2B5EF4-FFF2-40B4-BE49-F238E27FC236}">
                <a16:creationId xmlns:a16="http://schemas.microsoft.com/office/drawing/2014/main" id="{ADB8175B-A023-C747-8E80-96F1DDBC2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562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0234" name="Group 26">
            <a:extLst>
              <a:ext uri="{FF2B5EF4-FFF2-40B4-BE49-F238E27FC236}">
                <a16:creationId xmlns:a16="http://schemas.microsoft.com/office/drawing/2014/main" id="{D6F53E20-CE6C-3440-AAFA-FBAEF5DE88B6}"/>
              </a:ext>
            </a:extLst>
          </p:cNvPr>
          <p:cNvGrpSpPr>
            <a:grpSpLocks/>
          </p:cNvGrpSpPr>
          <p:nvPr/>
        </p:nvGrpSpPr>
        <p:grpSpPr bwMode="auto">
          <a:xfrm>
            <a:off x="4262438" y="1349375"/>
            <a:ext cx="919162" cy="1316038"/>
            <a:chOff x="1725" y="850"/>
            <a:chExt cx="579" cy="829"/>
          </a:xfrm>
        </p:grpSpPr>
        <p:sp>
          <p:nvSpPr>
            <p:cNvPr id="350235" name="Line 27">
              <a:extLst>
                <a:ext uri="{FF2B5EF4-FFF2-40B4-BE49-F238E27FC236}">
                  <a16:creationId xmlns:a16="http://schemas.microsoft.com/office/drawing/2014/main" id="{46B7D017-5630-454E-9363-BCC5BB3C8C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6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36" name="Text Box 28">
              <a:extLst>
                <a:ext uri="{FF2B5EF4-FFF2-40B4-BE49-F238E27FC236}">
                  <a16:creationId xmlns:a16="http://schemas.microsoft.com/office/drawing/2014/main" id="{41318EEB-108D-A544-BAB4-163E526F8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1089"/>
              <a:ext cx="5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HLDA</a:t>
              </a:r>
            </a:p>
          </p:txBody>
        </p:sp>
      </p:grpSp>
      <p:grpSp>
        <p:nvGrpSpPr>
          <p:cNvPr id="350237" name="Group 29">
            <a:extLst>
              <a:ext uri="{FF2B5EF4-FFF2-40B4-BE49-F238E27FC236}">
                <a16:creationId xmlns:a16="http://schemas.microsoft.com/office/drawing/2014/main" id="{68088ADF-9C60-CA46-86FE-E9B363EECC38}"/>
              </a:ext>
            </a:extLst>
          </p:cNvPr>
          <p:cNvGrpSpPr>
            <a:grpSpLocks/>
          </p:cNvGrpSpPr>
          <p:nvPr/>
        </p:nvGrpSpPr>
        <p:grpSpPr bwMode="auto">
          <a:xfrm>
            <a:off x="8678863" y="2665413"/>
            <a:ext cx="685800" cy="438150"/>
            <a:chOff x="4507" y="1679"/>
            <a:chExt cx="432" cy="276"/>
          </a:xfrm>
        </p:grpSpPr>
        <p:sp>
          <p:nvSpPr>
            <p:cNvPr id="350238" name="Text Box 30">
              <a:extLst>
                <a:ext uri="{FF2B5EF4-FFF2-40B4-BE49-F238E27FC236}">
                  <a16:creationId xmlns:a16="http://schemas.microsoft.com/office/drawing/2014/main" id="{79BDB53F-ECC2-334E-8023-1FFED197A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5" y="168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</a:t>
              </a:r>
            </a:p>
          </p:txBody>
        </p:sp>
        <p:sp>
          <p:nvSpPr>
            <p:cNvPr id="350239" name="Rectangle 31">
              <a:extLst>
                <a:ext uri="{FF2B5EF4-FFF2-40B4-BE49-F238E27FC236}">
                  <a16:creationId xmlns:a16="http://schemas.microsoft.com/office/drawing/2014/main" id="{BF6C75A7-1406-3D44-8373-98DB772D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1679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0240" name="Group 32">
            <a:extLst>
              <a:ext uri="{FF2B5EF4-FFF2-40B4-BE49-F238E27FC236}">
                <a16:creationId xmlns:a16="http://schemas.microsoft.com/office/drawing/2014/main" id="{EC3E161D-DD16-B341-BB0C-3AF307A9E025}"/>
              </a:ext>
            </a:extLst>
          </p:cNvPr>
          <p:cNvGrpSpPr>
            <a:grpSpLocks/>
          </p:cNvGrpSpPr>
          <p:nvPr/>
        </p:nvGrpSpPr>
        <p:grpSpPr bwMode="auto">
          <a:xfrm>
            <a:off x="8678863" y="3541713"/>
            <a:ext cx="685800" cy="438150"/>
            <a:chOff x="4507" y="2231"/>
            <a:chExt cx="432" cy="276"/>
          </a:xfrm>
        </p:grpSpPr>
        <p:sp>
          <p:nvSpPr>
            <p:cNvPr id="350241" name="Text Box 33">
              <a:extLst>
                <a:ext uri="{FF2B5EF4-FFF2-40B4-BE49-F238E27FC236}">
                  <a16:creationId xmlns:a16="http://schemas.microsoft.com/office/drawing/2014/main" id="{ECC60BAD-D202-994A-9A03-B488F3A77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246"/>
              <a:ext cx="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WC</a:t>
              </a:r>
            </a:p>
          </p:txBody>
        </p:sp>
        <p:sp>
          <p:nvSpPr>
            <p:cNvPr id="350242" name="Rectangle 34">
              <a:extLst>
                <a:ext uri="{FF2B5EF4-FFF2-40B4-BE49-F238E27FC236}">
                  <a16:creationId xmlns:a16="http://schemas.microsoft.com/office/drawing/2014/main" id="{59295F25-33B9-5B4C-A224-E31B0C7E0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2231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0243" name="Group 35">
            <a:extLst>
              <a:ext uri="{FF2B5EF4-FFF2-40B4-BE49-F238E27FC236}">
                <a16:creationId xmlns:a16="http://schemas.microsoft.com/office/drawing/2014/main" id="{A9FAC55D-B291-CF4D-9C7D-D2E1FCD8B898}"/>
              </a:ext>
            </a:extLst>
          </p:cNvPr>
          <p:cNvGrpSpPr>
            <a:grpSpLocks/>
          </p:cNvGrpSpPr>
          <p:nvPr/>
        </p:nvGrpSpPr>
        <p:grpSpPr bwMode="auto">
          <a:xfrm>
            <a:off x="8667750" y="4418013"/>
            <a:ext cx="736600" cy="438150"/>
            <a:chOff x="4500" y="2783"/>
            <a:chExt cx="464" cy="276"/>
          </a:xfrm>
        </p:grpSpPr>
        <p:sp>
          <p:nvSpPr>
            <p:cNvPr id="350244" name="Text Box 36">
              <a:extLst>
                <a:ext uri="{FF2B5EF4-FFF2-40B4-BE49-F238E27FC236}">
                  <a16:creationId xmlns:a16="http://schemas.microsoft.com/office/drawing/2014/main" id="{5C365727-1484-584B-8428-48D5EC684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2788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DAR</a:t>
              </a:r>
            </a:p>
          </p:txBody>
        </p:sp>
        <p:sp>
          <p:nvSpPr>
            <p:cNvPr id="350245" name="Rectangle 37">
              <a:extLst>
                <a:ext uri="{FF2B5EF4-FFF2-40B4-BE49-F238E27FC236}">
                  <a16:creationId xmlns:a16="http://schemas.microsoft.com/office/drawing/2014/main" id="{CB7E1EAE-FEC6-9240-897E-D89E9AA8D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2783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0246" name="Group 38">
            <a:extLst>
              <a:ext uri="{FF2B5EF4-FFF2-40B4-BE49-F238E27FC236}">
                <a16:creationId xmlns:a16="http://schemas.microsoft.com/office/drawing/2014/main" id="{D848D245-18D4-0141-BC38-ADC88DE6034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349375"/>
            <a:ext cx="762000" cy="1316038"/>
            <a:chOff x="2448" y="850"/>
            <a:chExt cx="480" cy="829"/>
          </a:xfrm>
        </p:grpSpPr>
        <p:sp>
          <p:nvSpPr>
            <p:cNvPr id="350247" name="Line 39">
              <a:extLst>
                <a:ext uri="{FF2B5EF4-FFF2-40B4-BE49-F238E27FC236}">
                  <a16:creationId xmlns:a16="http://schemas.microsoft.com/office/drawing/2014/main" id="{831FEFD2-FCD6-E24D-A36C-3797D7B30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48" name="Text Box 40">
              <a:extLst>
                <a:ext uri="{FF2B5EF4-FFF2-40B4-BE49-F238E27FC236}">
                  <a16:creationId xmlns:a16="http://schemas.microsoft.com/office/drawing/2014/main" id="{BDC35F75-3880-2840-9B72-83F4043F2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089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HRQ</a:t>
              </a:r>
            </a:p>
          </p:txBody>
        </p:sp>
      </p:grpSp>
      <p:grpSp>
        <p:nvGrpSpPr>
          <p:cNvPr id="350249" name="Group 41">
            <a:extLst>
              <a:ext uri="{FF2B5EF4-FFF2-40B4-BE49-F238E27FC236}">
                <a16:creationId xmlns:a16="http://schemas.microsoft.com/office/drawing/2014/main" id="{A510D8C5-D2CC-5446-87ED-8C1D99D7E1C7}"/>
              </a:ext>
            </a:extLst>
          </p:cNvPr>
          <p:cNvGrpSpPr>
            <a:grpSpLocks/>
          </p:cNvGrpSpPr>
          <p:nvPr/>
        </p:nvGrpSpPr>
        <p:grpSpPr bwMode="auto">
          <a:xfrm>
            <a:off x="6880226" y="1349375"/>
            <a:ext cx="542925" cy="1316038"/>
            <a:chOff x="3374" y="850"/>
            <a:chExt cx="342" cy="829"/>
          </a:xfrm>
        </p:grpSpPr>
        <p:sp>
          <p:nvSpPr>
            <p:cNvPr id="350250" name="Line 42">
              <a:extLst>
                <a:ext uri="{FF2B5EF4-FFF2-40B4-BE49-F238E27FC236}">
                  <a16:creationId xmlns:a16="http://schemas.microsoft.com/office/drawing/2014/main" id="{B391B0E4-8CC3-D749-BD8B-AD7626034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4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51" name="Text Box 43">
              <a:extLst>
                <a:ext uri="{FF2B5EF4-FFF2-40B4-BE49-F238E27FC236}">
                  <a16:creationId xmlns:a16="http://schemas.microsoft.com/office/drawing/2014/main" id="{29E2C14D-575B-D949-86FD-5DD25597C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896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中断请求</a:t>
              </a:r>
            </a:p>
          </p:txBody>
        </p:sp>
      </p:grpSp>
      <p:grpSp>
        <p:nvGrpSpPr>
          <p:cNvPr id="350252" name="Group 44">
            <a:extLst>
              <a:ext uri="{FF2B5EF4-FFF2-40B4-BE49-F238E27FC236}">
                <a16:creationId xmlns:a16="http://schemas.microsoft.com/office/drawing/2014/main" id="{21E49D37-FABB-B14A-9781-BD4954745C2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349376"/>
            <a:ext cx="641350" cy="3756025"/>
            <a:chOff x="4128" y="850"/>
            <a:chExt cx="404" cy="2348"/>
          </a:xfrm>
        </p:grpSpPr>
        <p:sp>
          <p:nvSpPr>
            <p:cNvPr id="350253" name="AutoShape 45">
              <a:extLst>
                <a:ext uri="{FF2B5EF4-FFF2-40B4-BE49-F238E27FC236}">
                  <a16:creationId xmlns:a16="http://schemas.microsoft.com/office/drawing/2014/main" id="{4A770B99-DEBE-DF43-9BCD-2247CB69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50"/>
              <a:ext cx="122" cy="2348"/>
            </a:xfrm>
            <a:prstGeom prst="upDownArrow">
              <a:avLst>
                <a:gd name="adj1" fmla="val 68750"/>
                <a:gd name="adj2" fmla="val 14781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54" name="AutoShape 46">
              <a:extLst>
                <a:ext uri="{FF2B5EF4-FFF2-40B4-BE49-F238E27FC236}">
                  <a16:creationId xmlns:a16="http://schemas.microsoft.com/office/drawing/2014/main" id="{0CB0D396-BC6E-BD41-A4AE-37396729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5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55" name="AutoShape 47">
              <a:extLst>
                <a:ext uri="{FF2B5EF4-FFF2-40B4-BE49-F238E27FC236}">
                  <a16:creationId xmlns:a16="http://schemas.microsoft.com/office/drawing/2014/main" id="{7B8DE172-BEE9-8343-B4F4-DB67C6EC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77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56" name="AutoShape 48">
              <a:extLst>
                <a:ext uri="{FF2B5EF4-FFF2-40B4-BE49-F238E27FC236}">
                  <a16:creationId xmlns:a16="http://schemas.microsoft.com/office/drawing/2014/main" id="{E3859AF4-1038-3B48-91E1-77192C16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02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57" name="Text Box 49">
              <a:extLst>
                <a:ext uri="{FF2B5EF4-FFF2-40B4-BE49-F238E27FC236}">
                  <a16:creationId xmlns:a16="http://schemas.microsoft.com/office/drawing/2014/main" id="{4DEC0032-63CB-824D-B5B5-0303337F5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960"/>
              <a:ext cx="310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</p:grpSp>
      <p:grpSp>
        <p:nvGrpSpPr>
          <p:cNvPr id="350258" name="Group 50">
            <a:extLst>
              <a:ext uri="{FF2B5EF4-FFF2-40B4-BE49-F238E27FC236}">
                <a16:creationId xmlns:a16="http://schemas.microsoft.com/office/drawing/2014/main" id="{4C73D323-2D5F-1946-84DD-44DF21F3854E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349375"/>
            <a:ext cx="685800" cy="1316038"/>
            <a:chOff x="4656" y="850"/>
            <a:chExt cx="432" cy="829"/>
          </a:xfrm>
        </p:grpSpPr>
        <p:sp>
          <p:nvSpPr>
            <p:cNvPr id="350259" name="AutoShape 51">
              <a:extLst>
                <a:ext uri="{FF2B5EF4-FFF2-40B4-BE49-F238E27FC236}">
                  <a16:creationId xmlns:a16="http://schemas.microsoft.com/office/drawing/2014/main" id="{108A0D3D-F50A-A44A-8F4E-B6299EDF5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850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60" name="Text Box 52">
              <a:extLst>
                <a:ext uri="{FF2B5EF4-FFF2-40B4-BE49-F238E27FC236}">
                  <a16:creationId xmlns:a16="http://schemas.microsoft.com/office/drawing/2014/main" id="{CEE9FCC1-1854-9247-8CD9-78AE62F9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" y="960"/>
              <a:ext cx="310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</p:grpSp>
      <p:sp>
        <p:nvSpPr>
          <p:cNvPr id="350261" name="Text Box 53">
            <a:extLst>
              <a:ext uri="{FF2B5EF4-FFF2-40B4-BE49-F238E27FC236}">
                <a16:creationId xmlns:a16="http://schemas.microsoft.com/office/drawing/2014/main" id="{A9F7492B-CCC3-294E-88D7-62E8B9961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26" y="2751138"/>
            <a:ext cx="4556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</p:txBody>
      </p:sp>
      <p:sp>
        <p:nvSpPr>
          <p:cNvPr id="350262" name="Text Box 54">
            <a:extLst>
              <a:ext uri="{FF2B5EF4-FFF2-40B4-BE49-F238E27FC236}">
                <a16:creationId xmlns:a16="http://schemas.microsoft.com/office/drawing/2014/main" id="{35A53856-B807-ED4F-A41E-1379559D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26" y="3557589"/>
            <a:ext cx="45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</p:txBody>
      </p:sp>
      <p:grpSp>
        <p:nvGrpSpPr>
          <p:cNvPr id="350263" name="Group 55">
            <a:extLst>
              <a:ext uri="{FF2B5EF4-FFF2-40B4-BE49-F238E27FC236}">
                <a16:creationId xmlns:a16="http://schemas.microsoft.com/office/drawing/2014/main" id="{FEB9858B-F51F-934E-AA82-F31408CE6733}"/>
              </a:ext>
            </a:extLst>
          </p:cNvPr>
          <p:cNvGrpSpPr>
            <a:grpSpLocks/>
          </p:cNvGrpSpPr>
          <p:nvPr/>
        </p:nvGrpSpPr>
        <p:grpSpPr bwMode="auto">
          <a:xfrm>
            <a:off x="7315201" y="3062289"/>
            <a:ext cx="2181225" cy="479425"/>
            <a:chOff x="3648" y="1929"/>
            <a:chExt cx="1374" cy="302"/>
          </a:xfrm>
        </p:grpSpPr>
        <p:sp>
          <p:nvSpPr>
            <p:cNvPr id="350264" name="Freeform 56">
              <a:extLst>
                <a:ext uri="{FF2B5EF4-FFF2-40B4-BE49-F238E27FC236}">
                  <a16:creationId xmlns:a16="http://schemas.microsoft.com/office/drawing/2014/main" id="{2D56F72E-432D-E34B-B512-6F90C1643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139"/>
              <a:ext cx="1056" cy="92"/>
            </a:xfrm>
            <a:custGeom>
              <a:avLst/>
              <a:gdLst>
                <a:gd name="T0" fmla="*/ 1104 w 1104"/>
                <a:gd name="T1" fmla="*/ 96 h 96"/>
                <a:gd name="T2" fmla="*/ 1104 w 1104"/>
                <a:gd name="T3" fmla="*/ 0 h 96"/>
                <a:gd name="T4" fmla="*/ 0 w 1104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65" name="Text Box 57">
              <a:extLst>
                <a:ext uri="{FF2B5EF4-FFF2-40B4-BE49-F238E27FC236}">
                  <a16:creationId xmlns:a16="http://schemas.microsoft.com/office/drawing/2014/main" id="{C776192F-C7C6-374E-8BBC-3179A178D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929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溢出信号</a:t>
              </a:r>
            </a:p>
          </p:txBody>
        </p:sp>
      </p:grpSp>
      <p:grpSp>
        <p:nvGrpSpPr>
          <p:cNvPr id="350266" name="Group 58">
            <a:extLst>
              <a:ext uri="{FF2B5EF4-FFF2-40B4-BE49-F238E27FC236}">
                <a16:creationId xmlns:a16="http://schemas.microsoft.com/office/drawing/2014/main" id="{2489ABFF-F6A0-4646-B21F-1901ABD74143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5003801"/>
            <a:ext cx="2362200" cy="1184275"/>
            <a:chOff x="2448" y="3152"/>
            <a:chExt cx="1488" cy="746"/>
          </a:xfrm>
        </p:grpSpPr>
        <p:sp>
          <p:nvSpPr>
            <p:cNvPr id="350267" name="Freeform 59">
              <a:extLst>
                <a:ext uri="{FF2B5EF4-FFF2-40B4-BE49-F238E27FC236}">
                  <a16:creationId xmlns:a16="http://schemas.microsoft.com/office/drawing/2014/main" id="{67DDAF48-4967-2148-8CF2-BD77AC8A6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152"/>
              <a:ext cx="1488" cy="736"/>
            </a:xfrm>
            <a:custGeom>
              <a:avLst/>
              <a:gdLst>
                <a:gd name="T0" fmla="*/ 1488 w 1488"/>
                <a:gd name="T1" fmla="*/ 768 h 768"/>
                <a:gd name="T2" fmla="*/ 0 w 1488"/>
                <a:gd name="T3" fmla="*/ 768 h 768"/>
                <a:gd name="T4" fmla="*/ 0 w 1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68" name="Text Box 60">
              <a:extLst>
                <a:ext uri="{FF2B5EF4-FFF2-40B4-BE49-F238E27FC236}">
                  <a16:creationId xmlns:a16="http://schemas.microsoft.com/office/drawing/2014/main" id="{A723DB57-10DA-B04D-A54D-96E2A48BB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3648"/>
              <a:ext cx="5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DREQ</a:t>
              </a:r>
            </a:p>
          </p:txBody>
        </p:sp>
      </p:grpSp>
      <p:grpSp>
        <p:nvGrpSpPr>
          <p:cNvPr id="350269" name="Group 61">
            <a:extLst>
              <a:ext uri="{FF2B5EF4-FFF2-40B4-BE49-F238E27FC236}">
                <a16:creationId xmlns:a16="http://schemas.microsoft.com/office/drawing/2014/main" id="{B73EC0CF-B49E-0645-A8A8-E3EEB070C07F}"/>
              </a:ext>
            </a:extLst>
          </p:cNvPr>
          <p:cNvGrpSpPr>
            <a:grpSpLocks/>
          </p:cNvGrpSpPr>
          <p:nvPr/>
        </p:nvGrpSpPr>
        <p:grpSpPr bwMode="auto">
          <a:xfrm>
            <a:off x="4300538" y="5003801"/>
            <a:ext cx="3524250" cy="1503363"/>
            <a:chOff x="1716" y="3152"/>
            <a:chExt cx="2220" cy="947"/>
          </a:xfrm>
        </p:grpSpPr>
        <p:sp>
          <p:nvSpPr>
            <p:cNvPr id="350270" name="Freeform 62">
              <a:extLst>
                <a:ext uri="{FF2B5EF4-FFF2-40B4-BE49-F238E27FC236}">
                  <a16:creationId xmlns:a16="http://schemas.microsoft.com/office/drawing/2014/main" id="{EB5BBD1D-DCA9-2743-ABF5-1E906FE74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3152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960 h 960"/>
                <a:gd name="T4" fmla="*/ 1680 w 1680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0271" name="Text Box 63">
              <a:extLst>
                <a:ext uri="{FF2B5EF4-FFF2-40B4-BE49-F238E27FC236}">
                  <a16:creationId xmlns:a16="http://schemas.microsoft.com/office/drawing/2014/main" id="{27515EE4-BB48-9441-8CEB-FF1FB62B4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3849"/>
              <a:ext cx="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DACK</a:t>
              </a:r>
            </a:p>
          </p:txBody>
        </p:sp>
      </p:grpSp>
      <p:grpSp>
        <p:nvGrpSpPr>
          <p:cNvPr id="350272" name="Group 64">
            <a:extLst>
              <a:ext uri="{FF2B5EF4-FFF2-40B4-BE49-F238E27FC236}">
                <a16:creationId xmlns:a16="http://schemas.microsoft.com/office/drawing/2014/main" id="{2DDE6C43-FA19-D64F-BACA-E4F5B7208858}"/>
              </a:ext>
            </a:extLst>
          </p:cNvPr>
          <p:cNvGrpSpPr>
            <a:grpSpLocks/>
          </p:cNvGrpSpPr>
          <p:nvPr/>
        </p:nvGrpSpPr>
        <p:grpSpPr bwMode="auto">
          <a:xfrm>
            <a:off x="7824788" y="5105400"/>
            <a:ext cx="685800" cy="438150"/>
            <a:chOff x="3931" y="3216"/>
            <a:chExt cx="432" cy="276"/>
          </a:xfrm>
        </p:grpSpPr>
        <p:sp>
          <p:nvSpPr>
            <p:cNvPr id="350273" name="Text Box 65">
              <a:extLst>
                <a:ext uri="{FF2B5EF4-FFF2-40B4-BE49-F238E27FC236}">
                  <a16:creationId xmlns:a16="http://schemas.microsoft.com/office/drawing/2014/main" id="{EADA383C-153A-FC44-A874-ECEA85F48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3234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350274" name="Rectangle 66">
              <a:extLst>
                <a:ext uri="{FF2B5EF4-FFF2-40B4-BE49-F238E27FC236}">
                  <a16:creationId xmlns:a16="http://schemas.microsoft.com/office/drawing/2014/main" id="{0DFBBF68-62CA-5743-9B47-38C81A716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3216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0275" name="Rectangle 67">
            <a:extLst>
              <a:ext uri="{FF2B5EF4-FFF2-40B4-BE49-F238E27FC236}">
                <a16:creationId xmlns:a16="http://schemas.microsoft.com/office/drawing/2014/main" id="{0B4CD2B4-49BE-9842-9C46-F84E75C1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50276" name="AutoShape 6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601E91F-7C27-BD4D-BCDB-68EC4C6E8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9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35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3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3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3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61" grpId="0" autoUpdateAnimBg="0"/>
      <p:bldP spid="35026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>
            <a:extLst>
              <a:ext uri="{FF2B5EF4-FFF2-40B4-BE49-F238E27FC236}">
                <a16:creationId xmlns:a16="http://schemas.microsoft.com/office/drawing/2014/main" id="{E056F737-929D-A746-8B0F-52238411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273050"/>
            <a:ext cx="4602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的工作过程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235" name="Text Box 3">
            <a:extLst>
              <a:ext uri="{FF2B5EF4-FFF2-40B4-BE49-F238E27FC236}">
                <a16:creationId xmlns:a16="http://schemas.microsoft.com/office/drawing/2014/main" id="{9F5A9712-A1BD-AE46-B81D-EB30C9D4C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009650"/>
            <a:ext cx="329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传送过程</a:t>
            </a:r>
          </a:p>
        </p:txBody>
      </p:sp>
      <p:sp>
        <p:nvSpPr>
          <p:cNvPr id="351236" name="Text Box 4">
            <a:extLst>
              <a:ext uri="{FF2B5EF4-FFF2-40B4-BE49-F238E27FC236}">
                <a16:creationId xmlns:a16="http://schemas.microsoft.com/office/drawing/2014/main" id="{2EFD7781-62D7-6648-B5BE-ECC950B15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676401"/>
            <a:ext cx="4816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预处理、数据传送、后处理</a:t>
            </a:r>
          </a:p>
        </p:txBody>
      </p:sp>
      <p:sp>
        <p:nvSpPr>
          <p:cNvPr id="351237" name="Text Box 5">
            <a:extLst>
              <a:ext uri="{FF2B5EF4-FFF2-40B4-BE49-F238E27FC236}">
                <a16:creationId xmlns:a16="http://schemas.microsoft.com/office/drawing/2014/main" id="{F5BF3805-7E89-D344-A771-047818E86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2363788"/>
            <a:ext cx="199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预处理</a:t>
            </a:r>
          </a:p>
        </p:txBody>
      </p:sp>
      <p:sp>
        <p:nvSpPr>
          <p:cNvPr id="351238" name="Text Box 6">
            <a:extLst>
              <a:ext uri="{FF2B5EF4-FFF2-40B4-BE49-F238E27FC236}">
                <a16:creationId xmlns:a16="http://schemas.microsoft.com/office/drawing/2014/main" id="{3A78B9EF-8CB6-664B-B8E0-CC391365F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052763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通过几条输入输出指令预置如下信息</a:t>
            </a:r>
          </a:p>
        </p:txBody>
      </p:sp>
      <p:sp>
        <p:nvSpPr>
          <p:cNvPr id="351239" name="Text Box 7">
            <a:extLst>
              <a:ext uri="{FF2B5EF4-FFF2-40B4-BE49-F238E27FC236}">
                <a16:creationId xmlns:a16="http://schemas.microsoft.com/office/drawing/2014/main" id="{0939F442-6115-9541-A3A7-EF82FE2E9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740151"/>
            <a:ext cx="652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通知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控制逻辑传送方向（入/出）</a:t>
            </a:r>
          </a:p>
        </p:txBody>
      </p:sp>
      <p:grpSp>
        <p:nvGrpSpPr>
          <p:cNvPr id="351240" name="Group 8">
            <a:extLst>
              <a:ext uri="{FF2B5EF4-FFF2-40B4-BE49-F238E27FC236}">
                <a16:creationId xmlns:a16="http://schemas.microsoft.com/office/drawing/2014/main" id="{DBBDE158-A1D7-5F46-BBA9-5EC5C1332EF1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4429126"/>
            <a:ext cx="4692650" cy="519113"/>
            <a:chOff x="1190" y="2790"/>
            <a:chExt cx="2956" cy="327"/>
          </a:xfrm>
        </p:grpSpPr>
        <p:sp>
          <p:nvSpPr>
            <p:cNvPr id="351241" name="Text Box 9">
              <a:extLst>
                <a:ext uri="{FF2B5EF4-FFF2-40B4-BE49-F238E27FC236}">
                  <a16:creationId xmlns:a16="http://schemas.microsoft.com/office/drawing/2014/main" id="{9AEDCE68-CAD1-D948-AD04-938F493A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790"/>
              <a:ext cx="2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设备地址       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DAR</a:t>
              </a:r>
            </a:p>
          </p:txBody>
        </p:sp>
        <p:sp>
          <p:nvSpPr>
            <p:cNvPr id="351242" name="Line 10">
              <a:extLst>
                <a:ext uri="{FF2B5EF4-FFF2-40B4-BE49-F238E27FC236}">
                  <a16:creationId xmlns:a16="http://schemas.microsoft.com/office/drawing/2014/main" id="{FAED629D-8A7A-7E4C-955B-B515511ED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1243" name="Group 11">
            <a:extLst>
              <a:ext uri="{FF2B5EF4-FFF2-40B4-BE49-F238E27FC236}">
                <a16:creationId xmlns:a16="http://schemas.microsoft.com/office/drawing/2014/main" id="{614338B5-7B84-4D4A-A7E4-D326F85286D4}"/>
              </a:ext>
            </a:extLst>
          </p:cNvPr>
          <p:cNvGrpSpPr>
            <a:grpSpLocks/>
          </p:cNvGrpSpPr>
          <p:nvPr/>
        </p:nvGrpSpPr>
        <p:grpSpPr bwMode="auto">
          <a:xfrm>
            <a:off x="3413126" y="5116513"/>
            <a:ext cx="4435475" cy="519112"/>
            <a:chOff x="1190" y="3223"/>
            <a:chExt cx="2794" cy="327"/>
          </a:xfrm>
        </p:grpSpPr>
        <p:sp>
          <p:nvSpPr>
            <p:cNvPr id="351244" name="Text Box 12">
              <a:extLst>
                <a:ext uri="{FF2B5EF4-FFF2-40B4-BE49-F238E27FC236}">
                  <a16:creationId xmlns:a16="http://schemas.microsoft.com/office/drawing/2014/main" id="{D30CA2EF-F2C8-2748-84CB-7164AF42B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3223"/>
              <a:ext cx="2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主存地址       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</a:t>
              </a:r>
            </a:p>
          </p:txBody>
        </p:sp>
        <p:sp>
          <p:nvSpPr>
            <p:cNvPr id="351245" name="Line 13">
              <a:extLst>
                <a:ext uri="{FF2B5EF4-FFF2-40B4-BE49-F238E27FC236}">
                  <a16:creationId xmlns:a16="http://schemas.microsoft.com/office/drawing/2014/main" id="{3C2868AF-EA8A-B74D-BFCD-CA8C8D486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40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1246" name="Group 14">
            <a:extLst>
              <a:ext uri="{FF2B5EF4-FFF2-40B4-BE49-F238E27FC236}">
                <a16:creationId xmlns:a16="http://schemas.microsoft.com/office/drawing/2014/main" id="{F17C79BD-AC7F-7048-AD0A-BD317C3E6D4E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5805488"/>
            <a:ext cx="4533900" cy="519112"/>
            <a:chOff x="1190" y="3657"/>
            <a:chExt cx="2856" cy="327"/>
          </a:xfrm>
        </p:grpSpPr>
        <p:sp>
          <p:nvSpPr>
            <p:cNvPr id="351247" name="Text Box 15">
              <a:extLst>
                <a:ext uri="{FF2B5EF4-FFF2-40B4-BE49-F238E27FC236}">
                  <a16:creationId xmlns:a16="http://schemas.microsoft.com/office/drawing/2014/main" id="{57B05498-55EB-FB48-9CA9-45F8331CC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3657"/>
              <a:ext cx="2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传送字数       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WC</a:t>
              </a:r>
            </a:p>
          </p:txBody>
        </p:sp>
        <p:sp>
          <p:nvSpPr>
            <p:cNvPr id="351248" name="Line 16">
              <a:extLst>
                <a:ext uri="{FF2B5EF4-FFF2-40B4-BE49-F238E27FC236}">
                  <a16:creationId xmlns:a16="http://schemas.microsoft.com/office/drawing/2014/main" id="{4A46D00C-3FCA-644F-A56E-2DC2AB0EC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4" y="384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1249" name="Rectangle 17">
            <a:extLst>
              <a:ext uri="{FF2B5EF4-FFF2-40B4-BE49-F238E27FC236}">
                <a16:creationId xmlns:a16="http://schemas.microsoft.com/office/drawing/2014/main" id="{0FE8AC8D-5214-CC4B-AFEF-24B329152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51250" name="AutoShape 1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7C7611A-13E6-FC40-AF7F-5F6FD2C79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6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autoUpdateAnimBg="0"/>
      <p:bldP spid="351236" grpId="0" autoUpdateAnimBg="0"/>
      <p:bldP spid="351237" grpId="0" autoUpdateAnimBg="0"/>
      <p:bldP spid="351238" grpId="0" autoUpdateAnimBg="0"/>
      <p:bldP spid="35123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58" name="Group 2">
            <a:extLst>
              <a:ext uri="{FF2B5EF4-FFF2-40B4-BE49-F238E27FC236}">
                <a16:creationId xmlns:a16="http://schemas.microsoft.com/office/drawing/2014/main" id="{059CBBB3-B438-6F44-840E-CC1C26E2CDBC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1219200"/>
            <a:ext cx="3063875" cy="1752600"/>
            <a:chOff x="758" y="624"/>
            <a:chExt cx="1930" cy="1104"/>
          </a:xfrm>
        </p:grpSpPr>
        <p:sp>
          <p:nvSpPr>
            <p:cNvPr id="352259" name="Text Box 3">
              <a:extLst>
                <a:ext uri="{FF2B5EF4-FFF2-40B4-BE49-F238E27FC236}">
                  <a16:creationId xmlns:a16="http://schemas.microsoft.com/office/drawing/2014/main" id="{0A355720-530F-884F-8704-0EE19491E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670"/>
              <a:ext cx="1082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预处理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主存起始地址</a:t>
              </a: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设备地址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传送数据个数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启动设备</a:t>
              </a:r>
            </a:p>
          </p:txBody>
        </p:sp>
        <p:grpSp>
          <p:nvGrpSpPr>
            <p:cNvPr id="352260" name="Group 4">
              <a:extLst>
                <a:ext uri="{FF2B5EF4-FFF2-40B4-BE49-F238E27FC236}">
                  <a16:creationId xmlns:a16="http://schemas.microsoft.com/office/drawing/2014/main" id="{8D3F2A90-3433-DB48-BE21-91CD515F7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64"/>
              <a:ext cx="729" cy="250"/>
              <a:chOff x="2640" y="1430"/>
              <a:chExt cx="729" cy="250"/>
            </a:xfrm>
          </p:grpSpPr>
          <p:sp>
            <p:nvSpPr>
              <p:cNvPr id="352261" name="Text Box 5">
                <a:extLst>
                  <a:ext uri="{FF2B5EF4-FFF2-40B4-BE49-F238E27FC236}">
                    <a16:creationId xmlns:a16="http://schemas.microsoft.com/office/drawing/2014/main" id="{224294E6-0B4E-6A44-8300-8CDB2E7CA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</a:p>
            </p:txBody>
          </p:sp>
          <p:sp>
            <p:nvSpPr>
              <p:cNvPr id="352262" name="Line 6">
                <a:extLst>
                  <a:ext uri="{FF2B5EF4-FFF2-40B4-BE49-F238E27FC236}">
                    <a16:creationId xmlns:a16="http://schemas.microsoft.com/office/drawing/2014/main" id="{83D8C641-8D1C-4A45-973E-66F25620F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2263" name="Group 7">
              <a:extLst>
                <a:ext uri="{FF2B5EF4-FFF2-40B4-BE49-F238E27FC236}">
                  <a16:creationId xmlns:a16="http://schemas.microsoft.com/office/drawing/2014/main" id="{251EE061-52E4-FA4C-B55C-328E9AD5F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056"/>
              <a:ext cx="729" cy="250"/>
              <a:chOff x="2640" y="1430"/>
              <a:chExt cx="729" cy="250"/>
            </a:xfrm>
          </p:grpSpPr>
          <p:sp>
            <p:nvSpPr>
              <p:cNvPr id="352264" name="Text Box 8">
                <a:extLst>
                  <a:ext uri="{FF2B5EF4-FFF2-40B4-BE49-F238E27FC236}">
                    <a16:creationId xmlns:a16="http://schemas.microsoft.com/office/drawing/2014/main" id="{E06397C5-06C0-FD45-A412-D444B1322D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</a:p>
            </p:txBody>
          </p:sp>
          <p:sp>
            <p:nvSpPr>
              <p:cNvPr id="352265" name="Line 9">
                <a:extLst>
                  <a:ext uri="{FF2B5EF4-FFF2-40B4-BE49-F238E27FC236}">
                    <a16:creationId xmlns:a16="http://schemas.microsoft.com/office/drawing/2014/main" id="{9DEB3099-57F6-6140-A4C6-4F65D6868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2266" name="Group 10">
              <a:extLst>
                <a:ext uri="{FF2B5EF4-FFF2-40B4-BE49-F238E27FC236}">
                  <a16:creationId xmlns:a16="http://schemas.microsoft.com/office/drawing/2014/main" id="{732616AC-1809-7742-9C37-A33DD2CC2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1286"/>
              <a:ext cx="729" cy="250"/>
              <a:chOff x="2640" y="1430"/>
              <a:chExt cx="729" cy="250"/>
            </a:xfrm>
          </p:grpSpPr>
          <p:sp>
            <p:nvSpPr>
              <p:cNvPr id="352267" name="Text Box 11">
                <a:extLst>
                  <a:ext uri="{FF2B5EF4-FFF2-40B4-BE49-F238E27FC236}">
                    <a16:creationId xmlns:a16="http://schemas.microsoft.com/office/drawing/2014/main" id="{8CEF0B4D-F20C-1348-9813-0F8F92237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</a:p>
            </p:txBody>
          </p:sp>
          <p:sp>
            <p:nvSpPr>
              <p:cNvPr id="352268" name="Line 12">
                <a:extLst>
                  <a:ext uri="{FF2B5EF4-FFF2-40B4-BE49-F238E27FC236}">
                    <a16:creationId xmlns:a16="http://schemas.microsoft.com/office/drawing/2014/main" id="{AB6F7B66-91E4-784E-B2A0-117D40E2D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2269" name="Rectangle 13">
              <a:extLst>
                <a:ext uri="{FF2B5EF4-FFF2-40B4-BE49-F238E27FC236}">
                  <a16:creationId xmlns:a16="http://schemas.microsoft.com/office/drawing/2014/main" id="{5831ECFC-4065-BD4F-B8AB-EDCEA7FC1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1920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2270" name="Group 14">
            <a:extLst>
              <a:ext uri="{FF2B5EF4-FFF2-40B4-BE49-F238E27FC236}">
                <a16:creationId xmlns:a16="http://schemas.microsoft.com/office/drawing/2014/main" id="{ACF00897-779E-D24F-8C84-F1AB1A160665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3225800"/>
            <a:ext cx="3063875" cy="1143000"/>
            <a:chOff x="758" y="1920"/>
            <a:chExt cx="1930" cy="720"/>
          </a:xfrm>
        </p:grpSpPr>
        <p:sp>
          <p:nvSpPr>
            <p:cNvPr id="352271" name="Rectangle 15">
              <a:extLst>
                <a:ext uri="{FF2B5EF4-FFF2-40B4-BE49-F238E27FC236}">
                  <a16:creationId xmlns:a16="http://schemas.microsoft.com/office/drawing/2014/main" id="{133C1C7A-EDC0-9247-A3F1-CE45290B5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0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2272" name="Text Box 16">
              <a:extLst>
                <a:ext uri="{FF2B5EF4-FFF2-40B4-BE49-F238E27FC236}">
                  <a16:creationId xmlns:a16="http://schemas.microsoft.com/office/drawing/2014/main" id="{D898BB05-799B-7642-BDEA-103284B88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966"/>
              <a:ext cx="172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数据传送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继续执行主程序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同时完成一批数据传送</a:t>
              </a:r>
            </a:p>
          </p:txBody>
        </p:sp>
      </p:grpSp>
      <p:grpSp>
        <p:nvGrpSpPr>
          <p:cNvPr id="352273" name="Group 17">
            <a:extLst>
              <a:ext uri="{FF2B5EF4-FFF2-40B4-BE49-F238E27FC236}">
                <a16:creationId xmlns:a16="http://schemas.microsoft.com/office/drawing/2014/main" id="{A27B8EEF-77C2-1E4F-B89D-B26DF083A85B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4622800"/>
            <a:ext cx="3063875" cy="1143000"/>
            <a:chOff x="758" y="2784"/>
            <a:chExt cx="1930" cy="720"/>
          </a:xfrm>
        </p:grpSpPr>
        <p:sp>
          <p:nvSpPr>
            <p:cNvPr id="352274" name="Rectangle 18">
              <a:extLst>
                <a:ext uri="{FF2B5EF4-FFF2-40B4-BE49-F238E27FC236}">
                  <a16:creationId xmlns:a16="http://schemas.microsoft.com/office/drawing/2014/main" id="{E67642F0-810C-EC48-AEB2-0EBD6D60A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8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2275" name="Text Box 19">
              <a:extLst>
                <a:ext uri="{FF2B5EF4-FFF2-40B4-BE49-F238E27FC236}">
                  <a16:creationId xmlns:a16="http://schemas.microsoft.com/office/drawing/2014/main" id="{CC01A511-1B28-7C45-936B-F16BBA5EE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830"/>
              <a:ext cx="13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后处理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中断服务程序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做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结束处理</a:t>
              </a:r>
            </a:p>
          </p:txBody>
        </p:sp>
      </p:grpSp>
      <p:grpSp>
        <p:nvGrpSpPr>
          <p:cNvPr id="352276" name="Group 20">
            <a:extLst>
              <a:ext uri="{FF2B5EF4-FFF2-40B4-BE49-F238E27FC236}">
                <a16:creationId xmlns:a16="http://schemas.microsoft.com/office/drawing/2014/main" id="{AE2108E1-90BA-8549-BC2A-3CCFCB14EF7C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6019800"/>
            <a:ext cx="3063875" cy="533400"/>
            <a:chOff x="758" y="3648"/>
            <a:chExt cx="1930" cy="336"/>
          </a:xfrm>
        </p:grpSpPr>
        <p:sp>
          <p:nvSpPr>
            <p:cNvPr id="352277" name="Rectangle 21">
              <a:extLst>
                <a:ext uri="{FF2B5EF4-FFF2-40B4-BE49-F238E27FC236}">
                  <a16:creationId xmlns:a16="http://schemas.microsoft.com/office/drawing/2014/main" id="{9BDC7D57-253B-3345-8208-38A7F740F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648"/>
              <a:ext cx="192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2278" name="Text Box 22">
              <a:extLst>
                <a:ext uri="{FF2B5EF4-FFF2-40B4-BE49-F238E27FC236}">
                  <a16:creationId xmlns:a16="http://schemas.microsoft.com/office/drawing/2014/main" id="{7FE7D387-C367-CA47-8A41-956C2CB43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3694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继续执行主程序</a:t>
              </a:r>
            </a:p>
          </p:txBody>
        </p:sp>
      </p:grpSp>
      <p:sp>
        <p:nvSpPr>
          <p:cNvPr id="352279" name="Line 23">
            <a:extLst>
              <a:ext uri="{FF2B5EF4-FFF2-40B4-BE49-F238E27FC236}">
                <a16:creationId xmlns:a16="http://schemas.microsoft.com/office/drawing/2014/main" id="{ACCDD3BF-0FA1-CE49-BE67-7DD04D28E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9718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2280" name="Line 24">
            <a:extLst>
              <a:ext uri="{FF2B5EF4-FFF2-40B4-BE49-F238E27FC236}">
                <a16:creationId xmlns:a16="http://schemas.microsoft.com/office/drawing/2014/main" id="{F6278B49-5416-954E-B9AA-E9389B5E5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4359275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2281" name="Line 25">
            <a:extLst>
              <a:ext uri="{FF2B5EF4-FFF2-40B4-BE49-F238E27FC236}">
                <a16:creationId xmlns:a16="http://schemas.microsoft.com/office/drawing/2014/main" id="{DF5F4543-5AB8-6244-8CF3-DDC9BFDF7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57531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2282" name="Text Box 26">
            <a:extLst>
              <a:ext uri="{FF2B5EF4-FFF2-40B4-BE49-F238E27FC236}">
                <a16:creationId xmlns:a16="http://schemas.microsoft.com/office/drawing/2014/main" id="{8FD2E6F9-3A8D-BC4A-995E-7A8ED7D8C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838201"/>
            <a:ext cx="70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352283" name="Text Box 27">
            <a:extLst>
              <a:ext uri="{FF2B5EF4-FFF2-40B4-BE49-F238E27FC236}">
                <a16:creationId xmlns:a16="http://schemas.microsoft.com/office/drawing/2014/main" id="{40DDA447-AAAE-4040-B8B4-FC649EC0F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06364"/>
            <a:ext cx="464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DMA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传送过程示意</a:t>
            </a:r>
          </a:p>
        </p:txBody>
      </p:sp>
      <p:grpSp>
        <p:nvGrpSpPr>
          <p:cNvPr id="352284" name="Group 28">
            <a:extLst>
              <a:ext uri="{FF2B5EF4-FFF2-40B4-BE49-F238E27FC236}">
                <a16:creationId xmlns:a16="http://schemas.microsoft.com/office/drawing/2014/main" id="{C21D7B4E-40E6-3E4B-80C4-B2129245687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01638"/>
            <a:ext cx="3886200" cy="6303962"/>
            <a:chOff x="2976" y="253"/>
            <a:chExt cx="2448" cy="3971"/>
          </a:xfrm>
        </p:grpSpPr>
        <p:grpSp>
          <p:nvGrpSpPr>
            <p:cNvPr id="352285" name="Group 29">
              <a:extLst>
                <a:ext uri="{FF2B5EF4-FFF2-40B4-BE49-F238E27FC236}">
                  <a16:creationId xmlns:a16="http://schemas.microsoft.com/office/drawing/2014/main" id="{B74E60BE-2514-8B44-ADCB-5886FDF4A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2" y="470"/>
              <a:ext cx="2242" cy="3754"/>
              <a:chOff x="3192" y="470"/>
              <a:chExt cx="2242" cy="3754"/>
            </a:xfrm>
          </p:grpSpPr>
          <p:grpSp>
            <p:nvGrpSpPr>
              <p:cNvPr id="352286" name="Group 30">
                <a:extLst>
                  <a:ext uri="{FF2B5EF4-FFF2-40B4-BE49-F238E27FC236}">
                    <a16:creationId xmlns:a16="http://schemas.microsoft.com/office/drawing/2014/main" id="{32597F14-F937-3D45-84E5-96F8A92500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6" y="864"/>
                <a:ext cx="1392" cy="480"/>
                <a:chOff x="3456" y="624"/>
                <a:chExt cx="1392" cy="480"/>
              </a:xfrm>
            </p:grpSpPr>
            <p:sp>
              <p:nvSpPr>
                <p:cNvPr id="352287" name="Text Box 31">
                  <a:extLst>
                    <a:ext uri="{FF2B5EF4-FFF2-40B4-BE49-F238E27FC236}">
                      <a16:creationId xmlns:a16="http://schemas.microsoft.com/office/drawing/2014/main" id="{5618241A-ABF3-E943-9F78-77155A6E15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4" y="718"/>
                  <a:ext cx="92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允许传送？</a:t>
                  </a:r>
                </a:p>
              </p:txBody>
            </p:sp>
            <p:sp>
              <p:nvSpPr>
                <p:cNvPr id="352288" name="AutoShape 32">
                  <a:extLst>
                    <a:ext uri="{FF2B5EF4-FFF2-40B4-BE49-F238E27FC236}">
                      <a16:creationId xmlns:a16="http://schemas.microsoft.com/office/drawing/2014/main" id="{810B527C-D7DE-564A-967A-C25EBD28C6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1392" cy="48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52289" name="Group 33">
                <a:extLst>
                  <a:ext uri="{FF2B5EF4-FFF2-40B4-BE49-F238E27FC236}">
                    <a16:creationId xmlns:a16="http://schemas.microsoft.com/office/drawing/2014/main" id="{A061DE19-86B7-C547-B458-9E56EAE8A8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1616"/>
                <a:ext cx="1996" cy="910"/>
                <a:chOff x="3168" y="1248"/>
                <a:chExt cx="1996" cy="910"/>
              </a:xfrm>
            </p:grpSpPr>
            <p:sp>
              <p:nvSpPr>
                <p:cNvPr id="352290" name="Rectangle 34">
                  <a:extLst>
                    <a:ext uri="{FF2B5EF4-FFF2-40B4-BE49-F238E27FC236}">
                      <a16:creationId xmlns:a16="http://schemas.microsoft.com/office/drawing/2014/main" id="{F5067489-0F09-6C46-B5D3-EED19A4E9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8" y="1248"/>
                  <a:ext cx="1920" cy="9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2291" name="Text Box 35">
                  <a:extLst>
                    <a:ext uri="{FF2B5EF4-FFF2-40B4-BE49-F238E27FC236}">
                      <a16:creationId xmlns:a16="http://schemas.microsoft.com/office/drawing/2014/main" id="{D72FA356-7B95-D24E-8C99-61C1C39AD8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" y="1296"/>
                  <a:ext cx="1996" cy="8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主存地址送总线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数据送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I/O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设备（或主存 ）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修改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主存地址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修改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字计数器</a:t>
                  </a:r>
                </a:p>
              </p:txBody>
            </p:sp>
          </p:grpSp>
          <p:grpSp>
            <p:nvGrpSpPr>
              <p:cNvPr id="352292" name="Group 36">
                <a:extLst>
                  <a:ext uri="{FF2B5EF4-FFF2-40B4-BE49-F238E27FC236}">
                    <a16:creationId xmlns:a16="http://schemas.microsoft.com/office/drawing/2014/main" id="{0780CC8C-F0DE-7943-8E4F-D5E813DD8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8" y="2799"/>
                <a:ext cx="1488" cy="768"/>
                <a:chOff x="3696" y="2352"/>
                <a:chExt cx="1488" cy="768"/>
              </a:xfrm>
            </p:grpSpPr>
            <p:sp>
              <p:nvSpPr>
                <p:cNvPr id="352293" name="Text Box 37">
                  <a:extLst>
                    <a:ext uri="{FF2B5EF4-FFF2-40B4-BE49-F238E27FC236}">
                      <a16:creationId xmlns:a16="http://schemas.microsoft.com/office/drawing/2014/main" id="{926C333E-08CF-DC40-9864-1F4D15D49A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2" y="2505"/>
                  <a:ext cx="921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数据块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传送结束？</a:t>
                  </a:r>
                </a:p>
              </p:txBody>
            </p:sp>
            <p:sp>
              <p:nvSpPr>
                <p:cNvPr id="352294" name="AutoShape 38">
                  <a:extLst>
                    <a:ext uri="{FF2B5EF4-FFF2-40B4-BE49-F238E27FC236}">
                      <a16:creationId xmlns:a16="http://schemas.microsoft.com/office/drawing/2014/main" id="{A65C9CBF-A938-A24B-A0B6-CE36AFE335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352"/>
                  <a:ext cx="1488" cy="768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52295" name="Group 39">
                <a:extLst>
                  <a:ext uri="{FF2B5EF4-FFF2-40B4-BE49-F238E27FC236}">
                    <a16:creationId xmlns:a16="http://schemas.microsoft.com/office/drawing/2014/main" id="{C0FE35F9-2968-8048-8736-FD5101FBD4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3840"/>
                <a:ext cx="1920" cy="384"/>
                <a:chOff x="3216" y="3600"/>
                <a:chExt cx="1920" cy="384"/>
              </a:xfrm>
            </p:grpSpPr>
            <p:sp>
              <p:nvSpPr>
                <p:cNvPr id="352296" name="Rectangle 40">
                  <a:extLst>
                    <a:ext uri="{FF2B5EF4-FFF2-40B4-BE49-F238E27FC236}">
                      <a16:creationId xmlns:a16="http://schemas.microsoft.com/office/drawing/2014/main" id="{95557C48-D21D-B44E-96B1-6FE7AA781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3600"/>
                  <a:ext cx="1920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2297" name="Text Box 41">
                  <a:extLst>
                    <a:ext uri="{FF2B5EF4-FFF2-40B4-BE49-F238E27FC236}">
                      <a16:creationId xmlns:a16="http://schemas.microsoft.com/office/drawing/2014/main" id="{FA81E93A-F817-6847-86D5-6BEF20F8AF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8" y="3657"/>
                  <a:ext cx="161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向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CPU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申请 </a:t>
                  </a: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程序中断</a:t>
                  </a:r>
                  <a:endPara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2298" name="Line 42">
                <a:extLst>
                  <a:ext uri="{FF2B5EF4-FFF2-40B4-BE49-F238E27FC236}">
                    <a16:creationId xmlns:a16="http://schemas.microsoft.com/office/drawing/2014/main" id="{A13D01E3-618C-9643-96C8-9BAA2B9B1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2299" name="Line 43">
                <a:extLst>
                  <a:ext uri="{FF2B5EF4-FFF2-40B4-BE49-F238E27FC236}">
                    <a16:creationId xmlns:a16="http://schemas.microsoft.com/office/drawing/2014/main" id="{AFCED61F-B59C-144F-B022-20C1BBD7E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53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2300" name="Line 44">
                <a:extLst>
                  <a:ext uri="{FF2B5EF4-FFF2-40B4-BE49-F238E27FC236}">
                    <a16:creationId xmlns:a16="http://schemas.microsoft.com/office/drawing/2014/main" id="{07663478-4F30-D54E-971D-55115440E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35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2301" name="Line 45">
                <a:extLst>
                  <a:ext uri="{FF2B5EF4-FFF2-40B4-BE49-F238E27FC236}">
                    <a16:creationId xmlns:a16="http://schemas.microsoft.com/office/drawing/2014/main" id="{EAB69DD7-5193-134B-8AB7-9E9E184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57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2302" name="Freeform 46">
                <a:extLst>
                  <a:ext uri="{FF2B5EF4-FFF2-40B4-BE49-F238E27FC236}">
                    <a16:creationId xmlns:a16="http://schemas.microsoft.com/office/drawing/2014/main" id="{8445F615-52F2-0043-A143-85DA31385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" y="3183"/>
                <a:ext cx="492" cy="3"/>
              </a:xfrm>
              <a:custGeom>
                <a:avLst/>
                <a:gdLst>
                  <a:gd name="T0" fmla="*/ 492 w 492"/>
                  <a:gd name="T1" fmla="*/ 0 h 3"/>
                  <a:gd name="T2" fmla="*/ 0 w 492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3">
                    <a:moveTo>
                      <a:pt x="492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2303" name="Freeform 47">
                <a:extLst>
                  <a:ext uri="{FF2B5EF4-FFF2-40B4-BE49-F238E27FC236}">
                    <a16:creationId xmlns:a16="http://schemas.microsoft.com/office/drawing/2014/main" id="{A44C996E-5A1D-4D49-983F-2B6940AA7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" y="720"/>
                <a:ext cx="1230" cy="2466"/>
              </a:xfrm>
              <a:custGeom>
                <a:avLst/>
                <a:gdLst>
                  <a:gd name="T0" fmla="*/ 0 w 1230"/>
                  <a:gd name="T1" fmla="*/ 2466 h 2466"/>
                  <a:gd name="T2" fmla="*/ 6 w 1230"/>
                  <a:gd name="T3" fmla="*/ 0 h 2466"/>
                  <a:gd name="T4" fmla="*/ 1230 w 1230"/>
                  <a:gd name="T5" fmla="*/ 0 h 2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0" h="2466">
                    <a:moveTo>
                      <a:pt x="0" y="2466"/>
                    </a:moveTo>
                    <a:lnTo>
                      <a:pt x="6" y="0"/>
                    </a:lnTo>
                    <a:lnTo>
                      <a:pt x="123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2304" name="Line 48">
                <a:extLst>
                  <a:ext uri="{FF2B5EF4-FFF2-40B4-BE49-F238E27FC236}">
                    <a16:creationId xmlns:a16="http://schemas.microsoft.com/office/drawing/2014/main" id="{0DAC64E3-8517-5C4E-8C1A-1288D1DD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8" y="110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2305" name="Text Box 49">
                <a:extLst>
                  <a:ext uri="{FF2B5EF4-FFF2-40B4-BE49-F238E27FC236}">
                    <a16:creationId xmlns:a16="http://schemas.microsoft.com/office/drawing/2014/main" id="{66D45897-6738-B444-A122-1867AF422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" y="470"/>
                <a:ext cx="8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请求</a:t>
                </a:r>
              </a:p>
            </p:txBody>
          </p:sp>
          <p:sp>
            <p:nvSpPr>
              <p:cNvPr id="352306" name="Text Box 50">
                <a:extLst>
                  <a:ext uri="{FF2B5EF4-FFF2-40B4-BE49-F238E27FC236}">
                    <a16:creationId xmlns:a16="http://schemas.microsoft.com/office/drawing/2014/main" id="{34608BDF-0EC2-484B-A0DD-3C9E740D9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0" y="862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352307" name="Text Box 51">
                <a:extLst>
                  <a:ext uri="{FF2B5EF4-FFF2-40B4-BE49-F238E27FC236}">
                    <a16:creationId xmlns:a16="http://schemas.microsoft.com/office/drawing/2014/main" id="{17970847-72BB-A541-8B12-7BC624D21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0" y="2878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352308" name="Text Box 52">
                <a:extLst>
                  <a:ext uri="{FF2B5EF4-FFF2-40B4-BE49-F238E27FC236}">
                    <a16:creationId xmlns:a16="http://schemas.microsoft.com/office/drawing/2014/main" id="{2F3E13CB-BAE9-FA4E-B217-24433470A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2" y="1342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</a:p>
            </p:txBody>
          </p:sp>
          <p:sp>
            <p:nvSpPr>
              <p:cNvPr id="352309" name="Text Box 53">
                <a:extLst>
                  <a:ext uri="{FF2B5EF4-FFF2-40B4-BE49-F238E27FC236}">
                    <a16:creationId xmlns:a16="http://schemas.microsoft.com/office/drawing/2014/main" id="{2908A870-0A14-BD4E-B487-B405633D2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4" y="3550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</a:p>
            </p:txBody>
          </p:sp>
        </p:grpSp>
        <p:sp>
          <p:nvSpPr>
            <p:cNvPr id="352310" name="Text Box 54">
              <a:extLst>
                <a:ext uri="{FF2B5EF4-FFF2-40B4-BE49-F238E27FC236}">
                  <a16:creationId xmlns:a16="http://schemas.microsoft.com/office/drawing/2014/main" id="{5DC75CFB-3542-EC45-9FCF-8495B0775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3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数据传送</a:t>
              </a:r>
            </a:p>
          </p:txBody>
        </p:sp>
      </p:grpSp>
      <p:sp>
        <p:nvSpPr>
          <p:cNvPr id="352311" name="Rectangle 55">
            <a:extLst>
              <a:ext uri="{FF2B5EF4-FFF2-40B4-BE49-F238E27FC236}">
                <a16:creationId xmlns:a16="http://schemas.microsoft.com/office/drawing/2014/main" id="{ACF49CC2-BF82-B546-9347-524F6575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52312" name="AutoShape 5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EEF2B2E-6EFB-8145-8564-42DEDC618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6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8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282" name="Group 2">
            <a:extLst>
              <a:ext uri="{FF2B5EF4-FFF2-40B4-BE49-F238E27FC236}">
                <a16:creationId xmlns:a16="http://schemas.microsoft.com/office/drawing/2014/main" id="{703592E8-B2F5-2B46-BA3C-589577CC20D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431925"/>
            <a:ext cx="8610600" cy="5322888"/>
            <a:chOff x="240" y="902"/>
            <a:chExt cx="5424" cy="3353"/>
          </a:xfrm>
        </p:grpSpPr>
        <p:grpSp>
          <p:nvGrpSpPr>
            <p:cNvPr id="353283" name="Group 3">
              <a:extLst>
                <a:ext uri="{FF2B5EF4-FFF2-40B4-BE49-F238E27FC236}">
                  <a16:creationId xmlns:a16="http://schemas.microsoft.com/office/drawing/2014/main" id="{DEF18986-681E-4E44-AFE4-CEECD1C8E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3312"/>
              <a:ext cx="432" cy="276"/>
              <a:chOff x="3978" y="3312"/>
              <a:chExt cx="432" cy="276"/>
            </a:xfrm>
          </p:grpSpPr>
          <p:sp>
            <p:nvSpPr>
              <p:cNvPr id="353284" name="Text Box 4">
                <a:extLst>
                  <a:ext uri="{FF2B5EF4-FFF2-40B4-BE49-F238E27FC236}">
                    <a16:creationId xmlns:a16="http://schemas.microsoft.com/office/drawing/2014/main" id="{B03BB3DF-AD86-8A4D-8B98-511622D51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3360"/>
                <a:ext cx="326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BR</a:t>
                </a:r>
              </a:p>
            </p:txBody>
          </p:sp>
          <p:sp>
            <p:nvSpPr>
              <p:cNvPr id="353285" name="Rectangle 5">
                <a:extLst>
                  <a:ext uri="{FF2B5EF4-FFF2-40B4-BE49-F238E27FC236}">
                    <a16:creationId xmlns:a16="http://schemas.microsoft.com/office/drawing/2014/main" id="{DE9BAD7B-DE86-E84E-8C84-8EBCB71E5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3286" name="Group 6">
              <a:extLst>
                <a:ext uri="{FF2B5EF4-FFF2-40B4-BE49-F238E27FC236}">
                  <a16:creationId xmlns:a16="http://schemas.microsoft.com/office/drawing/2014/main" id="{8D16EFD0-6D68-7743-A649-DA19CAED4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353287" name="Group 7">
                <a:extLst>
                  <a:ext uri="{FF2B5EF4-FFF2-40B4-BE49-F238E27FC236}">
                    <a16:creationId xmlns:a16="http://schemas.microsoft.com/office/drawing/2014/main" id="{CB5BA6A6-8701-7948-AE17-3D74FBB04D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8" y="3979"/>
                <a:ext cx="441" cy="276"/>
                <a:chOff x="3928" y="3979"/>
                <a:chExt cx="441" cy="276"/>
              </a:xfrm>
            </p:grpSpPr>
            <p:sp>
              <p:nvSpPr>
                <p:cNvPr id="353288" name="Text Box 8">
                  <a:extLst>
                    <a:ext uri="{FF2B5EF4-FFF2-40B4-BE49-F238E27FC236}">
                      <a16:creationId xmlns:a16="http://schemas.microsoft.com/office/drawing/2014/main" id="{F58217C0-FAB5-964B-85FD-F05000B2F0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4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设备</a:t>
                  </a:r>
                </a:p>
              </p:txBody>
            </p:sp>
            <p:sp>
              <p:nvSpPr>
                <p:cNvPr id="353289" name="Rectangle 9">
                  <a:extLst>
                    <a:ext uri="{FF2B5EF4-FFF2-40B4-BE49-F238E27FC236}">
                      <a16:creationId xmlns:a16="http://schemas.microsoft.com/office/drawing/2014/main" id="{A98FE179-80BE-FA43-BF10-A407F13289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3290" name="Text Box 10">
                <a:extLst>
                  <a:ext uri="{FF2B5EF4-FFF2-40B4-BE49-F238E27FC236}">
                    <a16:creationId xmlns:a16="http://schemas.microsoft.com/office/drawing/2014/main" id="{472A79E3-F897-D246-A7EB-A4BFABC3A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503" cy="10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控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制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逻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辑</a:t>
                </a:r>
              </a:p>
            </p:txBody>
          </p:sp>
          <p:sp>
            <p:nvSpPr>
              <p:cNvPr id="353291" name="Rectangle 11">
                <a:extLst>
                  <a:ext uri="{FF2B5EF4-FFF2-40B4-BE49-F238E27FC236}">
                    <a16:creationId xmlns:a16="http://schemas.microsoft.com/office/drawing/2014/main" id="{85D3F999-6F00-7B4F-B5B6-39060AB0A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292" name="Text Box 12">
                <a:extLst>
                  <a:ext uri="{FF2B5EF4-FFF2-40B4-BE49-F238E27FC236}">
                    <a16:creationId xmlns:a16="http://schemas.microsoft.com/office/drawing/2014/main" id="{44C2D9C2-C92D-6549-BEBE-7E4F4E073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中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断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机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构</a:t>
                </a:r>
              </a:p>
            </p:txBody>
          </p:sp>
          <p:sp>
            <p:nvSpPr>
              <p:cNvPr id="353293" name="Rectangle 13">
                <a:extLst>
                  <a:ext uri="{FF2B5EF4-FFF2-40B4-BE49-F238E27FC236}">
                    <a16:creationId xmlns:a16="http://schemas.microsoft.com/office/drawing/2014/main" id="{5C404FBD-98AF-8247-ACA7-D75D027F2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294" name="Text Box 14">
                <a:extLst>
                  <a:ext uri="{FF2B5EF4-FFF2-40B4-BE49-F238E27FC236}">
                    <a16:creationId xmlns:a16="http://schemas.microsoft.com/office/drawing/2014/main" id="{AB38BB6C-F322-534C-89A9-7C12CEC4F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AR</a:t>
                </a:r>
              </a:p>
            </p:txBody>
          </p:sp>
          <p:sp>
            <p:nvSpPr>
              <p:cNvPr id="353295" name="Rectangle 15">
                <a:extLst>
                  <a:ext uri="{FF2B5EF4-FFF2-40B4-BE49-F238E27FC236}">
                    <a16:creationId xmlns:a16="http://schemas.microsoft.com/office/drawing/2014/main" id="{003BC598-8F95-6945-BA4F-BD0041774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296" name="Text Box 16">
                <a:extLst>
                  <a:ext uri="{FF2B5EF4-FFF2-40B4-BE49-F238E27FC236}">
                    <a16:creationId xmlns:a16="http://schemas.microsoft.com/office/drawing/2014/main" id="{4D403DDA-2C83-464D-9172-04288CABD2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WC</a:t>
                </a:r>
              </a:p>
            </p:txBody>
          </p:sp>
          <p:sp>
            <p:nvSpPr>
              <p:cNvPr id="353297" name="Rectangle 17">
                <a:extLst>
                  <a:ext uri="{FF2B5EF4-FFF2-40B4-BE49-F238E27FC236}">
                    <a16:creationId xmlns:a16="http://schemas.microsoft.com/office/drawing/2014/main" id="{D6C29C26-7DD3-6047-A58E-AF0FE111D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298" name="Text Box 18">
                <a:extLst>
                  <a:ext uri="{FF2B5EF4-FFF2-40B4-BE49-F238E27FC236}">
                    <a16:creationId xmlns:a16="http://schemas.microsoft.com/office/drawing/2014/main" id="{8A068E25-3D61-E048-8525-6C00699788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DAR</a:t>
                </a:r>
              </a:p>
            </p:txBody>
          </p:sp>
          <p:sp>
            <p:nvSpPr>
              <p:cNvPr id="353299" name="Rectangle 19">
                <a:extLst>
                  <a:ext uri="{FF2B5EF4-FFF2-40B4-BE49-F238E27FC236}">
                    <a16:creationId xmlns:a16="http://schemas.microsoft.com/office/drawing/2014/main" id="{DF93EC07-3509-D748-8C25-D75B4A3CE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300" name="Rectangle 20">
                <a:extLst>
                  <a:ext uri="{FF2B5EF4-FFF2-40B4-BE49-F238E27FC236}">
                    <a16:creationId xmlns:a16="http://schemas.microsoft.com/office/drawing/2014/main" id="{3F239F6B-B904-0246-9063-46E98AA10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301" name="Text Box 21">
                <a:extLst>
                  <a:ext uri="{FF2B5EF4-FFF2-40B4-BE49-F238E27FC236}">
                    <a16:creationId xmlns:a16="http://schemas.microsoft.com/office/drawing/2014/main" id="{7D760AC3-42D2-3447-B66D-A1B51703C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2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grpSp>
            <p:nvGrpSpPr>
              <p:cNvPr id="353302" name="Group 22">
                <a:extLst>
                  <a:ext uri="{FF2B5EF4-FFF2-40B4-BE49-F238E27FC236}">
                    <a16:creationId xmlns:a16="http://schemas.microsoft.com/office/drawing/2014/main" id="{55880635-3923-0744-B4CF-F7B894C318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353303" name="Text Box 23">
                  <a:extLst>
                    <a:ext uri="{FF2B5EF4-FFF2-40B4-BE49-F238E27FC236}">
                      <a16:creationId xmlns:a16="http://schemas.microsoft.com/office/drawing/2014/main" id="{9A2454AA-2879-B74E-AF10-1371AF5667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主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存</a:t>
                  </a:r>
                </a:p>
              </p:txBody>
            </p:sp>
            <p:sp>
              <p:nvSpPr>
                <p:cNvPr id="353304" name="Rectangle 24">
                  <a:extLst>
                    <a:ext uri="{FF2B5EF4-FFF2-40B4-BE49-F238E27FC236}">
                      <a16:creationId xmlns:a16="http://schemas.microsoft.com/office/drawing/2014/main" id="{FC0E6629-509F-7445-9903-C17DF68DAD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53305" name="Group 25">
                <a:extLst>
                  <a:ext uri="{FF2B5EF4-FFF2-40B4-BE49-F238E27FC236}">
                    <a16:creationId xmlns:a16="http://schemas.microsoft.com/office/drawing/2014/main" id="{FA49012F-4E32-A644-8680-05A1F67766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353306" name="Text Box 26">
                  <a:extLst>
                    <a:ext uri="{FF2B5EF4-FFF2-40B4-BE49-F238E27FC236}">
                      <a16:creationId xmlns:a16="http://schemas.microsoft.com/office/drawing/2014/main" id="{CCD86DEB-2912-D848-BBD6-EB4529CC8C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5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CPU</a:t>
                  </a:r>
                  <a:endPara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3307" name="Rectangle 27">
                  <a:extLst>
                    <a:ext uri="{FF2B5EF4-FFF2-40B4-BE49-F238E27FC236}">
                      <a16:creationId xmlns:a16="http://schemas.microsoft.com/office/drawing/2014/main" id="{E766FDEC-8762-3845-A874-805A9ADF9F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3308" name="AutoShape 28">
                <a:extLst>
                  <a:ext uri="{FF2B5EF4-FFF2-40B4-BE49-F238E27FC236}">
                    <a16:creationId xmlns:a16="http://schemas.microsoft.com/office/drawing/2014/main" id="{6331F3F0-17A2-804F-ADBD-E716D458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309" name="AutoShape 29">
                <a:extLst>
                  <a:ext uri="{FF2B5EF4-FFF2-40B4-BE49-F238E27FC236}">
                    <a16:creationId xmlns:a16="http://schemas.microsoft.com/office/drawing/2014/main" id="{58EEAD2B-EFA1-4A41-83A1-AC34868D4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310" name="AutoShape 30">
                <a:extLst>
                  <a:ext uri="{FF2B5EF4-FFF2-40B4-BE49-F238E27FC236}">
                    <a16:creationId xmlns:a16="http://schemas.microsoft.com/office/drawing/2014/main" id="{A708C376-1507-8D43-8B62-F2EF630F6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311" name="AutoShape 31">
                <a:extLst>
                  <a:ext uri="{FF2B5EF4-FFF2-40B4-BE49-F238E27FC236}">
                    <a16:creationId xmlns:a16="http://schemas.microsoft.com/office/drawing/2014/main" id="{460331E2-86A0-D641-836C-6DA2946A0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312" name="Text Box 32">
                <a:extLst>
                  <a:ext uri="{FF2B5EF4-FFF2-40B4-BE49-F238E27FC236}">
                    <a16:creationId xmlns:a16="http://schemas.microsoft.com/office/drawing/2014/main" id="{F537146F-E7CF-E847-BBAD-37F43289F2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287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</a:p>
            </p:txBody>
          </p:sp>
          <p:sp>
            <p:nvSpPr>
              <p:cNvPr id="353313" name="Text Box 33">
                <a:extLst>
                  <a:ext uri="{FF2B5EF4-FFF2-40B4-BE49-F238E27FC236}">
                    <a16:creationId xmlns:a16="http://schemas.microsoft.com/office/drawing/2014/main" id="{1211B575-135C-2444-9C3A-129E4EACAB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2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</a:p>
            </p:txBody>
          </p:sp>
          <p:sp>
            <p:nvSpPr>
              <p:cNvPr id="353314" name="AutoShape 34">
                <a:extLst>
                  <a:ext uri="{FF2B5EF4-FFF2-40B4-BE49-F238E27FC236}">
                    <a16:creationId xmlns:a16="http://schemas.microsoft.com/office/drawing/2014/main" id="{F4128286-96AB-4141-89A3-7B50FA594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315" name="AutoShape 35">
                <a:extLst>
                  <a:ext uri="{FF2B5EF4-FFF2-40B4-BE49-F238E27FC236}">
                    <a16:creationId xmlns:a16="http://schemas.microsoft.com/office/drawing/2014/main" id="{D16B4D8A-0381-6446-9F9B-3962BD178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316" name="AutoShape 36">
                <a:extLst>
                  <a:ext uri="{FF2B5EF4-FFF2-40B4-BE49-F238E27FC236}">
                    <a16:creationId xmlns:a16="http://schemas.microsoft.com/office/drawing/2014/main" id="{F67EDE36-E098-3748-B027-B50EE5A5C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051"/>
                <a:ext cx="301" cy="218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53317" name="Text Box 37">
            <a:extLst>
              <a:ext uri="{FF2B5EF4-FFF2-40B4-BE49-F238E27FC236}">
                <a16:creationId xmlns:a16="http://schemas.microsoft.com/office/drawing/2014/main" id="{190456F2-6D61-E243-86DB-6EB559E19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数据传送过程（输入）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3318" name="Group 38">
            <a:extLst>
              <a:ext uri="{FF2B5EF4-FFF2-40B4-BE49-F238E27FC236}">
                <a16:creationId xmlns:a16="http://schemas.microsoft.com/office/drawing/2014/main" id="{8F95F6BF-8E91-A84D-A0A2-9A95F305076D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5257801"/>
            <a:ext cx="2362200" cy="1184275"/>
            <a:chOff x="2448" y="3296"/>
            <a:chExt cx="1488" cy="746"/>
          </a:xfrm>
        </p:grpSpPr>
        <p:sp>
          <p:nvSpPr>
            <p:cNvPr id="353319" name="Freeform 39">
              <a:extLst>
                <a:ext uri="{FF2B5EF4-FFF2-40B4-BE49-F238E27FC236}">
                  <a16:creationId xmlns:a16="http://schemas.microsoft.com/office/drawing/2014/main" id="{4181335E-077A-A942-8666-35A152D37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296"/>
              <a:ext cx="1488" cy="736"/>
            </a:xfrm>
            <a:custGeom>
              <a:avLst/>
              <a:gdLst>
                <a:gd name="T0" fmla="*/ 1488 w 1488"/>
                <a:gd name="T1" fmla="*/ 768 h 768"/>
                <a:gd name="T2" fmla="*/ 0 w 1488"/>
                <a:gd name="T3" fmla="*/ 768 h 768"/>
                <a:gd name="T4" fmla="*/ 0 w 1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3320" name="Text Box 40">
              <a:extLst>
                <a:ext uri="{FF2B5EF4-FFF2-40B4-BE49-F238E27FC236}">
                  <a16:creationId xmlns:a16="http://schemas.microsoft.com/office/drawing/2014/main" id="{773E2868-0445-4246-93EC-1B446E252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DREQ</a:t>
              </a:r>
            </a:p>
          </p:txBody>
        </p:sp>
        <p:sp>
          <p:nvSpPr>
            <p:cNvPr id="353321" name="Text Box 41">
              <a:extLst>
                <a:ext uri="{FF2B5EF4-FFF2-40B4-BE49-F238E27FC236}">
                  <a16:creationId xmlns:a16="http://schemas.microsoft.com/office/drawing/2014/main" id="{57C65AD7-66BA-1147-8B2C-2C75E0605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</a:p>
          </p:txBody>
        </p:sp>
      </p:grpSp>
      <p:grpSp>
        <p:nvGrpSpPr>
          <p:cNvPr id="353322" name="Group 42">
            <a:extLst>
              <a:ext uri="{FF2B5EF4-FFF2-40B4-BE49-F238E27FC236}">
                <a16:creationId xmlns:a16="http://schemas.microsoft.com/office/drawing/2014/main" id="{490CA235-7468-4149-8F49-B29DC4B0EE7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577975"/>
            <a:ext cx="762000" cy="1316038"/>
            <a:chOff x="2448" y="994"/>
            <a:chExt cx="480" cy="829"/>
          </a:xfrm>
        </p:grpSpPr>
        <p:sp>
          <p:nvSpPr>
            <p:cNvPr id="353323" name="Text Box 43">
              <a:extLst>
                <a:ext uri="{FF2B5EF4-FFF2-40B4-BE49-F238E27FC236}">
                  <a16:creationId xmlns:a16="http://schemas.microsoft.com/office/drawing/2014/main" id="{93B779EF-3927-B143-BFC2-0A7B1CDEF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HRQ</a:t>
              </a:r>
            </a:p>
          </p:txBody>
        </p:sp>
        <p:sp>
          <p:nvSpPr>
            <p:cNvPr id="353324" name="Text Box 44">
              <a:extLst>
                <a:ext uri="{FF2B5EF4-FFF2-40B4-BE49-F238E27FC236}">
                  <a16:creationId xmlns:a16="http://schemas.microsoft.com/office/drawing/2014/main" id="{FAF0451B-82CB-B847-AA5E-A39420C68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353325" name="Line 45">
              <a:extLst>
                <a:ext uri="{FF2B5EF4-FFF2-40B4-BE49-F238E27FC236}">
                  <a16:creationId xmlns:a16="http://schemas.microsoft.com/office/drawing/2014/main" id="{1EB301E9-AED4-2340-9A0F-11826094D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3326" name="Group 46">
            <a:extLst>
              <a:ext uri="{FF2B5EF4-FFF2-40B4-BE49-F238E27FC236}">
                <a16:creationId xmlns:a16="http://schemas.microsoft.com/office/drawing/2014/main" id="{77628F9F-98B0-654E-8B11-20B9839AF25B}"/>
              </a:ext>
            </a:extLst>
          </p:cNvPr>
          <p:cNvGrpSpPr>
            <a:grpSpLocks/>
          </p:cNvGrpSpPr>
          <p:nvPr/>
        </p:nvGrpSpPr>
        <p:grpSpPr bwMode="auto">
          <a:xfrm>
            <a:off x="4262438" y="1577975"/>
            <a:ext cx="919162" cy="1316038"/>
            <a:chOff x="1725" y="994"/>
            <a:chExt cx="579" cy="829"/>
          </a:xfrm>
        </p:grpSpPr>
        <p:sp>
          <p:nvSpPr>
            <p:cNvPr id="353327" name="Line 47">
              <a:extLst>
                <a:ext uri="{FF2B5EF4-FFF2-40B4-BE49-F238E27FC236}">
                  <a16:creationId xmlns:a16="http://schemas.microsoft.com/office/drawing/2014/main" id="{671506CC-71C3-6C46-9C6E-C287D6AD6C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3328" name="Text Box 48">
              <a:extLst>
                <a:ext uri="{FF2B5EF4-FFF2-40B4-BE49-F238E27FC236}">
                  <a16:creationId xmlns:a16="http://schemas.microsoft.com/office/drawing/2014/main" id="{44D1D529-1D96-E54E-9539-F319A00B9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HLDA</a:t>
              </a:r>
            </a:p>
          </p:txBody>
        </p:sp>
        <p:sp>
          <p:nvSpPr>
            <p:cNvPr id="353329" name="Text Box 49">
              <a:extLst>
                <a:ext uri="{FF2B5EF4-FFF2-40B4-BE49-F238E27FC236}">
                  <a16:creationId xmlns:a16="http://schemas.microsoft.com/office/drawing/2014/main" id="{9F5A2E80-8CED-6546-BBEE-C7759BDE2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</a:p>
          </p:txBody>
        </p:sp>
      </p:grpSp>
      <p:grpSp>
        <p:nvGrpSpPr>
          <p:cNvPr id="353330" name="Group 50">
            <a:extLst>
              <a:ext uri="{FF2B5EF4-FFF2-40B4-BE49-F238E27FC236}">
                <a16:creationId xmlns:a16="http://schemas.microsoft.com/office/drawing/2014/main" id="{94143744-C069-3A4C-BDA6-AC74B03FCC29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577975"/>
            <a:ext cx="641350" cy="1316038"/>
            <a:chOff x="4656" y="994"/>
            <a:chExt cx="404" cy="829"/>
          </a:xfrm>
        </p:grpSpPr>
        <p:sp>
          <p:nvSpPr>
            <p:cNvPr id="353331" name="AutoShape 51">
              <a:extLst>
                <a:ext uri="{FF2B5EF4-FFF2-40B4-BE49-F238E27FC236}">
                  <a16:creationId xmlns:a16="http://schemas.microsoft.com/office/drawing/2014/main" id="{747C1A30-9DAF-A745-8905-4226D84B8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3332" name="Text Box 52">
              <a:extLst>
                <a:ext uri="{FF2B5EF4-FFF2-40B4-BE49-F238E27FC236}">
                  <a16:creationId xmlns:a16="http://schemas.microsoft.com/office/drawing/2014/main" id="{8D1628E4-ED81-5E41-BB39-D0BEDBC6E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0" y="1043"/>
              <a:ext cx="310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353333" name="Text Box 53">
              <a:extLst>
                <a:ext uri="{FF2B5EF4-FFF2-40B4-BE49-F238E27FC236}">
                  <a16:creationId xmlns:a16="http://schemas.microsoft.com/office/drawing/2014/main" id="{EA393920-153A-4043-B704-3B8B54CAA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</a:p>
          </p:txBody>
        </p:sp>
      </p:grpSp>
      <p:grpSp>
        <p:nvGrpSpPr>
          <p:cNvPr id="353334" name="Group 54">
            <a:extLst>
              <a:ext uri="{FF2B5EF4-FFF2-40B4-BE49-F238E27FC236}">
                <a16:creationId xmlns:a16="http://schemas.microsoft.com/office/drawing/2014/main" id="{997EB56A-41C0-1447-86F0-DD483011546A}"/>
              </a:ext>
            </a:extLst>
          </p:cNvPr>
          <p:cNvGrpSpPr>
            <a:grpSpLocks/>
          </p:cNvGrpSpPr>
          <p:nvPr/>
        </p:nvGrpSpPr>
        <p:grpSpPr bwMode="auto">
          <a:xfrm>
            <a:off x="4300538" y="5232401"/>
            <a:ext cx="3524250" cy="1503363"/>
            <a:chOff x="1716" y="3296"/>
            <a:chExt cx="2220" cy="947"/>
          </a:xfrm>
        </p:grpSpPr>
        <p:sp>
          <p:nvSpPr>
            <p:cNvPr id="353335" name="Freeform 55">
              <a:extLst>
                <a:ext uri="{FF2B5EF4-FFF2-40B4-BE49-F238E27FC236}">
                  <a16:creationId xmlns:a16="http://schemas.microsoft.com/office/drawing/2014/main" id="{E926681F-F696-1C4B-8B49-BFA85E765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3296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960 h 960"/>
                <a:gd name="T4" fmla="*/ 1680 w 1680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3336" name="Text Box 56">
              <a:extLst>
                <a:ext uri="{FF2B5EF4-FFF2-40B4-BE49-F238E27FC236}">
                  <a16:creationId xmlns:a16="http://schemas.microsoft.com/office/drawing/2014/main" id="{FD8C0049-FAE8-4049-850A-B0F416A04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DACK</a:t>
              </a:r>
            </a:p>
          </p:txBody>
        </p:sp>
        <p:sp>
          <p:nvSpPr>
            <p:cNvPr id="353337" name="Text Box 57">
              <a:extLst>
                <a:ext uri="{FF2B5EF4-FFF2-40B4-BE49-F238E27FC236}">
                  <a16:creationId xmlns:a16="http://schemas.microsoft.com/office/drawing/2014/main" id="{9BE4B12A-E0CD-4C48-8390-F9D03133D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⑥</a:t>
              </a:r>
            </a:p>
          </p:txBody>
        </p:sp>
      </p:grpSp>
      <p:grpSp>
        <p:nvGrpSpPr>
          <p:cNvPr id="353338" name="Group 58">
            <a:extLst>
              <a:ext uri="{FF2B5EF4-FFF2-40B4-BE49-F238E27FC236}">
                <a16:creationId xmlns:a16="http://schemas.microsoft.com/office/drawing/2014/main" id="{CFD4D4CB-3A71-D448-829C-19F7303E57D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876926"/>
            <a:ext cx="744538" cy="447675"/>
            <a:chOff x="4032" y="3702"/>
            <a:chExt cx="469" cy="282"/>
          </a:xfrm>
        </p:grpSpPr>
        <p:sp>
          <p:nvSpPr>
            <p:cNvPr id="353339" name="Text Box 59">
              <a:extLst>
                <a:ext uri="{FF2B5EF4-FFF2-40B4-BE49-F238E27FC236}">
                  <a16:creationId xmlns:a16="http://schemas.microsoft.com/office/drawing/2014/main" id="{EF6061F7-F8BE-6940-A2B1-3BC6BE06C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</a:p>
          </p:txBody>
        </p:sp>
        <p:sp>
          <p:nvSpPr>
            <p:cNvPr id="353340" name="AutoShape 60">
              <a:extLst>
                <a:ext uri="{FF2B5EF4-FFF2-40B4-BE49-F238E27FC236}">
                  <a16:creationId xmlns:a16="http://schemas.microsoft.com/office/drawing/2014/main" id="{AA1774F5-1DBF-844F-B6B5-2F2C2279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02"/>
              <a:ext cx="231" cy="18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3341" name="Group 61">
            <a:extLst>
              <a:ext uri="{FF2B5EF4-FFF2-40B4-BE49-F238E27FC236}">
                <a16:creationId xmlns:a16="http://schemas.microsoft.com/office/drawing/2014/main" id="{1F3E5D51-51A4-604E-A8D9-3B3863E0EE1A}"/>
              </a:ext>
            </a:extLst>
          </p:cNvPr>
          <p:cNvGrpSpPr>
            <a:grpSpLocks/>
          </p:cNvGrpSpPr>
          <p:nvPr/>
        </p:nvGrpSpPr>
        <p:grpSpPr bwMode="auto">
          <a:xfrm>
            <a:off x="8323264" y="1676400"/>
            <a:ext cx="515937" cy="1143000"/>
            <a:chOff x="4283" y="1056"/>
            <a:chExt cx="325" cy="720"/>
          </a:xfrm>
        </p:grpSpPr>
        <p:sp>
          <p:nvSpPr>
            <p:cNvPr id="353342" name="Text Box 62">
              <a:extLst>
                <a:ext uri="{FF2B5EF4-FFF2-40B4-BE49-F238E27FC236}">
                  <a16:creationId xmlns:a16="http://schemas.microsoft.com/office/drawing/2014/main" id="{A81DDB68-CD79-8447-9997-CDE9A6D7B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1056"/>
              <a:ext cx="310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353343" name="Text Box 63">
              <a:extLst>
                <a:ext uri="{FF2B5EF4-FFF2-40B4-BE49-F238E27FC236}">
                  <a16:creationId xmlns:a16="http://schemas.microsoft.com/office/drawing/2014/main" id="{CDBB634E-D4BC-1246-9254-04B7FD51D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⑦</a:t>
              </a:r>
            </a:p>
          </p:txBody>
        </p:sp>
      </p:grpSp>
      <p:grpSp>
        <p:nvGrpSpPr>
          <p:cNvPr id="353344" name="Group 64">
            <a:extLst>
              <a:ext uri="{FF2B5EF4-FFF2-40B4-BE49-F238E27FC236}">
                <a16:creationId xmlns:a16="http://schemas.microsoft.com/office/drawing/2014/main" id="{C35078DD-CC0C-A044-9F4A-567F8CBEFA7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290889"/>
            <a:ext cx="2171700" cy="479425"/>
            <a:chOff x="3648" y="2073"/>
            <a:chExt cx="1368" cy="302"/>
          </a:xfrm>
        </p:grpSpPr>
        <p:sp>
          <p:nvSpPr>
            <p:cNvPr id="353345" name="Freeform 65">
              <a:extLst>
                <a:ext uri="{FF2B5EF4-FFF2-40B4-BE49-F238E27FC236}">
                  <a16:creationId xmlns:a16="http://schemas.microsoft.com/office/drawing/2014/main" id="{A3EF9147-3BB9-074B-9DE3-F49CA60DB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283"/>
              <a:ext cx="1056" cy="92"/>
            </a:xfrm>
            <a:custGeom>
              <a:avLst/>
              <a:gdLst>
                <a:gd name="T0" fmla="*/ 1104 w 1104"/>
                <a:gd name="T1" fmla="*/ 96 h 96"/>
                <a:gd name="T2" fmla="*/ 1104 w 1104"/>
                <a:gd name="T3" fmla="*/ 0 h 96"/>
                <a:gd name="T4" fmla="*/ 0 w 1104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3346" name="Text Box 66">
              <a:extLst>
                <a:ext uri="{FF2B5EF4-FFF2-40B4-BE49-F238E27FC236}">
                  <a16:creationId xmlns:a16="http://schemas.microsoft.com/office/drawing/2014/main" id="{610B248D-5BF7-F547-ABC2-5A9B32DF5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溢出信号</a:t>
              </a:r>
            </a:p>
          </p:txBody>
        </p:sp>
      </p:grpSp>
      <p:grpSp>
        <p:nvGrpSpPr>
          <p:cNvPr id="353347" name="Group 67">
            <a:extLst>
              <a:ext uri="{FF2B5EF4-FFF2-40B4-BE49-F238E27FC236}">
                <a16:creationId xmlns:a16="http://schemas.microsoft.com/office/drawing/2014/main" id="{CE053379-724B-AA4C-B41C-A8EA4307E6B0}"/>
              </a:ext>
            </a:extLst>
          </p:cNvPr>
          <p:cNvGrpSpPr>
            <a:grpSpLocks/>
          </p:cNvGrpSpPr>
          <p:nvPr/>
        </p:nvGrpSpPr>
        <p:grpSpPr bwMode="auto">
          <a:xfrm>
            <a:off x="6880226" y="1577975"/>
            <a:ext cx="542925" cy="1316038"/>
            <a:chOff x="3374" y="994"/>
            <a:chExt cx="342" cy="829"/>
          </a:xfrm>
        </p:grpSpPr>
        <p:sp>
          <p:nvSpPr>
            <p:cNvPr id="353348" name="Line 68">
              <a:extLst>
                <a:ext uri="{FF2B5EF4-FFF2-40B4-BE49-F238E27FC236}">
                  <a16:creationId xmlns:a16="http://schemas.microsoft.com/office/drawing/2014/main" id="{1C0F9A44-AD04-1C4E-B592-880400C6A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3349" name="Text Box 69">
              <a:extLst>
                <a:ext uri="{FF2B5EF4-FFF2-40B4-BE49-F238E27FC236}">
                  <a16:creationId xmlns:a16="http://schemas.microsoft.com/office/drawing/2014/main" id="{FDD9962C-3ECD-5C4B-8077-7860A0F7C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1040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中断请求</a:t>
              </a:r>
            </a:p>
          </p:txBody>
        </p:sp>
      </p:grpSp>
      <p:grpSp>
        <p:nvGrpSpPr>
          <p:cNvPr id="353350" name="Group 70">
            <a:extLst>
              <a:ext uri="{FF2B5EF4-FFF2-40B4-BE49-F238E27FC236}">
                <a16:creationId xmlns:a16="http://schemas.microsoft.com/office/drawing/2014/main" id="{7F27916D-A2A5-B54A-BD68-11D74515A0A4}"/>
              </a:ext>
            </a:extLst>
          </p:cNvPr>
          <p:cNvGrpSpPr>
            <a:grpSpLocks/>
          </p:cNvGrpSpPr>
          <p:nvPr/>
        </p:nvGrpSpPr>
        <p:grpSpPr bwMode="auto">
          <a:xfrm>
            <a:off x="8683626" y="2894013"/>
            <a:ext cx="1285875" cy="1314450"/>
            <a:chOff x="4507" y="1823"/>
            <a:chExt cx="810" cy="828"/>
          </a:xfrm>
        </p:grpSpPr>
        <p:grpSp>
          <p:nvGrpSpPr>
            <p:cNvPr id="353351" name="Group 71">
              <a:extLst>
                <a:ext uri="{FF2B5EF4-FFF2-40B4-BE49-F238E27FC236}">
                  <a16:creationId xmlns:a16="http://schemas.microsoft.com/office/drawing/2014/main" id="{3BE32D50-E173-7844-8AFD-FD8F00322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353352" name="Rectangle 72">
                <a:extLst>
                  <a:ext uri="{FF2B5EF4-FFF2-40B4-BE49-F238E27FC236}">
                    <a16:creationId xmlns:a16="http://schemas.microsoft.com/office/drawing/2014/main" id="{B656E57C-C999-054A-AAAF-09FD88166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353" name="Text Box 73">
                <a:extLst>
                  <a:ext uri="{FF2B5EF4-FFF2-40B4-BE49-F238E27FC236}">
                    <a16:creationId xmlns:a16="http://schemas.microsoft.com/office/drawing/2014/main" id="{9E8C0FB7-ED8B-9D4F-ABA6-9C8064673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AR</a:t>
                </a:r>
              </a:p>
            </p:txBody>
          </p:sp>
        </p:grpSp>
        <p:grpSp>
          <p:nvGrpSpPr>
            <p:cNvPr id="353354" name="Group 74">
              <a:extLst>
                <a:ext uri="{FF2B5EF4-FFF2-40B4-BE49-F238E27FC236}">
                  <a16:creationId xmlns:a16="http://schemas.microsoft.com/office/drawing/2014/main" id="{2C24F2E9-29AF-A140-BFEF-1FA81E61E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7" y="2375"/>
              <a:ext cx="437" cy="276"/>
              <a:chOff x="4507" y="2375"/>
              <a:chExt cx="437" cy="276"/>
            </a:xfrm>
          </p:grpSpPr>
          <p:sp>
            <p:nvSpPr>
              <p:cNvPr id="353355" name="Rectangle 75">
                <a:extLst>
                  <a:ext uri="{FF2B5EF4-FFF2-40B4-BE49-F238E27FC236}">
                    <a16:creationId xmlns:a16="http://schemas.microsoft.com/office/drawing/2014/main" id="{850637CB-8F50-FE4F-B15C-551650E9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3356" name="Text Box 76">
                <a:extLst>
                  <a:ext uri="{FF2B5EF4-FFF2-40B4-BE49-F238E27FC236}">
                    <a16:creationId xmlns:a16="http://schemas.microsoft.com/office/drawing/2014/main" id="{0064ABFA-2D32-2641-AD8E-0D3211CAF5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WC</a:t>
                </a:r>
              </a:p>
            </p:txBody>
          </p:sp>
        </p:grpSp>
        <p:sp>
          <p:nvSpPr>
            <p:cNvPr id="353357" name="Text Box 77">
              <a:extLst>
                <a:ext uri="{FF2B5EF4-FFF2-40B4-BE49-F238E27FC236}">
                  <a16:creationId xmlns:a16="http://schemas.microsoft.com/office/drawing/2014/main" id="{68DBEE89-15D7-3E41-9B85-1003C1CF9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1877"/>
              <a:ext cx="28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  <p:sp>
          <p:nvSpPr>
            <p:cNvPr id="353358" name="Text Box 78">
              <a:extLst>
                <a:ext uri="{FF2B5EF4-FFF2-40B4-BE49-F238E27FC236}">
                  <a16:creationId xmlns:a16="http://schemas.microsoft.com/office/drawing/2014/main" id="{6C2498F0-680F-384C-8C6F-87AE67250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2385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</p:grpSp>
      <p:sp>
        <p:nvSpPr>
          <p:cNvPr id="353359" name="Rectangle 79">
            <a:extLst>
              <a:ext uri="{FF2B5EF4-FFF2-40B4-BE49-F238E27FC236}">
                <a16:creationId xmlns:a16="http://schemas.microsoft.com/office/drawing/2014/main" id="{2ABD8295-6604-6B4C-A2FD-59B8C1A5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grpSp>
        <p:nvGrpSpPr>
          <p:cNvPr id="353360" name="Group 80">
            <a:extLst>
              <a:ext uri="{FF2B5EF4-FFF2-40B4-BE49-F238E27FC236}">
                <a16:creationId xmlns:a16="http://schemas.microsoft.com/office/drawing/2014/main" id="{96FF14BC-351A-834B-8E50-C261966F9AB0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5257800"/>
            <a:ext cx="685800" cy="438150"/>
            <a:chOff x="3931" y="3312"/>
            <a:chExt cx="432" cy="276"/>
          </a:xfrm>
        </p:grpSpPr>
        <p:sp>
          <p:nvSpPr>
            <p:cNvPr id="353361" name="Rectangle 81">
              <a:extLst>
                <a:ext uri="{FF2B5EF4-FFF2-40B4-BE49-F238E27FC236}">
                  <a16:creationId xmlns:a16="http://schemas.microsoft.com/office/drawing/2014/main" id="{37130AF2-ED7F-154A-A641-2F0C46881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3362" name="Text Box 82">
              <a:extLst>
                <a:ext uri="{FF2B5EF4-FFF2-40B4-BE49-F238E27FC236}">
                  <a16:creationId xmlns:a16="http://schemas.microsoft.com/office/drawing/2014/main" id="{77D74A00-300B-7D40-A618-F800DE94F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318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</p:grpSp>
      <p:grpSp>
        <p:nvGrpSpPr>
          <p:cNvPr id="353363" name="Group 83">
            <a:extLst>
              <a:ext uri="{FF2B5EF4-FFF2-40B4-BE49-F238E27FC236}">
                <a16:creationId xmlns:a16="http://schemas.microsoft.com/office/drawing/2014/main" id="{EC205034-D615-6943-8624-28C10F7F4A17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5260975"/>
            <a:ext cx="723900" cy="469900"/>
            <a:chOff x="3912" y="3296"/>
            <a:chExt cx="456" cy="296"/>
          </a:xfrm>
        </p:grpSpPr>
        <p:sp>
          <p:nvSpPr>
            <p:cNvPr id="353364" name="Rectangle 84">
              <a:extLst>
                <a:ext uri="{FF2B5EF4-FFF2-40B4-BE49-F238E27FC236}">
                  <a16:creationId xmlns:a16="http://schemas.microsoft.com/office/drawing/2014/main" id="{3E2A7F63-3E04-2D46-99B7-041E4226F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3365" name="Text Box 85">
              <a:extLst>
                <a:ext uri="{FF2B5EF4-FFF2-40B4-BE49-F238E27FC236}">
                  <a16:creationId xmlns:a16="http://schemas.microsoft.com/office/drawing/2014/main" id="{ACC572B5-7707-0C44-9BA3-9739D5C5C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3312"/>
              <a:ext cx="345" cy="25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</p:grpSp>
      <p:grpSp>
        <p:nvGrpSpPr>
          <p:cNvPr id="353366" name="Group 86">
            <a:extLst>
              <a:ext uri="{FF2B5EF4-FFF2-40B4-BE49-F238E27FC236}">
                <a16:creationId xmlns:a16="http://schemas.microsoft.com/office/drawing/2014/main" id="{14E90452-A5BE-9748-9D5E-A7B8F0CC341C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5260975"/>
            <a:ext cx="685800" cy="438150"/>
            <a:chOff x="3924" y="3303"/>
            <a:chExt cx="432" cy="276"/>
          </a:xfrm>
        </p:grpSpPr>
        <p:sp>
          <p:nvSpPr>
            <p:cNvPr id="353367" name="Rectangle 87">
              <a:extLst>
                <a:ext uri="{FF2B5EF4-FFF2-40B4-BE49-F238E27FC236}">
                  <a16:creationId xmlns:a16="http://schemas.microsoft.com/office/drawing/2014/main" id="{1692FC30-D15E-1243-9537-E6644181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3368" name="Text Box 88">
              <a:extLst>
                <a:ext uri="{FF2B5EF4-FFF2-40B4-BE49-F238E27FC236}">
                  <a16:creationId xmlns:a16="http://schemas.microsoft.com/office/drawing/2014/main" id="{B75CB1E6-188F-D343-9650-4F693F354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309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</p:grpSp>
      <p:grpSp>
        <p:nvGrpSpPr>
          <p:cNvPr id="353369" name="Group 89">
            <a:extLst>
              <a:ext uri="{FF2B5EF4-FFF2-40B4-BE49-F238E27FC236}">
                <a16:creationId xmlns:a16="http://schemas.microsoft.com/office/drawing/2014/main" id="{23F567D6-2CB0-F442-AF28-6BD6F54B541B}"/>
              </a:ext>
            </a:extLst>
          </p:cNvPr>
          <p:cNvGrpSpPr>
            <a:grpSpLocks/>
          </p:cNvGrpSpPr>
          <p:nvPr/>
        </p:nvGrpSpPr>
        <p:grpSpPr bwMode="auto">
          <a:xfrm>
            <a:off x="7824788" y="5253038"/>
            <a:ext cx="723900" cy="469900"/>
            <a:chOff x="3912" y="3296"/>
            <a:chExt cx="456" cy="296"/>
          </a:xfrm>
        </p:grpSpPr>
        <p:sp>
          <p:nvSpPr>
            <p:cNvPr id="353370" name="Rectangle 90">
              <a:extLst>
                <a:ext uri="{FF2B5EF4-FFF2-40B4-BE49-F238E27FC236}">
                  <a16:creationId xmlns:a16="http://schemas.microsoft.com/office/drawing/2014/main" id="{703C4650-D022-9B4B-9DBC-24C17B54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3371" name="Text Box 91">
              <a:extLst>
                <a:ext uri="{FF2B5EF4-FFF2-40B4-BE49-F238E27FC236}">
                  <a16:creationId xmlns:a16="http://schemas.microsoft.com/office/drawing/2014/main" id="{B8E7088A-9832-8440-B03E-B97281547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3312"/>
              <a:ext cx="345" cy="25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</p:grpSp>
      <p:grpSp>
        <p:nvGrpSpPr>
          <p:cNvPr id="353372" name="Group 92">
            <a:extLst>
              <a:ext uri="{FF2B5EF4-FFF2-40B4-BE49-F238E27FC236}">
                <a16:creationId xmlns:a16="http://schemas.microsoft.com/office/drawing/2014/main" id="{77FE3115-30BE-E443-8D55-DB150E3D2D5D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5260975"/>
            <a:ext cx="685800" cy="438150"/>
            <a:chOff x="3924" y="3303"/>
            <a:chExt cx="432" cy="276"/>
          </a:xfrm>
        </p:grpSpPr>
        <p:sp>
          <p:nvSpPr>
            <p:cNvPr id="353373" name="Rectangle 93">
              <a:extLst>
                <a:ext uri="{FF2B5EF4-FFF2-40B4-BE49-F238E27FC236}">
                  <a16:creationId xmlns:a16="http://schemas.microsoft.com/office/drawing/2014/main" id="{6E4ABBC7-DDD1-6E48-9681-D37D52AB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3374" name="Text Box 94">
              <a:extLst>
                <a:ext uri="{FF2B5EF4-FFF2-40B4-BE49-F238E27FC236}">
                  <a16:creationId xmlns:a16="http://schemas.microsoft.com/office/drawing/2014/main" id="{9862DD19-2F06-CC40-8918-05E2E5B1A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309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</p:grpSp>
      <p:sp>
        <p:nvSpPr>
          <p:cNvPr id="353375" name="AutoShape 9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4CDE8CA-DB5A-F14A-9A15-15EF873D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9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3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5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5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35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35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306" name="Group 2">
            <a:extLst>
              <a:ext uri="{FF2B5EF4-FFF2-40B4-BE49-F238E27FC236}">
                <a16:creationId xmlns:a16="http://schemas.microsoft.com/office/drawing/2014/main" id="{6B69D8AD-0448-BE4E-9BB1-1B40B80DBC7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431925"/>
            <a:ext cx="8610600" cy="5322888"/>
            <a:chOff x="240" y="902"/>
            <a:chExt cx="5424" cy="3353"/>
          </a:xfrm>
        </p:grpSpPr>
        <p:grpSp>
          <p:nvGrpSpPr>
            <p:cNvPr id="354307" name="Group 3">
              <a:extLst>
                <a:ext uri="{FF2B5EF4-FFF2-40B4-BE49-F238E27FC236}">
                  <a16:creationId xmlns:a16="http://schemas.microsoft.com/office/drawing/2014/main" id="{5995E156-0922-5846-A329-1CE0E0562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3312"/>
              <a:ext cx="432" cy="276"/>
              <a:chOff x="3978" y="3312"/>
              <a:chExt cx="432" cy="276"/>
            </a:xfrm>
          </p:grpSpPr>
          <p:sp>
            <p:nvSpPr>
              <p:cNvPr id="354308" name="Text Box 4">
                <a:extLst>
                  <a:ext uri="{FF2B5EF4-FFF2-40B4-BE49-F238E27FC236}">
                    <a16:creationId xmlns:a16="http://schemas.microsoft.com/office/drawing/2014/main" id="{C06F5D77-8580-F047-A4FD-263C317CA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3360"/>
                <a:ext cx="326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BR</a:t>
                </a:r>
              </a:p>
            </p:txBody>
          </p:sp>
          <p:sp>
            <p:nvSpPr>
              <p:cNvPr id="354309" name="Rectangle 5">
                <a:extLst>
                  <a:ext uri="{FF2B5EF4-FFF2-40B4-BE49-F238E27FC236}">
                    <a16:creationId xmlns:a16="http://schemas.microsoft.com/office/drawing/2014/main" id="{ED0D45B2-6C66-574B-96F5-FAC7BECED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4310" name="Group 6">
              <a:extLst>
                <a:ext uri="{FF2B5EF4-FFF2-40B4-BE49-F238E27FC236}">
                  <a16:creationId xmlns:a16="http://schemas.microsoft.com/office/drawing/2014/main" id="{2F7EEFCA-E86B-6741-9656-7EC3A922B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354311" name="Group 7">
                <a:extLst>
                  <a:ext uri="{FF2B5EF4-FFF2-40B4-BE49-F238E27FC236}">
                    <a16:creationId xmlns:a16="http://schemas.microsoft.com/office/drawing/2014/main" id="{03995F2D-CF15-6844-B988-DCDED17659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8" y="3979"/>
                <a:ext cx="441" cy="276"/>
                <a:chOff x="3928" y="3979"/>
                <a:chExt cx="441" cy="276"/>
              </a:xfrm>
            </p:grpSpPr>
            <p:sp>
              <p:nvSpPr>
                <p:cNvPr id="354312" name="Text Box 8">
                  <a:extLst>
                    <a:ext uri="{FF2B5EF4-FFF2-40B4-BE49-F238E27FC236}">
                      <a16:creationId xmlns:a16="http://schemas.microsoft.com/office/drawing/2014/main" id="{F6EF6780-C434-3B40-AF85-5CDA03C8D2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4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设备</a:t>
                  </a:r>
                </a:p>
              </p:txBody>
            </p:sp>
            <p:sp>
              <p:nvSpPr>
                <p:cNvPr id="354313" name="Rectangle 9">
                  <a:extLst>
                    <a:ext uri="{FF2B5EF4-FFF2-40B4-BE49-F238E27FC236}">
                      <a16:creationId xmlns:a16="http://schemas.microsoft.com/office/drawing/2014/main" id="{D6C92B07-0E89-DA46-BD91-6709EF21B2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4314" name="Text Box 10">
                <a:extLst>
                  <a:ext uri="{FF2B5EF4-FFF2-40B4-BE49-F238E27FC236}">
                    <a16:creationId xmlns:a16="http://schemas.microsoft.com/office/drawing/2014/main" id="{423C3DBA-6A87-5946-B713-204799CCC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503" cy="10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控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制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逻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辑</a:t>
                </a:r>
              </a:p>
            </p:txBody>
          </p:sp>
          <p:sp>
            <p:nvSpPr>
              <p:cNvPr id="354315" name="Rectangle 11">
                <a:extLst>
                  <a:ext uri="{FF2B5EF4-FFF2-40B4-BE49-F238E27FC236}">
                    <a16:creationId xmlns:a16="http://schemas.microsoft.com/office/drawing/2014/main" id="{89ADF648-73DD-C442-8858-82644B6DD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16" name="Text Box 12">
                <a:extLst>
                  <a:ext uri="{FF2B5EF4-FFF2-40B4-BE49-F238E27FC236}">
                    <a16:creationId xmlns:a16="http://schemas.microsoft.com/office/drawing/2014/main" id="{753E968F-E776-3646-9F25-55323B9E45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中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断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机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构</a:t>
                </a:r>
              </a:p>
            </p:txBody>
          </p:sp>
          <p:sp>
            <p:nvSpPr>
              <p:cNvPr id="354317" name="Rectangle 13">
                <a:extLst>
                  <a:ext uri="{FF2B5EF4-FFF2-40B4-BE49-F238E27FC236}">
                    <a16:creationId xmlns:a16="http://schemas.microsoft.com/office/drawing/2014/main" id="{EA64FE18-971E-3F4F-BCAB-EA5EFE65B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18" name="Text Box 14">
                <a:extLst>
                  <a:ext uri="{FF2B5EF4-FFF2-40B4-BE49-F238E27FC236}">
                    <a16:creationId xmlns:a16="http://schemas.microsoft.com/office/drawing/2014/main" id="{D4C8A0EF-D1C6-5C42-8CDE-FDA79BF68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AR</a:t>
                </a:r>
              </a:p>
            </p:txBody>
          </p:sp>
          <p:sp>
            <p:nvSpPr>
              <p:cNvPr id="354319" name="Rectangle 15">
                <a:extLst>
                  <a:ext uri="{FF2B5EF4-FFF2-40B4-BE49-F238E27FC236}">
                    <a16:creationId xmlns:a16="http://schemas.microsoft.com/office/drawing/2014/main" id="{767FE9CE-630D-3043-8C8B-A27AF7312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20" name="Text Box 16">
                <a:extLst>
                  <a:ext uri="{FF2B5EF4-FFF2-40B4-BE49-F238E27FC236}">
                    <a16:creationId xmlns:a16="http://schemas.microsoft.com/office/drawing/2014/main" id="{1714F870-B6C6-0243-B94E-AEF1B8990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WC</a:t>
                </a:r>
              </a:p>
            </p:txBody>
          </p:sp>
          <p:sp>
            <p:nvSpPr>
              <p:cNvPr id="354321" name="Rectangle 17">
                <a:extLst>
                  <a:ext uri="{FF2B5EF4-FFF2-40B4-BE49-F238E27FC236}">
                    <a16:creationId xmlns:a16="http://schemas.microsoft.com/office/drawing/2014/main" id="{A6D744C0-7177-644F-93E1-5845485B6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22" name="Text Box 18">
                <a:extLst>
                  <a:ext uri="{FF2B5EF4-FFF2-40B4-BE49-F238E27FC236}">
                    <a16:creationId xmlns:a16="http://schemas.microsoft.com/office/drawing/2014/main" id="{3E3B5F97-D989-C048-848B-8F92764F8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DAR</a:t>
                </a:r>
              </a:p>
            </p:txBody>
          </p:sp>
          <p:sp>
            <p:nvSpPr>
              <p:cNvPr id="354323" name="Rectangle 19">
                <a:extLst>
                  <a:ext uri="{FF2B5EF4-FFF2-40B4-BE49-F238E27FC236}">
                    <a16:creationId xmlns:a16="http://schemas.microsoft.com/office/drawing/2014/main" id="{FD929095-0E36-B04F-881A-1DFB4F69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24" name="Rectangle 20">
                <a:extLst>
                  <a:ext uri="{FF2B5EF4-FFF2-40B4-BE49-F238E27FC236}">
                    <a16:creationId xmlns:a16="http://schemas.microsoft.com/office/drawing/2014/main" id="{1A9502B7-7BF5-1540-9337-7425E3E62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25" name="Text Box 21">
                <a:extLst>
                  <a:ext uri="{FF2B5EF4-FFF2-40B4-BE49-F238E27FC236}">
                    <a16:creationId xmlns:a16="http://schemas.microsoft.com/office/drawing/2014/main" id="{AFEB3C89-F5CE-004E-A6A6-FFCA9056F9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2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grpSp>
            <p:nvGrpSpPr>
              <p:cNvPr id="354326" name="Group 22">
                <a:extLst>
                  <a:ext uri="{FF2B5EF4-FFF2-40B4-BE49-F238E27FC236}">
                    <a16:creationId xmlns:a16="http://schemas.microsoft.com/office/drawing/2014/main" id="{F5FA733E-1883-0D4B-95DC-B038765723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354327" name="Text Box 23">
                  <a:extLst>
                    <a:ext uri="{FF2B5EF4-FFF2-40B4-BE49-F238E27FC236}">
                      <a16:creationId xmlns:a16="http://schemas.microsoft.com/office/drawing/2014/main" id="{7912EA01-4302-2A4C-96CD-2AF598D793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主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存</a:t>
                  </a:r>
                </a:p>
              </p:txBody>
            </p:sp>
            <p:sp>
              <p:nvSpPr>
                <p:cNvPr id="354328" name="Rectangle 24">
                  <a:extLst>
                    <a:ext uri="{FF2B5EF4-FFF2-40B4-BE49-F238E27FC236}">
                      <a16:creationId xmlns:a16="http://schemas.microsoft.com/office/drawing/2014/main" id="{91F39F3A-AA35-3448-8B61-3B17CD367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54329" name="Group 25">
                <a:extLst>
                  <a:ext uri="{FF2B5EF4-FFF2-40B4-BE49-F238E27FC236}">
                    <a16:creationId xmlns:a16="http://schemas.microsoft.com/office/drawing/2014/main" id="{C87D4741-3D96-184B-9A55-A1F4296C91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354330" name="Text Box 26">
                  <a:extLst>
                    <a:ext uri="{FF2B5EF4-FFF2-40B4-BE49-F238E27FC236}">
                      <a16:creationId xmlns:a16="http://schemas.microsoft.com/office/drawing/2014/main" id="{F392CAAD-B768-ED4A-9B43-8260FAA57D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5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CPU</a:t>
                  </a:r>
                  <a:endPara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4331" name="Rectangle 27">
                  <a:extLst>
                    <a:ext uri="{FF2B5EF4-FFF2-40B4-BE49-F238E27FC236}">
                      <a16:creationId xmlns:a16="http://schemas.microsoft.com/office/drawing/2014/main" id="{0EFCBD1C-E4D2-4144-9074-EED8787E0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4332" name="AutoShape 28">
                <a:extLst>
                  <a:ext uri="{FF2B5EF4-FFF2-40B4-BE49-F238E27FC236}">
                    <a16:creationId xmlns:a16="http://schemas.microsoft.com/office/drawing/2014/main" id="{497E2A8E-F11C-8642-90D2-20F1F3E9F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33" name="AutoShape 29">
                <a:extLst>
                  <a:ext uri="{FF2B5EF4-FFF2-40B4-BE49-F238E27FC236}">
                    <a16:creationId xmlns:a16="http://schemas.microsoft.com/office/drawing/2014/main" id="{9DDFFD00-513F-5940-9116-505521861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34" name="AutoShape 30">
                <a:extLst>
                  <a:ext uri="{FF2B5EF4-FFF2-40B4-BE49-F238E27FC236}">
                    <a16:creationId xmlns:a16="http://schemas.microsoft.com/office/drawing/2014/main" id="{93DCA68A-FC88-5C4A-8760-0A2FB7D4A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35" name="AutoShape 31">
                <a:extLst>
                  <a:ext uri="{FF2B5EF4-FFF2-40B4-BE49-F238E27FC236}">
                    <a16:creationId xmlns:a16="http://schemas.microsoft.com/office/drawing/2014/main" id="{081BA655-1904-D549-9759-B24802D5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36" name="Text Box 32">
                <a:extLst>
                  <a:ext uri="{FF2B5EF4-FFF2-40B4-BE49-F238E27FC236}">
                    <a16:creationId xmlns:a16="http://schemas.microsoft.com/office/drawing/2014/main" id="{D589B5DB-ACD5-604E-A7EC-5A784783F8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287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</a:p>
            </p:txBody>
          </p:sp>
          <p:sp>
            <p:nvSpPr>
              <p:cNvPr id="354337" name="Text Box 33">
                <a:extLst>
                  <a:ext uri="{FF2B5EF4-FFF2-40B4-BE49-F238E27FC236}">
                    <a16:creationId xmlns:a16="http://schemas.microsoft.com/office/drawing/2014/main" id="{1D3EB5FA-0368-BD45-8822-391C6457D5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2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</a:p>
            </p:txBody>
          </p:sp>
          <p:sp>
            <p:nvSpPr>
              <p:cNvPr id="354338" name="AutoShape 34">
                <a:extLst>
                  <a:ext uri="{FF2B5EF4-FFF2-40B4-BE49-F238E27FC236}">
                    <a16:creationId xmlns:a16="http://schemas.microsoft.com/office/drawing/2014/main" id="{02D40149-C062-8948-BFA4-2B7A8B8D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39" name="AutoShape 35">
                <a:extLst>
                  <a:ext uri="{FF2B5EF4-FFF2-40B4-BE49-F238E27FC236}">
                    <a16:creationId xmlns:a16="http://schemas.microsoft.com/office/drawing/2014/main" id="{D107ADB8-0877-014A-8A3C-D5F509509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40" name="AutoShape 36">
                <a:extLst>
                  <a:ext uri="{FF2B5EF4-FFF2-40B4-BE49-F238E27FC236}">
                    <a16:creationId xmlns:a16="http://schemas.microsoft.com/office/drawing/2014/main" id="{A20F3DC0-23D1-874F-8AA8-08DB29B4B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051"/>
                <a:ext cx="301" cy="218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54341" name="Group 37">
            <a:extLst>
              <a:ext uri="{FF2B5EF4-FFF2-40B4-BE49-F238E27FC236}">
                <a16:creationId xmlns:a16="http://schemas.microsoft.com/office/drawing/2014/main" id="{7908D60B-CFCF-F94A-BD0E-FFF1575EF672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5257800"/>
            <a:ext cx="685800" cy="438150"/>
            <a:chOff x="3931" y="3312"/>
            <a:chExt cx="432" cy="276"/>
          </a:xfrm>
        </p:grpSpPr>
        <p:sp>
          <p:nvSpPr>
            <p:cNvPr id="354342" name="Rectangle 38">
              <a:extLst>
                <a:ext uri="{FF2B5EF4-FFF2-40B4-BE49-F238E27FC236}">
                  <a16:creationId xmlns:a16="http://schemas.microsoft.com/office/drawing/2014/main" id="{68E5F3B6-FC93-0842-AF32-68E079F16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4343" name="Text Box 39">
              <a:extLst>
                <a:ext uri="{FF2B5EF4-FFF2-40B4-BE49-F238E27FC236}">
                  <a16:creationId xmlns:a16="http://schemas.microsoft.com/office/drawing/2014/main" id="{3B4177D8-8D21-0546-A2D6-A553A0559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318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</p:grpSp>
      <p:grpSp>
        <p:nvGrpSpPr>
          <p:cNvPr id="354344" name="Group 40">
            <a:extLst>
              <a:ext uri="{FF2B5EF4-FFF2-40B4-BE49-F238E27FC236}">
                <a16:creationId xmlns:a16="http://schemas.microsoft.com/office/drawing/2014/main" id="{06D0A803-0B3B-4D45-9554-AD9A8BCFCB87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5257801"/>
            <a:ext cx="2362200" cy="1184275"/>
            <a:chOff x="2448" y="3296"/>
            <a:chExt cx="1488" cy="746"/>
          </a:xfrm>
        </p:grpSpPr>
        <p:sp>
          <p:nvSpPr>
            <p:cNvPr id="354345" name="Freeform 41">
              <a:extLst>
                <a:ext uri="{FF2B5EF4-FFF2-40B4-BE49-F238E27FC236}">
                  <a16:creationId xmlns:a16="http://schemas.microsoft.com/office/drawing/2014/main" id="{87591C34-94B5-2D48-BE38-3244C69EB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296"/>
              <a:ext cx="1488" cy="736"/>
            </a:xfrm>
            <a:custGeom>
              <a:avLst/>
              <a:gdLst>
                <a:gd name="T0" fmla="*/ 1488 w 1488"/>
                <a:gd name="T1" fmla="*/ 768 h 768"/>
                <a:gd name="T2" fmla="*/ 0 w 1488"/>
                <a:gd name="T3" fmla="*/ 768 h 768"/>
                <a:gd name="T4" fmla="*/ 0 w 1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4346" name="Text Box 42">
              <a:extLst>
                <a:ext uri="{FF2B5EF4-FFF2-40B4-BE49-F238E27FC236}">
                  <a16:creationId xmlns:a16="http://schemas.microsoft.com/office/drawing/2014/main" id="{F4551978-700C-1E4A-BAEE-BB4B24285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DREQ</a:t>
              </a:r>
            </a:p>
          </p:txBody>
        </p:sp>
        <p:sp>
          <p:nvSpPr>
            <p:cNvPr id="354347" name="Text Box 43">
              <a:extLst>
                <a:ext uri="{FF2B5EF4-FFF2-40B4-BE49-F238E27FC236}">
                  <a16:creationId xmlns:a16="http://schemas.microsoft.com/office/drawing/2014/main" id="{EB6351F6-B264-C54D-B11C-D3BF239F8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</a:p>
          </p:txBody>
        </p:sp>
      </p:grpSp>
      <p:grpSp>
        <p:nvGrpSpPr>
          <p:cNvPr id="354348" name="Group 44">
            <a:extLst>
              <a:ext uri="{FF2B5EF4-FFF2-40B4-BE49-F238E27FC236}">
                <a16:creationId xmlns:a16="http://schemas.microsoft.com/office/drawing/2014/main" id="{B7368234-1B91-A64A-95FE-15A22D79238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577975"/>
            <a:ext cx="762000" cy="1316038"/>
            <a:chOff x="2448" y="994"/>
            <a:chExt cx="480" cy="829"/>
          </a:xfrm>
        </p:grpSpPr>
        <p:sp>
          <p:nvSpPr>
            <p:cNvPr id="354349" name="Text Box 45">
              <a:extLst>
                <a:ext uri="{FF2B5EF4-FFF2-40B4-BE49-F238E27FC236}">
                  <a16:creationId xmlns:a16="http://schemas.microsoft.com/office/drawing/2014/main" id="{FF99C15E-6C58-9147-8C37-74FE3C05E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HRQ</a:t>
              </a:r>
            </a:p>
          </p:txBody>
        </p:sp>
        <p:sp>
          <p:nvSpPr>
            <p:cNvPr id="354350" name="Text Box 46">
              <a:extLst>
                <a:ext uri="{FF2B5EF4-FFF2-40B4-BE49-F238E27FC236}">
                  <a16:creationId xmlns:a16="http://schemas.microsoft.com/office/drawing/2014/main" id="{30403ED8-F63B-AE45-9B6A-3FEA13335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354351" name="Line 47">
              <a:extLst>
                <a:ext uri="{FF2B5EF4-FFF2-40B4-BE49-F238E27FC236}">
                  <a16:creationId xmlns:a16="http://schemas.microsoft.com/office/drawing/2014/main" id="{4930DE61-6BD4-7C4C-83F4-A26909E4D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4352" name="Group 48">
            <a:extLst>
              <a:ext uri="{FF2B5EF4-FFF2-40B4-BE49-F238E27FC236}">
                <a16:creationId xmlns:a16="http://schemas.microsoft.com/office/drawing/2014/main" id="{2C590127-7E5B-5240-AE47-A70B8E1E0B41}"/>
              </a:ext>
            </a:extLst>
          </p:cNvPr>
          <p:cNvGrpSpPr>
            <a:grpSpLocks/>
          </p:cNvGrpSpPr>
          <p:nvPr/>
        </p:nvGrpSpPr>
        <p:grpSpPr bwMode="auto">
          <a:xfrm>
            <a:off x="4262438" y="1577975"/>
            <a:ext cx="919162" cy="1316038"/>
            <a:chOff x="1725" y="994"/>
            <a:chExt cx="579" cy="829"/>
          </a:xfrm>
        </p:grpSpPr>
        <p:sp>
          <p:nvSpPr>
            <p:cNvPr id="354353" name="Line 49">
              <a:extLst>
                <a:ext uri="{FF2B5EF4-FFF2-40B4-BE49-F238E27FC236}">
                  <a16:creationId xmlns:a16="http://schemas.microsoft.com/office/drawing/2014/main" id="{9CAA7A66-D2C3-B94A-AA97-3031BFB4F0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4354" name="Text Box 50">
              <a:extLst>
                <a:ext uri="{FF2B5EF4-FFF2-40B4-BE49-F238E27FC236}">
                  <a16:creationId xmlns:a16="http://schemas.microsoft.com/office/drawing/2014/main" id="{4E14E23A-969C-294A-A610-E715764B9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HLDA</a:t>
              </a:r>
            </a:p>
          </p:txBody>
        </p:sp>
        <p:sp>
          <p:nvSpPr>
            <p:cNvPr id="354355" name="Text Box 51">
              <a:extLst>
                <a:ext uri="{FF2B5EF4-FFF2-40B4-BE49-F238E27FC236}">
                  <a16:creationId xmlns:a16="http://schemas.microsoft.com/office/drawing/2014/main" id="{6B802ADD-71DA-624D-9AD4-A0C4EFF4C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</a:p>
          </p:txBody>
        </p:sp>
      </p:grpSp>
      <p:grpSp>
        <p:nvGrpSpPr>
          <p:cNvPr id="354356" name="Group 52">
            <a:extLst>
              <a:ext uri="{FF2B5EF4-FFF2-40B4-BE49-F238E27FC236}">
                <a16:creationId xmlns:a16="http://schemas.microsoft.com/office/drawing/2014/main" id="{4A42B3A9-5F72-F749-91C4-EE5098CA6DCC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577975"/>
            <a:ext cx="641350" cy="1316038"/>
            <a:chOff x="4656" y="994"/>
            <a:chExt cx="404" cy="829"/>
          </a:xfrm>
        </p:grpSpPr>
        <p:sp>
          <p:nvSpPr>
            <p:cNvPr id="354357" name="AutoShape 53">
              <a:extLst>
                <a:ext uri="{FF2B5EF4-FFF2-40B4-BE49-F238E27FC236}">
                  <a16:creationId xmlns:a16="http://schemas.microsoft.com/office/drawing/2014/main" id="{898F908A-ADA4-A743-8934-9A4EE71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4358" name="Text Box 54">
              <a:extLst>
                <a:ext uri="{FF2B5EF4-FFF2-40B4-BE49-F238E27FC236}">
                  <a16:creationId xmlns:a16="http://schemas.microsoft.com/office/drawing/2014/main" id="{76CB1536-9C0E-814D-95AB-86CF5CDB2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0" y="1043"/>
              <a:ext cx="310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354359" name="Text Box 55">
              <a:extLst>
                <a:ext uri="{FF2B5EF4-FFF2-40B4-BE49-F238E27FC236}">
                  <a16:creationId xmlns:a16="http://schemas.microsoft.com/office/drawing/2014/main" id="{4D353223-5D4F-8646-AD55-5ACFFDF00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</a:p>
          </p:txBody>
        </p:sp>
      </p:grpSp>
      <p:grpSp>
        <p:nvGrpSpPr>
          <p:cNvPr id="354360" name="Group 56">
            <a:extLst>
              <a:ext uri="{FF2B5EF4-FFF2-40B4-BE49-F238E27FC236}">
                <a16:creationId xmlns:a16="http://schemas.microsoft.com/office/drawing/2014/main" id="{9C39E377-704F-8645-8D59-C4C3D67FA2D7}"/>
              </a:ext>
            </a:extLst>
          </p:cNvPr>
          <p:cNvGrpSpPr>
            <a:grpSpLocks/>
          </p:cNvGrpSpPr>
          <p:nvPr/>
        </p:nvGrpSpPr>
        <p:grpSpPr bwMode="auto">
          <a:xfrm>
            <a:off x="4300538" y="5232401"/>
            <a:ext cx="3524250" cy="1503363"/>
            <a:chOff x="1716" y="3296"/>
            <a:chExt cx="2220" cy="947"/>
          </a:xfrm>
        </p:grpSpPr>
        <p:sp>
          <p:nvSpPr>
            <p:cNvPr id="354361" name="Freeform 57">
              <a:extLst>
                <a:ext uri="{FF2B5EF4-FFF2-40B4-BE49-F238E27FC236}">
                  <a16:creationId xmlns:a16="http://schemas.microsoft.com/office/drawing/2014/main" id="{3F124832-0780-EA4A-8F40-21A6B7E9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3296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960 h 960"/>
                <a:gd name="T4" fmla="*/ 1680 w 1680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4362" name="Text Box 58">
              <a:extLst>
                <a:ext uri="{FF2B5EF4-FFF2-40B4-BE49-F238E27FC236}">
                  <a16:creationId xmlns:a16="http://schemas.microsoft.com/office/drawing/2014/main" id="{6DFFE901-B8F1-164F-9281-6BC44F250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DACK</a:t>
              </a:r>
            </a:p>
          </p:txBody>
        </p:sp>
        <p:sp>
          <p:nvSpPr>
            <p:cNvPr id="354363" name="Text Box 59">
              <a:extLst>
                <a:ext uri="{FF2B5EF4-FFF2-40B4-BE49-F238E27FC236}">
                  <a16:creationId xmlns:a16="http://schemas.microsoft.com/office/drawing/2014/main" id="{F1BDDB8C-2A37-3944-B1D5-3693DAFD2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⑥</a:t>
              </a:r>
            </a:p>
          </p:txBody>
        </p:sp>
      </p:grpSp>
      <p:grpSp>
        <p:nvGrpSpPr>
          <p:cNvPr id="354364" name="Group 60">
            <a:extLst>
              <a:ext uri="{FF2B5EF4-FFF2-40B4-BE49-F238E27FC236}">
                <a16:creationId xmlns:a16="http://schemas.microsoft.com/office/drawing/2014/main" id="{8A914CD4-22D6-A041-A675-9A05287480B1}"/>
              </a:ext>
            </a:extLst>
          </p:cNvPr>
          <p:cNvGrpSpPr>
            <a:grpSpLocks/>
          </p:cNvGrpSpPr>
          <p:nvPr/>
        </p:nvGrpSpPr>
        <p:grpSpPr bwMode="auto">
          <a:xfrm>
            <a:off x="7986714" y="5876926"/>
            <a:ext cx="776287" cy="447675"/>
            <a:chOff x="4012" y="3702"/>
            <a:chExt cx="489" cy="282"/>
          </a:xfrm>
        </p:grpSpPr>
        <p:sp>
          <p:nvSpPr>
            <p:cNvPr id="354365" name="Text Box 61">
              <a:extLst>
                <a:ext uri="{FF2B5EF4-FFF2-40B4-BE49-F238E27FC236}">
                  <a16:creationId xmlns:a16="http://schemas.microsoft.com/office/drawing/2014/main" id="{9702961E-492E-134D-BC86-1A7031A1E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</a:p>
          </p:txBody>
        </p:sp>
        <p:sp>
          <p:nvSpPr>
            <p:cNvPr id="354366" name="AutoShape 62">
              <a:extLst>
                <a:ext uri="{FF2B5EF4-FFF2-40B4-BE49-F238E27FC236}">
                  <a16:creationId xmlns:a16="http://schemas.microsoft.com/office/drawing/2014/main" id="{1E6AFA3C-BB66-4D40-BB02-9557BF9F1E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12" y="3702"/>
              <a:ext cx="231" cy="18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54367" name="Group 63">
            <a:extLst>
              <a:ext uri="{FF2B5EF4-FFF2-40B4-BE49-F238E27FC236}">
                <a16:creationId xmlns:a16="http://schemas.microsoft.com/office/drawing/2014/main" id="{9DB2F321-C47C-3449-A8C2-F05DC9C384E9}"/>
              </a:ext>
            </a:extLst>
          </p:cNvPr>
          <p:cNvGrpSpPr>
            <a:grpSpLocks/>
          </p:cNvGrpSpPr>
          <p:nvPr/>
        </p:nvGrpSpPr>
        <p:grpSpPr bwMode="auto">
          <a:xfrm>
            <a:off x="8323264" y="1676400"/>
            <a:ext cx="515937" cy="1143000"/>
            <a:chOff x="4283" y="1056"/>
            <a:chExt cx="325" cy="720"/>
          </a:xfrm>
        </p:grpSpPr>
        <p:sp>
          <p:nvSpPr>
            <p:cNvPr id="354368" name="Text Box 64">
              <a:extLst>
                <a:ext uri="{FF2B5EF4-FFF2-40B4-BE49-F238E27FC236}">
                  <a16:creationId xmlns:a16="http://schemas.microsoft.com/office/drawing/2014/main" id="{23F4B2CE-C3E3-DA41-B7A3-94D3600E7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1056"/>
              <a:ext cx="310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354369" name="Text Box 65">
              <a:extLst>
                <a:ext uri="{FF2B5EF4-FFF2-40B4-BE49-F238E27FC236}">
                  <a16:creationId xmlns:a16="http://schemas.microsoft.com/office/drawing/2014/main" id="{9A86B615-59F8-7345-B933-131E012AA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⑦</a:t>
              </a:r>
            </a:p>
          </p:txBody>
        </p:sp>
      </p:grpSp>
      <p:grpSp>
        <p:nvGrpSpPr>
          <p:cNvPr id="354370" name="Group 66">
            <a:extLst>
              <a:ext uri="{FF2B5EF4-FFF2-40B4-BE49-F238E27FC236}">
                <a16:creationId xmlns:a16="http://schemas.microsoft.com/office/drawing/2014/main" id="{3515E42C-5E7C-C54F-A6C9-BC48EBB98FD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290889"/>
            <a:ext cx="2171700" cy="479425"/>
            <a:chOff x="3648" y="2073"/>
            <a:chExt cx="1368" cy="302"/>
          </a:xfrm>
        </p:grpSpPr>
        <p:sp>
          <p:nvSpPr>
            <p:cNvPr id="354371" name="Freeform 67">
              <a:extLst>
                <a:ext uri="{FF2B5EF4-FFF2-40B4-BE49-F238E27FC236}">
                  <a16:creationId xmlns:a16="http://schemas.microsoft.com/office/drawing/2014/main" id="{7CBDB92C-345F-CA4E-A186-2DFB38C29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283"/>
              <a:ext cx="1056" cy="92"/>
            </a:xfrm>
            <a:custGeom>
              <a:avLst/>
              <a:gdLst>
                <a:gd name="T0" fmla="*/ 1104 w 1104"/>
                <a:gd name="T1" fmla="*/ 96 h 96"/>
                <a:gd name="T2" fmla="*/ 1104 w 1104"/>
                <a:gd name="T3" fmla="*/ 0 h 96"/>
                <a:gd name="T4" fmla="*/ 0 w 1104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4372" name="Text Box 68">
              <a:extLst>
                <a:ext uri="{FF2B5EF4-FFF2-40B4-BE49-F238E27FC236}">
                  <a16:creationId xmlns:a16="http://schemas.microsoft.com/office/drawing/2014/main" id="{94B74F5B-98B5-6949-9065-E8E9E51B6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溢出信号</a:t>
              </a:r>
            </a:p>
          </p:txBody>
        </p:sp>
      </p:grpSp>
      <p:grpSp>
        <p:nvGrpSpPr>
          <p:cNvPr id="354373" name="Group 69">
            <a:extLst>
              <a:ext uri="{FF2B5EF4-FFF2-40B4-BE49-F238E27FC236}">
                <a16:creationId xmlns:a16="http://schemas.microsoft.com/office/drawing/2014/main" id="{964FDB73-6337-594E-8BA4-A5BECF50D28E}"/>
              </a:ext>
            </a:extLst>
          </p:cNvPr>
          <p:cNvGrpSpPr>
            <a:grpSpLocks/>
          </p:cNvGrpSpPr>
          <p:nvPr/>
        </p:nvGrpSpPr>
        <p:grpSpPr bwMode="auto">
          <a:xfrm>
            <a:off x="6880226" y="1577975"/>
            <a:ext cx="542925" cy="1316038"/>
            <a:chOff x="3374" y="994"/>
            <a:chExt cx="342" cy="829"/>
          </a:xfrm>
        </p:grpSpPr>
        <p:sp>
          <p:nvSpPr>
            <p:cNvPr id="354374" name="Line 70">
              <a:extLst>
                <a:ext uri="{FF2B5EF4-FFF2-40B4-BE49-F238E27FC236}">
                  <a16:creationId xmlns:a16="http://schemas.microsoft.com/office/drawing/2014/main" id="{BF2AF03C-4648-244F-9A99-E9F36FDD3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4375" name="Text Box 71">
              <a:extLst>
                <a:ext uri="{FF2B5EF4-FFF2-40B4-BE49-F238E27FC236}">
                  <a16:creationId xmlns:a16="http://schemas.microsoft.com/office/drawing/2014/main" id="{37714CD3-0B1D-2748-8731-5ED7F76B1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1040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中断请求</a:t>
              </a:r>
            </a:p>
          </p:txBody>
        </p:sp>
      </p:grpSp>
      <p:grpSp>
        <p:nvGrpSpPr>
          <p:cNvPr id="354376" name="Group 72">
            <a:extLst>
              <a:ext uri="{FF2B5EF4-FFF2-40B4-BE49-F238E27FC236}">
                <a16:creationId xmlns:a16="http://schemas.microsoft.com/office/drawing/2014/main" id="{9BBDB25E-CC26-AF49-87BB-E79061C5B8B0}"/>
              </a:ext>
            </a:extLst>
          </p:cNvPr>
          <p:cNvGrpSpPr>
            <a:grpSpLocks/>
          </p:cNvGrpSpPr>
          <p:nvPr/>
        </p:nvGrpSpPr>
        <p:grpSpPr bwMode="auto">
          <a:xfrm>
            <a:off x="8678864" y="2894013"/>
            <a:ext cx="1285875" cy="1314450"/>
            <a:chOff x="4507" y="1823"/>
            <a:chExt cx="810" cy="828"/>
          </a:xfrm>
        </p:grpSpPr>
        <p:grpSp>
          <p:nvGrpSpPr>
            <p:cNvPr id="354377" name="Group 73">
              <a:extLst>
                <a:ext uri="{FF2B5EF4-FFF2-40B4-BE49-F238E27FC236}">
                  <a16:creationId xmlns:a16="http://schemas.microsoft.com/office/drawing/2014/main" id="{8831DC92-96BB-A74C-B87C-E186D7E65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354378" name="Rectangle 74">
                <a:extLst>
                  <a:ext uri="{FF2B5EF4-FFF2-40B4-BE49-F238E27FC236}">
                    <a16:creationId xmlns:a16="http://schemas.microsoft.com/office/drawing/2014/main" id="{DF96407B-F75D-A34D-BCBE-24C9C1056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79" name="Text Box 75">
                <a:extLst>
                  <a:ext uri="{FF2B5EF4-FFF2-40B4-BE49-F238E27FC236}">
                    <a16:creationId xmlns:a16="http://schemas.microsoft.com/office/drawing/2014/main" id="{28AE8517-E080-144F-9DCC-5796B87B0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AR</a:t>
                </a:r>
              </a:p>
            </p:txBody>
          </p:sp>
        </p:grpSp>
        <p:grpSp>
          <p:nvGrpSpPr>
            <p:cNvPr id="354380" name="Group 76">
              <a:extLst>
                <a:ext uri="{FF2B5EF4-FFF2-40B4-BE49-F238E27FC236}">
                  <a16:creationId xmlns:a16="http://schemas.microsoft.com/office/drawing/2014/main" id="{885E2B66-4F57-DD46-9BA4-617F723A3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7" y="2375"/>
              <a:ext cx="437" cy="276"/>
              <a:chOff x="4507" y="2375"/>
              <a:chExt cx="437" cy="276"/>
            </a:xfrm>
          </p:grpSpPr>
          <p:sp>
            <p:nvSpPr>
              <p:cNvPr id="354381" name="Rectangle 77">
                <a:extLst>
                  <a:ext uri="{FF2B5EF4-FFF2-40B4-BE49-F238E27FC236}">
                    <a16:creationId xmlns:a16="http://schemas.microsoft.com/office/drawing/2014/main" id="{05E67203-F70B-A74E-937F-7C84EB96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4382" name="Text Box 78">
                <a:extLst>
                  <a:ext uri="{FF2B5EF4-FFF2-40B4-BE49-F238E27FC236}">
                    <a16:creationId xmlns:a16="http://schemas.microsoft.com/office/drawing/2014/main" id="{51405F3E-A8FB-7442-80C1-49DB6B01A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WC</a:t>
                </a:r>
              </a:p>
            </p:txBody>
          </p:sp>
        </p:grpSp>
        <p:sp>
          <p:nvSpPr>
            <p:cNvPr id="354383" name="Text Box 79">
              <a:extLst>
                <a:ext uri="{FF2B5EF4-FFF2-40B4-BE49-F238E27FC236}">
                  <a16:creationId xmlns:a16="http://schemas.microsoft.com/office/drawing/2014/main" id="{8A2ED144-EC7F-094F-9CCE-2646AD09C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1877"/>
              <a:ext cx="28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  <p:sp>
          <p:nvSpPr>
            <p:cNvPr id="354384" name="Text Box 80">
              <a:extLst>
                <a:ext uri="{FF2B5EF4-FFF2-40B4-BE49-F238E27FC236}">
                  <a16:creationId xmlns:a16="http://schemas.microsoft.com/office/drawing/2014/main" id="{9500FCE7-CB4A-7D4D-859A-93206C2E5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2385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</p:grpSp>
      <p:sp>
        <p:nvSpPr>
          <p:cNvPr id="354385" name="Text Box 81">
            <a:extLst>
              <a:ext uri="{FF2B5EF4-FFF2-40B4-BE49-F238E27FC236}">
                <a16:creationId xmlns:a16="http://schemas.microsoft.com/office/drawing/2014/main" id="{49FF8087-26DD-0542-BCCB-2059388CF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"/>
            <a:ext cx="571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数据传送过程（输出）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4386" name="Rectangle 82">
            <a:extLst>
              <a:ext uri="{FF2B5EF4-FFF2-40B4-BE49-F238E27FC236}">
                <a16:creationId xmlns:a16="http://schemas.microsoft.com/office/drawing/2014/main" id="{2CD7678A-43C1-F04F-93FC-9614C58D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grpSp>
        <p:nvGrpSpPr>
          <p:cNvPr id="354387" name="Group 83">
            <a:extLst>
              <a:ext uri="{FF2B5EF4-FFF2-40B4-BE49-F238E27FC236}">
                <a16:creationId xmlns:a16="http://schemas.microsoft.com/office/drawing/2014/main" id="{1211A902-03D7-0449-8864-1668EA9BBBD3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5257800"/>
            <a:ext cx="685800" cy="438150"/>
            <a:chOff x="3931" y="3312"/>
            <a:chExt cx="432" cy="276"/>
          </a:xfrm>
        </p:grpSpPr>
        <p:sp>
          <p:nvSpPr>
            <p:cNvPr id="354388" name="Rectangle 84">
              <a:extLst>
                <a:ext uri="{FF2B5EF4-FFF2-40B4-BE49-F238E27FC236}">
                  <a16:creationId xmlns:a16="http://schemas.microsoft.com/office/drawing/2014/main" id="{C9612D79-99B0-8145-B363-561D58E05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4389" name="Text Box 85">
              <a:extLst>
                <a:ext uri="{FF2B5EF4-FFF2-40B4-BE49-F238E27FC236}">
                  <a16:creationId xmlns:a16="http://schemas.microsoft.com/office/drawing/2014/main" id="{B624BBAC-08C8-0248-8500-1912BB407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318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</p:grpSp>
      <p:grpSp>
        <p:nvGrpSpPr>
          <p:cNvPr id="354390" name="Group 86">
            <a:extLst>
              <a:ext uri="{FF2B5EF4-FFF2-40B4-BE49-F238E27FC236}">
                <a16:creationId xmlns:a16="http://schemas.microsoft.com/office/drawing/2014/main" id="{B69952CC-6079-D347-B270-14EF700A7344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5257800"/>
            <a:ext cx="685800" cy="438150"/>
            <a:chOff x="3933" y="3312"/>
            <a:chExt cx="432" cy="276"/>
          </a:xfrm>
        </p:grpSpPr>
        <p:sp>
          <p:nvSpPr>
            <p:cNvPr id="354391" name="Rectangle 87">
              <a:extLst>
                <a:ext uri="{FF2B5EF4-FFF2-40B4-BE49-F238E27FC236}">
                  <a16:creationId xmlns:a16="http://schemas.microsoft.com/office/drawing/2014/main" id="{FCC9399E-3698-3D4D-9372-F49338760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4392" name="Text Box 88">
              <a:extLst>
                <a:ext uri="{FF2B5EF4-FFF2-40B4-BE49-F238E27FC236}">
                  <a16:creationId xmlns:a16="http://schemas.microsoft.com/office/drawing/2014/main" id="{5F0CF824-4472-6646-9DB1-D5B7717A2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3318"/>
              <a:ext cx="339" cy="25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9966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</p:grpSp>
      <p:grpSp>
        <p:nvGrpSpPr>
          <p:cNvPr id="354393" name="Group 89">
            <a:extLst>
              <a:ext uri="{FF2B5EF4-FFF2-40B4-BE49-F238E27FC236}">
                <a16:creationId xmlns:a16="http://schemas.microsoft.com/office/drawing/2014/main" id="{30C13EC3-6BEA-1D4F-A86B-3913B70CDA50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5257800"/>
            <a:ext cx="685800" cy="438150"/>
            <a:chOff x="3933" y="3312"/>
            <a:chExt cx="432" cy="276"/>
          </a:xfrm>
        </p:grpSpPr>
        <p:sp>
          <p:nvSpPr>
            <p:cNvPr id="354394" name="Rectangle 90">
              <a:extLst>
                <a:ext uri="{FF2B5EF4-FFF2-40B4-BE49-F238E27FC236}">
                  <a16:creationId xmlns:a16="http://schemas.microsoft.com/office/drawing/2014/main" id="{8BB964B2-CC29-0A4E-BB05-81D4BF847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4395" name="Text Box 91">
              <a:extLst>
                <a:ext uri="{FF2B5EF4-FFF2-40B4-BE49-F238E27FC236}">
                  <a16:creationId xmlns:a16="http://schemas.microsoft.com/office/drawing/2014/main" id="{895E4285-9315-E843-AEB8-DB4963390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3318"/>
              <a:ext cx="339" cy="25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9966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</p:grpSp>
      <p:grpSp>
        <p:nvGrpSpPr>
          <p:cNvPr id="354396" name="Group 92">
            <a:extLst>
              <a:ext uri="{FF2B5EF4-FFF2-40B4-BE49-F238E27FC236}">
                <a16:creationId xmlns:a16="http://schemas.microsoft.com/office/drawing/2014/main" id="{1403154E-7CA5-D942-A4A2-1D976496BEE9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5257800"/>
            <a:ext cx="685800" cy="438150"/>
            <a:chOff x="3936" y="3312"/>
            <a:chExt cx="432" cy="276"/>
          </a:xfrm>
        </p:grpSpPr>
        <p:sp>
          <p:nvSpPr>
            <p:cNvPr id="354397" name="Rectangle 93">
              <a:extLst>
                <a:ext uri="{FF2B5EF4-FFF2-40B4-BE49-F238E27FC236}">
                  <a16:creationId xmlns:a16="http://schemas.microsoft.com/office/drawing/2014/main" id="{12B892E0-9763-2746-9A4E-A80B7D47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4398" name="Text Box 94">
              <a:extLst>
                <a:ext uri="{FF2B5EF4-FFF2-40B4-BE49-F238E27FC236}">
                  <a16:creationId xmlns:a16="http://schemas.microsoft.com/office/drawing/2014/main" id="{2752C1A6-A856-8846-98CA-FCF4C0899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3318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</p:grpSp>
      <p:sp>
        <p:nvSpPr>
          <p:cNvPr id="354399" name="AutoShape 9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008C57C-15A5-DF44-87EA-F1E332A60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43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3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5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4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35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35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Text Box 2">
            <a:extLst>
              <a:ext uri="{FF2B5EF4-FFF2-40B4-BE49-F238E27FC236}">
                <a16:creationId xmlns:a16="http://schemas.microsoft.com/office/drawing/2014/main" id="{B4B27E5C-66D9-7941-8946-6EE0DE35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425450"/>
            <a:ext cx="298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后处理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3059" name="Text Box 3">
            <a:extLst>
              <a:ext uri="{FF2B5EF4-FFF2-40B4-BE49-F238E27FC236}">
                <a16:creationId xmlns:a16="http://schemas.microsoft.com/office/drawing/2014/main" id="{0350768A-F135-EB43-8E09-2C014A4BB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1263650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校验送入主存的数是否正确</a:t>
            </a:r>
          </a:p>
        </p:txBody>
      </p:sp>
      <p:sp>
        <p:nvSpPr>
          <p:cNvPr id="813060" name="Text Box 4">
            <a:extLst>
              <a:ext uri="{FF2B5EF4-FFF2-40B4-BE49-F238E27FC236}">
                <a16:creationId xmlns:a16="http://schemas.microsoft.com/office/drawing/2014/main" id="{D9B921CC-432D-434A-AEC7-9EC0010D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6" y="2116138"/>
            <a:ext cx="29354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是否继续用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</a:p>
        </p:txBody>
      </p:sp>
      <p:sp>
        <p:nvSpPr>
          <p:cNvPr id="813061" name="Text Box 5">
            <a:extLst>
              <a:ext uri="{FF2B5EF4-FFF2-40B4-BE49-F238E27FC236}">
                <a16:creationId xmlns:a16="http://schemas.microsoft.com/office/drawing/2014/main" id="{6B27B4A0-E7A0-BA44-897E-7DF6723C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2970213"/>
            <a:ext cx="6676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测试传送过程是否正确，错则转诊断程序</a:t>
            </a:r>
          </a:p>
        </p:txBody>
      </p:sp>
      <p:sp>
        <p:nvSpPr>
          <p:cNvPr id="813062" name="Text Box 6">
            <a:extLst>
              <a:ext uri="{FF2B5EF4-FFF2-40B4-BE49-F238E27FC236}">
                <a16:creationId xmlns:a16="http://schemas.microsoft.com/office/drawing/2014/main" id="{C2CCE57F-D433-6947-8FA6-C6255F163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6" y="3824288"/>
            <a:ext cx="486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由中断服务程序完成</a:t>
            </a:r>
          </a:p>
        </p:txBody>
      </p:sp>
      <p:sp>
        <p:nvSpPr>
          <p:cNvPr id="813063" name="Rectangle 7">
            <a:extLst>
              <a:ext uri="{FF2B5EF4-FFF2-40B4-BE49-F238E27FC236}">
                <a16:creationId xmlns:a16="http://schemas.microsoft.com/office/drawing/2014/main" id="{1EF26E36-9ACF-CC48-9626-C4DBD579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813064" name="AutoShape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5DBEDFA-FD71-CF4F-BCF9-C05103AEB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0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 autoUpdateAnimBg="0"/>
      <p:bldP spid="813060" grpId="0" autoUpdateAnimBg="0"/>
      <p:bldP spid="813061" grpId="0" autoUpdateAnimBg="0"/>
      <p:bldP spid="81306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>
            <a:extLst>
              <a:ext uri="{FF2B5EF4-FFF2-40B4-BE49-F238E27FC236}">
                <a16:creationId xmlns:a16="http://schemas.microsoft.com/office/drawing/2014/main" id="{D0847308-C2E3-9349-964B-835787B3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501650"/>
            <a:ext cx="6435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接口与系统的连接方式</a:t>
            </a:r>
          </a:p>
        </p:txBody>
      </p:sp>
      <p:grpSp>
        <p:nvGrpSpPr>
          <p:cNvPr id="356355" name="Group 3">
            <a:extLst>
              <a:ext uri="{FF2B5EF4-FFF2-40B4-BE49-F238E27FC236}">
                <a16:creationId xmlns:a16="http://schemas.microsoft.com/office/drawing/2014/main" id="{86444BA1-9AD8-7847-8194-254CC0556CF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341564"/>
            <a:ext cx="7467600" cy="3144837"/>
            <a:chOff x="576" y="1475"/>
            <a:chExt cx="4704" cy="1981"/>
          </a:xfrm>
        </p:grpSpPr>
        <p:sp>
          <p:nvSpPr>
            <p:cNvPr id="356356" name="Text Box 4">
              <a:extLst>
                <a:ext uri="{FF2B5EF4-FFF2-40B4-BE49-F238E27FC236}">
                  <a16:creationId xmlns:a16="http://schemas.microsoft.com/office/drawing/2014/main" id="{A73260B3-AF8B-4D4A-9065-7B8FCAD74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487"/>
              <a:ext cx="51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接口1</a:t>
              </a:r>
            </a:p>
          </p:txBody>
        </p:sp>
        <p:sp>
          <p:nvSpPr>
            <p:cNvPr id="356357" name="Rectangle 5">
              <a:extLst>
                <a:ext uri="{FF2B5EF4-FFF2-40B4-BE49-F238E27FC236}">
                  <a16:creationId xmlns:a16="http://schemas.microsoft.com/office/drawing/2014/main" id="{97527B8A-028F-FE4D-8690-36F2D3FC7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58" name="Text Box 6">
              <a:extLst>
                <a:ext uri="{FF2B5EF4-FFF2-40B4-BE49-F238E27FC236}">
                  <a16:creationId xmlns:a16="http://schemas.microsoft.com/office/drawing/2014/main" id="{6DB6DDC1-2A37-3849-B07D-AE4C85211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2487"/>
              <a:ext cx="51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接口2</a:t>
              </a:r>
            </a:p>
          </p:txBody>
        </p:sp>
        <p:sp>
          <p:nvSpPr>
            <p:cNvPr id="356359" name="Rectangle 7">
              <a:extLst>
                <a:ext uri="{FF2B5EF4-FFF2-40B4-BE49-F238E27FC236}">
                  <a16:creationId xmlns:a16="http://schemas.microsoft.com/office/drawing/2014/main" id="{843AC5CC-5131-7D4E-8549-67159D18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60" name="Text Box 8">
              <a:extLst>
                <a:ext uri="{FF2B5EF4-FFF2-40B4-BE49-F238E27FC236}">
                  <a16:creationId xmlns:a16="http://schemas.microsoft.com/office/drawing/2014/main" id="{BCDF4856-8B18-1644-A27B-CF89841CF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2487"/>
              <a:ext cx="53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56361" name="Rectangle 9">
              <a:extLst>
                <a:ext uri="{FF2B5EF4-FFF2-40B4-BE49-F238E27FC236}">
                  <a16:creationId xmlns:a16="http://schemas.microsoft.com/office/drawing/2014/main" id="{FDDD496B-CC3A-6543-88FA-75BCAA089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62" name="Text Box 10">
              <a:extLst>
                <a:ext uri="{FF2B5EF4-FFF2-40B4-BE49-F238E27FC236}">
                  <a16:creationId xmlns:a16="http://schemas.microsoft.com/office/drawing/2014/main" id="{911B3AEB-DB07-9046-A4CD-709EF7C8C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607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356363" name="Rectangle 11">
              <a:extLst>
                <a:ext uri="{FF2B5EF4-FFF2-40B4-BE49-F238E27FC236}">
                  <a16:creationId xmlns:a16="http://schemas.microsoft.com/office/drawing/2014/main" id="{D5755884-D1A0-2C4D-9B57-1E49EA70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64" name="Line 12">
              <a:extLst>
                <a:ext uri="{FF2B5EF4-FFF2-40B4-BE49-F238E27FC236}">
                  <a16:creationId xmlns:a16="http://schemas.microsoft.com/office/drawing/2014/main" id="{BDD7AE93-D6EE-CE48-95A3-6E8017563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050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65" name="Freeform 13">
              <a:extLst>
                <a:ext uri="{FF2B5EF4-FFF2-40B4-BE49-F238E27FC236}">
                  <a16:creationId xmlns:a16="http://schemas.microsoft.com/office/drawing/2014/main" id="{8F21BB7A-DBD9-D342-AA6E-392578EA1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3050"/>
              <a:ext cx="960" cy="173"/>
            </a:xfrm>
            <a:custGeom>
              <a:avLst/>
              <a:gdLst>
                <a:gd name="T0" fmla="*/ 0 w 960"/>
                <a:gd name="T1" fmla="*/ 144 h 144"/>
                <a:gd name="T2" fmla="*/ 960 w 960"/>
                <a:gd name="T3" fmla="*/ 144 h 144"/>
                <a:gd name="T4" fmla="*/ 960 w 960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lnTo>
                    <a:pt x="960" y="144"/>
                  </a:lnTo>
                  <a:lnTo>
                    <a:pt x="96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66" name="Freeform 14">
              <a:extLst>
                <a:ext uri="{FF2B5EF4-FFF2-40B4-BE49-F238E27FC236}">
                  <a16:creationId xmlns:a16="http://schemas.microsoft.com/office/drawing/2014/main" id="{AFF57FF4-3C33-8A41-BCD7-3F0F7968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050"/>
              <a:ext cx="624" cy="173"/>
            </a:xfrm>
            <a:custGeom>
              <a:avLst/>
              <a:gdLst>
                <a:gd name="T0" fmla="*/ 0 w 624"/>
                <a:gd name="T1" fmla="*/ 0 h 144"/>
                <a:gd name="T2" fmla="*/ 0 w 624"/>
                <a:gd name="T3" fmla="*/ 144 h 144"/>
                <a:gd name="T4" fmla="*/ 624 w 624"/>
                <a:gd name="T5" fmla="*/ 144 h 144"/>
                <a:gd name="T6" fmla="*/ 624 w 624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144">
                  <a:moveTo>
                    <a:pt x="0" y="0"/>
                  </a:moveTo>
                  <a:lnTo>
                    <a:pt x="0" y="144"/>
                  </a:lnTo>
                  <a:lnTo>
                    <a:pt x="624" y="144"/>
                  </a:ln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67" name="Freeform 15">
              <a:extLst>
                <a:ext uri="{FF2B5EF4-FFF2-40B4-BE49-F238E27FC236}">
                  <a16:creationId xmlns:a16="http://schemas.microsoft.com/office/drawing/2014/main" id="{39482723-24DA-5148-8B2B-FBEDE9AB3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3050"/>
              <a:ext cx="288" cy="17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144 h 144"/>
                <a:gd name="T4" fmla="*/ 288 w 28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68" name="Text Box 16">
              <a:extLst>
                <a:ext uri="{FF2B5EF4-FFF2-40B4-BE49-F238E27FC236}">
                  <a16:creationId xmlns:a16="http://schemas.microsoft.com/office/drawing/2014/main" id="{3A58F2FE-7352-6E43-8759-89A0DCEF0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253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56369" name="Freeform 17">
              <a:extLst>
                <a:ext uri="{FF2B5EF4-FFF2-40B4-BE49-F238E27FC236}">
                  <a16:creationId xmlns:a16="http://schemas.microsoft.com/office/drawing/2014/main" id="{4EC826DF-494B-7849-9B25-BAECDADC2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3050"/>
              <a:ext cx="432" cy="173"/>
            </a:xfrm>
            <a:custGeom>
              <a:avLst/>
              <a:gdLst>
                <a:gd name="T0" fmla="*/ 0 w 432"/>
                <a:gd name="T1" fmla="*/ 144 h 144"/>
                <a:gd name="T2" fmla="*/ 432 w 432"/>
                <a:gd name="T3" fmla="*/ 144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70" name="Freeform 18">
              <a:extLst>
                <a:ext uri="{FF2B5EF4-FFF2-40B4-BE49-F238E27FC236}">
                  <a16:creationId xmlns:a16="http://schemas.microsoft.com/office/drawing/2014/main" id="{771BBD20-7625-244D-928B-8D0D96D9A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3050"/>
              <a:ext cx="288" cy="17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144 h 144"/>
                <a:gd name="T4" fmla="*/ 288 w 28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71" name="Freeform 19">
              <a:extLst>
                <a:ext uri="{FF2B5EF4-FFF2-40B4-BE49-F238E27FC236}">
                  <a16:creationId xmlns:a16="http://schemas.microsoft.com/office/drawing/2014/main" id="{CDA994D7-84DF-094D-B971-42EA846D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74"/>
              <a:ext cx="192" cy="76"/>
            </a:xfrm>
            <a:custGeom>
              <a:avLst/>
              <a:gdLst>
                <a:gd name="T0" fmla="*/ 0 w 192"/>
                <a:gd name="T1" fmla="*/ 64 h 64"/>
                <a:gd name="T2" fmla="*/ 39 w 192"/>
                <a:gd name="T3" fmla="*/ 22 h 64"/>
                <a:gd name="T4" fmla="*/ 96 w 192"/>
                <a:gd name="T5" fmla="*/ 1 h 64"/>
                <a:gd name="T6" fmla="*/ 147 w 192"/>
                <a:gd name="T7" fmla="*/ 19 h 64"/>
                <a:gd name="T8" fmla="*/ 192 w 19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72" name="Freeform 20">
              <a:extLst>
                <a:ext uri="{FF2B5EF4-FFF2-40B4-BE49-F238E27FC236}">
                  <a16:creationId xmlns:a16="http://schemas.microsoft.com/office/drawing/2014/main" id="{CE1A97DE-228E-4544-8514-D55CC99E6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74"/>
              <a:ext cx="192" cy="76"/>
            </a:xfrm>
            <a:custGeom>
              <a:avLst/>
              <a:gdLst>
                <a:gd name="T0" fmla="*/ 0 w 192"/>
                <a:gd name="T1" fmla="*/ 64 h 64"/>
                <a:gd name="T2" fmla="*/ 39 w 192"/>
                <a:gd name="T3" fmla="*/ 22 h 64"/>
                <a:gd name="T4" fmla="*/ 96 w 192"/>
                <a:gd name="T5" fmla="*/ 1 h 64"/>
                <a:gd name="T6" fmla="*/ 147 w 192"/>
                <a:gd name="T7" fmla="*/ 19 h 64"/>
                <a:gd name="T8" fmla="*/ 192 w 19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73" name="Freeform 21">
              <a:extLst>
                <a:ext uri="{FF2B5EF4-FFF2-40B4-BE49-F238E27FC236}">
                  <a16:creationId xmlns:a16="http://schemas.microsoft.com/office/drawing/2014/main" id="{76B2D245-48DC-0840-AF3F-2638BEFCC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2974"/>
              <a:ext cx="192" cy="76"/>
            </a:xfrm>
            <a:custGeom>
              <a:avLst/>
              <a:gdLst>
                <a:gd name="T0" fmla="*/ 0 w 192"/>
                <a:gd name="T1" fmla="*/ 64 h 64"/>
                <a:gd name="T2" fmla="*/ 39 w 192"/>
                <a:gd name="T3" fmla="*/ 22 h 64"/>
                <a:gd name="T4" fmla="*/ 96 w 192"/>
                <a:gd name="T5" fmla="*/ 1 h 64"/>
                <a:gd name="T6" fmla="*/ 147 w 192"/>
                <a:gd name="T7" fmla="*/ 19 h 64"/>
                <a:gd name="T8" fmla="*/ 192 w 19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74" name="Line 22">
              <a:extLst>
                <a:ext uri="{FF2B5EF4-FFF2-40B4-BE49-F238E27FC236}">
                  <a16:creationId xmlns:a16="http://schemas.microsoft.com/office/drawing/2014/main" id="{BF9893A6-4696-0C48-B7EC-4F63C56F3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75" name="Text Box 23">
              <a:extLst>
                <a:ext uri="{FF2B5EF4-FFF2-40B4-BE49-F238E27FC236}">
                  <a16:creationId xmlns:a16="http://schemas.microsoft.com/office/drawing/2014/main" id="{1F7AE258-BB26-A14B-B2FA-4B826FF04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" y="2591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56376" name="Rectangle 24">
              <a:extLst>
                <a:ext uri="{FF2B5EF4-FFF2-40B4-BE49-F238E27FC236}">
                  <a16:creationId xmlns:a16="http://schemas.microsoft.com/office/drawing/2014/main" id="{F5D4E251-B9F3-5B40-916F-7934E9CB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18"/>
              <a:ext cx="480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77" name="Freeform 25">
              <a:extLst>
                <a:ext uri="{FF2B5EF4-FFF2-40B4-BE49-F238E27FC236}">
                  <a16:creationId xmlns:a16="http://schemas.microsoft.com/office/drawing/2014/main" id="{391D129B-2FC8-EB4E-872C-880C1C82F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729"/>
              <a:ext cx="4416" cy="689"/>
            </a:xfrm>
            <a:custGeom>
              <a:avLst/>
              <a:gdLst>
                <a:gd name="T0" fmla="*/ 0 w 4416"/>
                <a:gd name="T1" fmla="*/ 576 h 576"/>
                <a:gd name="T2" fmla="*/ 0 w 4416"/>
                <a:gd name="T3" fmla="*/ 0 h 576"/>
                <a:gd name="T4" fmla="*/ 4416 w 4416"/>
                <a:gd name="T5" fmla="*/ 0 h 576"/>
                <a:gd name="T6" fmla="*/ 4416 w 4416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6" h="576">
                  <a:moveTo>
                    <a:pt x="0" y="576"/>
                  </a:moveTo>
                  <a:lnTo>
                    <a:pt x="0" y="0"/>
                  </a:lnTo>
                  <a:lnTo>
                    <a:pt x="4416" y="0"/>
                  </a:lnTo>
                  <a:lnTo>
                    <a:pt x="4416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78" name="Freeform 26">
              <a:extLst>
                <a:ext uri="{FF2B5EF4-FFF2-40B4-BE49-F238E27FC236}">
                  <a16:creationId xmlns:a16="http://schemas.microsoft.com/office/drawing/2014/main" id="{477E5E37-9967-474B-84BE-5FB7D3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016"/>
              <a:ext cx="3984" cy="402"/>
            </a:xfrm>
            <a:custGeom>
              <a:avLst/>
              <a:gdLst>
                <a:gd name="T0" fmla="*/ 0 w 3984"/>
                <a:gd name="T1" fmla="*/ 336 h 336"/>
                <a:gd name="T2" fmla="*/ 0 w 3984"/>
                <a:gd name="T3" fmla="*/ 0 h 336"/>
                <a:gd name="T4" fmla="*/ 3984 w 3984"/>
                <a:gd name="T5" fmla="*/ 0 h 336"/>
                <a:gd name="T6" fmla="*/ 3984 w 398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4" h="336">
                  <a:moveTo>
                    <a:pt x="0" y="336"/>
                  </a:moveTo>
                  <a:lnTo>
                    <a:pt x="0" y="0"/>
                  </a:lnTo>
                  <a:lnTo>
                    <a:pt x="3984" y="0"/>
                  </a:lnTo>
                  <a:lnTo>
                    <a:pt x="3984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79" name="Line 27">
              <a:extLst>
                <a:ext uri="{FF2B5EF4-FFF2-40B4-BE49-F238E27FC236}">
                  <a16:creationId xmlns:a16="http://schemas.microsoft.com/office/drawing/2014/main" id="{2F350975-91C1-DF43-B690-BD6B90FCF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80" name="Line 28">
              <a:extLst>
                <a:ext uri="{FF2B5EF4-FFF2-40B4-BE49-F238E27FC236}">
                  <a16:creationId xmlns:a16="http://schemas.microsoft.com/office/drawing/2014/main" id="{6EDAAB58-B9E7-D442-921E-1977FF3A8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81" name="Line 29">
              <a:extLst>
                <a:ext uri="{FF2B5EF4-FFF2-40B4-BE49-F238E27FC236}">
                  <a16:creationId xmlns:a16="http://schemas.microsoft.com/office/drawing/2014/main" id="{F4712F07-9CF3-9649-A74F-DC6C489A9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82" name="Line 30">
              <a:extLst>
                <a:ext uri="{FF2B5EF4-FFF2-40B4-BE49-F238E27FC236}">
                  <a16:creationId xmlns:a16="http://schemas.microsoft.com/office/drawing/2014/main" id="{342F470D-2E7D-6144-A630-73E70D56E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83" name="Line 31">
              <a:extLst>
                <a:ext uri="{FF2B5EF4-FFF2-40B4-BE49-F238E27FC236}">
                  <a16:creationId xmlns:a16="http://schemas.microsoft.com/office/drawing/2014/main" id="{E35948E6-34E6-CA4A-80C2-73CDE8361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84" name="Line 32">
              <a:extLst>
                <a:ext uri="{FF2B5EF4-FFF2-40B4-BE49-F238E27FC236}">
                  <a16:creationId xmlns:a16="http://schemas.microsoft.com/office/drawing/2014/main" id="{CDCA2CCA-0AFE-B844-8A6B-B8F9F835A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85" name="Freeform 33">
              <a:extLst>
                <a:ext uri="{FF2B5EF4-FFF2-40B4-BE49-F238E27FC236}">
                  <a16:creationId xmlns:a16="http://schemas.microsoft.com/office/drawing/2014/main" id="{363B3EC1-06BF-0344-8E8B-FFC30042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" y="2178"/>
              <a:ext cx="1" cy="241"/>
            </a:xfrm>
            <a:custGeom>
              <a:avLst/>
              <a:gdLst>
                <a:gd name="T0" fmla="*/ 0 w 1"/>
                <a:gd name="T1" fmla="*/ 241 h 241"/>
                <a:gd name="T2" fmla="*/ 0 w 1"/>
                <a:gd name="T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1">
                  <a:moveTo>
                    <a:pt x="0" y="241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86" name="Freeform 34">
              <a:extLst>
                <a:ext uri="{FF2B5EF4-FFF2-40B4-BE49-F238E27FC236}">
                  <a16:creationId xmlns:a16="http://schemas.microsoft.com/office/drawing/2014/main" id="{E4A86DCF-D9C0-D941-BDF1-946CA58B1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189"/>
              <a:ext cx="2880" cy="229"/>
            </a:xfrm>
            <a:custGeom>
              <a:avLst/>
              <a:gdLst>
                <a:gd name="T0" fmla="*/ 2880 w 2880"/>
                <a:gd name="T1" fmla="*/ 0 h 192"/>
                <a:gd name="T2" fmla="*/ 0 w 2880"/>
                <a:gd name="T3" fmla="*/ 0 h 192"/>
                <a:gd name="T4" fmla="*/ 0 w 288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0" h="192">
                  <a:moveTo>
                    <a:pt x="2880" y="0"/>
                  </a:moveTo>
                  <a:lnTo>
                    <a:pt x="0" y="0"/>
                  </a:lnTo>
                  <a:lnTo>
                    <a:pt x="0" y="192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87" name="Line 35">
              <a:extLst>
                <a:ext uri="{FF2B5EF4-FFF2-40B4-BE49-F238E27FC236}">
                  <a16:creationId xmlns:a16="http://schemas.microsoft.com/office/drawing/2014/main" id="{8DD80058-ABC8-324A-9DEF-FA1D0BB41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189"/>
              <a:ext cx="0" cy="22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88" name="Line 36">
              <a:extLst>
                <a:ext uri="{FF2B5EF4-FFF2-40B4-BE49-F238E27FC236}">
                  <a16:creationId xmlns:a16="http://schemas.microsoft.com/office/drawing/2014/main" id="{E7CD3D5B-3A05-1F4E-BA22-4C1964B44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189"/>
              <a:ext cx="0" cy="22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6389" name="Text Box 37">
              <a:extLst>
                <a:ext uri="{FF2B5EF4-FFF2-40B4-BE49-F238E27FC236}">
                  <a16:creationId xmlns:a16="http://schemas.microsoft.com/office/drawing/2014/main" id="{546661B4-C1CC-6646-A3D8-39CA835C1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3206"/>
              <a:ext cx="8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356390" name="Text Box 38">
              <a:extLst>
                <a:ext uri="{FF2B5EF4-FFF2-40B4-BE49-F238E27FC236}">
                  <a16:creationId xmlns:a16="http://schemas.microsoft.com/office/drawing/2014/main" id="{5D4FBA0A-C528-CA43-B9B5-C7345DAFD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50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</a:t>
              </a:r>
            </a:p>
          </p:txBody>
        </p:sp>
        <p:sp>
          <p:nvSpPr>
            <p:cNvPr id="356391" name="Text Box 39">
              <a:extLst>
                <a:ext uri="{FF2B5EF4-FFF2-40B4-BE49-F238E27FC236}">
                  <a16:creationId xmlns:a16="http://schemas.microsoft.com/office/drawing/2014/main" id="{1DEBDB9A-F7B9-DE48-A676-52FCE476D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1475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356392" name="Text Box 40">
              <a:extLst>
                <a:ext uri="{FF2B5EF4-FFF2-40B4-BE49-F238E27FC236}">
                  <a16:creationId xmlns:a16="http://schemas.microsoft.com/office/drawing/2014/main" id="{316600C8-B018-684E-8E83-278358485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176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356393" name="Text Box 41">
              <a:extLst>
                <a:ext uri="{FF2B5EF4-FFF2-40B4-BE49-F238E27FC236}">
                  <a16:creationId xmlns:a16="http://schemas.microsoft.com/office/drawing/2014/main" id="{EF2CFE66-F6AE-2140-8F1C-D231227AF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189"/>
              <a:ext cx="8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</a:p>
          </p:txBody>
        </p:sp>
      </p:grpSp>
      <p:sp>
        <p:nvSpPr>
          <p:cNvPr id="356394" name="Text Box 42">
            <a:extLst>
              <a:ext uri="{FF2B5EF4-FFF2-40B4-BE49-F238E27FC236}">
                <a16:creationId xmlns:a16="http://schemas.microsoft.com/office/drawing/2014/main" id="{A061C826-3538-5B45-AC7C-713DA0E9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385888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具有公共请求线的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</a:p>
        </p:txBody>
      </p:sp>
      <p:sp>
        <p:nvSpPr>
          <p:cNvPr id="356395" name="Rectangle 43">
            <a:extLst>
              <a:ext uri="{FF2B5EF4-FFF2-40B4-BE49-F238E27FC236}">
                <a16:creationId xmlns:a16="http://schemas.microsoft.com/office/drawing/2014/main" id="{1ED9CAEB-6B5C-F843-B5DE-84986AB0B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56396" name="AutoShape 4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CD3D609-3F7A-9A4D-82A9-21858BFE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9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>
            <a:extLst>
              <a:ext uri="{FF2B5EF4-FFF2-40B4-BE49-F238E27FC236}">
                <a16:creationId xmlns:a16="http://schemas.microsoft.com/office/drawing/2014/main" id="{674ECAC4-4C73-9740-8BAC-0CB386415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独立的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</a:p>
        </p:txBody>
      </p:sp>
      <p:grpSp>
        <p:nvGrpSpPr>
          <p:cNvPr id="357379" name="Group 3">
            <a:extLst>
              <a:ext uri="{FF2B5EF4-FFF2-40B4-BE49-F238E27FC236}">
                <a16:creationId xmlns:a16="http://schemas.microsoft.com/office/drawing/2014/main" id="{E8743285-965F-ED4D-97F0-AD33898F671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295400"/>
            <a:ext cx="7391400" cy="4800600"/>
            <a:chOff x="624" y="816"/>
            <a:chExt cx="4656" cy="3024"/>
          </a:xfrm>
        </p:grpSpPr>
        <p:grpSp>
          <p:nvGrpSpPr>
            <p:cNvPr id="357380" name="Group 4">
              <a:extLst>
                <a:ext uri="{FF2B5EF4-FFF2-40B4-BE49-F238E27FC236}">
                  <a16:creationId xmlns:a16="http://schemas.microsoft.com/office/drawing/2014/main" id="{163F65F0-CCF1-EF49-BED2-CC610211D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194"/>
              <a:ext cx="576" cy="592"/>
              <a:chOff x="2064" y="3168"/>
              <a:chExt cx="576" cy="528"/>
            </a:xfrm>
          </p:grpSpPr>
          <p:sp>
            <p:nvSpPr>
              <p:cNvPr id="357381" name="Text Box 5">
                <a:extLst>
                  <a:ext uri="{FF2B5EF4-FFF2-40B4-BE49-F238E27FC236}">
                    <a16:creationId xmlns:a16="http://schemas.microsoft.com/office/drawing/2014/main" id="{93E137E5-C543-6D42-931F-035A64209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2" y="3225"/>
                <a:ext cx="51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接口1</a:t>
                </a:r>
              </a:p>
            </p:txBody>
          </p:sp>
          <p:sp>
            <p:nvSpPr>
              <p:cNvPr id="357382" name="Rectangle 6">
                <a:extLst>
                  <a:ext uri="{FF2B5EF4-FFF2-40B4-BE49-F238E27FC236}">
                    <a16:creationId xmlns:a16="http://schemas.microsoft.com/office/drawing/2014/main" id="{E8C483FF-42D5-0847-B9D2-3FAD524E9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7383" name="Group 7">
              <a:extLst>
                <a:ext uri="{FF2B5EF4-FFF2-40B4-BE49-F238E27FC236}">
                  <a16:creationId xmlns:a16="http://schemas.microsoft.com/office/drawing/2014/main" id="{3091AD84-2BD3-6F4E-8F22-74B867EC6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6" y="3194"/>
              <a:ext cx="576" cy="592"/>
              <a:chOff x="2880" y="3168"/>
              <a:chExt cx="576" cy="528"/>
            </a:xfrm>
          </p:grpSpPr>
          <p:sp>
            <p:nvSpPr>
              <p:cNvPr id="357384" name="Text Box 8">
                <a:extLst>
                  <a:ext uri="{FF2B5EF4-FFF2-40B4-BE49-F238E27FC236}">
                    <a16:creationId xmlns:a16="http://schemas.microsoft.com/office/drawing/2014/main" id="{C479FCB6-2E22-8A41-8A42-71AA009FC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3225"/>
                <a:ext cx="51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接口2</a:t>
                </a:r>
              </a:p>
            </p:txBody>
          </p:sp>
          <p:sp>
            <p:nvSpPr>
              <p:cNvPr id="357385" name="Rectangle 9">
                <a:extLst>
                  <a:ext uri="{FF2B5EF4-FFF2-40B4-BE49-F238E27FC236}">
                    <a16:creationId xmlns:a16="http://schemas.microsoft.com/office/drawing/2014/main" id="{5FADF44B-25ED-7549-A79C-3E765E4DB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7386" name="Group 10">
              <a:extLst>
                <a:ext uri="{FF2B5EF4-FFF2-40B4-BE49-F238E27FC236}">
                  <a16:creationId xmlns:a16="http://schemas.microsoft.com/office/drawing/2014/main" id="{5AD0D878-BD9C-2945-90CD-18A118773D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3194"/>
              <a:ext cx="576" cy="592"/>
              <a:chOff x="3744" y="3168"/>
              <a:chExt cx="576" cy="528"/>
            </a:xfrm>
          </p:grpSpPr>
          <p:sp>
            <p:nvSpPr>
              <p:cNvPr id="357387" name="Text Box 11">
                <a:extLst>
                  <a:ext uri="{FF2B5EF4-FFF2-40B4-BE49-F238E27FC236}">
                    <a16:creationId xmlns:a16="http://schemas.microsoft.com/office/drawing/2014/main" id="{9F754268-0776-524E-BEDD-3B78331F8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2" y="3225"/>
                <a:ext cx="518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57388" name="Rectangle 12">
                <a:extLst>
                  <a:ext uri="{FF2B5EF4-FFF2-40B4-BE49-F238E27FC236}">
                    <a16:creationId xmlns:a16="http://schemas.microsoft.com/office/drawing/2014/main" id="{40F64026-5726-E242-9125-827E73B9B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7389" name="Group 13">
              <a:extLst>
                <a:ext uri="{FF2B5EF4-FFF2-40B4-BE49-F238E27FC236}">
                  <a16:creationId xmlns:a16="http://schemas.microsoft.com/office/drawing/2014/main" id="{B348466A-80B9-4541-B518-9428E8FE8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881"/>
              <a:ext cx="576" cy="2959"/>
              <a:chOff x="720" y="1248"/>
              <a:chExt cx="576" cy="2496"/>
            </a:xfrm>
          </p:grpSpPr>
          <p:sp>
            <p:nvSpPr>
              <p:cNvPr id="357390" name="Text Box 14">
                <a:extLst>
                  <a:ext uri="{FF2B5EF4-FFF2-40B4-BE49-F238E27FC236}">
                    <a16:creationId xmlns:a16="http://schemas.microsoft.com/office/drawing/2014/main" id="{E05D982B-F1A3-D74B-98EF-815C5D57E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" y="2352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357391" name="Rectangle 15">
                <a:extLst>
                  <a:ext uri="{FF2B5EF4-FFF2-40B4-BE49-F238E27FC236}">
                    <a16:creationId xmlns:a16="http://schemas.microsoft.com/office/drawing/2014/main" id="{331DE021-B999-6342-9C1D-340CC0601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576" cy="24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7392" name="Text Box 16">
              <a:extLst>
                <a:ext uri="{FF2B5EF4-FFF2-40B4-BE49-F238E27FC236}">
                  <a16:creationId xmlns:a16="http://schemas.microsoft.com/office/drawing/2014/main" id="{34D28FCC-F5CE-AD4A-B1ED-9CFEB08C9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343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57393" name="Rectangle 17">
              <a:extLst>
                <a:ext uri="{FF2B5EF4-FFF2-40B4-BE49-F238E27FC236}">
                  <a16:creationId xmlns:a16="http://schemas.microsoft.com/office/drawing/2014/main" id="{C8B70DF9-33E1-CA4E-913D-372F94604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94"/>
              <a:ext cx="576" cy="5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394" name="Freeform 18">
              <a:extLst>
                <a:ext uri="{FF2B5EF4-FFF2-40B4-BE49-F238E27FC236}">
                  <a16:creationId xmlns:a16="http://schemas.microsoft.com/office/drawing/2014/main" id="{FDC7D58E-1CC5-1D43-B674-FC10D393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979"/>
              <a:ext cx="768" cy="215"/>
            </a:xfrm>
            <a:custGeom>
              <a:avLst/>
              <a:gdLst>
                <a:gd name="T0" fmla="*/ 0 w 672"/>
                <a:gd name="T1" fmla="*/ 0 h 192"/>
                <a:gd name="T2" fmla="*/ 672 w 672"/>
                <a:gd name="T3" fmla="*/ 0 h 192"/>
                <a:gd name="T4" fmla="*/ 672 w 672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395" name="Freeform 19">
              <a:extLst>
                <a:ext uri="{FF2B5EF4-FFF2-40B4-BE49-F238E27FC236}">
                  <a16:creationId xmlns:a16="http://schemas.microsoft.com/office/drawing/2014/main" id="{EC89EC63-3050-224C-A79E-80C409D8D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710"/>
              <a:ext cx="912" cy="484"/>
            </a:xfrm>
            <a:custGeom>
              <a:avLst/>
              <a:gdLst>
                <a:gd name="T0" fmla="*/ 0 w 768"/>
                <a:gd name="T1" fmla="*/ 0 h 336"/>
                <a:gd name="T2" fmla="*/ 768 w 768"/>
                <a:gd name="T3" fmla="*/ 0 h 336"/>
                <a:gd name="T4" fmla="*/ 768 w 768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396" name="Freeform 20">
              <a:extLst>
                <a:ext uri="{FF2B5EF4-FFF2-40B4-BE49-F238E27FC236}">
                  <a16:creationId xmlns:a16="http://schemas.microsoft.com/office/drawing/2014/main" id="{A3F82FC4-9D43-7D40-9E3E-10118984A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1"/>
              <a:ext cx="1728" cy="753"/>
            </a:xfrm>
            <a:custGeom>
              <a:avLst/>
              <a:gdLst>
                <a:gd name="T0" fmla="*/ 0 w 672"/>
                <a:gd name="T1" fmla="*/ 0 h 192"/>
                <a:gd name="T2" fmla="*/ 672 w 672"/>
                <a:gd name="T3" fmla="*/ 0 h 192"/>
                <a:gd name="T4" fmla="*/ 672 w 672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397" name="Freeform 21">
              <a:extLst>
                <a:ext uri="{FF2B5EF4-FFF2-40B4-BE49-F238E27FC236}">
                  <a16:creationId xmlns:a16="http://schemas.microsoft.com/office/drawing/2014/main" id="{804770D1-8DA1-ED4B-B62E-CECDFB223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172"/>
              <a:ext cx="1872" cy="1022"/>
            </a:xfrm>
            <a:custGeom>
              <a:avLst/>
              <a:gdLst>
                <a:gd name="T0" fmla="*/ 0 w 768"/>
                <a:gd name="T1" fmla="*/ 0 h 336"/>
                <a:gd name="T2" fmla="*/ 768 w 768"/>
                <a:gd name="T3" fmla="*/ 0 h 336"/>
                <a:gd name="T4" fmla="*/ 768 w 768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398" name="Text Box 22">
              <a:extLst>
                <a:ext uri="{FF2B5EF4-FFF2-40B4-BE49-F238E27FC236}">
                  <a16:creationId xmlns:a16="http://schemas.microsoft.com/office/drawing/2014/main" id="{5963C6CA-6777-C14E-9EE2-01B2C3C11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2710"/>
              <a:ext cx="9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响应1</a:t>
              </a:r>
            </a:p>
          </p:txBody>
        </p:sp>
        <p:sp>
          <p:nvSpPr>
            <p:cNvPr id="357399" name="Text Box 23">
              <a:extLst>
                <a:ext uri="{FF2B5EF4-FFF2-40B4-BE49-F238E27FC236}">
                  <a16:creationId xmlns:a16="http://schemas.microsoft.com/office/drawing/2014/main" id="{81CF3BEF-35A8-B542-843A-05BAF0359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2441"/>
              <a:ext cx="9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请求1</a:t>
              </a:r>
            </a:p>
          </p:txBody>
        </p:sp>
        <p:sp>
          <p:nvSpPr>
            <p:cNvPr id="357400" name="Text Box 24">
              <a:extLst>
                <a:ext uri="{FF2B5EF4-FFF2-40B4-BE49-F238E27FC236}">
                  <a16:creationId xmlns:a16="http://schemas.microsoft.com/office/drawing/2014/main" id="{045CC970-C78D-3144-98A2-FF25E3AE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2172"/>
              <a:ext cx="9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响应2</a:t>
              </a:r>
            </a:p>
          </p:txBody>
        </p:sp>
        <p:sp>
          <p:nvSpPr>
            <p:cNvPr id="357401" name="Text Box 25">
              <a:extLst>
                <a:ext uri="{FF2B5EF4-FFF2-40B4-BE49-F238E27FC236}">
                  <a16:creationId xmlns:a16="http://schemas.microsoft.com/office/drawing/2014/main" id="{12275064-63DA-B04D-996F-A0E744BEB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1903"/>
              <a:ext cx="9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请求2</a:t>
              </a:r>
            </a:p>
          </p:txBody>
        </p:sp>
        <p:sp>
          <p:nvSpPr>
            <p:cNvPr id="357402" name="Freeform 26">
              <a:extLst>
                <a:ext uri="{FF2B5EF4-FFF2-40B4-BE49-F238E27FC236}">
                  <a16:creationId xmlns:a16="http://schemas.microsoft.com/office/drawing/2014/main" id="{78E63CD3-1FBB-0144-BD24-3108AE03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03"/>
              <a:ext cx="2688" cy="1291"/>
            </a:xfrm>
            <a:custGeom>
              <a:avLst/>
              <a:gdLst>
                <a:gd name="T0" fmla="*/ 0 w 672"/>
                <a:gd name="T1" fmla="*/ 0 h 192"/>
                <a:gd name="T2" fmla="*/ 672 w 672"/>
                <a:gd name="T3" fmla="*/ 0 h 192"/>
                <a:gd name="T4" fmla="*/ 672 w 672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403" name="Freeform 27">
              <a:extLst>
                <a:ext uri="{FF2B5EF4-FFF2-40B4-BE49-F238E27FC236}">
                  <a16:creationId xmlns:a16="http://schemas.microsoft.com/office/drawing/2014/main" id="{D89AA474-684B-5746-888F-BBDB3C1AC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1632"/>
              <a:ext cx="2823" cy="1562"/>
            </a:xfrm>
            <a:custGeom>
              <a:avLst/>
              <a:gdLst>
                <a:gd name="T0" fmla="*/ 0 w 2823"/>
                <a:gd name="T1" fmla="*/ 0 h 1562"/>
                <a:gd name="T2" fmla="*/ 2823 w 2823"/>
                <a:gd name="T3" fmla="*/ 2 h 1562"/>
                <a:gd name="T4" fmla="*/ 2823 w 2823"/>
                <a:gd name="T5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23" h="1562">
                  <a:moveTo>
                    <a:pt x="0" y="0"/>
                  </a:moveTo>
                  <a:lnTo>
                    <a:pt x="2823" y="2"/>
                  </a:lnTo>
                  <a:lnTo>
                    <a:pt x="2823" y="1562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404" name="Text Box 28">
              <a:extLst>
                <a:ext uri="{FF2B5EF4-FFF2-40B4-BE49-F238E27FC236}">
                  <a16:creationId xmlns:a16="http://schemas.microsoft.com/office/drawing/2014/main" id="{C951C517-3F75-CC44-88B9-C89FCD2B6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1634"/>
              <a:ext cx="9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响应3</a:t>
              </a:r>
            </a:p>
          </p:txBody>
        </p:sp>
        <p:sp>
          <p:nvSpPr>
            <p:cNvPr id="357405" name="Text Box 29">
              <a:extLst>
                <a:ext uri="{FF2B5EF4-FFF2-40B4-BE49-F238E27FC236}">
                  <a16:creationId xmlns:a16="http://schemas.microsoft.com/office/drawing/2014/main" id="{9F201698-F3B6-884C-9C91-68DC833AB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1365"/>
              <a:ext cx="9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请求3</a:t>
              </a:r>
            </a:p>
          </p:txBody>
        </p:sp>
        <p:sp>
          <p:nvSpPr>
            <p:cNvPr id="357406" name="Freeform 30">
              <a:extLst>
                <a:ext uri="{FF2B5EF4-FFF2-40B4-BE49-F238E27FC236}">
                  <a16:creationId xmlns:a16="http://schemas.microsoft.com/office/drawing/2014/main" id="{A03592E1-CF80-7A4B-99EF-68C4DABD4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365"/>
              <a:ext cx="3648" cy="1829"/>
            </a:xfrm>
            <a:custGeom>
              <a:avLst/>
              <a:gdLst>
                <a:gd name="T0" fmla="*/ 0 w 672"/>
                <a:gd name="T1" fmla="*/ 0 h 192"/>
                <a:gd name="T2" fmla="*/ 672 w 672"/>
                <a:gd name="T3" fmla="*/ 0 h 192"/>
                <a:gd name="T4" fmla="*/ 672 w 672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407" name="Freeform 31">
              <a:extLst>
                <a:ext uri="{FF2B5EF4-FFF2-40B4-BE49-F238E27FC236}">
                  <a16:creationId xmlns:a16="http://schemas.microsoft.com/office/drawing/2014/main" id="{6D18196F-7618-9344-80ED-E509C5524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096"/>
              <a:ext cx="3984" cy="2098"/>
            </a:xfrm>
            <a:custGeom>
              <a:avLst/>
              <a:gdLst>
                <a:gd name="T0" fmla="*/ 0 w 768"/>
                <a:gd name="T1" fmla="*/ 0 h 336"/>
                <a:gd name="T2" fmla="*/ 768 w 768"/>
                <a:gd name="T3" fmla="*/ 0 h 336"/>
                <a:gd name="T4" fmla="*/ 768 w 768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408" name="Text Box 32">
              <a:extLst>
                <a:ext uri="{FF2B5EF4-FFF2-40B4-BE49-F238E27FC236}">
                  <a16:creationId xmlns:a16="http://schemas.microsoft.com/office/drawing/2014/main" id="{208A48B7-160F-FF41-B782-FA1FE6C74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1085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</a:t>
              </a:r>
            </a:p>
          </p:txBody>
        </p:sp>
        <p:sp>
          <p:nvSpPr>
            <p:cNvPr id="357409" name="Text Box 33">
              <a:extLst>
                <a:ext uri="{FF2B5EF4-FFF2-40B4-BE49-F238E27FC236}">
                  <a16:creationId xmlns:a16="http://schemas.microsoft.com/office/drawing/2014/main" id="{E9109FD9-6C11-B445-AADC-7A898CC44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81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357410" name="Text Box 34">
              <a:extLst>
                <a:ext uri="{FF2B5EF4-FFF2-40B4-BE49-F238E27FC236}">
                  <a16:creationId xmlns:a16="http://schemas.microsoft.com/office/drawing/2014/main" id="{CCB48FBB-B438-9945-9E5F-43D68FCCC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094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357411" name="Line 35">
              <a:extLst>
                <a:ext uri="{FF2B5EF4-FFF2-40B4-BE49-F238E27FC236}">
                  <a16:creationId xmlns:a16="http://schemas.microsoft.com/office/drawing/2014/main" id="{34D3C15D-E88D-5E4E-A846-9E14DE023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412" name="Line 36">
              <a:extLst>
                <a:ext uri="{FF2B5EF4-FFF2-40B4-BE49-F238E27FC236}">
                  <a16:creationId xmlns:a16="http://schemas.microsoft.com/office/drawing/2014/main" id="{1F34AD3E-DFB8-C94D-82CA-899ADAF4D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413" name="Line 37">
              <a:extLst>
                <a:ext uri="{FF2B5EF4-FFF2-40B4-BE49-F238E27FC236}">
                  <a16:creationId xmlns:a16="http://schemas.microsoft.com/office/drawing/2014/main" id="{49EAE3C7-06F9-654E-9669-2A1521D48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414" name="Line 38">
              <a:extLst>
                <a:ext uri="{FF2B5EF4-FFF2-40B4-BE49-F238E27FC236}">
                  <a16:creationId xmlns:a16="http://schemas.microsoft.com/office/drawing/2014/main" id="{E2A31B6F-1E89-DB4F-9320-4FAEC15D4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415" name="Line 39">
              <a:extLst>
                <a:ext uri="{FF2B5EF4-FFF2-40B4-BE49-F238E27FC236}">
                  <a16:creationId xmlns:a16="http://schemas.microsoft.com/office/drawing/2014/main" id="{62FCADE1-310B-294B-A20F-0F6D4A93D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7416" name="Line 40">
              <a:extLst>
                <a:ext uri="{FF2B5EF4-FFF2-40B4-BE49-F238E27FC236}">
                  <a16:creationId xmlns:a16="http://schemas.microsoft.com/office/drawing/2014/main" id="{0D382E00-F06C-DE4F-91FB-F700CA10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7417" name="Rectangle 41">
            <a:extLst>
              <a:ext uri="{FF2B5EF4-FFF2-40B4-BE49-F238E27FC236}">
                <a16:creationId xmlns:a16="http://schemas.microsoft.com/office/drawing/2014/main" id="{A4BBF928-C3B2-9B43-8B8B-74A4781B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57418" name="AutoShape 4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2B61EFD-492F-974E-A0A6-1C7D6682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22" name="Group 2">
            <a:extLst>
              <a:ext uri="{FF2B5EF4-FFF2-40B4-BE49-F238E27FC236}">
                <a16:creationId xmlns:a16="http://schemas.microsoft.com/office/drawing/2014/main" id="{0AD1EE23-8875-BA47-90A5-90D3E37FCBEF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4224338"/>
            <a:ext cx="7340600" cy="2633662"/>
            <a:chOff x="1040" y="2661"/>
            <a:chExt cx="4624" cy="1659"/>
          </a:xfrm>
        </p:grpSpPr>
        <p:grpSp>
          <p:nvGrpSpPr>
            <p:cNvPr id="312323" name="Group 3">
              <a:extLst>
                <a:ext uri="{FF2B5EF4-FFF2-40B4-BE49-F238E27FC236}">
                  <a16:creationId xmlns:a16="http://schemas.microsoft.com/office/drawing/2014/main" id="{29372592-6189-BE46-80EC-B451B4B06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0" y="2661"/>
              <a:ext cx="3984" cy="301"/>
              <a:chOff x="1050" y="2661"/>
              <a:chExt cx="3984" cy="301"/>
            </a:xfrm>
          </p:grpSpPr>
          <p:sp>
            <p:nvSpPr>
              <p:cNvPr id="312324" name="Rectangle 4">
                <a:extLst>
                  <a:ext uri="{FF2B5EF4-FFF2-40B4-BE49-F238E27FC236}">
                    <a16:creationId xmlns:a16="http://schemas.microsoft.com/office/drawing/2014/main" id="{30D64901-E13A-BB4B-B15F-ADF845F6B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68"/>
                <a:ext cx="1296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数据字</a:t>
                </a:r>
              </a:p>
            </p:txBody>
          </p:sp>
          <p:sp>
            <p:nvSpPr>
              <p:cNvPr id="312325" name="Rectangle 5">
                <a:extLst>
                  <a:ext uri="{FF2B5EF4-FFF2-40B4-BE49-F238E27FC236}">
                    <a16:creationId xmlns:a16="http://schemas.microsoft.com/office/drawing/2014/main" id="{C2581CD5-0446-1C4F-9383-4928C8434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2668"/>
                <a:ext cx="852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命令字</a:t>
                </a:r>
              </a:p>
            </p:txBody>
          </p:sp>
          <p:sp>
            <p:nvSpPr>
              <p:cNvPr id="312326" name="Rectangle 6">
                <a:extLst>
                  <a:ext uri="{FF2B5EF4-FFF2-40B4-BE49-F238E27FC236}">
                    <a16:creationId xmlns:a16="http://schemas.microsoft.com/office/drawing/2014/main" id="{7A4575F0-EEA4-814A-A994-04B5D6E75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2668"/>
                <a:ext cx="852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命令字</a:t>
                </a:r>
              </a:p>
            </p:txBody>
          </p:sp>
          <p:sp>
            <p:nvSpPr>
              <p:cNvPr id="312327" name="Rectangle 7">
                <a:extLst>
                  <a:ext uri="{FF2B5EF4-FFF2-40B4-BE49-F238E27FC236}">
                    <a16:creationId xmlns:a16="http://schemas.microsoft.com/office/drawing/2014/main" id="{3ECF2931-A216-7D48-8C79-6A1E3916B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4" y="2662"/>
                <a:ext cx="480" cy="30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2328" name="Rectangle 8">
                <a:extLst>
                  <a:ext uri="{FF2B5EF4-FFF2-40B4-BE49-F238E27FC236}">
                    <a16:creationId xmlns:a16="http://schemas.microsoft.com/office/drawing/2014/main" id="{0C882BE0-398F-C34A-845F-2A76F89A3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2661"/>
                <a:ext cx="480" cy="30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2329" name="Group 9">
              <a:extLst>
                <a:ext uri="{FF2B5EF4-FFF2-40B4-BE49-F238E27FC236}">
                  <a16:creationId xmlns:a16="http://schemas.microsoft.com/office/drawing/2014/main" id="{CF1FEB3F-513F-5745-8E87-3C50630CB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0" y="3034"/>
              <a:ext cx="3552" cy="288"/>
              <a:chOff x="720" y="3456"/>
              <a:chExt cx="3552" cy="340"/>
            </a:xfrm>
          </p:grpSpPr>
          <p:sp>
            <p:nvSpPr>
              <p:cNvPr id="312330" name="Text Box 10">
                <a:extLst>
                  <a:ext uri="{FF2B5EF4-FFF2-40B4-BE49-F238E27FC236}">
                    <a16:creationId xmlns:a16="http://schemas.microsoft.com/office/drawing/2014/main" id="{CDBE86FE-BD6F-8348-B38E-925F5534A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4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12331" name="Text Box 11">
                <a:extLst>
                  <a:ext uri="{FF2B5EF4-FFF2-40B4-BE49-F238E27FC236}">
                    <a16:creationId xmlns:a16="http://schemas.microsoft.com/office/drawing/2014/main" id="{92AE09C6-4CD2-574B-A353-FBEBB85EB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7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12332" name="Text Box 12">
                <a:extLst>
                  <a:ext uri="{FF2B5EF4-FFF2-40B4-BE49-F238E27FC236}">
                    <a16:creationId xmlns:a16="http://schemas.microsoft.com/office/drawing/2014/main" id="{614FE2BB-9E10-BC44-80A1-4A05D3F2E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7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12333" name="Text Box 13">
                <a:extLst>
                  <a:ext uri="{FF2B5EF4-FFF2-40B4-BE49-F238E27FC236}">
                    <a16:creationId xmlns:a16="http://schemas.microsoft.com/office/drawing/2014/main" id="{07D9A8A2-091C-E94C-B206-4DA821C2E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12334" name="Text Box 14">
                <a:extLst>
                  <a:ext uri="{FF2B5EF4-FFF2-40B4-BE49-F238E27FC236}">
                    <a16:creationId xmlns:a16="http://schemas.microsoft.com/office/drawing/2014/main" id="{99B4FC23-5E3C-7C40-A7C9-796E1EFEA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6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12335" name="Text Box 15">
                <a:extLst>
                  <a:ext uri="{FF2B5EF4-FFF2-40B4-BE49-F238E27FC236}">
                    <a16:creationId xmlns:a16="http://schemas.microsoft.com/office/drawing/2014/main" id="{A62D2DB4-81C1-3940-A630-5A8A000CB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2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12336" name="Text Box 16">
                <a:extLst>
                  <a:ext uri="{FF2B5EF4-FFF2-40B4-BE49-F238E27FC236}">
                    <a16:creationId xmlns:a16="http://schemas.microsoft.com/office/drawing/2014/main" id="{FC74A6F4-F45C-7E4F-937B-2973EF171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0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12337" name="Text Box 17">
                <a:extLst>
                  <a:ext uri="{FF2B5EF4-FFF2-40B4-BE49-F238E27FC236}">
                    <a16:creationId xmlns:a16="http://schemas.microsoft.com/office/drawing/2014/main" id="{9C8C06D1-06CF-8D48-97D0-3D2110FB27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6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12338" name="Freeform 18">
                <a:extLst>
                  <a:ext uri="{FF2B5EF4-FFF2-40B4-BE49-F238E27FC236}">
                    <a16:creationId xmlns:a16="http://schemas.microsoft.com/office/drawing/2014/main" id="{238C8049-8C7B-334C-8AAE-9F45F3650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3456"/>
                <a:ext cx="1344" cy="288"/>
              </a:xfrm>
              <a:custGeom>
                <a:avLst/>
                <a:gdLst>
                  <a:gd name="T0" fmla="*/ 0 w 1344"/>
                  <a:gd name="T1" fmla="*/ 288 h 288"/>
                  <a:gd name="T2" fmla="*/ 192 w 1344"/>
                  <a:gd name="T3" fmla="*/ 288 h 288"/>
                  <a:gd name="T4" fmla="*/ 192 w 1344"/>
                  <a:gd name="T5" fmla="*/ 0 h 288"/>
                  <a:gd name="T6" fmla="*/ 507 w 1344"/>
                  <a:gd name="T7" fmla="*/ 0 h 288"/>
                  <a:gd name="T8" fmla="*/ 510 w 1344"/>
                  <a:gd name="T9" fmla="*/ 288 h 288"/>
                  <a:gd name="T10" fmla="*/ 672 w 1344"/>
                  <a:gd name="T11" fmla="*/ 288 h 288"/>
                  <a:gd name="T12" fmla="*/ 672 w 1344"/>
                  <a:gd name="T13" fmla="*/ 0 h 288"/>
                  <a:gd name="T14" fmla="*/ 864 w 1344"/>
                  <a:gd name="T15" fmla="*/ 0 h 288"/>
                  <a:gd name="T16" fmla="*/ 864 w 1344"/>
                  <a:gd name="T17" fmla="*/ 288 h 288"/>
                  <a:gd name="T18" fmla="*/ 1344 w 1344"/>
                  <a:gd name="T19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4" h="288">
                    <a:moveTo>
                      <a:pt x="0" y="288"/>
                    </a:moveTo>
                    <a:lnTo>
                      <a:pt x="192" y="288"/>
                    </a:lnTo>
                    <a:lnTo>
                      <a:pt x="192" y="0"/>
                    </a:lnTo>
                    <a:lnTo>
                      <a:pt x="507" y="0"/>
                    </a:lnTo>
                    <a:lnTo>
                      <a:pt x="510" y="288"/>
                    </a:lnTo>
                    <a:lnTo>
                      <a:pt x="672" y="288"/>
                    </a:lnTo>
                    <a:lnTo>
                      <a:pt x="672" y="0"/>
                    </a:lnTo>
                    <a:lnTo>
                      <a:pt x="864" y="0"/>
                    </a:lnTo>
                    <a:lnTo>
                      <a:pt x="864" y="288"/>
                    </a:lnTo>
                    <a:lnTo>
                      <a:pt x="1344" y="28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2339" name="Freeform 19">
                <a:extLst>
                  <a:ext uri="{FF2B5EF4-FFF2-40B4-BE49-F238E27FC236}">
                    <a16:creationId xmlns:a16="http://schemas.microsoft.com/office/drawing/2014/main" id="{986F8C07-18B2-B849-B7C1-7CAF0888F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3456"/>
                <a:ext cx="1344" cy="288"/>
              </a:xfrm>
              <a:custGeom>
                <a:avLst/>
                <a:gdLst>
                  <a:gd name="T0" fmla="*/ 0 w 1344"/>
                  <a:gd name="T1" fmla="*/ 0 h 288"/>
                  <a:gd name="T2" fmla="*/ 960 w 1344"/>
                  <a:gd name="T3" fmla="*/ 0 h 288"/>
                  <a:gd name="T4" fmla="*/ 960 w 1344"/>
                  <a:gd name="T5" fmla="*/ 288 h 288"/>
                  <a:gd name="T6" fmla="*/ 1344 w 1344"/>
                  <a:gd name="T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4" h="288">
                    <a:moveTo>
                      <a:pt x="0" y="0"/>
                    </a:moveTo>
                    <a:lnTo>
                      <a:pt x="960" y="0"/>
                    </a:lnTo>
                    <a:lnTo>
                      <a:pt x="960" y="288"/>
                    </a:lnTo>
                    <a:lnTo>
                      <a:pt x="1344" y="28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2340" name="Freeform 20">
                <a:extLst>
                  <a:ext uri="{FF2B5EF4-FFF2-40B4-BE49-F238E27FC236}">
                    <a16:creationId xmlns:a16="http://schemas.microsoft.com/office/drawing/2014/main" id="{D5F07027-3F6F-1348-BA3B-CA5CF62E0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3456"/>
                <a:ext cx="864" cy="288"/>
              </a:xfrm>
              <a:custGeom>
                <a:avLst/>
                <a:gdLst>
                  <a:gd name="T0" fmla="*/ 0 w 864"/>
                  <a:gd name="T1" fmla="*/ 288 h 288"/>
                  <a:gd name="T2" fmla="*/ 0 w 864"/>
                  <a:gd name="T3" fmla="*/ 0 h 288"/>
                  <a:gd name="T4" fmla="*/ 864 w 864"/>
                  <a:gd name="T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4" h="288">
                    <a:moveTo>
                      <a:pt x="0" y="288"/>
                    </a:moveTo>
                    <a:lnTo>
                      <a:pt x="0" y="0"/>
                    </a:lnTo>
                    <a:lnTo>
                      <a:pt x="86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2341" name="Line 21">
              <a:extLst>
                <a:ext uri="{FF2B5EF4-FFF2-40B4-BE49-F238E27FC236}">
                  <a16:creationId xmlns:a16="http://schemas.microsoft.com/office/drawing/2014/main" id="{7DC68AD1-BCFC-FD47-9493-8114E22B8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0" y="3191"/>
              <a:ext cx="0" cy="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42" name="Line 22">
              <a:extLst>
                <a:ext uri="{FF2B5EF4-FFF2-40B4-BE49-F238E27FC236}">
                  <a16:creationId xmlns:a16="http://schemas.microsoft.com/office/drawing/2014/main" id="{F5260ED5-1231-5448-850A-67D3BB00D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2947"/>
              <a:ext cx="0" cy="8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43" name="Line 23">
              <a:extLst>
                <a:ext uri="{FF2B5EF4-FFF2-40B4-BE49-F238E27FC236}">
                  <a16:creationId xmlns:a16="http://schemas.microsoft.com/office/drawing/2014/main" id="{8293E34E-E256-5A43-99A2-CB0411727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3191"/>
              <a:ext cx="0" cy="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44" name="Line 24">
              <a:extLst>
                <a:ext uri="{FF2B5EF4-FFF2-40B4-BE49-F238E27FC236}">
                  <a16:creationId xmlns:a16="http://schemas.microsoft.com/office/drawing/2014/main" id="{335E9C31-47B1-774B-A2D7-D600B3FB8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3028"/>
              <a:ext cx="0" cy="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45" name="Text Box 25">
              <a:extLst>
                <a:ext uri="{FF2B5EF4-FFF2-40B4-BE49-F238E27FC236}">
                  <a16:creationId xmlns:a16="http://schemas.microsoft.com/office/drawing/2014/main" id="{EE307FDD-7064-A447-8ED5-9913AAC0B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3329"/>
              <a:ext cx="349" cy="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起始位</a:t>
              </a:r>
            </a:p>
          </p:txBody>
        </p:sp>
        <p:sp>
          <p:nvSpPr>
            <p:cNvPr id="312346" name="Text Box 26">
              <a:extLst>
                <a:ext uri="{FF2B5EF4-FFF2-40B4-BE49-F238E27FC236}">
                  <a16:creationId xmlns:a16="http://schemas.microsoft.com/office/drawing/2014/main" id="{073087D0-CFDE-0D43-9B05-D3484BEC2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" y="3329"/>
              <a:ext cx="349" cy="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终止位</a:t>
              </a:r>
            </a:p>
          </p:txBody>
        </p:sp>
        <p:sp>
          <p:nvSpPr>
            <p:cNvPr id="312347" name="Line 27">
              <a:extLst>
                <a:ext uri="{FF2B5EF4-FFF2-40B4-BE49-F238E27FC236}">
                  <a16:creationId xmlns:a16="http://schemas.microsoft.com/office/drawing/2014/main" id="{468AE91B-56CA-4E46-B397-1022237A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48" name="Line 28">
              <a:extLst>
                <a:ext uri="{FF2B5EF4-FFF2-40B4-BE49-F238E27FC236}">
                  <a16:creationId xmlns:a16="http://schemas.microsoft.com/office/drawing/2014/main" id="{9851EA79-4EBA-4445-AB51-7527B2635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49" name="Line 29">
              <a:extLst>
                <a:ext uri="{FF2B5EF4-FFF2-40B4-BE49-F238E27FC236}">
                  <a16:creationId xmlns:a16="http://schemas.microsoft.com/office/drawing/2014/main" id="{543D9C52-D913-8D4B-8D7D-2BBC163B58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94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50" name="Line 30">
              <a:extLst>
                <a:ext uri="{FF2B5EF4-FFF2-40B4-BE49-F238E27FC236}">
                  <a16:creationId xmlns:a16="http://schemas.microsoft.com/office/drawing/2014/main" id="{5FD09B4A-EF86-2149-A400-2E602B15A8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362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51" name="Text Box 31">
              <a:extLst>
                <a:ext uri="{FF2B5EF4-FFF2-40B4-BE49-F238E27FC236}">
                  <a16:creationId xmlns:a16="http://schemas.microsoft.com/office/drawing/2014/main" id="{92FD894D-9EB5-A446-A859-FD8ADAD6F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" y="3660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9.09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ms</a:t>
              </a:r>
            </a:p>
          </p:txBody>
        </p:sp>
        <p:sp>
          <p:nvSpPr>
            <p:cNvPr id="312352" name="Text Box 32">
              <a:extLst>
                <a:ext uri="{FF2B5EF4-FFF2-40B4-BE49-F238E27FC236}">
                  <a16:creationId xmlns:a16="http://schemas.microsoft.com/office/drawing/2014/main" id="{C7E2980D-FCBF-A34A-96E1-728AE1372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659"/>
              <a:ext cx="11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kumimoji="1" lang="en-US" altLang="zh-CN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9.09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ms</a:t>
              </a:r>
            </a:p>
          </p:txBody>
        </p:sp>
      </p:grpSp>
      <p:sp>
        <p:nvSpPr>
          <p:cNvPr id="312353" name="Text Box 33">
            <a:extLst>
              <a:ext uri="{FF2B5EF4-FFF2-40B4-BE49-F238E27FC236}">
                <a16:creationId xmlns:a16="http://schemas.microsoft.com/office/drawing/2014/main" id="{78F73118-565D-E54C-9023-24F8C1E6C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228600"/>
            <a:ext cx="3216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联络方式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2354" name="Text Box 34">
            <a:extLst>
              <a:ext uri="{FF2B5EF4-FFF2-40B4-BE49-F238E27FC236}">
                <a16:creationId xmlns:a16="http://schemas.microsoft.com/office/drawing/2014/main" id="{FF4A8A42-568A-A54A-B557-A2200DB50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8382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立即响应</a:t>
            </a:r>
          </a:p>
        </p:txBody>
      </p:sp>
      <p:sp>
        <p:nvSpPr>
          <p:cNvPr id="312355" name="Text Box 35">
            <a:extLst>
              <a:ext uri="{FF2B5EF4-FFF2-40B4-BE49-F238E27FC236}">
                <a16:creationId xmlns:a16="http://schemas.microsoft.com/office/drawing/2014/main" id="{D99796C0-FA79-1745-8327-7AB28A690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1371601"/>
            <a:ext cx="478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异步工作采用应答信号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12356" name="Group 36">
            <a:extLst>
              <a:ext uri="{FF2B5EF4-FFF2-40B4-BE49-F238E27FC236}">
                <a16:creationId xmlns:a16="http://schemas.microsoft.com/office/drawing/2014/main" id="{6FC6871F-32B2-AF4C-AB24-97360770409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624139"/>
            <a:ext cx="1676400" cy="485775"/>
            <a:chOff x="3312" y="1653"/>
            <a:chExt cx="1056" cy="306"/>
          </a:xfrm>
        </p:grpSpPr>
        <p:sp>
          <p:nvSpPr>
            <p:cNvPr id="312357" name="Line 37">
              <a:extLst>
                <a:ext uri="{FF2B5EF4-FFF2-40B4-BE49-F238E27FC236}">
                  <a16:creationId xmlns:a16="http://schemas.microsoft.com/office/drawing/2014/main" id="{73B632DF-3D75-D24C-B66C-12EF7E467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59"/>
              <a:ext cx="105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58" name="Text Box 38">
              <a:extLst>
                <a:ext uri="{FF2B5EF4-FFF2-40B4-BE49-F238E27FC236}">
                  <a16:creationId xmlns:a16="http://schemas.microsoft.com/office/drawing/2014/main" id="{7F93C1C3-7A5C-9A4E-AE72-213A483D9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53"/>
              <a:ext cx="9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Ready”</a:t>
              </a:r>
            </a:p>
          </p:txBody>
        </p:sp>
      </p:grpSp>
      <p:grpSp>
        <p:nvGrpSpPr>
          <p:cNvPr id="312359" name="Group 39">
            <a:extLst>
              <a:ext uri="{FF2B5EF4-FFF2-40B4-BE49-F238E27FC236}">
                <a16:creationId xmlns:a16="http://schemas.microsoft.com/office/drawing/2014/main" id="{B474BEDF-116C-B24B-9CCC-C111A2F7DF4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409954"/>
            <a:ext cx="2438400" cy="577851"/>
            <a:chOff x="3072" y="2148"/>
            <a:chExt cx="1536" cy="364"/>
          </a:xfrm>
        </p:grpSpPr>
        <p:sp>
          <p:nvSpPr>
            <p:cNvPr id="312360" name="Freeform 40">
              <a:extLst>
                <a:ext uri="{FF2B5EF4-FFF2-40B4-BE49-F238E27FC236}">
                  <a16:creationId xmlns:a16="http://schemas.microsoft.com/office/drawing/2014/main" id="{9AC2B1C3-BA3E-0B43-BA84-7C38B9FA4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2148"/>
              <a:ext cx="1536" cy="331"/>
            </a:xfrm>
            <a:custGeom>
              <a:avLst/>
              <a:gdLst>
                <a:gd name="T0" fmla="*/ 1536 w 1536"/>
                <a:gd name="T1" fmla="*/ 0 h 336"/>
                <a:gd name="T2" fmla="*/ 1536 w 1536"/>
                <a:gd name="T3" fmla="*/ 336 h 336"/>
                <a:gd name="T4" fmla="*/ 0 w 1536"/>
                <a:gd name="T5" fmla="*/ 336 h 336"/>
                <a:gd name="T6" fmla="*/ 0 w 1536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336">
                  <a:moveTo>
                    <a:pt x="1536" y="0"/>
                  </a:moveTo>
                  <a:lnTo>
                    <a:pt x="1536" y="336"/>
                  </a:ln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61" name="Text Box 41">
              <a:extLst>
                <a:ext uri="{FF2B5EF4-FFF2-40B4-BE49-F238E27FC236}">
                  <a16:creationId xmlns:a16="http://schemas.microsoft.com/office/drawing/2014/main" id="{501A5D7A-101C-0642-9F0D-2FC57C1C7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21"/>
              <a:ext cx="9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Strobe”</a:t>
              </a:r>
            </a:p>
          </p:txBody>
        </p:sp>
      </p:grpSp>
      <p:grpSp>
        <p:nvGrpSpPr>
          <p:cNvPr id="312362" name="Group 42">
            <a:extLst>
              <a:ext uri="{FF2B5EF4-FFF2-40B4-BE49-F238E27FC236}">
                <a16:creationId xmlns:a16="http://schemas.microsoft.com/office/drawing/2014/main" id="{B6A1F8D2-44D4-7948-8E7D-D905DF566843}"/>
              </a:ext>
            </a:extLst>
          </p:cNvPr>
          <p:cNvGrpSpPr>
            <a:grpSpLocks/>
          </p:cNvGrpSpPr>
          <p:nvPr/>
        </p:nvGrpSpPr>
        <p:grpSpPr bwMode="auto">
          <a:xfrm>
            <a:off x="3473450" y="2057400"/>
            <a:ext cx="5746750" cy="1352550"/>
            <a:chOff x="1228" y="1296"/>
            <a:chExt cx="3620" cy="852"/>
          </a:xfrm>
        </p:grpSpPr>
        <p:grpSp>
          <p:nvGrpSpPr>
            <p:cNvPr id="312363" name="Group 43">
              <a:extLst>
                <a:ext uri="{FF2B5EF4-FFF2-40B4-BE49-F238E27FC236}">
                  <a16:creationId xmlns:a16="http://schemas.microsoft.com/office/drawing/2014/main" id="{E988964D-CE2A-7C4E-AF1F-603060B23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" y="1296"/>
              <a:ext cx="480" cy="852"/>
              <a:chOff x="1872" y="912"/>
              <a:chExt cx="480" cy="864"/>
            </a:xfrm>
          </p:grpSpPr>
          <p:sp>
            <p:nvSpPr>
              <p:cNvPr id="312364" name="Text Box 44">
                <a:extLst>
                  <a:ext uri="{FF2B5EF4-FFF2-40B4-BE49-F238E27FC236}">
                    <a16:creationId xmlns:a16="http://schemas.microsoft.com/office/drawing/2014/main" id="{5E0C8E09-31B0-194E-BD6B-B9DCE72DD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986"/>
                <a:ext cx="396" cy="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接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口</a:t>
                </a:r>
              </a:p>
            </p:txBody>
          </p:sp>
          <p:sp>
            <p:nvSpPr>
              <p:cNvPr id="312365" name="Rectangle 45">
                <a:extLst>
                  <a:ext uri="{FF2B5EF4-FFF2-40B4-BE49-F238E27FC236}">
                    <a16:creationId xmlns:a16="http://schemas.microsoft.com/office/drawing/2014/main" id="{5EB76B54-14AD-9F49-8BB6-E580AF7A0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2366" name="Group 46">
              <a:extLst>
                <a:ext uri="{FF2B5EF4-FFF2-40B4-BE49-F238E27FC236}">
                  <a16:creationId xmlns:a16="http://schemas.microsoft.com/office/drawing/2014/main" id="{03CC593E-924D-8547-9DA5-029D75044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296"/>
              <a:ext cx="480" cy="852"/>
              <a:chOff x="2688" y="912"/>
              <a:chExt cx="480" cy="864"/>
            </a:xfrm>
          </p:grpSpPr>
          <p:sp>
            <p:nvSpPr>
              <p:cNvPr id="312367" name="Text Box 47">
                <a:extLst>
                  <a:ext uri="{FF2B5EF4-FFF2-40B4-BE49-F238E27FC236}">
                    <a16:creationId xmlns:a16="http://schemas.microsoft.com/office/drawing/2014/main" id="{AFABD28F-3C30-7A4E-BAEF-3DAC43AFD4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986"/>
                <a:ext cx="396" cy="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设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备</a:t>
                </a:r>
              </a:p>
            </p:txBody>
          </p:sp>
          <p:sp>
            <p:nvSpPr>
              <p:cNvPr id="312368" name="Rectangle 48">
                <a:extLst>
                  <a:ext uri="{FF2B5EF4-FFF2-40B4-BE49-F238E27FC236}">
                    <a16:creationId xmlns:a16="http://schemas.microsoft.com/office/drawing/2014/main" id="{CAE2D981-2AA4-EF45-A7B7-04CBD2FA8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2369" name="Group 49">
              <a:extLst>
                <a:ext uri="{FF2B5EF4-FFF2-40B4-BE49-F238E27FC236}">
                  <a16:creationId xmlns:a16="http://schemas.microsoft.com/office/drawing/2014/main" id="{AF74A447-651A-A445-B2B1-1FDDE8667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8" y="1296"/>
              <a:ext cx="515" cy="852"/>
              <a:chOff x="940" y="912"/>
              <a:chExt cx="515" cy="864"/>
            </a:xfrm>
          </p:grpSpPr>
          <p:sp>
            <p:nvSpPr>
              <p:cNvPr id="312370" name="Rectangle 50">
                <a:extLst>
                  <a:ext uri="{FF2B5EF4-FFF2-40B4-BE49-F238E27FC236}">
                    <a16:creationId xmlns:a16="http://schemas.microsoft.com/office/drawing/2014/main" id="{4BBDBB20-99C7-1646-97B1-541D4AF59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2371" name="Text Box 51">
                <a:extLst>
                  <a:ext uri="{FF2B5EF4-FFF2-40B4-BE49-F238E27FC236}">
                    <a16:creationId xmlns:a16="http://schemas.microsoft.com/office/drawing/2014/main" id="{14A81C01-52FD-9B48-BC9C-71AA6B7324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0" y="1200"/>
                <a:ext cx="51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</p:grpSp>
        <p:sp>
          <p:nvSpPr>
            <p:cNvPr id="312372" name="AutoShape 52">
              <a:extLst>
                <a:ext uri="{FF2B5EF4-FFF2-40B4-BE49-F238E27FC236}">
                  <a16:creationId xmlns:a16="http://schemas.microsoft.com/office/drawing/2014/main" id="{CDD59B6F-2A7F-D345-AF20-BD908DA4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391"/>
              <a:ext cx="1056" cy="142"/>
            </a:xfrm>
            <a:prstGeom prst="leftRightArrow">
              <a:avLst>
                <a:gd name="adj1" fmla="val 50000"/>
                <a:gd name="adj2" fmla="val 1487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2373" name="AutoShape 53">
              <a:extLst>
                <a:ext uri="{FF2B5EF4-FFF2-40B4-BE49-F238E27FC236}">
                  <a16:creationId xmlns:a16="http://schemas.microsoft.com/office/drawing/2014/main" id="{0810B642-1259-6145-B775-4EE9A508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27"/>
              <a:ext cx="1056" cy="142"/>
            </a:xfrm>
            <a:prstGeom prst="leftRightArrow">
              <a:avLst>
                <a:gd name="adj1" fmla="val 50000"/>
                <a:gd name="adj2" fmla="val 1487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2374" name="Text Box 54">
            <a:extLst>
              <a:ext uri="{FF2B5EF4-FFF2-40B4-BE49-F238E27FC236}">
                <a16:creationId xmlns:a16="http://schemas.microsoft.com/office/drawing/2014/main" id="{B0463ABA-BB8D-1149-A05C-255921D8C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6248401"/>
            <a:ext cx="463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同步工作采用同步时标</a:t>
            </a:r>
          </a:p>
        </p:txBody>
      </p:sp>
      <p:sp>
        <p:nvSpPr>
          <p:cNvPr id="312375" name="Rectangle 55">
            <a:extLst>
              <a:ext uri="{FF2B5EF4-FFF2-40B4-BE49-F238E27FC236}">
                <a16:creationId xmlns:a16="http://schemas.microsoft.com/office/drawing/2014/main" id="{AE093E22-9F5B-0642-94CE-A991CD3B1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5.1</a:t>
            </a:r>
          </a:p>
        </p:txBody>
      </p:sp>
      <p:sp>
        <p:nvSpPr>
          <p:cNvPr id="312376" name="Text Box 56">
            <a:extLst>
              <a:ext uri="{FF2B5EF4-FFF2-40B4-BE49-F238E27FC236}">
                <a16:creationId xmlns:a16="http://schemas.microsoft.com/office/drawing/2014/main" id="{E739C897-E124-A44E-A109-15CBAEEB6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24066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</a:t>
            </a:r>
          </a:p>
        </p:txBody>
      </p:sp>
      <p:sp>
        <p:nvSpPr>
          <p:cNvPr id="312377" name="Text Box 57">
            <a:extLst>
              <a:ext uri="{FF2B5EF4-FFF2-40B4-BE49-F238E27FC236}">
                <a16:creationId xmlns:a16="http://schemas.microsoft.com/office/drawing/2014/main" id="{44F45B3F-BE0C-7549-B3C2-A546830FB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42672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</a:t>
            </a:r>
          </a:p>
        </p:txBody>
      </p:sp>
      <p:sp>
        <p:nvSpPr>
          <p:cNvPr id="312386" name="AutoShape 6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9DFC17A-2F2A-F144-97E5-F45D8616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2396" name="Group 76">
            <a:extLst>
              <a:ext uri="{FF2B5EF4-FFF2-40B4-BE49-F238E27FC236}">
                <a16:creationId xmlns:a16="http://schemas.microsoft.com/office/drawing/2014/main" id="{A3F173C6-5028-304B-9A58-E6829A41C5F2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4818063"/>
            <a:ext cx="7340600" cy="1484312"/>
            <a:chOff x="1040" y="3035"/>
            <a:chExt cx="4624" cy="935"/>
          </a:xfrm>
        </p:grpSpPr>
        <p:grpSp>
          <p:nvGrpSpPr>
            <p:cNvPr id="312395" name="Group 75">
              <a:extLst>
                <a:ext uri="{FF2B5EF4-FFF2-40B4-BE49-F238E27FC236}">
                  <a16:creationId xmlns:a16="http://schemas.microsoft.com/office/drawing/2014/main" id="{204B7F45-E916-3946-BECC-112682F9D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0" y="3035"/>
              <a:ext cx="3328" cy="935"/>
              <a:chOff x="1040" y="3035"/>
              <a:chExt cx="3328" cy="935"/>
            </a:xfrm>
          </p:grpSpPr>
          <p:sp>
            <p:nvSpPr>
              <p:cNvPr id="312389" name="Text Box 69">
                <a:extLst>
                  <a:ext uri="{FF2B5EF4-FFF2-40B4-BE49-F238E27FC236}">
                    <a16:creationId xmlns:a16="http://schemas.microsoft.com/office/drawing/2014/main" id="{09BADD1D-C58F-794E-A12C-525CA55D7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5" y="3327"/>
                <a:ext cx="349" cy="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起始位</a:t>
                </a:r>
              </a:p>
            </p:txBody>
          </p:sp>
          <p:sp>
            <p:nvSpPr>
              <p:cNvPr id="312390" name="Text Box 70">
                <a:extLst>
                  <a:ext uri="{FF2B5EF4-FFF2-40B4-BE49-F238E27FC236}">
                    <a16:creationId xmlns:a16="http://schemas.microsoft.com/office/drawing/2014/main" id="{DBF568C9-3D2D-5C4F-8FF2-7B691C8C3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323"/>
                <a:ext cx="349" cy="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终止位</a:t>
                </a:r>
              </a:p>
            </p:txBody>
          </p:sp>
          <p:sp>
            <p:nvSpPr>
              <p:cNvPr id="312391" name="Text Box 71">
                <a:extLst>
                  <a:ext uri="{FF2B5EF4-FFF2-40B4-BE49-F238E27FC236}">
                    <a16:creationId xmlns:a16="http://schemas.microsoft.com/office/drawing/2014/main" id="{4D63F572-CE37-6443-9957-ECBAB39AB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0" y="3660"/>
                <a:ext cx="7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9.09 </a:t>
                </a:r>
                <a:r>
                  <a:rPr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ms</a:t>
                </a:r>
              </a:p>
            </p:txBody>
          </p:sp>
          <p:sp>
            <p:nvSpPr>
              <p:cNvPr id="312392" name="Line 72">
                <a:extLst>
                  <a:ext uri="{FF2B5EF4-FFF2-40B4-BE49-F238E27FC236}">
                    <a16:creationId xmlns:a16="http://schemas.microsoft.com/office/drawing/2014/main" id="{940F7A35-2284-CD43-9D22-9AFCAE0F7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275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2393" name="Line 73">
                <a:extLst>
                  <a:ext uri="{FF2B5EF4-FFF2-40B4-BE49-F238E27FC236}">
                    <a16:creationId xmlns:a16="http://schemas.microsoft.com/office/drawing/2014/main" id="{1EA22129-B843-774D-BD2F-D6A8904D8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035"/>
                <a:ext cx="6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2394" name="Text Box 74">
              <a:extLst>
                <a:ext uri="{FF2B5EF4-FFF2-40B4-BE49-F238E27FC236}">
                  <a16:creationId xmlns:a16="http://schemas.microsoft.com/office/drawing/2014/main" id="{AD9EF8E5-3E47-204F-BDA5-C9CC35CEC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659"/>
              <a:ext cx="11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kumimoji="1" lang="en-US" altLang="zh-CN" sz="1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9.09 </a:t>
              </a:r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8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1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54" grpId="0" autoUpdateAnimBg="0"/>
      <p:bldP spid="312355" grpId="0" autoUpdateAnimBg="0"/>
      <p:bldP spid="312374" grpId="0" autoUpdateAnimBg="0"/>
      <p:bldP spid="312376" grpId="0" autoUpdateAnimBg="0"/>
      <p:bldP spid="31237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 Box 2">
            <a:extLst>
              <a:ext uri="{FF2B5EF4-FFF2-40B4-BE49-F238E27FC236}">
                <a16:creationId xmlns:a16="http://schemas.microsoft.com/office/drawing/2014/main" id="{8E9425D9-B0AF-F84F-BDE7-24A586FD9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方式与程序中断方式的比较</a:t>
            </a:r>
          </a:p>
        </p:txBody>
      </p:sp>
      <p:sp>
        <p:nvSpPr>
          <p:cNvPr id="358403" name="Text Box 3">
            <a:extLst>
              <a:ext uri="{FF2B5EF4-FFF2-40B4-BE49-F238E27FC236}">
                <a16:creationId xmlns:a16="http://schemas.microsoft.com/office/drawing/2014/main" id="{0D1FF395-33DB-5F41-AEFD-E7116BA1F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3098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数据传送</a:t>
            </a:r>
          </a:p>
        </p:txBody>
      </p:sp>
      <p:sp>
        <p:nvSpPr>
          <p:cNvPr id="358404" name="Text Box 4">
            <a:extLst>
              <a:ext uri="{FF2B5EF4-FFF2-40B4-BE49-F238E27FC236}">
                <a16:creationId xmlns:a16="http://schemas.microsoft.com/office/drawing/2014/main" id="{89AE363E-6091-1240-8D16-278FFE9A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0673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响应时间</a:t>
            </a:r>
          </a:p>
        </p:txBody>
      </p:sp>
      <p:sp>
        <p:nvSpPr>
          <p:cNvPr id="358405" name="Text Box 5">
            <a:extLst>
              <a:ext uri="{FF2B5EF4-FFF2-40B4-BE49-F238E27FC236}">
                <a16:creationId xmlns:a16="http://schemas.microsoft.com/office/drawing/2014/main" id="{23C84F3C-95A3-F34D-934E-1DA4428B4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0525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处理异常情况</a:t>
            </a:r>
          </a:p>
        </p:txBody>
      </p:sp>
      <p:sp>
        <p:nvSpPr>
          <p:cNvPr id="358406" name="Text Box 6">
            <a:extLst>
              <a:ext uri="{FF2B5EF4-FFF2-40B4-BE49-F238E27FC236}">
                <a16:creationId xmlns:a16="http://schemas.microsoft.com/office/drawing/2014/main" id="{4A70AFDD-F0A5-9A49-B79B-1439F9DE5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02176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中断请求</a:t>
            </a:r>
          </a:p>
        </p:txBody>
      </p:sp>
      <p:sp>
        <p:nvSpPr>
          <p:cNvPr id="358407" name="Text Box 7">
            <a:extLst>
              <a:ext uri="{FF2B5EF4-FFF2-40B4-BE49-F238E27FC236}">
                <a16:creationId xmlns:a16="http://schemas.microsoft.com/office/drawing/2014/main" id="{7EC7F0CB-1D6E-F84A-AE91-C9AA35DD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006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优先级</a:t>
            </a:r>
          </a:p>
        </p:txBody>
      </p:sp>
      <p:grpSp>
        <p:nvGrpSpPr>
          <p:cNvPr id="358408" name="Group 8">
            <a:extLst>
              <a:ext uri="{FF2B5EF4-FFF2-40B4-BE49-F238E27FC236}">
                <a16:creationId xmlns:a16="http://schemas.microsoft.com/office/drawing/2014/main" id="{0A0BB191-80B4-884F-B02D-2B6CAFDE371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547813"/>
            <a:ext cx="4656138" cy="519112"/>
            <a:chOff x="2352" y="720"/>
            <a:chExt cx="2933" cy="327"/>
          </a:xfrm>
        </p:grpSpPr>
        <p:sp>
          <p:nvSpPr>
            <p:cNvPr id="358409" name="Text Box 9">
              <a:extLst>
                <a:ext uri="{FF2B5EF4-FFF2-40B4-BE49-F238E27FC236}">
                  <a16:creationId xmlns:a16="http://schemas.microsoft.com/office/drawing/2014/main" id="{19D7A611-04E3-4047-BB84-929D9518A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中断方式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10" name="Text Box 10">
              <a:extLst>
                <a:ext uri="{FF2B5EF4-FFF2-40B4-BE49-F238E27FC236}">
                  <a16:creationId xmlns:a16="http://schemas.microsoft.com/office/drawing/2014/main" id="{5659F79E-AA4D-B448-8A40-E503D9837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720"/>
              <a:ext cx="11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方式</a:t>
              </a:r>
            </a:p>
          </p:txBody>
        </p:sp>
      </p:grpSp>
      <p:sp>
        <p:nvSpPr>
          <p:cNvPr id="358411" name="Text Box 11">
            <a:extLst>
              <a:ext uri="{FF2B5EF4-FFF2-40B4-BE49-F238E27FC236}">
                <a16:creationId xmlns:a16="http://schemas.microsoft.com/office/drawing/2014/main" id="{BBD741E6-A500-4C48-9D9E-22B245CEA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6" y="2309813"/>
            <a:ext cx="455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                      硬件</a:t>
            </a:r>
          </a:p>
        </p:txBody>
      </p:sp>
      <p:sp>
        <p:nvSpPr>
          <p:cNvPr id="358412" name="Text Box 12">
            <a:extLst>
              <a:ext uri="{FF2B5EF4-FFF2-40B4-BE49-F238E27FC236}">
                <a16:creationId xmlns:a16="http://schemas.microsoft.com/office/drawing/2014/main" id="{6FFA8E1C-4901-0D42-878B-B295AF0B5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106738"/>
            <a:ext cx="500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指令执行结束      存取周期结束</a:t>
            </a:r>
          </a:p>
        </p:txBody>
      </p:sp>
      <p:sp>
        <p:nvSpPr>
          <p:cNvPr id="358413" name="Text Box 13">
            <a:extLst>
              <a:ext uri="{FF2B5EF4-FFF2-40B4-BE49-F238E27FC236}">
                <a16:creationId xmlns:a16="http://schemas.microsoft.com/office/drawing/2014/main" id="{2130F1D0-7C37-7444-9840-4ADCF126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6" y="3905251"/>
            <a:ext cx="508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                          不能</a:t>
            </a:r>
          </a:p>
        </p:txBody>
      </p:sp>
      <p:sp>
        <p:nvSpPr>
          <p:cNvPr id="358414" name="Text Box 14">
            <a:extLst>
              <a:ext uri="{FF2B5EF4-FFF2-40B4-BE49-F238E27FC236}">
                <a16:creationId xmlns:a16="http://schemas.microsoft.com/office/drawing/2014/main" id="{AB4B1EAE-F7A7-B04F-94BB-5293AD38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6" y="5500688"/>
            <a:ext cx="425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                          高</a:t>
            </a:r>
          </a:p>
        </p:txBody>
      </p:sp>
      <p:sp>
        <p:nvSpPr>
          <p:cNvPr id="358415" name="Text Box 15">
            <a:extLst>
              <a:ext uri="{FF2B5EF4-FFF2-40B4-BE49-F238E27FC236}">
                <a16:creationId xmlns:a16="http://schemas.microsoft.com/office/drawing/2014/main" id="{AB98131B-D898-D543-A62B-5A62C3E3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6" y="4702176"/>
            <a:ext cx="478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传送数据              后处理 </a:t>
            </a:r>
          </a:p>
        </p:txBody>
      </p:sp>
      <p:sp>
        <p:nvSpPr>
          <p:cNvPr id="358416" name="Rectangle 16">
            <a:extLst>
              <a:ext uri="{FF2B5EF4-FFF2-40B4-BE49-F238E27FC236}">
                <a16:creationId xmlns:a16="http://schemas.microsoft.com/office/drawing/2014/main" id="{851B79FB-19C5-6B45-9E97-70C5F0756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58417" name="AutoShape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EFA79A7-58E1-B749-9961-4F294513A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41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autoUpdateAnimBg="0"/>
      <p:bldP spid="358404" grpId="0" autoUpdateAnimBg="0"/>
      <p:bldP spid="358405" grpId="0" autoUpdateAnimBg="0"/>
      <p:bldP spid="358406" grpId="0" autoUpdateAnimBg="0"/>
      <p:bldP spid="358407" grpId="0" autoUpdateAnimBg="0"/>
      <p:bldP spid="358411" grpId="0" autoUpdateAnimBg="0"/>
      <p:bldP spid="358412" grpId="0" autoUpdateAnimBg="0"/>
      <p:bldP spid="358413" grpId="0" autoUpdateAnimBg="0"/>
      <p:bldP spid="358414" grpId="0" autoUpdateAnimBg="0"/>
      <p:bldP spid="35841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>
            <a:extLst>
              <a:ext uri="{FF2B5EF4-FFF2-40B4-BE49-F238E27FC236}">
                <a16:creationId xmlns:a16="http://schemas.microsoft.com/office/drawing/2014/main" id="{097886F8-A6B4-1E4B-9094-B977D4DC1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81000"/>
            <a:ext cx="4602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接口的类型</a:t>
            </a:r>
          </a:p>
        </p:txBody>
      </p:sp>
      <p:sp>
        <p:nvSpPr>
          <p:cNvPr id="359427" name="Text Box 3">
            <a:extLst>
              <a:ext uri="{FF2B5EF4-FFF2-40B4-BE49-F238E27FC236}">
                <a16:creationId xmlns:a16="http://schemas.microsoft.com/office/drawing/2014/main" id="{D3969795-DB63-4645-B9CD-133CF8E5C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1133476"/>
            <a:ext cx="161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选择型</a:t>
            </a:r>
          </a:p>
        </p:txBody>
      </p:sp>
      <p:sp>
        <p:nvSpPr>
          <p:cNvPr id="359428" name="Text Box 4">
            <a:extLst>
              <a:ext uri="{FF2B5EF4-FFF2-40B4-BE49-F238E27FC236}">
                <a16:creationId xmlns:a16="http://schemas.microsoft.com/office/drawing/2014/main" id="{1264BCFF-63BC-3743-B1C3-98BE568A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6" y="1133475"/>
            <a:ext cx="5578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物理上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逻辑上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只允许连接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</a:t>
            </a:r>
          </a:p>
        </p:txBody>
      </p:sp>
      <p:grpSp>
        <p:nvGrpSpPr>
          <p:cNvPr id="359468" name="Group 44">
            <a:extLst>
              <a:ext uri="{FF2B5EF4-FFF2-40B4-BE49-F238E27FC236}">
                <a16:creationId xmlns:a16="http://schemas.microsoft.com/office/drawing/2014/main" id="{40CC3E68-A2C0-7A4D-AC6E-72D8A23B786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7315200" cy="4724400"/>
            <a:chOff x="672" y="1152"/>
            <a:chExt cx="4608" cy="2976"/>
          </a:xfrm>
        </p:grpSpPr>
        <p:sp>
          <p:nvSpPr>
            <p:cNvPr id="359430" name="Text Box 6">
              <a:extLst>
                <a:ext uri="{FF2B5EF4-FFF2-40B4-BE49-F238E27FC236}">
                  <a16:creationId xmlns:a16="http://schemas.microsoft.com/office/drawing/2014/main" id="{A989FAE5-EFC7-9748-A638-9B0AA87BB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00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设备地址寄存器</a:t>
              </a:r>
            </a:p>
          </p:txBody>
        </p:sp>
        <p:sp>
          <p:nvSpPr>
            <p:cNvPr id="359431" name="Rectangle 7">
              <a:extLst>
                <a:ext uri="{FF2B5EF4-FFF2-40B4-BE49-F238E27FC236}">
                  <a16:creationId xmlns:a16="http://schemas.microsoft.com/office/drawing/2014/main" id="{05BB4D12-1A51-E744-BCBE-CBAF1DC2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408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32" name="Text Box 8">
              <a:extLst>
                <a:ext uri="{FF2B5EF4-FFF2-40B4-BE49-F238E27FC236}">
                  <a16:creationId xmlns:a16="http://schemas.microsoft.com/office/drawing/2014/main" id="{0B060AD9-A258-C84D-8EB2-DF9A0F2B6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62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控制状态寄存器</a:t>
              </a:r>
            </a:p>
          </p:txBody>
        </p:sp>
        <p:sp>
          <p:nvSpPr>
            <p:cNvPr id="359433" name="Rectangle 9">
              <a:extLst>
                <a:ext uri="{FF2B5EF4-FFF2-40B4-BE49-F238E27FC236}">
                  <a16:creationId xmlns:a16="http://schemas.microsoft.com/office/drawing/2014/main" id="{4F63FC42-0AE2-DE4D-8A04-B38E242A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072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34" name="Text Box 10">
              <a:extLst>
                <a:ext uri="{FF2B5EF4-FFF2-40B4-BE49-F238E27FC236}">
                  <a16:creationId xmlns:a16="http://schemas.microsoft.com/office/drawing/2014/main" id="{AC65212B-2DA8-EB42-89E4-FC2892B62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724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数据缓冲寄存器</a:t>
              </a:r>
            </a:p>
          </p:txBody>
        </p:sp>
        <p:sp>
          <p:nvSpPr>
            <p:cNvPr id="359435" name="Rectangle 11">
              <a:extLst>
                <a:ext uri="{FF2B5EF4-FFF2-40B4-BE49-F238E27FC236}">
                  <a16:creationId xmlns:a16="http://schemas.microsoft.com/office/drawing/2014/main" id="{BFFAB58F-405C-604B-A26F-FAC983CD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737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36" name="Text Box 12">
              <a:extLst>
                <a:ext uri="{FF2B5EF4-FFF2-40B4-BE49-F238E27FC236}">
                  <a16:creationId xmlns:a16="http://schemas.microsoft.com/office/drawing/2014/main" id="{845AB40F-011E-0040-8E25-7947A1083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391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主存地址寄存器</a:t>
              </a:r>
            </a:p>
          </p:txBody>
        </p:sp>
        <p:sp>
          <p:nvSpPr>
            <p:cNvPr id="359437" name="Rectangle 13">
              <a:extLst>
                <a:ext uri="{FF2B5EF4-FFF2-40B4-BE49-F238E27FC236}">
                  <a16:creationId xmlns:a16="http://schemas.microsoft.com/office/drawing/2014/main" id="{494DD841-0A0E-C14D-B1B2-5F4DF5FB9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401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38" name="Text Box 14">
              <a:extLst>
                <a:ext uri="{FF2B5EF4-FFF2-40B4-BE49-F238E27FC236}">
                  <a16:creationId xmlns:a16="http://schemas.microsoft.com/office/drawing/2014/main" id="{8CC263D7-B5CB-7D4C-ADF2-0B4BEDF23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73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时序电路</a:t>
              </a:r>
            </a:p>
          </p:txBody>
        </p:sp>
        <p:sp>
          <p:nvSpPr>
            <p:cNvPr id="359439" name="Rectangle 15">
              <a:extLst>
                <a:ext uri="{FF2B5EF4-FFF2-40B4-BE49-F238E27FC236}">
                  <a16:creationId xmlns:a16="http://schemas.microsoft.com/office/drawing/2014/main" id="{F59508B9-14F4-F34D-A217-2925EF0D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744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40" name="Text Box 16">
              <a:extLst>
                <a:ext uri="{FF2B5EF4-FFF2-40B4-BE49-F238E27FC236}">
                  <a16:creationId xmlns:a16="http://schemas.microsoft.com/office/drawing/2014/main" id="{6C593342-1C65-284A-8C4D-12649CC8F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" y="204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字计数器</a:t>
              </a:r>
            </a:p>
          </p:txBody>
        </p:sp>
        <p:sp>
          <p:nvSpPr>
            <p:cNvPr id="359441" name="Rectangle 17">
              <a:extLst>
                <a:ext uri="{FF2B5EF4-FFF2-40B4-BE49-F238E27FC236}">
                  <a16:creationId xmlns:a16="http://schemas.microsoft.com/office/drawing/2014/main" id="{96C83F0F-E80F-E54D-B7B4-7E7E67722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6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42" name="Text Box 18">
              <a:extLst>
                <a:ext uri="{FF2B5EF4-FFF2-40B4-BE49-F238E27FC236}">
                  <a16:creationId xmlns:a16="http://schemas.microsoft.com/office/drawing/2014/main" id="{18D5FCDD-0B00-064D-87E6-0AFF9549D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1824"/>
              <a:ext cx="8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59443" name="Rectangle 19">
              <a:extLst>
                <a:ext uri="{FF2B5EF4-FFF2-40B4-BE49-F238E27FC236}">
                  <a16:creationId xmlns:a16="http://schemas.microsoft.com/office/drawing/2014/main" id="{2946DA3C-81CA-3D4D-93B6-07F92882C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776"/>
              <a:ext cx="1488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44" name="Rectangle 20">
              <a:extLst>
                <a:ext uri="{FF2B5EF4-FFF2-40B4-BE49-F238E27FC236}">
                  <a16:creationId xmlns:a16="http://schemas.microsoft.com/office/drawing/2014/main" id="{165D6E9A-1439-5B4E-BE6E-F80AB1B15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76"/>
              <a:ext cx="384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45" name="Text Box 21">
              <a:extLst>
                <a:ext uri="{FF2B5EF4-FFF2-40B4-BE49-F238E27FC236}">
                  <a16:creationId xmlns:a16="http://schemas.microsoft.com/office/drawing/2014/main" id="{F6183DC8-50AC-F34B-8B7B-1EA9971A7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2649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359446" name="Rectangle 22">
              <a:extLst>
                <a:ext uri="{FF2B5EF4-FFF2-40B4-BE49-F238E27FC236}">
                  <a16:creationId xmlns:a16="http://schemas.microsoft.com/office/drawing/2014/main" id="{56A4B81B-178E-9D49-ABEF-9B16DE54C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84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47" name="Text Box 23">
              <a:extLst>
                <a:ext uri="{FF2B5EF4-FFF2-40B4-BE49-F238E27FC236}">
                  <a16:creationId xmlns:a16="http://schemas.microsoft.com/office/drawing/2014/main" id="{D3B64F5F-D4AF-DD47-90F7-905D71B8F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263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59448" name="AutoShape 24">
              <a:extLst>
                <a:ext uri="{FF2B5EF4-FFF2-40B4-BE49-F238E27FC236}">
                  <a16:creationId xmlns:a16="http://schemas.microsoft.com/office/drawing/2014/main" id="{EEC1FAF8-637F-044A-B5D8-25C253147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92"/>
              <a:ext cx="4608" cy="192"/>
            </a:xfrm>
            <a:prstGeom prst="leftRightArrow">
              <a:avLst>
                <a:gd name="adj1" fmla="val 50000"/>
                <a:gd name="adj2" fmla="val 74556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49" name="AutoShape 25">
              <a:extLst>
                <a:ext uri="{FF2B5EF4-FFF2-40B4-BE49-F238E27FC236}">
                  <a16:creationId xmlns:a16="http://schemas.microsoft.com/office/drawing/2014/main" id="{5E5922B2-F494-1C46-9AE0-1C82C6DD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50" name="AutoShape 26">
              <a:extLst>
                <a:ext uri="{FF2B5EF4-FFF2-40B4-BE49-F238E27FC236}">
                  <a16:creationId xmlns:a16="http://schemas.microsoft.com/office/drawing/2014/main" id="{7F162786-0D46-6E45-95B8-97A9B760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51" name="AutoShape 27">
              <a:extLst>
                <a:ext uri="{FF2B5EF4-FFF2-40B4-BE49-F238E27FC236}">
                  <a16:creationId xmlns:a16="http://schemas.microsoft.com/office/drawing/2014/main" id="{18BB5154-A774-0046-A915-4B82C1303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52" name="Text Box 28">
              <a:extLst>
                <a:ext uri="{FF2B5EF4-FFF2-40B4-BE49-F238E27FC236}">
                  <a16:creationId xmlns:a16="http://schemas.microsoft.com/office/drawing/2014/main" id="{DED94549-C3E9-D94E-B9B2-FB2C1A996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" y="1947"/>
              <a:ext cx="5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 1</a:t>
              </a:r>
            </a:p>
          </p:txBody>
        </p:sp>
        <p:sp>
          <p:nvSpPr>
            <p:cNvPr id="359453" name="Rectangle 29">
              <a:extLst>
                <a:ext uri="{FF2B5EF4-FFF2-40B4-BE49-F238E27FC236}">
                  <a16:creationId xmlns:a16="http://schemas.microsoft.com/office/drawing/2014/main" id="{671B7BEA-820E-4B48-89D6-F08A2DF70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1949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54" name="Text Box 30">
              <a:extLst>
                <a:ext uri="{FF2B5EF4-FFF2-40B4-BE49-F238E27FC236}">
                  <a16:creationId xmlns:a16="http://schemas.microsoft.com/office/drawing/2014/main" id="{CF6D47BF-26AA-F549-AE81-4BA556798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2452"/>
              <a:ext cx="5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 2</a:t>
              </a:r>
            </a:p>
          </p:txBody>
        </p:sp>
        <p:sp>
          <p:nvSpPr>
            <p:cNvPr id="359455" name="Rectangle 31">
              <a:extLst>
                <a:ext uri="{FF2B5EF4-FFF2-40B4-BE49-F238E27FC236}">
                  <a16:creationId xmlns:a16="http://schemas.microsoft.com/office/drawing/2014/main" id="{5F3DC871-4114-564A-868D-F63F0929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458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56" name="Text Box 32">
              <a:extLst>
                <a:ext uri="{FF2B5EF4-FFF2-40B4-BE49-F238E27FC236}">
                  <a16:creationId xmlns:a16="http://schemas.microsoft.com/office/drawing/2014/main" id="{5B7E91F5-1CBF-6A4C-A698-97099D9B5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3627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 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59457" name="Rectangle 33">
              <a:extLst>
                <a:ext uri="{FF2B5EF4-FFF2-40B4-BE49-F238E27FC236}">
                  <a16:creationId xmlns:a16="http://schemas.microsoft.com/office/drawing/2014/main" id="{E61B3D38-8FE7-064D-964C-D55F2D611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3629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58" name="AutoShape 34">
              <a:extLst>
                <a:ext uri="{FF2B5EF4-FFF2-40B4-BE49-F238E27FC236}">
                  <a16:creationId xmlns:a16="http://schemas.microsoft.com/office/drawing/2014/main" id="{C840A972-5307-1A4C-A323-A8AFB006D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144" cy="2544"/>
            </a:xfrm>
            <a:prstGeom prst="upDownArrow">
              <a:avLst>
                <a:gd name="adj1" fmla="val 50000"/>
                <a:gd name="adj2" fmla="val 1418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59" name="AutoShape 35">
              <a:extLst>
                <a:ext uri="{FF2B5EF4-FFF2-40B4-BE49-F238E27FC236}">
                  <a16:creationId xmlns:a16="http://schemas.microsoft.com/office/drawing/2014/main" id="{C0E023A2-B0AB-2948-B1C1-D4302EC8E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60" name="AutoShape 36">
              <a:extLst>
                <a:ext uri="{FF2B5EF4-FFF2-40B4-BE49-F238E27FC236}">
                  <a16:creationId xmlns:a16="http://schemas.microsoft.com/office/drawing/2014/main" id="{05E4B10D-D7D9-1347-884A-82B3CAC4B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61" name="AutoShape 37">
              <a:extLst>
                <a:ext uri="{FF2B5EF4-FFF2-40B4-BE49-F238E27FC236}">
                  <a16:creationId xmlns:a16="http://schemas.microsoft.com/office/drawing/2014/main" id="{86623D04-0ACD-6142-A161-B67097BF1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64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62" name="AutoShape 38">
              <a:extLst>
                <a:ext uri="{FF2B5EF4-FFF2-40B4-BE49-F238E27FC236}">
                  <a16:creationId xmlns:a16="http://schemas.microsoft.com/office/drawing/2014/main" id="{26AE99AD-C8D7-B94C-9372-6D94210B1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40"/>
              <a:ext cx="528" cy="192"/>
            </a:xfrm>
            <a:prstGeom prst="leftArrow">
              <a:avLst>
                <a:gd name="adj1" fmla="val 50000"/>
                <a:gd name="adj2" fmla="val 6875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463" name="Text Box 39">
              <a:extLst>
                <a:ext uri="{FF2B5EF4-FFF2-40B4-BE49-F238E27FC236}">
                  <a16:creationId xmlns:a16="http://schemas.microsoft.com/office/drawing/2014/main" id="{2C3723A0-7095-BF45-9845-6F5336011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2878"/>
              <a:ext cx="27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选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择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</p:txBody>
        </p:sp>
        <p:sp>
          <p:nvSpPr>
            <p:cNvPr id="359464" name="Text Box 40">
              <a:extLst>
                <a:ext uri="{FF2B5EF4-FFF2-40B4-BE49-F238E27FC236}">
                  <a16:creationId xmlns:a16="http://schemas.microsoft.com/office/drawing/2014/main" id="{A608F53B-DABB-4A40-A014-BFA51EFF5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" y="2992"/>
              <a:ext cx="31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359465" name="Text Box 41">
              <a:extLst>
                <a:ext uri="{FF2B5EF4-FFF2-40B4-BE49-F238E27FC236}">
                  <a16:creationId xmlns:a16="http://schemas.microsoft.com/office/drawing/2014/main" id="{5A658ABF-C10D-404D-BB7C-0B253ADA1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5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系统总线</a:t>
              </a:r>
            </a:p>
          </p:txBody>
        </p:sp>
      </p:grpSp>
      <p:sp>
        <p:nvSpPr>
          <p:cNvPr id="359466" name="Rectangle 42">
            <a:extLst>
              <a:ext uri="{FF2B5EF4-FFF2-40B4-BE49-F238E27FC236}">
                <a16:creationId xmlns:a16="http://schemas.microsoft.com/office/drawing/2014/main" id="{6D875E5F-973F-A948-88A8-5839BFF0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sp>
        <p:nvSpPr>
          <p:cNvPr id="359467" name="AutoShape 4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A87F79D-5FC6-0245-B1E7-233CFB48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9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autoUpdateAnimBg="0"/>
      <p:bldP spid="35942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Text Box 2">
            <a:extLst>
              <a:ext uri="{FF2B5EF4-FFF2-40B4-BE49-F238E27FC236}">
                <a16:creationId xmlns:a16="http://schemas.microsoft.com/office/drawing/2014/main" id="{D6DB380F-424E-1742-8793-941838043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81000"/>
            <a:ext cx="2017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多路型</a:t>
            </a:r>
          </a:p>
        </p:txBody>
      </p:sp>
      <p:sp>
        <p:nvSpPr>
          <p:cNvPr id="360451" name="Text Box 3">
            <a:extLst>
              <a:ext uri="{FF2B5EF4-FFF2-40B4-BE49-F238E27FC236}">
                <a16:creationId xmlns:a16="http://schemas.microsoft.com/office/drawing/2014/main" id="{25764091-A2F8-3148-B09D-E507D4650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79425"/>
            <a:ext cx="662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物理上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逻辑上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允许连接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设备同时工作</a:t>
            </a:r>
          </a:p>
        </p:txBody>
      </p:sp>
      <p:sp>
        <p:nvSpPr>
          <p:cNvPr id="360452" name="Rectangle 4">
            <a:extLst>
              <a:ext uri="{FF2B5EF4-FFF2-40B4-BE49-F238E27FC236}">
                <a16:creationId xmlns:a16="http://schemas.microsoft.com/office/drawing/2014/main" id="{768AF039-6046-634E-A6E5-7B80A4F9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grpSp>
        <p:nvGrpSpPr>
          <p:cNvPr id="360499" name="Group 51">
            <a:extLst>
              <a:ext uri="{FF2B5EF4-FFF2-40B4-BE49-F238E27FC236}">
                <a16:creationId xmlns:a16="http://schemas.microsoft.com/office/drawing/2014/main" id="{A7E5C2C8-5702-D148-884A-0C8EB3F12C7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038600"/>
            <a:ext cx="8382000" cy="2362200"/>
            <a:chOff x="432" y="2544"/>
            <a:chExt cx="5280" cy="1488"/>
          </a:xfrm>
        </p:grpSpPr>
        <p:grpSp>
          <p:nvGrpSpPr>
            <p:cNvPr id="360500" name="Group 52">
              <a:extLst>
                <a:ext uri="{FF2B5EF4-FFF2-40B4-BE49-F238E27FC236}">
                  <a16:creationId xmlns:a16="http://schemas.microsoft.com/office/drawing/2014/main" id="{CF7BDB1B-46A5-BE40-92D8-763291EAD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32"/>
              <a:ext cx="4848" cy="1200"/>
              <a:chOff x="432" y="2832"/>
              <a:chExt cx="4848" cy="1200"/>
            </a:xfrm>
          </p:grpSpPr>
          <p:grpSp>
            <p:nvGrpSpPr>
              <p:cNvPr id="360501" name="Group 53">
                <a:extLst>
                  <a:ext uri="{FF2B5EF4-FFF2-40B4-BE49-F238E27FC236}">
                    <a16:creationId xmlns:a16="http://schemas.microsoft.com/office/drawing/2014/main" id="{35FC8283-E817-354A-BFE5-8CD601064B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3" y="3264"/>
                <a:ext cx="438" cy="384"/>
                <a:chOff x="2783" y="3264"/>
                <a:chExt cx="438" cy="384"/>
              </a:xfrm>
            </p:grpSpPr>
            <p:sp>
              <p:nvSpPr>
                <p:cNvPr id="360502" name="Text Box 54">
                  <a:extLst>
                    <a:ext uri="{FF2B5EF4-FFF2-40B4-BE49-F238E27FC236}">
                      <a16:creationId xmlns:a16="http://schemas.microsoft.com/office/drawing/2014/main" id="{D5BC26A5-DC9C-094B-8100-88DC5ACA4D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3" y="330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设备</a:t>
                  </a:r>
                </a:p>
              </p:txBody>
            </p:sp>
            <p:sp>
              <p:nvSpPr>
                <p:cNvPr id="360503" name="Rectangle 55">
                  <a:extLst>
                    <a:ext uri="{FF2B5EF4-FFF2-40B4-BE49-F238E27FC236}">
                      <a16:creationId xmlns:a16="http://schemas.microsoft.com/office/drawing/2014/main" id="{BEE83B15-C6D6-BB48-B2B9-C70494D44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3264"/>
                  <a:ext cx="432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0504" name="Group 56">
                <a:extLst>
                  <a:ext uri="{FF2B5EF4-FFF2-40B4-BE49-F238E27FC236}">
                    <a16:creationId xmlns:a16="http://schemas.microsoft.com/office/drawing/2014/main" id="{CD90AF83-AE32-564D-B8CD-F7D43576C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" y="3264"/>
                <a:ext cx="438" cy="383"/>
                <a:chOff x="3454" y="3264"/>
                <a:chExt cx="438" cy="383"/>
              </a:xfrm>
            </p:grpSpPr>
            <p:sp>
              <p:nvSpPr>
                <p:cNvPr id="360505" name="Text Box 57">
                  <a:extLst>
                    <a:ext uri="{FF2B5EF4-FFF2-40B4-BE49-F238E27FC236}">
                      <a16:creationId xmlns:a16="http://schemas.microsoft.com/office/drawing/2014/main" id="{285C8BA5-9F40-DE41-B5C5-FE4BCA85C3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4" y="330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设备</a:t>
                  </a:r>
                </a:p>
              </p:txBody>
            </p:sp>
            <p:sp>
              <p:nvSpPr>
                <p:cNvPr id="360506" name="Rectangle 58">
                  <a:extLst>
                    <a:ext uri="{FF2B5EF4-FFF2-40B4-BE49-F238E27FC236}">
                      <a16:creationId xmlns:a16="http://schemas.microsoft.com/office/drawing/2014/main" id="{AEE48103-F443-FB4B-A942-A0C2FA119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3264"/>
                  <a:ext cx="432" cy="38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0507" name="Group 59">
                <a:extLst>
                  <a:ext uri="{FF2B5EF4-FFF2-40B4-BE49-F238E27FC236}">
                    <a16:creationId xmlns:a16="http://schemas.microsoft.com/office/drawing/2014/main" id="{6775049B-9921-6540-9BA2-7D8F9ACBBC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0" y="3264"/>
                <a:ext cx="438" cy="383"/>
                <a:chOff x="4280" y="3264"/>
                <a:chExt cx="438" cy="383"/>
              </a:xfrm>
            </p:grpSpPr>
            <p:sp>
              <p:nvSpPr>
                <p:cNvPr id="360508" name="Text Box 60">
                  <a:extLst>
                    <a:ext uri="{FF2B5EF4-FFF2-40B4-BE49-F238E27FC236}">
                      <a16:creationId xmlns:a16="http://schemas.microsoft.com/office/drawing/2014/main" id="{B544311A-7869-634F-B8E7-CF103FB914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0" y="330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设备</a:t>
                  </a:r>
                </a:p>
              </p:txBody>
            </p:sp>
            <p:sp>
              <p:nvSpPr>
                <p:cNvPr id="360509" name="Rectangle 61">
                  <a:extLst>
                    <a:ext uri="{FF2B5EF4-FFF2-40B4-BE49-F238E27FC236}">
                      <a16:creationId xmlns:a16="http://schemas.microsoft.com/office/drawing/2014/main" id="{7D19630F-C026-904F-9BEB-714D4A34A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2" y="3264"/>
                  <a:ext cx="432" cy="38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0510" name="Group 62">
                <a:extLst>
                  <a:ext uri="{FF2B5EF4-FFF2-40B4-BE49-F238E27FC236}">
                    <a16:creationId xmlns:a16="http://schemas.microsoft.com/office/drawing/2014/main" id="{B9662055-D3A9-BB4C-B495-5B0D66264D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264"/>
                <a:ext cx="624" cy="768"/>
                <a:chOff x="1824" y="3264"/>
                <a:chExt cx="624" cy="768"/>
              </a:xfrm>
            </p:grpSpPr>
            <p:sp>
              <p:nvSpPr>
                <p:cNvPr id="360511" name="Text Box 63">
                  <a:extLst>
                    <a:ext uri="{FF2B5EF4-FFF2-40B4-BE49-F238E27FC236}">
                      <a16:creationId xmlns:a16="http://schemas.microsoft.com/office/drawing/2014/main" id="{E039DCF8-60E9-8047-967D-17101232DF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10" y="3397"/>
                  <a:ext cx="499" cy="4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DMA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接口</a:t>
                  </a:r>
                </a:p>
              </p:txBody>
            </p:sp>
            <p:sp>
              <p:nvSpPr>
                <p:cNvPr id="360512" name="Rectangle 64">
                  <a:extLst>
                    <a:ext uri="{FF2B5EF4-FFF2-40B4-BE49-F238E27FC236}">
                      <a16:creationId xmlns:a16="http://schemas.microsoft.com/office/drawing/2014/main" id="{533E9A53-2A8C-F241-B256-A0CB6F835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264"/>
                  <a:ext cx="624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0513" name="Group 65">
                <a:extLst>
                  <a:ext uri="{FF2B5EF4-FFF2-40B4-BE49-F238E27FC236}">
                    <a16:creationId xmlns:a16="http://schemas.microsoft.com/office/drawing/2014/main" id="{EF321515-DF9D-D34E-9C24-1D49A33578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64"/>
                <a:ext cx="480" cy="768"/>
                <a:chOff x="1056" y="3264"/>
                <a:chExt cx="480" cy="768"/>
              </a:xfrm>
            </p:grpSpPr>
            <p:sp>
              <p:nvSpPr>
                <p:cNvPr id="360514" name="Rectangle 66">
                  <a:extLst>
                    <a:ext uri="{FF2B5EF4-FFF2-40B4-BE49-F238E27FC236}">
                      <a16:creationId xmlns:a16="http://schemas.microsoft.com/office/drawing/2014/main" id="{BFEC6FF7-799B-8B43-B558-518B2A3FDA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264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0515" name="Text Box 67">
                  <a:extLst>
                    <a:ext uri="{FF2B5EF4-FFF2-40B4-BE49-F238E27FC236}">
                      <a16:creationId xmlns:a16="http://schemas.microsoft.com/office/drawing/2014/main" id="{595BF232-47B8-754A-A6FC-DF87CFB1AF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3504"/>
                  <a:ext cx="44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CPU</a:t>
                  </a:r>
                </a:p>
              </p:txBody>
            </p:sp>
          </p:grpSp>
          <p:grpSp>
            <p:nvGrpSpPr>
              <p:cNvPr id="360516" name="Group 68">
                <a:extLst>
                  <a:ext uri="{FF2B5EF4-FFF2-40B4-BE49-F238E27FC236}">
                    <a16:creationId xmlns:a16="http://schemas.microsoft.com/office/drawing/2014/main" id="{83E06559-CEC6-6342-A46F-B0AC39F15F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3264"/>
                <a:ext cx="480" cy="768"/>
                <a:chOff x="384" y="3264"/>
                <a:chExt cx="480" cy="768"/>
              </a:xfrm>
            </p:grpSpPr>
            <p:sp>
              <p:nvSpPr>
                <p:cNvPr id="360517" name="Rectangle 69">
                  <a:extLst>
                    <a:ext uri="{FF2B5EF4-FFF2-40B4-BE49-F238E27FC236}">
                      <a16:creationId xmlns:a16="http://schemas.microsoft.com/office/drawing/2014/main" id="{5AE41412-E006-6D48-8250-C55552028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264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0518" name="Text Box 70">
                  <a:extLst>
                    <a:ext uri="{FF2B5EF4-FFF2-40B4-BE49-F238E27FC236}">
                      <a16:creationId xmlns:a16="http://schemas.microsoft.com/office/drawing/2014/main" id="{0B74AC34-B944-A142-A1C4-17F869B262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" y="3504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主存</a:t>
                  </a:r>
                </a:p>
              </p:txBody>
            </p:sp>
          </p:grpSp>
          <p:sp>
            <p:nvSpPr>
              <p:cNvPr id="360519" name="AutoShape 71">
                <a:extLst>
                  <a:ext uri="{FF2B5EF4-FFF2-40B4-BE49-F238E27FC236}">
                    <a16:creationId xmlns:a16="http://schemas.microsoft.com/office/drawing/2014/main" id="{5C1330F7-2473-274A-A3F9-FE6C80985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832"/>
                <a:ext cx="4848" cy="144"/>
              </a:xfrm>
              <a:prstGeom prst="leftRightArrow">
                <a:avLst>
                  <a:gd name="adj1" fmla="val 58333"/>
                  <a:gd name="adj2" fmla="val 16131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20" name="Text Box 72">
                <a:extLst>
                  <a:ext uri="{FF2B5EF4-FFF2-40B4-BE49-F238E27FC236}">
                    <a16:creationId xmlns:a16="http://schemas.microsoft.com/office/drawing/2014/main" id="{43FF14C5-3853-4E45-8BC5-BA20A0042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" y="329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360521" name="AutoShape 73">
                <a:extLst>
                  <a:ext uri="{FF2B5EF4-FFF2-40B4-BE49-F238E27FC236}">
                    <a16:creationId xmlns:a16="http://schemas.microsoft.com/office/drawing/2014/main" id="{A9469C57-DC60-7148-82E8-CAC5E9C68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22" name="AutoShape 74">
                <a:extLst>
                  <a:ext uri="{FF2B5EF4-FFF2-40B4-BE49-F238E27FC236}">
                    <a16:creationId xmlns:a16="http://schemas.microsoft.com/office/drawing/2014/main" id="{015B0706-292B-D548-A17F-432CA7D2A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23" name="AutoShape 75">
                <a:extLst>
                  <a:ext uri="{FF2B5EF4-FFF2-40B4-BE49-F238E27FC236}">
                    <a16:creationId xmlns:a16="http://schemas.microsoft.com/office/drawing/2014/main" id="{0C31E270-C9C4-2245-A544-DA1EF1DD3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24" name="AutoShape 76">
                <a:extLst>
                  <a:ext uri="{FF2B5EF4-FFF2-40B4-BE49-F238E27FC236}">
                    <a16:creationId xmlns:a16="http://schemas.microsoft.com/office/drawing/2014/main" id="{EF48A587-66FC-FF4F-93EA-8916D2995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25" name="AutoShape 77">
                <a:extLst>
                  <a:ext uri="{FF2B5EF4-FFF2-40B4-BE49-F238E27FC236}">
                    <a16:creationId xmlns:a16="http://schemas.microsoft.com/office/drawing/2014/main" id="{B8C8013C-D793-7740-9026-63B175408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26" name="AutoShape 78">
                <a:extLst>
                  <a:ext uri="{FF2B5EF4-FFF2-40B4-BE49-F238E27FC236}">
                    <a16:creationId xmlns:a16="http://schemas.microsoft.com/office/drawing/2014/main" id="{F4FFCA6A-FB85-DF49-B88B-2E44967BC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27" name="Line 79">
                <a:extLst>
                  <a:ext uri="{FF2B5EF4-FFF2-40B4-BE49-F238E27FC236}">
                    <a16:creationId xmlns:a16="http://schemas.microsoft.com/office/drawing/2014/main" id="{9BA02B93-3BAB-914A-983C-3E5EC609C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69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28" name="Line 80">
                <a:extLst>
                  <a:ext uri="{FF2B5EF4-FFF2-40B4-BE49-F238E27FC236}">
                    <a16:creationId xmlns:a16="http://schemas.microsoft.com/office/drawing/2014/main" id="{B0F6A54B-FAA8-EB4D-B6B7-701704EA8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776" y="350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29" name="Freeform 81">
                <a:extLst>
                  <a:ext uri="{FF2B5EF4-FFF2-40B4-BE49-F238E27FC236}">
                    <a16:creationId xmlns:a16="http://schemas.microsoft.com/office/drawing/2014/main" id="{CB376B14-ED7F-1145-BAFA-247F6AE3E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3648"/>
                <a:ext cx="528" cy="144"/>
              </a:xfrm>
              <a:custGeom>
                <a:avLst/>
                <a:gdLst>
                  <a:gd name="T0" fmla="*/ 0 w 432"/>
                  <a:gd name="T1" fmla="*/ 96 h 96"/>
                  <a:gd name="T2" fmla="*/ 432 w 432"/>
                  <a:gd name="T3" fmla="*/ 96 h 96"/>
                  <a:gd name="T4" fmla="*/ 432 w 432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30" name="Freeform 82">
                <a:extLst>
                  <a:ext uri="{FF2B5EF4-FFF2-40B4-BE49-F238E27FC236}">
                    <a16:creationId xmlns:a16="http://schemas.microsoft.com/office/drawing/2014/main" id="{1B1C0E3F-E13B-0641-AD20-CD75296AC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3648"/>
                <a:ext cx="1200" cy="240"/>
              </a:xfrm>
              <a:custGeom>
                <a:avLst/>
                <a:gdLst>
                  <a:gd name="T0" fmla="*/ 0 w 432"/>
                  <a:gd name="T1" fmla="*/ 96 h 96"/>
                  <a:gd name="T2" fmla="*/ 432 w 432"/>
                  <a:gd name="T3" fmla="*/ 96 h 96"/>
                  <a:gd name="T4" fmla="*/ 432 w 432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0531" name="Freeform 83">
                <a:extLst>
                  <a:ext uri="{FF2B5EF4-FFF2-40B4-BE49-F238E27FC236}">
                    <a16:creationId xmlns:a16="http://schemas.microsoft.com/office/drawing/2014/main" id="{528FFC76-3085-534B-9991-706D24387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3648"/>
                <a:ext cx="2064" cy="336"/>
              </a:xfrm>
              <a:custGeom>
                <a:avLst/>
                <a:gdLst>
                  <a:gd name="T0" fmla="*/ 0 w 432"/>
                  <a:gd name="T1" fmla="*/ 96 h 96"/>
                  <a:gd name="T2" fmla="*/ 432 w 432"/>
                  <a:gd name="T3" fmla="*/ 96 h 96"/>
                  <a:gd name="T4" fmla="*/ 432 w 432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0532" name="Text Box 84">
              <a:extLst>
                <a:ext uri="{FF2B5EF4-FFF2-40B4-BE49-F238E27FC236}">
                  <a16:creationId xmlns:a16="http://schemas.microsoft.com/office/drawing/2014/main" id="{EC73F222-4648-7142-B92E-C3C58206F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独立请求式</a:t>
              </a:r>
            </a:p>
          </p:txBody>
        </p:sp>
      </p:grpSp>
      <p:sp>
        <p:nvSpPr>
          <p:cNvPr id="360533" name="AutoShape 8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269BBFB-D8A3-C545-BAFC-911790F5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60543" name="Group 95">
            <a:extLst>
              <a:ext uri="{FF2B5EF4-FFF2-40B4-BE49-F238E27FC236}">
                <a16:creationId xmlns:a16="http://schemas.microsoft.com/office/drawing/2014/main" id="{9F42B24A-362C-194F-8358-83510292D98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524000"/>
            <a:ext cx="7696200" cy="2425700"/>
            <a:chOff x="432" y="960"/>
            <a:chExt cx="4848" cy="1528"/>
          </a:xfrm>
        </p:grpSpPr>
        <p:grpSp>
          <p:nvGrpSpPr>
            <p:cNvPr id="360542" name="Group 94">
              <a:extLst>
                <a:ext uri="{FF2B5EF4-FFF2-40B4-BE49-F238E27FC236}">
                  <a16:creationId xmlns:a16="http://schemas.microsoft.com/office/drawing/2014/main" id="{EA68A9E3-1F46-8D4E-88C1-099F72690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960"/>
              <a:ext cx="4848" cy="1528"/>
              <a:chOff x="432" y="960"/>
              <a:chExt cx="4848" cy="1528"/>
            </a:xfrm>
          </p:grpSpPr>
          <p:grpSp>
            <p:nvGrpSpPr>
              <p:cNvPr id="360541" name="Group 93">
                <a:extLst>
                  <a:ext uri="{FF2B5EF4-FFF2-40B4-BE49-F238E27FC236}">
                    <a16:creationId xmlns:a16="http://schemas.microsoft.com/office/drawing/2014/main" id="{F9E64433-6FEE-BC40-BA92-400034CB4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960"/>
                <a:ext cx="4848" cy="1528"/>
                <a:chOff x="432" y="960"/>
                <a:chExt cx="4848" cy="1528"/>
              </a:xfrm>
            </p:grpSpPr>
            <p:grpSp>
              <p:nvGrpSpPr>
                <p:cNvPr id="360540" name="Group 92">
                  <a:extLst>
                    <a:ext uri="{FF2B5EF4-FFF2-40B4-BE49-F238E27FC236}">
                      <a16:creationId xmlns:a16="http://schemas.microsoft.com/office/drawing/2014/main" id="{BA27DDE4-1584-DA4B-B97A-97DFA5D760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960"/>
                  <a:ext cx="4848" cy="1488"/>
                  <a:chOff x="432" y="960"/>
                  <a:chExt cx="4848" cy="1488"/>
                </a:xfrm>
              </p:grpSpPr>
              <p:grpSp>
                <p:nvGrpSpPr>
                  <p:cNvPr id="360539" name="Group 91">
                    <a:extLst>
                      <a:ext uri="{FF2B5EF4-FFF2-40B4-BE49-F238E27FC236}">
                        <a16:creationId xmlns:a16="http://schemas.microsoft.com/office/drawing/2014/main" id="{DE24D24A-9153-0C4B-AB02-28737065F0A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2" y="1248"/>
                    <a:ext cx="4848" cy="1200"/>
                    <a:chOff x="432" y="1248"/>
                    <a:chExt cx="4848" cy="1200"/>
                  </a:xfrm>
                </p:grpSpPr>
                <p:grpSp>
                  <p:nvGrpSpPr>
                    <p:cNvPr id="360455" name="Group 7">
                      <a:extLst>
                        <a:ext uri="{FF2B5EF4-FFF2-40B4-BE49-F238E27FC236}">
                          <a16:creationId xmlns:a16="http://schemas.microsoft.com/office/drawing/2014/main" id="{2A1E3810-139E-6B41-84FC-87DA8D01F83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23" y="1680"/>
                      <a:ext cx="438" cy="480"/>
                      <a:chOff x="2783" y="1680"/>
                      <a:chExt cx="438" cy="480"/>
                    </a:xfrm>
                  </p:grpSpPr>
                  <p:sp>
                    <p:nvSpPr>
                      <p:cNvPr id="360456" name="Text Box 8">
                        <a:extLst>
                          <a:ext uri="{FF2B5EF4-FFF2-40B4-BE49-F238E27FC236}">
                            <a16:creationId xmlns:a16="http://schemas.microsoft.com/office/drawing/2014/main" id="{B79B8F5A-29B7-CD4B-B91C-ABBBB59F47B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83" y="1766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设备</a:t>
                        </a:r>
                      </a:p>
                    </p:txBody>
                  </p:sp>
                  <p:sp>
                    <p:nvSpPr>
                      <p:cNvPr id="360457" name="Rectangle 9">
                        <a:extLst>
                          <a:ext uri="{FF2B5EF4-FFF2-40B4-BE49-F238E27FC236}">
                            <a16:creationId xmlns:a16="http://schemas.microsoft.com/office/drawing/2014/main" id="{714631AC-9DA6-B040-B168-F4D44DDB47D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4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360458" name="Group 10">
                      <a:extLst>
                        <a:ext uri="{FF2B5EF4-FFF2-40B4-BE49-F238E27FC236}">
                          <a16:creationId xmlns:a16="http://schemas.microsoft.com/office/drawing/2014/main" id="{74406BCD-9CB6-6945-90F6-E60B3548B0F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80"/>
                      <a:ext cx="438" cy="480"/>
                      <a:chOff x="3454" y="1680"/>
                      <a:chExt cx="438" cy="480"/>
                    </a:xfrm>
                  </p:grpSpPr>
                  <p:sp>
                    <p:nvSpPr>
                      <p:cNvPr id="360459" name="Text Box 11">
                        <a:extLst>
                          <a:ext uri="{FF2B5EF4-FFF2-40B4-BE49-F238E27FC236}">
                            <a16:creationId xmlns:a16="http://schemas.microsoft.com/office/drawing/2014/main" id="{614187F6-8FE7-3C4E-AA55-69BF4E80323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4" y="1766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设备</a:t>
                        </a:r>
                      </a:p>
                    </p:txBody>
                  </p:sp>
                  <p:sp>
                    <p:nvSpPr>
                      <p:cNvPr id="360460" name="Rectangle 12">
                        <a:extLst>
                          <a:ext uri="{FF2B5EF4-FFF2-40B4-BE49-F238E27FC236}">
                            <a16:creationId xmlns:a16="http://schemas.microsoft.com/office/drawing/2014/main" id="{7F59DD1E-3745-C842-9C54-D81C8A09FFF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6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360461" name="Group 13">
                      <a:extLst>
                        <a:ext uri="{FF2B5EF4-FFF2-40B4-BE49-F238E27FC236}">
                          <a16:creationId xmlns:a16="http://schemas.microsoft.com/office/drawing/2014/main" id="{6633BB22-F9F0-0641-B8D8-4BCF9979C46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20" y="1680"/>
                      <a:ext cx="438" cy="480"/>
                      <a:chOff x="4280" y="1680"/>
                      <a:chExt cx="438" cy="480"/>
                    </a:xfrm>
                  </p:grpSpPr>
                  <p:sp>
                    <p:nvSpPr>
                      <p:cNvPr id="360462" name="Text Box 14">
                        <a:extLst>
                          <a:ext uri="{FF2B5EF4-FFF2-40B4-BE49-F238E27FC236}">
                            <a16:creationId xmlns:a16="http://schemas.microsoft.com/office/drawing/2014/main" id="{BC2041C3-D9D5-D640-80F2-47518FC1487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80" y="1766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设备</a:t>
                        </a:r>
                      </a:p>
                    </p:txBody>
                  </p:sp>
                  <p:sp>
                    <p:nvSpPr>
                      <p:cNvPr id="360463" name="Rectangle 15">
                        <a:extLst>
                          <a:ext uri="{FF2B5EF4-FFF2-40B4-BE49-F238E27FC236}">
                            <a16:creationId xmlns:a16="http://schemas.microsoft.com/office/drawing/2014/main" id="{25410499-6F01-2647-85C0-A5F95AEE8C9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82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360464" name="Group 16">
                      <a:extLst>
                        <a:ext uri="{FF2B5EF4-FFF2-40B4-BE49-F238E27FC236}">
                          <a16:creationId xmlns:a16="http://schemas.microsoft.com/office/drawing/2014/main" id="{31CFDF70-66F8-5443-AD3E-F5B4B717D5C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1680"/>
                      <a:ext cx="624" cy="768"/>
                      <a:chOff x="1824" y="1680"/>
                      <a:chExt cx="624" cy="768"/>
                    </a:xfrm>
                  </p:grpSpPr>
                  <p:sp>
                    <p:nvSpPr>
                      <p:cNvPr id="360465" name="Text Box 17">
                        <a:extLst>
                          <a:ext uri="{FF2B5EF4-FFF2-40B4-BE49-F238E27FC236}">
                            <a16:creationId xmlns:a16="http://schemas.microsoft.com/office/drawing/2014/main" id="{B7A3A805-06D6-BE4C-B820-6DD82E8E7B8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10" y="1824"/>
                        <a:ext cx="499" cy="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DMA</a:t>
                        </a:r>
                      </a:p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接口</a:t>
                        </a:r>
                      </a:p>
                    </p:txBody>
                  </p:sp>
                  <p:sp>
                    <p:nvSpPr>
                      <p:cNvPr id="360466" name="Rectangle 18">
                        <a:extLst>
                          <a:ext uri="{FF2B5EF4-FFF2-40B4-BE49-F238E27FC236}">
                            <a16:creationId xmlns:a16="http://schemas.microsoft.com/office/drawing/2014/main" id="{32C9EA59-0E8B-E242-89F4-978FC9F428E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1680"/>
                        <a:ext cx="624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360467" name="Group 19">
                      <a:extLst>
                        <a:ext uri="{FF2B5EF4-FFF2-40B4-BE49-F238E27FC236}">
                          <a16:creationId xmlns:a16="http://schemas.microsoft.com/office/drawing/2014/main" id="{E62653FF-59F3-5249-BEB9-DD1ECF99DCA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680"/>
                      <a:ext cx="480" cy="768"/>
                      <a:chOff x="1056" y="1680"/>
                      <a:chExt cx="480" cy="768"/>
                    </a:xfrm>
                  </p:grpSpPr>
                  <p:sp>
                    <p:nvSpPr>
                      <p:cNvPr id="360468" name="Rectangle 20">
                        <a:extLst>
                          <a:ext uri="{FF2B5EF4-FFF2-40B4-BE49-F238E27FC236}">
                            <a16:creationId xmlns:a16="http://schemas.microsoft.com/office/drawing/2014/main" id="{AAA7D5CA-BD45-7041-B754-688C2AE5DFD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1680"/>
                        <a:ext cx="480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60469" name="Text Box 21">
                        <a:extLst>
                          <a:ext uri="{FF2B5EF4-FFF2-40B4-BE49-F238E27FC236}">
                            <a16:creationId xmlns:a16="http://schemas.microsoft.com/office/drawing/2014/main" id="{994698FC-033A-1049-AA0A-1B6A2C6DE2D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1920"/>
                        <a:ext cx="446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CPU</a:t>
                        </a:r>
                      </a:p>
                    </p:txBody>
                  </p:sp>
                </p:grpSp>
                <p:grpSp>
                  <p:nvGrpSpPr>
                    <p:cNvPr id="360470" name="Group 22">
                      <a:extLst>
                        <a:ext uri="{FF2B5EF4-FFF2-40B4-BE49-F238E27FC236}">
                          <a16:creationId xmlns:a16="http://schemas.microsoft.com/office/drawing/2014/main" id="{811BB89F-D636-F54D-8280-E82B7015268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4" y="1680"/>
                      <a:ext cx="480" cy="768"/>
                      <a:chOff x="384" y="1680"/>
                      <a:chExt cx="480" cy="768"/>
                    </a:xfrm>
                  </p:grpSpPr>
                  <p:sp>
                    <p:nvSpPr>
                      <p:cNvPr id="360471" name="Rectangle 23">
                        <a:extLst>
                          <a:ext uri="{FF2B5EF4-FFF2-40B4-BE49-F238E27FC236}">
                            <a16:creationId xmlns:a16="http://schemas.microsoft.com/office/drawing/2014/main" id="{DE38F28A-ADD4-8D47-B86E-B3A6CA2E96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1680"/>
                        <a:ext cx="480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60472" name="Text Box 24">
                        <a:extLst>
                          <a:ext uri="{FF2B5EF4-FFF2-40B4-BE49-F238E27FC236}">
                            <a16:creationId xmlns:a16="http://schemas.microsoft.com/office/drawing/2014/main" id="{0FB95BB4-31FF-C749-956E-8092457A110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" y="1910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主存</a:t>
                        </a:r>
                      </a:p>
                    </p:txBody>
                  </p:sp>
                </p:grpSp>
                <p:sp>
                  <p:nvSpPr>
                    <p:cNvPr id="360473" name="AutoShape 25">
                      <a:extLst>
                        <a:ext uri="{FF2B5EF4-FFF2-40B4-BE49-F238E27FC236}">
                          <a16:creationId xmlns:a16="http://schemas.microsoft.com/office/drawing/2014/main" id="{B342B437-1ACD-7342-B31F-7F04B3869A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1248"/>
                      <a:ext cx="4848" cy="144"/>
                    </a:xfrm>
                    <a:prstGeom prst="leftRightArrow">
                      <a:avLst>
                        <a:gd name="adj1" fmla="val 58333"/>
                        <a:gd name="adj2" fmla="val 161319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74" name="Text Box 26">
                      <a:extLst>
                        <a:ext uri="{FF2B5EF4-FFF2-40B4-BE49-F238E27FC236}">
                          <a16:creationId xmlns:a16="http://schemas.microsoft.com/office/drawing/2014/main" id="{8C929229-5486-0B43-A850-1C9FAA8819D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96" y="1763"/>
                      <a:ext cx="27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  <p:sp>
                  <p:nvSpPr>
                    <p:cNvPr id="360475" name="AutoShape 27">
                      <a:extLst>
                        <a:ext uri="{FF2B5EF4-FFF2-40B4-BE49-F238E27FC236}">
                          <a16:creationId xmlns:a16="http://schemas.microsoft.com/office/drawing/2014/main" id="{6E5640C7-0B40-F041-A3A8-A3B16655ED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76" name="AutoShape 28">
                      <a:extLst>
                        <a:ext uri="{FF2B5EF4-FFF2-40B4-BE49-F238E27FC236}">
                          <a16:creationId xmlns:a16="http://schemas.microsoft.com/office/drawing/2014/main" id="{EF70E92B-A967-F44F-953D-F604C25217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77" name="AutoShape 29">
                      <a:extLst>
                        <a:ext uri="{FF2B5EF4-FFF2-40B4-BE49-F238E27FC236}">
                          <a16:creationId xmlns:a16="http://schemas.microsoft.com/office/drawing/2014/main" id="{9ACD1F6B-9771-C346-8189-6E206F5BC9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78" name="AutoShape 30">
                      <a:extLst>
                        <a:ext uri="{FF2B5EF4-FFF2-40B4-BE49-F238E27FC236}">
                          <a16:creationId xmlns:a16="http://schemas.microsoft.com/office/drawing/2014/main" id="{A5A7CA5C-62F8-C04E-87E5-AA87B5790B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8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79" name="AutoShape 31">
                      <a:extLst>
                        <a:ext uri="{FF2B5EF4-FFF2-40B4-BE49-F238E27FC236}">
                          <a16:creationId xmlns:a16="http://schemas.microsoft.com/office/drawing/2014/main" id="{5F39CE86-7175-9A4A-ABBA-0F2FE10248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80" name="AutoShape 32">
                      <a:extLst>
                        <a:ext uri="{FF2B5EF4-FFF2-40B4-BE49-F238E27FC236}">
                          <a16:creationId xmlns:a16="http://schemas.microsoft.com/office/drawing/2014/main" id="{40087644-FD60-574C-BA45-DD2966D68F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6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chemeClr val="folHlink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81" name="Line 33">
                      <a:extLst>
                        <a:ext uri="{FF2B5EF4-FFF2-40B4-BE49-F238E27FC236}">
                          <a16:creationId xmlns:a16="http://schemas.microsoft.com/office/drawing/2014/main" id="{ED84803E-10D9-6246-A44D-725EB9F4E1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11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82" name="Line 34">
                      <a:extLst>
                        <a:ext uri="{FF2B5EF4-FFF2-40B4-BE49-F238E27FC236}">
                          <a16:creationId xmlns:a16="http://schemas.microsoft.com/office/drawing/2014/main" id="{0874F2FF-6101-1344-89FF-93715200EE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1776" y="1920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83" name="Freeform 35">
                      <a:extLst>
                        <a:ext uri="{FF2B5EF4-FFF2-40B4-BE49-F238E27FC236}">
                          <a16:creationId xmlns:a16="http://schemas.microsoft.com/office/drawing/2014/main" id="{48E28D88-336F-444F-81FF-1C9D41324D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8" y="2160"/>
                      <a:ext cx="432" cy="144"/>
                    </a:xfrm>
                    <a:custGeom>
                      <a:avLst/>
                      <a:gdLst>
                        <a:gd name="T0" fmla="*/ 0 w 432"/>
                        <a:gd name="T1" fmla="*/ 96 h 96"/>
                        <a:gd name="T2" fmla="*/ 432 w 432"/>
                        <a:gd name="T3" fmla="*/ 96 h 96"/>
                        <a:gd name="T4" fmla="*/ 432 w 432"/>
                        <a:gd name="T5" fmla="*/ 0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32" h="96">
                          <a:moveTo>
                            <a:pt x="0" y="96"/>
                          </a:moveTo>
                          <a:lnTo>
                            <a:pt x="432" y="96"/>
                          </a:lnTo>
                          <a:lnTo>
                            <a:pt x="432" y="0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84" name="Freeform 36">
                      <a:extLst>
                        <a:ext uri="{FF2B5EF4-FFF2-40B4-BE49-F238E27FC236}">
                          <a16:creationId xmlns:a16="http://schemas.microsoft.com/office/drawing/2014/main" id="{470B0804-981D-2846-883E-649E595C46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16" y="2160"/>
                      <a:ext cx="576" cy="144"/>
                    </a:xfrm>
                    <a:custGeom>
                      <a:avLst/>
                      <a:gdLst>
                        <a:gd name="T0" fmla="*/ 0 w 576"/>
                        <a:gd name="T1" fmla="*/ 0 h 144"/>
                        <a:gd name="T2" fmla="*/ 0 w 576"/>
                        <a:gd name="T3" fmla="*/ 144 h 144"/>
                        <a:gd name="T4" fmla="*/ 576 w 576"/>
                        <a:gd name="T5" fmla="*/ 144 h 144"/>
                        <a:gd name="T6" fmla="*/ 576 w 576"/>
                        <a:gd name="T7" fmla="*/ 0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76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576" y="144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85" name="Freeform 37">
                      <a:extLst>
                        <a:ext uri="{FF2B5EF4-FFF2-40B4-BE49-F238E27FC236}">
                          <a16:creationId xmlns:a16="http://schemas.microsoft.com/office/drawing/2014/main" id="{29B8C1D6-36C3-3042-98E8-4412D2D1FC6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88" y="21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0 h 144"/>
                        <a:gd name="T2" fmla="*/ 0 w 240"/>
                        <a:gd name="T3" fmla="*/ 144 h 144"/>
                        <a:gd name="T4" fmla="*/ 240 w 240"/>
                        <a:gd name="T5" fmla="*/ 144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240" y="144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86" name="Line 38">
                      <a:extLst>
                        <a:ext uri="{FF2B5EF4-FFF2-40B4-BE49-F238E27FC236}">
                          <a16:creationId xmlns:a16="http://schemas.microsoft.com/office/drawing/2014/main" id="{3BCC9D6D-7305-B34A-8EC9-13D47E17E8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2304"/>
                      <a:ext cx="336" cy="0"/>
                    </a:xfrm>
                    <a:prstGeom prst="line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prstDash val="dash"/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87" name="Line 39">
                      <a:extLst>
                        <a:ext uri="{FF2B5EF4-FFF2-40B4-BE49-F238E27FC236}">
                          <a16:creationId xmlns:a16="http://schemas.microsoft.com/office/drawing/2014/main" id="{BC5653AF-4B98-964F-98A4-5385B1E08BC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08" y="2160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88" name="Freeform 40">
                      <a:extLst>
                        <a:ext uri="{FF2B5EF4-FFF2-40B4-BE49-F238E27FC236}">
                          <a16:creationId xmlns:a16="http://schemas.microsoft.com/office/drawing/2014/main" id="{25B7C2FC-ADEA-7F4F-8B41-A9BAEA96512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04" y="21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0 h 144"/>
                        <a:gd name="T2" fmla="*/ 0 w 240"/>
                        <a:gd name="T3" fmla="*/ 144 h 144"/>
                        <a:gd name="T4" fmla="*/ 240 w 240"/>
                        <a:gd name="T5" fmla="*/ 144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240" y="144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89" name="Line 41">
                      <a:extLst>
                        <a:ext uri="{FF2B5EF4-FFF2-40B4-BE49-F238E27FC236}">
                          <a16:creationId xmlns:a16="http://schemas.microsoft.com/office/drawing/2014/main" id="{6EF9556B-D2F3-814A-A24E-D01B0F1A6B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88" y="2400"/>
                      <a:ext cx="14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90" name="Line 42">
                      <a:extLst>
                        <a:ext uri="{FF2B5EF4-FFF2-40B4-BE49-F238E27FC236}">
                          <a16:creationId xmlns:a16="http://schemas.microsoft.com/office/drawing/2014/main" id="{85B6DBED-A26E-6844-A377-44F05E94129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400"/>
                      <a:ext cx="336" cy="0"/>
                    </a:xfrm>
                    <a:prstGeom prst="line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prstDash val="dash"/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91" name="Line 43">
                      <a:extLst>
                        <a:ext uri="{FF2B5EF4-FFF2-40B4-BE49-F238E27FC236}">
                          <a16:creationId xmlns:a16="http://schemas.microsoft.com/office/drawing/2014/main" id="{9E11B1D8-A22A-374D-8848-EDC3D98C3D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7" y="2400"/>
                      <a:ext cx="54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92" name="Line 44">
                      <a:extLst>
                        <a:ext uri="{FF2B5EF4-FFF2-40B4-BE49-F238E27FC236}">
                          <a16:creationId xmlns:a16="http://schemas.microsoft.com/office/drawing/2014/main" id="{3CE24903-E889-DC4F-868B-6B72D27717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93" name="Line 45">
                      <a:extLst>
                        <a:ext uri="{FF2B5EF4-FFF2-40B4-BE49-F238E27FC236}">
                          <a16:creationId xmlns:a16="http://schemas.microsoft.com/office/drawing/2014/main" id="{3FD4174D-3C62-F540-8A50-98DD76881D7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94" name="Line 46">
                      <a:extLst>
                        <a:ext uri="{FF2B5EF4-FFF2-40B4-BE49-F238E27FC236}">
                          <a16:creationId xmlns:a16="http://schemas.microsoft.com/office/drawing/2014/main" id="{BAE7C43B-8E04-5646-8C2E-5925F0E3EB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6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95" name="Freeform 47">
                      <a:extLst>
                        <a:ext uri="{FF2B5EF4-FFF2-40B4-BE49-F238E27FC236}">
                          <a16:creationId xmlns:a16="http://schemas.microsoft.com/office/drawing/2014/main" id="{1F1C949F-DB67-7F4B-B9D2-43E498D1B1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20" y="2088"/>
                      <a:ext cx="96" cy="72"/>
                    </a:xfrm>
                    <a:custGeom>
                      <a:avLst/>
                      <a:gdLst>
                        <a:gd name="T0" fmla="*/ 0 w 96"/>
                        <a:gd name="T1" fmla="*/ 72 h 72"/>
                        <a:gd name="T2" fmla="*/ 18 w 96"/>
                        <a:gd name="T3" fmla="*/ 18 h 72"/>
                        <a:gd name="T4" fmla="*/ 48 w 96"/>
                        <a:gd name="T5" fmla="*/ 0 h 72"/>
                        <a:gd name="T6" fmla="*/ 81 w 96"/>
                        <a:gd name="T7" fmla="*/ 12 h 72"/>
                        <a:gd name="T8" fmla="*/ 96 w 96"/>
                        <a:gd name="T9" fmla="*/ 72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96" name="Freeform 48">
                      <a:extLst>
                        <a:ext uri="{FF2B5EF4-FFF2-40B4-BE49-F238E27FC236}">
                          <a16:creationId xmlns:a16="http://schemas.microsoft.com/office/drawing/2014/main" id="{47D73619-9214-EF48-839B-B86DC455A1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92" y="2088"/>
                      <a:ext cx="96" cy="72"/>
                    </a:xfrm>
                    <a:custGeom>
                      <a:avLst/>
                      <a:gdLst>
                        <a:gd name="T0" fmla="*/ 0 w 96"/>
                        <a:gd name="T1" fmla="*/ 72 h 72"/>
                        <a:gd name="T2" fmla="*/ 18 w 96"/>
                        <a:gd name="T3" fmla="*/ 18 h 72"/>
                        <a:gd name="T4" fmla="*/ 48 w 96"/>
                        <a:gd name="T5" fmla="*/ 0 h 72"/>
                        <a:gd name="T6" fmla="*/ 81 w 96"/>
                        <a:gd name="T7" fmla="*/ 12 h 72"/>
                        <a:gd name="T8" fmla="*/ 96 w 96"/>
                        <a:gd name="T9" fmla="*/ 72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60497" name="Freeform 49">
                      <a:extLst>
                        <a:ext uri="{FF2B5EF4-FFF2-40B4-BE49-F238E27FC236}">
                          <a16:creationId xmlns:a16="http://schemas.microsoft.com/office/drawing/2014/main" id="{24D12793-F5D5-2B46-AEF2-01A01D48FD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08" y="2088"/>
                      <a:ext cx="96" cy="72"/>
                    </a:xfrm>
                    <a:custGeom>
                      <a:avLst/>
                      <a:gdLst>
                        <a:gd name="T0" fmla="*/ 0 w 96"/>
                        <a:gd name="T1" fmla="*/ 72 h 72"/>
                        <a:gd name="T2" fmla="*/ 18 w 96"/>
                        <a:gd name="T3" fmla="*/ 18 h 72"/>
                        <a:gd name="T4" fmla="*/ 48 w 96"/>
                        <a:gd name="T5" fmla="*/ 0 h 72"/>
                        <a:gd name="T6" fmla="*/ 81 w 96"/>
                        <a:gd name="T7" fmla="*/ 12 h 72"/>
                        <a:gd name="T8" fmla="*/ 96 w 96"/>
                        <a:gd name="T9" fmla="*/ 72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60498" name="Text Box 50">
                    <a:extLst>
                      <a:ext uri="{FF2B5EF4-FFF2-40B4-BE49-F238E27FC236}">
                        <a16:creationId xmlns:a16="http://schemas.microsoft.com/office/drawing/2014/main" id="{9A512BAB-B633-7640-99F5-6C5DD9C455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960"/>
                    <a:ext cx="76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链式</a:t>
                    </a:r>
                  </a:p>
                </p:txBody>
              </p:sp>
            </p:grpSp>
            <p:sp>
              <p:nvSpPr>
                <p:cNvPr id="360535" name="Text Box 87">
                  <a:extLst>
                    <a:ext uri="{FF2B5EF4-FFF2-40B4-BE49-F238E27FC236}">
                      <a16:creationId xmlns:a16="http://schemas.microsoft.com/office/drawing/2014/main" id="{E3494EA2-2BF9-574E-80D9-392C8CB0DB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6" y="2238"/>
                  <a:ext cx="86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kumimoji="1" lang="en-US" altLang="zh-CN" sz="20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60536" name="Line 88">
                <a:extLst>
                  <a:ext uri="{FF2B5EF4-FFF2-40B4-BE49-F238E27FC236}">
                    <a16:creationId xmlns:a16="http://schemas.microsoft.com/office/drawing/2014/main" id="{C2AEC796-FADC-D541-AC3B-C4AA6E27B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2296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0534" name="Text Box 86">
              <a:extLst>
                <a:ext uri="{FF2B5EF4-FFF2-40B4-BE49-F238E27FC236}">
                  <a16:creationId xmlns:a16="http://schemas.microsoft.com/office/drawing/2014/main" id="{FDFC8F01-D837-1C48-AA78-E4B0FCA39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131"/>
              <a:ext cx="8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en-US" altLang="zh-CN" sz="2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7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>
            <a:extLst>
              <a:ext uri="{FF2B5EF4-FFF2-40B4-BE49-F238E27FC236}">
                <a16:creationId xmlns:a16="http://schemas.microsoft.com/office/drawing/2014/main" id="{58C4471F-C82D-B147-9741-16C957A2F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49250"/>
            <a:ext cx="6550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多路型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接口的工作原理</a:t>
            </a:r>
          </a:p>
        </p:txBody>
      </p:sp>
      <p:grpSp>
        <p:nvGrpSpPr>
          <p:cNvPr id="361475" name="Group 3">
            <a:extLst>
              <a:ext uri="{FF2B5EF4-FFF2-40B4-BE49-F238E27FC236}">
                <a16:creationId xmlns:a16="http://schemas.microsoft.com/office/drawing/2014/main" id="{7D17B68B-7B66-6F4D-978E-608E1CC80C1C}"/>
              </a:ext>
            </a:extLst>
          </p:cNvPr>
          <p:cNvGrpSpPr>
            <a:grpSpLocks/>
          </p:cNvGrpSpPr>
          <p:nvPr/>
        </p:nvGrpSpPr>
        <p:grpSpPr bwMode="auto">
          <a:xfrm>
            <a:off x="3871915" y="5322888"/>
            <a:ext cx="1897063" cy="412750"/>
            <a:chOff x="1479" y="3353"/>
            <a:chExt cx="1195" cy="260"/>
          </a:xfrm>
        </p:grpSpPr>
        <p:sp>
          <p:nvSpPr>
            <p:cNvPr id="361476" name="Freeform 4">
              <a:extLst>
                <a:ext uri="{FF2B5EF4-FFF2-40B4-BE49-F238E27FC236}">
                  <a16:creationId xmlns:a16="http://schemas.microsoft.com/office/drawing/2014/main" id="{2DB14979-A17E-7849-B60D-ECD506BFC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" y="3353"/>
              <a:ext cx="1173" cy="211"/>
            </a:xfrm>
            <a:custGeom>
              <a:avLst/>
              <a:gdLst>
                <a:gd name="T0" fmla="*/ 0 w 1173"/>
                <a:gd name="T1" fmla="*/ 205 h 211"/>
                <a:gd name="T2" fmla="*/ 927 w 1173"/>
                <a:gd name="T3" fmla="*/ 202 h 211"/>
                <a:gd name="T4" fmla="*/ 927 w 1173"/>
                <a:gd name="T5" fmla="*/ 1 h 211"/>
                <a:gd name="T6" fmla="*/ 1173 w 1173"/>
                <a:gd name="T7" fmla="*/ 0 h 211"/>
                <a:gd name="T8" fmla="*/ 1170 w 1173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3" h="211">
                  <a:moveTo>
                    <a:pt x="0" y="205"/>
                  </a:moveTo>
                  <a:lnTo>
                    <a:pt x="927" y="202"/>
                  </a:lnTo>
                  <a:lnTo>
                    <a:pt x="927" y="1"/>
                  </a:lnTo>
                  <a:lnTo>
                    <a:pt x="1173" y="0"/>
                  </a:lnTo>
                  <a:cubicBezTo>
                    <a:pt x="1172" y="65"/>
                    <a:pt x="1170" y="169"/>
                    <a:pt x="1170" y="21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1477" name="Text Box 5">
              <a:extLst>
                <a:ext uri="{FF2B5EF4-FFF2-40B4-BE49-F238E27FC236}">
                  <a16:creationId xmlns:a16="http://schemas.microsoft.com/office/drawing/2014/main" id="{57200DB4-0A38-7C4D-AABE-68945BCBA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" y="3361"/>
              <a:ext cx="3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361478" name="Group 6">
            <a:extLst>
              <a:ext uri="{FF2B5EF4-FFF2-40B4-BE49-F238E27FC236}">
                <a16:creationId xmlns:a16="http://schemas.microsoft.com/office/drawing/2014/main" id="{29FDE054-9783-AE4B-87AE-10268DF699E8}"/>
              </a:ext>
            </a:extLst>
          </p:cNvPr>
          <p:cNvGrpSpPr>
            <a:grpSpLocks/>
          </p:cNvGrpSpPr>
          <p:nvPr/>
        </p:nvGrpSpPr>
        <p:grpSpPr bwMode="auto">
          <a:xfrm>
            <a:off x="5729288" y="5319713"/>
            <a:ext cx="1860549" cy="400050"/>
            <a:chOff x="2649" y="3351"/>
            <a:chExt cx="1172" cy="252"/>
          </a:xfrm>
        </p:grpSpPr>
        <p:sp>
          <p:nvSpPr>
            <p:cNvPr id="361479" name="Freeform 7">
              <a:extLst>
                <a:ext uri="{FF2B5EF4-FFF2-40B4-BE49-F238E27FC236}">
                  <a16:creationId xmlns:a16="http://schemas.microsoft.com/office/drawing/2014/main" id="{130D545F-877A-6641-8991-73460E820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" y="3351"/>
              <a:ext cx="1155" cy="209"/>
            </a:xfrm>
            <a:custGeom>
              <a:avLst/>
              <a:gdLst>
                <a:gd name="T0" fmla="*/ 0 w 1155"/>
                <a:gd name="T1" fmla="*/ 204 h 209"/>
                <a:gd name="T2" fmla="*/ 900 w 1155"/>
                <a:gd name="T3" fmla="*/ 204 h 209"/>
                <a:gd name="T4" fmla="*/ 906 w 1155"/>
                <a:gd name="T5" fmla="*/ 198 h 209"/>
                <a:gd name="T6" fmla="*/ 906 w 1155"/>
                <a:gd name="T7" fmla="*/ 0 h 209"/>
                <a:gd name="T8" fmla="*/ 1155 w 1155"/>
                <a:gd name="T9" fmla="*/ 0 h 209"/>
                <a:gd name="T10" fmla="*/ 1154 w 1155"/>
                <a:gd name="T1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5" h="209">
                  <a:moveTo>
                    <a:pt x="0" y="204"/>
                  </a:moveTo>
                  <a:lnTo>
                    <a:pt x="900" y="204"/>
                  </a:lnTo>
                  <a:lnTo>
                    <a:pt x="906" y="198"/>
                  </a:lnTo>
                  <a:lnTo>
                    <a:pt x="906" y="0"/>
                  </a:lnTo>
                  <a:lnTo>
                    <a:pt x="1155" y="0"/>
                  </a:lnTo>
                  <a:cubicBezTo>
                    <a:pt x="1155" y="0"/>
                    <a:pt x="1154" y="166"/>
                    <a:pt x="1154" y="20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1480" name="Text Box 8">
              <a:extLst>
                <a:ext uri="{FF2B5EF4-FFF2-40B4-BE49-F238E27FC236}">
                  <a16:creationId xmlns:a16="http://schemas.microsoft.com/office/drawing/2014/main" id="{6D974E28-749A-FA45-A6F8-1A58D1FD5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51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361481" name="Group 9">
            <a:extLst>
              <a:ext uri="{FF2B5EF4-FFF2-40B4-BE49-F238E27FC236}">
                <a16:creationId xmlns:a16="http://schemas.microsoft.com/office/drawing/2014/main" id="{34D2534A-5EAA-F146-A0D0-0077C9A9857E}"/>
              </a:ext>
            </a:extLst>
          </p:cNvPr>
          <p:cNvGrpSpPr>
            <a:grpSpLocks/>
          </p:cNvGrpSpPr>
          <p:nvPr/>
        </p:nvGrpSpPr>
        <p:grpSpPr bwMode="auto">
          <a:xfrm>
            <a:off x="7548564" y="5327650"/>
            <a:ext cx="2357437" cy="407988"/>
            <a:chOff x="3795" y="3356"/>
            <a:chExt cx="1485" cy="257"/>
          </a:xfrm>
        </p:grpSpPr>
        <p:sp>
          <p:nvSpPr>
            <p:cNvPr id="361482" name="Freeform 10">
              <a:extLst>
                <a:ext uri="{FF2B5EF4-FFF2-40B4-BE49-F238E27FC236}">
                  <a16:creationId xmlns:a16="http://schemas.microsoft.com/office/drawing/2014/main" id="{654C9BDB-E8A4-594C-AF1A-49D9761CA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3356"/>
              <a:ext cx="1154" cy="204"/>
            </a:xfrm>
            <a:custGeom>
              <a:avLst/>
              <a:gdLst>
                <a:gd name="T0" fmla="*/ 0 w 1154"/>
                <a:gd name="T1" fmla="*/ 199 h 204"/>
                <a:gd name="T2" fmla="*/ 915 w 1154"/>
                <a:gd name="T3" fmla="*/ 198 h 204"/>
                <a:gd name="T4" fmla="*/ 915 w 1154"/>
                <a:gd name="T5" fmla="*/ 1 h 204"/>
                <a:gd name="T6" fmla="*/ 1152 w 1154"/>
                <a:gd name="T7" fmla="*/ 0 h 204"/>
                <a:gd name="T8" fmla="*/ 1154 w 1154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204">
                  <a:moveTo>
                    <a:pt x="0" y="199"/>
                  </a:moveTo>
                  <a:lnTo>
                    <a:pt x="915" y="198"/>
                  </a:lnTo>
                  <a:lnTo>
                    <a:pt x="915" y="1"/>
                  </a:lnTo>
                  <a:lnTo>
                    <a:pt x="1152" y="0"/>
                  </a:lnTo>
                  <a:cubicBezTo>
                    <a:pt x="1151" y="65"/>
                    <a:pt x="1154" y="162"/>
                    <a:pt x="1154" y="20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1483" name="Freeform 11">
              <a:extLst>
                <a:ext uri="{FF2B5EF4-FFF2-40B4-BE49-F238E27FC236}">
                  <a16:creationId xmlns:a16="http://schemas.microsoft.com/office/drawing/2014/main" id="{CBDF7E40-9BB9-D240-A1E8-449F92187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3554"/>
              <a:ext cx="339" cy="1"/>
            </a:xfrm>
            <a:custGeom>
              <a:avLst/>
              <a:gdLst>
                <a:gd name="T0" fmla="*/ 0 w 339"/>
                <a:gd name="T1" fmla="*/ 1 h 1"/>
                <a:gd name="T2" fmla="*/ 339 w 3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9" h="1">
                  <a:moveTo>
                    <a:pt x="0" y="1"/>
                  </a:moveTo>
                  <a:lnTo>
                    <a:pt x="339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1484" name="Text Box 12">
              <a:extLst>
                <a:ext uri="{FF2B5EF4-FFF2-40B4-BE49-F238E27FC236}">
                  <a16:creationId xmlns:a16="http://schemas.microsoft.com/office/drawing/2014/main" id="{52F3B319-6CDF-F94F-AD4D-54E32D34A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3361"/>
              <a:ext cx="3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361485" name="Group 13">
            <a:extLst>
              <a:ext uri="{FF2B5EF4-FFF2-40B4-BE49-F238E27FC236}">
                <a16:creationId xmlns:a16="http://schemas.microsoft.com/office/drawing/2014/main" id="{25620A69-CC45-3247-9C88-2867EFBB840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319714"/>
            <a:ext cx="2408238" cy="708025"/>
            <a:chOff x="0" y="3351"/>
            <a:chExt cx="1517" cy="446"/>
          </a:xfrm>
        </p:grpSpPr>
        <p:grpSp>
          <p:nvGrpSpPr>
            <p:cNvPr id="361486" name="Group 14">
              <a:extLst>
                <a:ext uri="{FF2B5EF4-FFF2-40B4-BE49-F238E27FC236}">
                  <a16:creationId xmlns:a16="http://schemas.microsoft.com/office/drawing/2014/main" id="{0C74FA8A-53BF-B941-A5AA-176E80420A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" y="3351"/>
              <a:ext cx="995" cy="252"/>
              <a:chOff x="522" y="3351"/>
              <a:chExt cx="995" cy="252"/>
            </a:xfrm>
          </p:grpSpPr>
          <p:sp>
            <p:nvSpPr>
              <p:cNvPr id="361487" name="Freeform 15">
                <a:extLst>
                  <a:ext uri="{FF2B5EF4-FFF2-40B4-BE49-F238E27FC236}">
                    <a16:creationId xmlns:a16="http://schemas.microsoft.com/office/drawing/2014/main" id="{38A6F3CF-7D1E-1244-A161-69694A71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" y="3354"/>
                <a:ext cx="964" cy="204"/>
              </a:xfrm>
              <a:custGeom>
                <a:avLst/>
                <a:gdLst>
                  <a:gd name="T0" fmla="*/ 0 w 964"/>
                  <a:gd name="T1" fmla="*/ 201 h 204"/>
                  <a:gd name="T2" fmla="*/ 729 w 964"/>
                  <a:gd name="T3" fmla="*/ 201 h 204"/>
                  <a:gd name="T4" fmla="*/ 732 w 964"/>
                  <a:gd name="T5" fmla="*/ 0 h 204"/>
                  <a:gd name="T6" fmla="*/ 963 w 964"/>
                  <a:gd name="T7" fmla="*/ 0 h 204"/>
                  <a:gd name="T8" fmla="*/ 963 w 964"/>
                  <a:gd name="T9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4" h="204">
                    <a:moveTo>
                      <a:pt x="0" y="201"/>
                    </a:moveTo>
                    <a:lnTo>
                      <a:pt x="729" y="201"/>
                    </a:lnTo>
                    <a:lnTo>
                      <a:pt x="732" y="0"/>
                    </a:lnTo>
                    <a:lnTo>
                      <a:pt x="963" y="0"/>
                    </a:lnTo>
                    <a:cubicBezTo>
                      <a:pt x="962" y="65"/>
                      <a:pt x="964" y="162"/>
                      <a:pt x="963" y="204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1488" name="Text Box 16">
                <a:extLst>
                  <a:ext uri="{FF2B5EF4-FFF2-40B4-BE49-F238E27FC236}">
                    <a16:creationId xmlns:a16="http://schemas.microsoft.com/office/drawing/2014/main" id="{0D06C661-DCFF-F64F-B62D-0BC0DBD7E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351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361489" name="Text Box 17">
              <a:extLst>
                <a:ext uri="{FF2B5EF4-FFF2-40B4-BE49-F238E27FC236}">
                  <a16:creationId xmlns:a16="http://schemas.microsoft.com/office/drawing/2014/main" id="{B8CACAA2-483E-D146-BCF1-08201E4F9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51"/>
              <a:ext cx="60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为磁盘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服务</a:t>
              </a:r>
            </a:p>
          </p:txBody>
        </p:sp>
      </p:grpSp>
      <p:grpSp>
        <p:nvGrpSpPr>
          <p:cNvPr id="361490" name="Group 18">
            <a:extLst>
              <a:ext uri="{FF2B5EF4-FFF2-40B4-BE49-F238E27FC236}">
                <a16:creationId xmlns:a16="http://schemas.microsoft.com/office/drawing/2014/main" id="{D042B36A-8DF8-6A45-92D4-FDE470058839}"/>
              </a:ext>
            </a:extLst>
          </p:cNvPr>
          <p:cNvGrpSpPr>
            <a:grpSpLocks/>
          </p:cNvGrpSpPr>
          <p:nvPr/>
        </p:nvGrpSpPr>
        <p:grpSpPr bwMode="auto">
          <a:xfrm>
            <a:off x="4257676" y="6096000"/>
            <a:ext cx="2422526" cy="400050"/>
            <a:chOff x="1722" y="3840"/>
            <a:chExt cx="1526" cy="252"/>
          </a:xfrm>
        </p:grpSpPr>
        <p:sp>
          <p:nvSpPr>
            <p:cNvPr id="361491" name="Freeform 19">
              <a:extLst>
                <a:ext uri="{FF2B5EF4-FFF2-40B4-BE49-F238E27FC236}">
                  <a16:creationId xmlns:a16="http://schemas.microsoft.com/office/drawing/2014/main" id="{8E0432E5-1F73-B042-A0AC-939D2AA51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3850"/>
              <a:ext cx="1494" cy="194"/>
            </a:xfrm>
            <a:custGeom>
              <a:avLst/>
              <a:gdLst>
                <a:gd name="T0" fmla="*/ 0 w 1494"/>
                <a:gd name="T1" fmla="*/ 194 h 194"/>
                <a:gd name="T2" fmla="*/ 1251 w 1494"/>
                <a:gd name="T3" fmla="*/ 194 h 194"/>
                <a:gd name="T4" fmla="*/ 1254 w 1494"/>
                <a:gd name="T5" fmla="*/ 0 h 194"/>
                <a:gd name="T6" fmla="*/ 1494 w 1494"/>
                <a:gd name="T7" fmla="*/ 0 h 194"/>
                <a:gd name="T8" fmla="*/ 1494 w 1494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194">
                  <a:moveTo>
                    <a:pt x="0" y="194"/>
                  </a:moveTo>
                  <a:lnTo>
                    <a:pt x="1251" y="194"/>
                  </a:lnTo>
                  <a:lnTo>
                    <a:pt x="1254" y="0"/>
                  </a:lnTo>
                  <a:lnTo>
                    <a:pt x="1494" y="0"/>
                  </a:lnTo>
                  <a:cubicBezTo>
                    <a:pt x="1493" y="65"/>
                    <a:pt x="1494" y="154"/>
                    <a:pt x="1494" y="19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1492" name="Text Box 20">
              <a:extLst>
                <a:ext uri="{FF2B5EF4-FFF2-40B4-BE49-F238E27FC236}">
                  <a16:creationId xmlns:a16="http://schemas.microsoft.com/office/drawing/2014/main" id="{D12F133E-524F-4F44-9082-85B1FB393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9" y="384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361493" name="Group 21">
            <a:extLst>
              <a:ext uri="{FF2B5EF4-FFF2-40B4-BE49-F238E27FC236}">
                <a16:creationId xmlns:a16="http://schemas.microsoft.com/office/drawing/2014/main" id="{DBA5F04B-274F-A743-9001-D850FA4C28D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6096000"/>
            <a:ext cx="3352800" cy="400050"/>
            <a:chOff x="3216" y="3840"/>
            <a:chExt cx="2112" cy="252"/>
          </a:xfrm>
        </p:grpSpPr>
        <p:grpSp>
          <p:nvGrpSpPr>
            <p:cNvPr id="361494" name="Group 22">
              <a:extLst>
                <a:ext uri="{FF2B5EF4-FFF2-40B4-BE49-F238E27FC236}">
                  <a16:creationId xmlns:a16="http://schemas.microsoft.com/office/drawing/2014/main" id="{53D4FD98-81C6-454D-AA51-3A95637AD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3840"/>
              <a:ext cx="1997" cy="252"/>
              <a:chOff x="3216" y="3840"/>
              <a:chExt cx="1997" cy="252"/>
            </a:xfrm>
          </p:grpSpPr>
          <p:sp>
            <p:nvSpPr>
              <p:cNvPr id="361495" name="Freeform 23">
                <a:extLst>
                  <a:ext uri="{FF2B5EF4-FFF2-40B4-BE49-F238E27FC236}">
                    <a16:creationId xmlns:a16="http://schemas.microsoft.com/office/drawing/2014/main" id="{E057A521-5CD5-F54E-952B-4A70AA0B4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850"/>
                <a:ext cx="1968" cy="200"/>
              </a:xfrm>
              <a:custGeom>
                <a:avLst/>
                <a:gdLst>
                  <a:gd name="T0" fmla="*/ 0 w 1968"/>
                  <a:gd name="T1" fmla="*/ 197 h 200"/>
                  <a:gd name="T2" fmla="*/ 1728 w 1968"/>
                  <a:gd name="T3" fmla="*/ 197 h 200"/>
                  <a:gd name="T4" fmla="*/ 1728 w 1968"/>
                  <a:gd name="T5" fmla="*/ 0 h 200"/>
                  <a:gd name="T6" fmla="*/ 1968 w 1968"/>
                  <a:gd name="T7" fmla="*/ 0 h 200"/>
                  <a:gd name="T8" fmla="*/ 1968 w 1968"/>
                  <a:gd name="T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8" h="200">
                    <a:moveTo>
                      <a:pt x="0" y="197"/>
                    </a:moveTo>
                    <a:lnTo>
                      <a:pt x="1728" y="197"/>
                    </a:lnTo>
                    <a:lnTo>
                      <a:pt x="1728" y="0"/>
                    </a:lnTo>
                    <a:lnTo>
                      <a:pt x="1968" y="0"/>
                    </a:lnTo>
                    <a:cubicBezTo>
                      <a:pt x="1967" y="65"/>
                      <a:pt x="1968" y="158"/>
                      <a:pt x="1968" y="20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1496" name="Text Box 24">
                <a:extLst>
                  <a:ext uri="{FF2B5EF4-FFF2-40B4-BE49-F238E27FC236}">
                    <a16:creationId xmlns:a16="http://schemas.microsoft.com/office/drawing/2014/main" id="{DB497E09-C8C9-144F-99EA-BA2FC1B30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840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sp>
          <p:nvSpPr>
            <p:cNvPr id="361497" name="Line 25">
              <a:extLst>
                <a:ext uri="{FF2B5EF4-FFF2-40B4-BE49-F238E27FC236}">
                  <a16:creationId xmlns:a16="http://schemas.microsoft.com/office/drawing/2014/main" id="{447B12C8-C737-544A-8388-BA1C27497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40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61498" name="Group 26">
            <a:extLst>
              <a:ext uri="{FF2B5EF4-FFF2-40B4-BE49-F238E27FC236}">
                <a16:creationId xmlns:a16="http://schemas.microsoft.com/office/drawing/2014/main" id="{702CD5F6-0CC4-D344-9CCE-C0C22036023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6080125"/>
            <a:ext cx="2789238" cy="723900"/>
            <a:chOff x="0" y="3830"/>
            <a:chExt cx="1757" cy="456"/>
          </a:xfrm>
        </p:grpSpPr>
        <p:grpSp>
          <p:nvGrpSpPr>
            <p:cNvPr id="361499" name="Group 27">
              <a:extLst>
                <a:ext uri="{FF2B5EF4-FFF2-40B4-BE49-F238E27FC236}">
                  <a16:creationId xmlns:a16="http://schemas.microsoft.com/office/drawing/2014/main" id="{51F300DD-281E-DD46-99CB-BE75CE114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830"/>
              <a:ext cx="1229" cy="252"/>
              <a:chOff x="528" y="3830"/>
              <a:chExt cx="1229" cy="252"/>
            </a:xfrm>
          </p:grpSpPr>
          <p:sp>
            <p:nvSpPr>
              <p:cNvPr id="361500" name="Freeform 28">
                <a:extLst>
                  <a:ext uri="{FF2B5EF4-FFF2-40B4-BE49-F238E27FC236}">
                    <a16:creationId xmlns:a16="http://schemas.microsoft.com/office/drawing/2014/main" id="{C9549080-CAE0-B84B-A46B-6C2727E45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846"/>
                <a:ext cx="1194" cy="201"/>
              </a:xfrm>
              <a:custGeom>
                <a:avLst/>
                <a:gdLst>
                  <a:gd name="T0" fmla="*/ 0 w 1194"/>
                  <a:gd name="T1" fmla="*/ 193 h 201"/>
                  <a:gd name="T2" fmla="*/ 954 w 1194"/>
                  <a:gd name="T3" fmla="*/ 192 h 201"/>
                  <a:gd name="T4" fmla="*/ 954 w 1194"/>
                  <a:gd name="T5" fmla="*/ 0 h 201"/>
                  <a:gd name="T6" fmla="*/ 1194 w 1194"/>
                  <a:gd name="T7" fmla="*/ 0 h 201"/>
                  <a:gd name="T8" fmla="*/ 1194 w 1194"/>
                  <a:gd name="T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4" h="201">
                    <a:moveTo>
                      <a:pt x="0" y="193"/>
                    </a:moveTo>
                    <a:lnTo>
                      <a:pt x="954" y="192"/>
                    </a:lnTo>
                    <a:lnTo>
                      <a:pt x="954" y="0"/>
                    </a:lnTo>
                    <a:lnTo>
                      <a:pt x="1194" y="0"/>
                    </a:lnTo>
                    <a:cubicBezTo>
                      <a:pt x="1193" y="65"/>
                      <a:pt x="1194" y="159"/>
                      <a:pt x="1194" y="201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1501" name="Text Box 29">
                <a:extLst>
                  <a:ext uri="{FF2B5EF4-FFF2-40B4-BE49-F238E27FC236}">
                    <a16:creationId xmlns:a16="http://schemas.microsoft.com/office/drawing/2014/main" id="{B2DA8162-4B64-184A-9D2E-DE2DF90E9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830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361502" name="Text Box 30">
              <a:extLst>
                <a:ext uri="{FF2B5EF4-FFF2-40B4-BE49-F238E27FC236}">
                  <a16:creationId xmlns:a16="http://schemas.microsoft.com/office/drawing/2014/main" id="{38823D35-0602-D54B-A1E7-200E1031B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0"/>
              <a:ext cx="60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为磁带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服务</a:t>
              </a:r>
            </a:p>
          </p:txBody>
        </p:sp>
      </p:grpSp>
      <p:grpSp>
        <p:nvGrpSpPr>
          <p:cNvPr id="361503" name="Group 31">
            <a:extLst>
              <a:ext uri="{FF2B5EF4-FFF2-40B4-BE49-F238E27FC236}">
                <a16:creationId xmlns:a16="http://schemas.microsoft.com/office/drawing/2014/main" id="{69523E38-170B-3E4C-B7EB-1C25A8A8B29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233864"/>
            <a:ext cx="8382000" cy="981075"/>
            <a:chOff x="0" y="2667"/>
            <a:chExt cx="5280" cy="618"/>
          </a:xfrm>
        </p:grpSpPr>
        <p:sp>
          <p:nvSpPr>
            <p:cNvPr id="361504" name="Text Box 32">
              <a:extLst>
                <a:ext uri="{FF2B5EF4-FFF2-40B4-BE49-F238E27FC236}">
                  <a16:creationId xmlns:a16="http://schemas.microsoft.com/office/drawing/2014/main" id="{FCEE83EF-E5C9-2545-A834-8F6276993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43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为打印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机服务</a:t>
              </a:r>
            </a:p>
          </p:txBody>
        </p:sp>
        <p:grpSp>
          <p:nvGrpSpPr>
            <p:cNvPr id="361505" name="Group 33">
              <a:extLst>
                <a:ext uri="{FF2B5EF4-FFF2-40B4-BE49-F238E27FC236}">
                  <a16:creationId xmlns:a16="http://schemas.microsoft.com/office/drawing/2014/main" id="{3489BD1D-7849-AB47-B94A-AE52B81B3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667"/>
              <a:ext cx="4752" cy="466"/>
              <a:chOff x="528" y="2667"/>
              <a:chExt cx="4752" cy="466"/>
            </a:xfrm>
          </p:grpSpPr>
          <p:sp>
            <p:nvSpPr>
              <p:cNvPr id="361506" name="Freeform 34">
                <a:extLst>
                  <a:ext uri="{FF2B5EF4-FFF2-40B4-BE49-F238E27FC236}">
                    <a16:creationId xmlns:a16="http://schemas.microsoft.com/office/drawing/2014/main" id="{0B2A4411-F2B7-8D42-93D2-7E95854F4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891"/>
                <a:ext cx="4752" cy="192"/>
              </a:xfrm>
              <a:custGeom>
                <a:avLst/>
                <a:gdLst>
                  <a:gd name="T0" fmla="*/ 0 w 4752"/>
                  <a:gd name="T1" fmla="*/ 192 h 192"/>
                  <a:gd name="T2" fmla="*/ 432 w 4752"/>
                  <a:gd name="T3" fmla="*/ 192 h 192"/>
                  <a:gd name="T4" fmla="*/ 432 w 4752"/>
                  <a:gd name="T5" fmla="*/ 0 h 192"/>
                  <a:gd name="T6" fmla="*/ 672 w 4752"/>
                  <a:gd name="T7" fmla="*/ 0 h 192"/>
                  <a:gd name="T8" fmla="*/ 672 w 4752"/>
                  <a:gd name="T9" fmla="*/ 192 h 192"/>
                  <a:gd name="T10" fmla="*/ 4752 w 4752"/>
                  <a:gd name="T11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52" h="192">
                    <a:moveTo>
                      <a:pt x="0" y="192"/>
                    </a:moveTo>
                    <a:lnTo>
                      <a:pt x="432" y="192"/>
                    </a:lnTo>
                    <a:lnTo>
                      <a:pt x="432" y="0"/>
                    </a:lnTo>
                    <a:lnTo>
                      <a:pt x="672" y="0"/>
                    </a:lnTo>
                    <a:lnTo>
                      <a:pt x="672" y="192"/>
                    </a:lnTo>
                    <a:lnTo>
                      <a:pt x="4752" y="192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1507" name="Text Box 35">
                <a:extLst>
                  <a:ext uri="{FF2B5EF4-FFF2-40B4-BE49-F238E27FC236}">
                    <a16:creationId xmlns:a16="http://schemas.microsoft.com/office/drawing/2014/main" id="{2044A599-7B81-114A-9FE2-70FA582ED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3" y="2881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61508" name="Line 36">
                <a:extLst>
                  <a:ext uri="{FF2B5EF4-FFF2-40B4-BE49-F238E27FC236}">
                    <a16:creationId xmlns:a16="http://schemas.microsoft.com/office/drawing/2014/main" id="{7BE58823-E8C7-B244-9872-C7B5EC278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1509" name="Line 37">
                <a:extLst>
                  <a:ext uri="{FF2B5EF4-FFF2-40B4-BE49-F238E27FC236}">
                    <a16:creationId xmlns:a16="http://schemas.microsoft.com/office/drawing/2014/main" id="{6CFE2CAD-9031-BB45-A78A-947B22292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1510" name="Line 38">
                <a:extLst>
                  <a:ext uri="{FF2B5EF4-FFF2-40B4-BE49-F238E27FC236}">
                    <a16:creationId xmlns:a16="http://schemas.microsoft.com/office/drawing/2014/main" id="{F7C7F65B-17EA-564C-8843-B938F97D8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0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1511" name="Line 39">
                <a:extLst>
                  <a:ext uri="{FF2B5EF4-FFF2-40B4-BE49-F238E27FC236}">
                    <a16:creationId xmlns:a16="http://schemas.microsoft.com/office/drawing/2014/main" id="{3D11040A-2BBA-C046-9C68-FECC253E7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1512" name="Line 40">
                <a:extLst>
                  <a:ext uri="{FF2B5EF4-FFF2-40B4-BE49-F238E27FC236}">
                    <a16:creationId xmlns:a16="http://schemas.microsoft.com/office/drawing/2014/main" id="{65E4D48D-F9E2-3441-95CE-B80458B70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200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1513" name="Text Box 41">
                <a:extLst>
                  <a:ext uri="{FF2B5EF4-FFF2-40B4-BE49-F238E27FC236}">
                    <a16:creationId xmlns:a16="http://schemas.microsoft.com/office/drawing/2014/main" id="{92FBC8CA-DA52-D945-A2DB-79C092BA03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67"/>
                <a:ext cx="44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itchFamily="2" charset="2"/>
                  </a:rPr>
                  <a:t>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</p:grpSp>
      <p:sp>
        <p:nvSpPr>
          <p:cNvPr id="361514" name="Line 42">
            <a:extLst>
              <a:ext uri="{FF2B5EF4-FFF2-40B4-BE49-F238E27FC236}">
                <a16:creationId xmlns:a16="http://schemas.microsoft.com/office/drawing/2014/main" id="{B8B200C4-4516-6243-9EF4-411E2878A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124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1515" name="Line 43">
            <a:extLst>
              <a:ext uri="{FF2B5EF4-FFF2-40B4-BE49-F238E27FC236}">
                <a16:creationId xmlns:a16="http://schemas.microsoft.com/office/drawing/2014/main" id="{2F9845F7-9E4D-5B47-93DC-303E2CDDB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2098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1516" name="Line 44">
            <a:extLst>
              <a:ext uri="{FF2B5EF4-FFF2-40B4-BE49-F238E27FC236}">
                <a16:creationId xmlns:a16="http://schemas.microsoft.com/office/drawing/2014/main" id="{161DAFCB-E2A3-F646-9521-48811388C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1336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1517" name="Line 45">
            <a:extLst>
              <a:ext uri="{FF2B5EF4-FFF2-40B4-BE49-F238E27FC236}">
                <a16:creationId xmlns:a16="http://schemas.microsoft.com/office/drawing/2014/main" id="{A75690C4-2EA6-5B4A-A586-9C3250C84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2004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1518" name="Line 46">
            <a:extLst>
              <a:ext uri="{FF2B5EF4-FFF2-40B4-BE49-F238E27FC236}">
                <a16:creationId xmlns:a16="http://schemas.microsoft.com/office/drawing/2014/main" id="{0D7DC662-4392-5F42-B09A-6B9A84DF4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124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1519" name="Line 47">
            <a:extLst>
              <a:ext uri="{FF2B5EF4-FFF2-40B4-BE49-F238E27FC236}">
                <a16:creationId xmlns:a16="http://schemas.microsoft.com/office/drawing/2014/main" id="{D1B7198B-3383-3541-A069-B43659950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027488"/>
            <a:ext cx="0" cy="26781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1520" name="Line 48">
            <a:extLst>
              <a:ext uri="{FF2B5EF4-FFF2-40B4-BE49-F238E27FC236}">
                <a16:creationId xmlns:a16="http://schemas.microsoft.com/office/drawing/2014/main" id="{95A04471-1EBF-EA41-AA66-9468D4EA4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533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1521" name="Line 49">
            <a:extLst>
              <a:ext uri="{FF2B5EF4-FFF2-40B4-BE49-F238E27FC236}">
                <a16:creationId xmlns:a16="http://schemas.microsoft.com/office/drawing/2014/main" id="{5ABAB222-F5C1-9147-B624-811365928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418139"/>
            <a:ext cx="0" cy="12588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1522" name="Rectangle 50">
            <a:extLst>
              <a:ext uri="{FF2B5EF4-FFF2-40B4-BE49-F238E27FC236}">
                <a16:creationId xmlns:a16="http://schemas.microsoft.com/office/drawing/2014/main" id="{95DBD6FC-8CDE-2441-A00D-8028BE8E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5.6</a:t>
            </a:r>
          </a:p>
        </p:txBody>
      </p:sp>
      <p:grpSp>
        <p:nvGrpSpPr>
          <p:cNvPr id="361523" name="Group 51">
            <a:extLst>
              <a:ext uri="{FF2B5EF4-FFF2-40B4-BE49-F238E27FC236}">
                <a16:creationId xmlns:a16="http://schemas.microsoft.com/office/drawing/2014/main" id="{6AC532EE-84BD-A74C-8C7B-1ABFE7AAC3EB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3340101"/>
            <a:ext cx="8672513" cy="866775"/>
            <a:chOff x="-23" y="2104"/>
            <a:chExt cx="5463" cy="546"/>
          </a:xfrm>
        </p:grpSpPr>
        <p:grpSp>
          <p:nvGrpSpPr>
            <p:cNvPr id="361524" name="Group 52">
              <a:extLst>
                <a:ext uri="{FF2B5EF4-FFF2-40B4-BE49-F238E27FC236}">
                  <a16:creationId xmlns:a16="http://schemas.microsoft.com/office/drawing/2014/main" id="{2CE40FDC-E6F7-CA4D-B41D-18611E8D0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3" y="2104"/>
              <a:ext cx="5303" cy="538"/>
              <a:chOff x="-23" y="2144"/>
              <a:chExt cx="5303" cy="538"/>
            </a:xfrm>
          </p:grpSpPr>
          <p:grpSp>
            <p:nvGrpSpPr>
              <p:cNvPr id="361525" name="Group 53">
                <a:extLst>
                  <a:ext uri="{FF2B5EF4-FFF2-40B4-BE49-F238E27FC236}">
                    <a16:creationId xmlns:a16="http://schemas.microsoft.com/office/drawing/2014/main" id="{58D394DE-43B2-034E-A0DA-9B873A9DA9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2144"/>
                <a:ext cx="4752" cy="442"/>
                <a:chOff x="528" y="2144"/>
                <a:chExt cx="4752" cy="442"/>
              </a:xfrm>
            </p:grpSpPr>
            <p:sp>
              <p:nvSpPr>
                <p:cNvPr id="361526" name="Line 54">
                  <a:extLst>
                    <a:ext uri="{FF2B5EF4-FFF2-40B4-BE49-F238E27FC236}">
                      <a16:creationId xmlns:a16="http://schemas.microsoft.com/office/drawing/2014/main" id="{4CB1AC28-163C-1B4D-8B1F-5DB9D2B04D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2586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27" name="Line 55">
                  <a:extLst>
                    <a:ext uri="{FF2B5EF4-FFF2-40B4-BE49-F238E27FC236}">
                      <a16:creationId xmlns:a16="http://schemas.microsoft.com/office/drawing/2014/main" id="{CBC79F98-3DD7-A24B-91B3-C52DDE93D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234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28" name="Text Box 56">
                  <a:extLst>
                    <a:ext uri="{FF2B5EF4-FFF2-40B4-BE49-F238E27FC236}">
                      <a16:creationId xmlns:a16="http://schemas.microsoft.com/office/drawing/2014/main" id="{25EF8BAE-DC73-CC42-88C7-97A90605DD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" y="2144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DMA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请求</a:t>
                  </a:r>
                </a:p>
              </p:txBody>
            </p:sp>
          </p:grpSp>
          <p:sp>
            <p:nvSpPr>
              <p:cNvPr id="361529" name="Text Box 57">
                <a:extLst>
                  <a:ext uri="{FF2B5EF4-FFF2-40B4-BE49-F238E27FC236}">
                    <a16:creationId xmlns:a16="http://schemas.microsoft.com/office/drawing/2014/main" id="{906F6DD0-353D-BB48-B510-AAEC50A70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3" y="243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打印机</a:t>
                </a:r>
              </a:p>
            </p:txBody>
          </p:sp>
        </p:grpSp>
        <p:sp>
          <p:nvSpPr>
            <p:cNvPr id="361530" name="Text Box 58">
              <a:extLst>
                <a:ext uri="{FF2B5EF4-FFF2-40B4-BE49-F238E27FC236}">
                  <a16:creationId xmlns:a16="http://schemas.microsoft.com/office/drawing/2014/main" id="{77D0C387-A106-9041-B150-9CFF95AFF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40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</p:grpSp>
      <p:grpSp>
        <p:nvGrpSpPr>
          <p:cNvPr id="361531" name="Group 59">
            <a:extLst>
              <a:ext uri="{FF2B5EF4-FFF2-40B4-BE49-F238E27FC236}">
                <a16:creationId xmlns:a16="http://schemas.microsoft.com/office/drawing/2014/main" id="{3297BB14-7EA1-6844-885D-94368E539F0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346325"/>
            <a:ext cx="8636000" cy="946150"/>
            <a:chOff x="0" y="1478"/>
            <a:chExt cx="5440" cy="596"/>
          </a:xfrm>
        </p:grpSpPr>
        <p:grpSp>
          <p:nvGrpSpPr>
            <p:cNvPr id="361532" name="Group 60">
              <a:extLst>
                <a:ext uri="{FF2B5EF4-FFF2-40B4-BE49-F238E27FC236}">
                  <a16:creationId xmlns:a16="http://schemas.microsoft.com/office/drawing/2014/main" id="{6F118F16-3E2A-1D49-84AB-08F27029F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78"/>
              <a:ext cx="5280" cy="594"/>
              <a:chOff x="0" y="1475"/>
              <a:chExt cx="5280" cy="594"/>
            </a:xfrm>
          </p:grpSpPr>
          <p:grpSp>
            <p:nvGrpSpPr>
              <p:cNvPr id="361533" name="Group 61">
                <a:extLst>
                  <a:ext uri="{FF2B5EF4-FFF2-40B4-BE49-F238E27FC236}">
                    <a16:creationId xmlns:a16="http://schemas.microsoft.com/office/drawing/2014/main" id="{3C5576FC-A554-E644-9724-F763EC7E35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475"/>
                <a:ext cx="4752" cy="490"/>
                <a:chOff x="528" y="1475"/>
                <a:chExt cx="4752" cy="490"/>
              </a:xfrm>
            </p:grpSpPr>
            <p:sp>
              <p:nvSpPr>
                <p:cNvPr id="361534" name="Line 62">
                  <a:extLst>
                    <a:ext uri="{FF2B5EF4-FFF2-40B4-BE49-F238E27FC236}">
                      <a16:creationId xmlns:a16="http://schemas.microsoft.com/office/drawing/2014/main" id="{D1F669F8-28B3-CE4B-ABF2-38F52980E6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965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35" name="Line 63">
                  <a:extLst>
                    <a:ext uri="{FF2B5EF4-FFF2-40B4-BE49-F238E27FC236}">
                      <a16:creationId xmlns:a16="http://schemas.microsoft.com/office/drawing/2014/main" id="{7240791D-D63C-1F4C-B352-AAFC3A91EA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36" name="Line 64">
                  <a:extLst>
                    <a:ext uri="{FF2B5EF4-FFF2-40B4-BE49-F238E27FC236}">
                      <a16:creationId xmlns:a16="http://schemas.microsoft.com/office/drawing/2014/main" id="{F8A5D02E-1EF0-614E-817A-162BC92896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37" name="Line 65">
                  <a:extLst>
                    <a:ext uri="{FF2B5EF4-FFF2-40B4-BE49-F238E27FC236}">
                      <a16:creationId xmlns:a16="http://schemas.microsoft.com/office/drawing/2014/main" id="{CEE54BA3-BD01-384E-972D-328EE0BBA2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4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38" name="Text Box 66">
                  <a:extLst>
                    <a:ext uri="{FF2B5EF4-FFF2-40B4-BE49-F238E27FC236}">
                      <a16:creationId xmlns:a16="http://schemas.microsoft.com/office/drawing/2014/main" id="{39E5C7E6-AFAA-7243-8169-4B5ED38A09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7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DMA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请求</a:t>
                  </a:r>
                </a:p>
              </p:txBody>
            </p:sp>
            <p:sp>
              <p:nvSpPr>
                <p:cNvPr id="361539" name="Text Box 67">
                  <a:extLst>
                    <a:ext uri="{FF2B5EF4-FFF2-40B4-BE49-F238E27FC236}">
                      <a16:creationId xmlns:a16="http://schemas.microsoft.com/office/drawing/2014/main" id="{D4AD25A4-596A-8940-B8F7-8D252DA22B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5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DMA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请求</a:t>
                  </a:r>
                </a:p>
              </p:txBody>
            </p:sp>
            <p:sp>
              <p:nvSpPr>
                <p:cNvPr id="361540" name="Text Box 68">
                  <a:extLst>
                    <a:ext uri="{FF2B5EF4-FFF2-40B4-BE49-F238E27FC236}">
                      <a16:creationId xmlns:a16="http://schemas.microsoft.com/office/drawing/2014/main" id="{9387F1C9-F574-8547-B368-47D2D53CE3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3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DMA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请求</a:t>
                  </a:r>
                </a:p>
              </p:txBody>
            </p:sp>
            <p:sp>
              <p:nvSpPr>
                <p:cNvPr id="361541" name="Line 69">
                  <a:extLst>
                    <a:ext uri="{FF2B5EF4-FFF2-40B4-BE49-F238E27FC236}">
                      <a16:creationId xmlns:a16="http://schemas.microsoft.com/office/drawing/2014/main" id="{25E9FE78-F5F0-3041-8BF5-FECD28D07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869"/>
                  <a:ext cx="1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42" name="Text Box 70">
                  <a:extLst>
                    <a:ext uri="{FF2B5EF4-FFF2-40B4-BE49-F238E27FC236}">
                      <a16:creationId xmlns:a16="http://schemas.microsoft.com/office/drawing/2014/main" id="{54AD966D-58BF-3544-86B3-49B4A94D85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6" y="1663"/>
                  <a:ext cx="52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45 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Symbol" pitchFamily="2" charset="2"/>
                    </a:rPr>
                    <a:t>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</a:t>
                  </a:r>
                  <a:r>
                    <a:rPr kumimoji="1" lang="en-US" altLang="zh-CN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</a:p>
              </p:txBody>
            </p:sp>
          </p:grpSp>
          <p:sp>
            <p:nvSpPr>
              <p:cNvPr id="361543" name="Text Box 71">
                <a:extLst>
                  <a:ext uri="{FF2B5EF4-FFF2-40B4-BE49-F238E27FC236}">
                    <a16:creationId xmlns:a16="http://schemas.microsoft.com/office/drawing/2014/main" id="{B1B4F6BC-5BB1-DC4B-8FED-FEF8CA760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819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磁带</a:t>
                </a:r>
              </a:p>
            </p:txBody>
          </p:sp>
        </p:grpSp>
        <p:sp>
          <p:nvSpPr>
            <p:cNvPr id="361544" name="Text Box 72">
              <a:extLst>
                <a:ext uri="{FF2B5EF4-FFF2-40B4-BE49-F238E27FC236}">
                  <a16:creationId xmlns:a16="http://schemas.microsoft.com/office/drawing/2014/main" id="{1C0416FF-D06D-9D46-985C-3909042FE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82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</p:grpSp>
      <p:grpSp>
        <p:nvGrpSpPr>
          <p:cNvPr id="361545" name="Group 73">
            <a:extLst>
              <a:ext uri="{FF2B5EF4-FFF2-40B4-BE49-F238E27FC236}">
                <a16:creationId xmlns:a16="http://schemas.microsoft.com/office/drawing/2014/main" id="{90CFC4EA-77C6-9543-BFFC-2F915A1E2B0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295401"/>
            <a:ext cx="8636000" cy="1006475"/>
            <a:chOff x="0" y="816"/>
            <a:chExt cx="5440" cy="634"/>
          </a:xfrm>
        </p:grpSpPr>
        <p:grpSp>
          <p:nvGrpSpPr>
            <p:cNvPr id="361546" name="Group 74">
              <a:extLst>
                <a:ext uri="{FF2B5EF4-FFF2-40B4-BE49-F238E27FC236}">
                  <a16:creationId xmlns:a16="http://schemas.microsoft.com/office/drawing/2014/main" id="{A5849A49-2981-CF40-95CF-770EEBCE3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16"/>
              <a:ext cx="5280" cy="584"/>
              <a:chOff x="0" y="816"/>
              <a:chExt cx="5280" cy="584"/>
            </a:xfrm>
          </p:grpSpPr>
          <p:grpSp>
            <p:nvGrpSpPr>
              <p:cNvPr id="361547" name="Group 75">
                <a:extLst>
                  <a:ext uri="{FF2B5EF4-FFF2-40B4-BE49-F238E27FC236}">
                    <a16:creationId xmlns:a16="http://schemas.microsoft.com/office/drawing/2014/main" id="{282A6428-42F2-0545-BCA9-9679D0025C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816"/>
                <a:ext cx="4752" cy="528"/>
                <a:chOff x="528" y="816"/>
                <a:chExt cx="4752" cy="528"/>
              </a:xfrm>
            </p:grpSpPr>
            <p:sp>
              <p:nvSpPr>
                <p:cNvPr id="361548" name="Line 76">
                  <a:extLst>
                    <a:ext uri="{FF2B5EF4-FFF2-40B4-BE49-F238E27FC236}">
                      <a16:creationId xmlns:a16="http://schemas.microsoft.com/office/drawing/2014/main" id="{B90A56A5-42A6-DA4F-9886-AFB8D0C77E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344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49" name="Line 77">
                  <a:extLst>
                    <a:ext uri="{FF2B5EF4-FFF2-40B4-BE49-F238E27FC236}">
                      <a16:creationId xmlns:a16="http://schemas.microsoft.com/office/drawing/2014/main" id="{4F210D65-E4FA-2641-B606-636265769B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50" name="Line 78">
                  <a:extLst>
                    <a:ext uri="{FF2B5EF4-FFF2-40B4-BE49-F238E27FC236}">
                      <a16:creationId xmlns:a16="http://schemas.microsoft.com/office/drawing/2014/main" id="{45AA5423-A432-EE4A-91FC-6FCB630E6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51" name="Line 79">
                  <a:extLst>
                    <a:ext uri="{FF2B5EF4-FFF2-40B4-BE49-F238E27FC236}">
                      <a16:creationId xmlns:a16="http://schemas.microsoft.com/office/drawing/2014/main" id="{F5A79280-FE49-0947-A0D6-4573FC91F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52" name="Line 80">
                  <a:extLst>
                    <a:ext uri="{FF2B5EF4-FFF2-40B4-BE49-F238E27FC236}">
                      <a16:creationId xmlns:a16="http://schemas.microsoft.com/office/drawing/2014/main" id="{62577056-AFF0-CC46-BDF4-6777BBABCB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4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53" name="Text Box 81">
                  <a:extLst>
                    <a:ext uri="{FF2B5EF4-FFF2-40B4-BE49-F238E27FC236}">
                      <a16:creationId xmlns:a16="http://schemas.microsoft.com/office/drawing/2014/main" id="{4A13336E-5365-3046-9E87-91E9073F0E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7" y="82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DMA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请求</a:t>
                  </a:r>
                </a:p>
              </p:txBody>
            </p:sp>
            <p:sp>
              <p:nvSpPr>
                <p:cNvPr id="361554" name="Text Box 82">
                  <a:extLst>
                    <a:ext uri="{FF2B5EF4-FFF2-40B4-BE49-F238E27FC236}">
                      <a16:creationId xmlns:a16="http://schemas.microsoft.com/office/drawing/2014/main" id="{91200DC9-6614-D947-A85F-47445D063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6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DMA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请求</a:t>
                  </a:r>
                </a:p>
              </p:txBody>
            </p:sp>
            <p:sp>
              <p:nvSpPr>
                <p:cNvPr id="361555" name="Text Box 83">
                  <a:extLst>
                    <a:ext uri="{FF2B5EF4-FFF2-40B4-BE49-F238E27FC236}">
                      <a16:creationId xmlns:a16="http://schemas.microsoft.com/office/drawing/2014/main" id="{8C553E88-280A-1D42-AA16-A7CC4E0D4B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1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DMA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请求</a:t>
                  </a:r>
                </a:p>
              </p:txBody>
            </p:sp>
            <p:sp>
              <p:nvSpPr>
                <p:cNvPr id="361556" name="Text Box 84">
                  <a:extLst>
                    <a:ext uri="{FF2B5EF4-FFF2-40B4-BE49-F238E27FC236}">
                      <a16:creationId xmlns:a16="http://schemas.microsoft.com/office/drawing/2014/main" id="{DCBA68AE-A736-9944-9A30-51F5F23399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3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DMA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请求</a:t>
                  </a:r>
                </a:p>
              </p:txBody>
            </p:sp>
            <p:sp>
              <p:nvSpPr>
                <p:cNvPr id="361557" name="Line 85">
                  <a:extLst>
                    <a:ext uri="{FF2B5EF4-FFF2-40B4-BE49-F238E27FC236}">
                      <a16:creationId xmlns:a16="http://schemas.microsoft.com/office/drawing/2014/main" id="{E4EC810F-8ECE-F246-AA6C-4D96FAE63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1558" name="Text Box 86">
                  <a:extLst>
                    <a:ext uri="{FF2B5EF4-FFF2-40B4-BE49-F238E27FC236}">
                      <a16:creationId xmlns:a16="http://schemas.microsoft.com/office/drawing/2014/main" id="{C068E4ED-2928-2B44-964F-EAD56DACC5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042"/>
                  <a:ext cx="52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30 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Symbol" pitchFamily="2" charset="2"/>
                    </a:rPr>
                    <a:t>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</a:t>
                  </a:r>
                  <a:r>
                    <a:rPr kumimoji="1" lang="en-US" altLang="zh-CN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</a:p>
              </p:txBody>
            </p:sp>
          </p:grpSp>
          <p:sp>
            <p:nvSpPr>
              <p:cNvPr id="361559" name="Text Box 87">
                <a:extLst>
                  <a:ext uri="{FF2B5EF4-FFF2-40B4-BE49-F238E27FC236}">
                    <a16:creationId xmlns:a16="http://schemas.microsoft.com/office/drawing/2014/main" id="{5BE1F2BD-7F0E-8241-9E73-784D58405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5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磁盘</a:t>
                </a:r>
              </a:p>
            </p:txBody>
          </p:sp>
        </p:grpSp>
        <p:sp>
          <p:nvSpPr>
            <p:cNvPr id="361560" name="Text Box 88">
              <a:extLst>
                <a:ext uri="{FF2B5EF4-FFF2-40B4-BE49-F238E27FC236}">
                  <a16:creationId xmlns:a16="http://schemas.microsoft.com/office/drawing/2014/main" id="{C4A554AD-B01C-6D45-8776-3D9B43A2A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20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361562" name="AutoShape 9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5B96B6D-6C6D-0A42-BA06-4EA8E215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47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3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3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">
            <a:extLst>
              <a:ext uri="{FF2B5EF4-FFF2-40B4-BE49-F238E27FC236}">
                <a16:creationId xmlns:a16="http://schemas.microsoft.com/office/drawing/2014/main" id="{6A3357B0-63AD-224E-8AD3-EDA29CC1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349250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设备与主机的连接方式</a:t>
            </a:r>
          </a:p>
        </p:txBody>
      </p:sp>
      <p:sp>
        <p:nvSpPr>
          <p:cNvPr id="313347" name="Text Box 3">
            <a:extLst>
              <a:ext uri="{FF2B5EF4-FFF2-40B4-BE49-F238E27FC236}">
                <a16:creationId xmlns:a16="http://schemas.microsoft.com/office/drawing/2014/main" id="{644FCA53-577C-294D-A8B6-8C178FEF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9065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辐射式连接</a:t>
            </a:r>
          </a:p>
        </p:txBody>
      </p:sp>
      <p:sp>
        <p:nvSpPr>
          <p:cNvPr id="313348" name="Text Box 4">
            <a:extLst>
              <a:ext uri="{FF2B5EF4-FFF2-40B4-BE49-F238E27FC236}">
                <a16:creationId xmlns:a16="http://schemas.microsoft.com/office/drawing/2014/main" id="{C192B2DA-CC51-5443-B0DA-31C66791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062539"/>
            <a:ext cx="358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总线连接</a:t>
            </a:r>
          </a:p>
        </p:txBody>
      </p:sp>
      <p:grpSp>
        <p:nvGrpSpPr>
          <p:cNvPr id="313349" name="Group 5">
            <a:extLst>
              <a:ext uri="{FF2B5EF4-FFF2-40B4-BE49-F238E27FC236}">
                <a16:creationId xmlns:a16="http://schemas.microsoft.com/office/drawing/2014/main" id="{73700321-AD71-EC49-8E81-18A58747A6A8}"/>
              </a:ext>
            </a:extLst>
          </p:cNvPr>
          <p:cNvGrpSpPr>
            <a:grpSpLocks/>
          </p:cNvGrpSpPr>
          <p:nvPr/>
        </p:nvGrpSpPr>
        <p:grpSpPr bwMode="auto">
          <a:xfrm>
            <a:off x="2971801" y="2286000"/>
            <a:ext cx="3502025" cy="2362200"/>
            <a:chOff x="912" y="1440"/>
            <a:chExt cx="2206" cy="1488"/>
          </a:xfrm>
        </p:grpSpPr>
        <p:sp>
          <p:nvSpPr>
            <p:cNvPr id="313350" name="Text Box 6">
              <a:extLst>
                <a:ext uri="{FF2B5EF4-FFF2-40B4-BE49-F238E27FC236}">
                  <a16:creationId xmlns:a16="http://schemas.microsoft.com/office/drawing/2014/main" id="{8E658956-CE2A-B04B-9C08-EF759020A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1440"/>
              <a:ext cx="911" cy="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外设 Ⅰ</a:t>
              </a:r>
            </a:p>
          </p:txBody>
        </p:sp>
        <p:sp>
          <p:nvSpPr>
            <p:cNvPr id="313351" name="Text Box 7">
              <a:extLst>
                <a:ext uri="{FF2B5EF4-FFF2-40B4-BE49-F238E27FC236}">
                  <a16:creationId xmlns:a16="http://schemas.microsoft.com/office/drawing/2014/main" id="{C148B5FF-5E4F-6844-B5DB-A29EFDA63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1984"/>
              <a:ext cx="911" cy="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外设 Ⅱ</a:t>
              </a:r>
            </a:p>
          </p:txBody>
        </p:sp>
        <p:sp>
          <p:nvSpPr>
            <p:cNvPr id="313352" name="Text Box 8">
              <a:extLst>
                <a:ext uri="{FF2B5EF4-FFF2-40B4-BE49-F238E27FC236}">
                  <a16:creationId xmlns:a16="http://schemas.microsoft.com/office/drawing/2014/main" id="{EC38406B-4202-C340-830A-C1AE6AC05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2544"/>
              <a:ext cx="911" cy="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外设 Ⅲ</a:t>
              </a:r>
            </a:p>
          </p:txBody>
        </p:sp>
        <p:sp>
          <p:nvSpPr>
            <p:cNvPr id="313353" name="AutoShape 9">
              <a:extLst>
                <a:ext uri="{FF2B5EF4-FFF2-40B4-BE49-F238E27FC236}">
                  <a16:creationId xmlns:a16="http://schemas.microsoft.com/office/drawing/2014/main" id="{E293044D-F18F-8E47-AC59-DF7562E9B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64"/>
              <a:ext cx="768" cy="192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3354" name="AutoShape 10">
              <a:extLst>
                <a:ext uri="{FF2B5EF4-FFF2-40B4-BE49-F238E27FC236}">
                  <a16:creationId xmlns:a16="http://schemas.microsoft.com/office/drawing/2014/main" id="{51B1C66B-4F70-1548-AB62-550EBCE57B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>
              <a:off x="1388" y="2450"/>
              <a:ext cx="864" cy="201"/>
            </a:xfrm>
            <a:prstGeom prst="leftRightArrow">
              <a:avLst>
                <a:gd name="adj1" fmla="val 50000"/>
                <a:gd name="adj2" fmla="val 8597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3355" name="Text Box 11">
              <a:extLst>
                <a:ext uri="{FF2B5EF4-FFF2-40B4-BE49-F238E27FC236}">
                  <a16:creationId xmlns:a16="http://schemas.microsoft.com/office/drawing/2014/main" id="{D0670C66-89C6-724A-A0D1-5B8281E9E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1728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</a:t>
              </a:r>
            </a:p>
          </p:txBody>
        </p:sp>
        <p:sp>
          <p:nvSpPr>
            <p:cNvPr id="313356" name="Text Box 12">
              <a:extLst>
                <a:ext uri="{FF2B5EF4-FFF2-40B4-BE49-F238E27FC236}">
                  <a16:creationId xmlns:a16="http://schemas.microsoft.com/office/drawing/2014/main" id="{0FB7BF7C-5E95-D144-92B2-49E8D458A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2323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</a:t>
              </a:r>
            </a:p>
          </p:txBody>
        </p:sp>
        <p:sp>
          <p:nvSpPr>
            <p:cNvPr id="313357" name="Rectangle 13">
              <a:extLst>
                <a:ext uri="{FF2B5EF4-FFF2-40B4-BE49-F238E27FC236}">
                  <a16:creationId xmlns:a16="http://schemas.microsoft.com/office/drawing/2014/main" id="{B90817B0-1E03-404B-A533-DE2967D88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88"/>
              <a:ext cx="528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3358" name="AutoShape 14">
              <a:extLst>
                <a:ext uri="{FF2B5EF4-FFF2-40B4-BE49-F238E27FC236}">
                  <a16:creationId xmlns:a16="http://schemas.microsoft.com/office/drawing/2014/main" id="{157C54B7-499C-B74D-96C8-7D5537E9A3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0">
              <a:off x="1385" y="1703"/>
              <a:ext cx="864" cy="192"/>
            </a:xfrm>
            <a:prstGeom prst="leftRightArrow">
              <a:avLst>
                <a:gd name="adj1" fmla="val 50000"/>
                <a:gd name="adj2" fmla="val 9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3359" name="Text Box 15">
            <a:extLst>
              <a:ext uri="{FF2B5EF4-FFF2-40B4-BE49-F238E27FC236}">
                <a16:creationId xmlns:a16="http://schemas.microsoft.com/office/drawing/2014/main" id="{EB18DA6A-6A98-FD4E-A06A-B0B0D8C7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766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不便于增删设备</a:t>
            </a:r>
            <a:endParaRPr kumimoji="1" lang="zh-CN" altLang="en-US" sz="32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3360" name="Group 16">
            <a:extLst>
              <a:ext uri="{FF2B5EF4-FFF2-40B4-BE49-F238E27FC236}">
                <a16:creationId xmlns:a16="http://schemas.microsoft.com/office/drawing/2014/main" id="{6EBC4737-E0EA-4646-8299-3021D1474BB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438402"/>
            <a:ext cx="3790950" cy="1193801"/>
            <a:chOff x="3264" y="1632"/>
            <a:chExt cx="2388" cy="752"/>
          </a:xfrm>
        </p:grpSpPr>
        <p:sp>
          <p:nvSpPr>
            <p:cNvPr id="313361" name="Text Box 17">
              <a:extLst>
                <a:ext uri="{FF2B5EF4-FFF2-40B4-BE49-F238E27FC236}">
                  <a16:creationId xmlns:a16="http://schemas.microsoft.com/office/drawing/2014/main" id="{4CFC9AF6-5DB3-7643-ACB1-2AE25F4FA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32"/>
              <a:ext cx="21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每台设备都配有一套</a:t>
              </a:r>
            </a:p>
          </p:txBody>
        </p:sp>
        <p:sp>
          <p:nvSpPr>
            <p:cNvPr id="313362" name="Text Box 18">
              <a:extLst>
                <a:ext uri="{FF2B5EF4-FFF2-40B4-BE49-F238E27FC236}">
                  <a16:creationId xmlns:a16="http://schemas.microsoft.com/office/drawing/2014/main" id="{D8BA3819-E1B7-4642-8C8E-A38D5331B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54"/>
              <a:ext cx="23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控制线路和一组信号线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3363" name="Rectangle 19">
            <a:extLst>
              <a:ext uri="{FF2B5EF4-FFF2-40B4-BE49-F238E27FC236}">
                <a16:creationId xmlns:a16="http://schemas.microsoft.com/office/drawing/2014/main" id="{02B2DF0B-F64A-574B-A4E8-FF870AA1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5.1</a:t>
            </a:r>
          </a:p>
        </p:txBody>
      </p:sp>
      <p:sp>
        <p:nvSpPr>
          <p:cNvPr id="313364" name="Text Box 20">
            <a:extLst>
              <a:ext uri="{FF2B5EF4-FFF2-40B4-BE49-F238E27FC236}">
                <a16:creationId xmlns:a16="http://schemas.microsoft.com/office/drawing/2014/main" id="{F5D141D7-C227-E141-8FBD-2C1D283A0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5805488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便于增删设备</a:t>
            </a:r>
          </a:p>
        </p:txBody>
      </p:sp>
      <p:sp>
        <p:nvSpPr>
          <p:cNvPr id="313365" name="AutoShape 2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D175DC4-D618-6249-B754-762092A6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44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utoUpdateAnimBg="0"/>
      <p:bldP spid="313348" grpId="0" autoUpdateAnimBg="0"/>
      <p:bldP spid="313359" grpId="0" autoUpdateAnimBg="0"/>
      <p:bldP spid="3133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>
            <a:extLst>
              <a:ext uri="{FF2B5EF4-FFF2-40B4-BE49-F238E27FC236}">
                <a16:creationId xmlns:a16="http://schemas.microsoft.com/office/drawing/2014/main" id="{3636739D-8198-CE40-9322-C7D79E265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37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设备与主机信息传送的控制方式</a:t>
            </a:r>
          </a:p>
        </p:txBody>
      </p:sp>
      <p:sp>
        <p:nvSpPr>
          <p:cNvPr id="314371" name="Text Box 3">
            <a:extLst>
              <a:ext uri="{FF2B5EF4-FFF2-40B4-BE49-F238E27FC236}">
                <a16:creationId xmlns:a16="http://schemas.microsoft.com/office/drawing/2014/main" id="{96E8C0E5-ED5E-8E4C-9DB6-F690CE4E9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1314450"/>
            <a:ext cx="3368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程序查询方式</a:t>
            </a:r>
          </a:p>
        </p:txBody>
      </p:sp>
      <p:sp>
        <p:nvSpPr>
          <p:cNvPr id="314372" name="Text Box 4">
            <a:extLst>
              <a:ext uri="{FF2B5EF4-FFF2-40B4-BE49-F238E27FC236}">
                <a16:creationId xmlns:a16="http://schemas.microsoft.com/office/drawing/2014/main" id="{70625F3B-20D8-3F47-8472-3CFBB2186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1336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串行工作</a:t>
            </a:r>
          </a:p>
        </p:txBody>
      </p:sp>
      <p:sp>
        <p:nvSpPr>
          <p:cNvPr id="314373" name="Text Box 5">
            <a:extLst>
              <a:ext uri="{FF2B5EF4-FFF2-40B4-BE49-F238E27FC236}">
                <a16:creationId xmlns:a16="http://schemas.microsoft.com/office/drawing/2014/main" id="{75D3CFBC-604C-2D43-AAA6-B88F3C5E0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19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踏步等待</a:t>
            </a:r>
          </a:p>
        </p:txBody>
      </p:sp>
      <p:grpSp>
        <p:nvGrpSpPr>
          <p:cNvPr id="314374" name="Group 6">
            <a:extLst>
              <a:ext uri="{FF2B5EF4-FFF2-40B4-BE49-F238E27FC236}">
                <a16:creationId xmlns:a16="http://schemas.microsoft.com/office/drawing/2014/main" id="{626F6C10-CE4E-5348-ABF9-DDFF7ECB0664}"/>
              </a:ext>
            </a:extLst>
          </p:cNvPr>
          <p:cNvGrpSpPr>
            <a:grpSpLocks/>
          </p:cNvGrpSpPr>
          <p:nvPr/>
        </p:nvGrpSpPr>
        <p:grpSpPr bwMode="auto">
          <a:xfrm>
            <a:off x="1890714" y="3581400"/>
            <a:ext cx="3559175" cy="2286000"/>
            <a:chOff x="231" y="1344"/>
            <a:chExt cx="2242" cy="1440"/>
          </a:xfrm>
        </p:grpSpPr>
        <p:grpSp>
          <p:nvGrpSpPr>
            <p:cNvPr id="314375" name="Group 7">
              <a:extLst>
                <a:ext uri="{FF2B5EF4-FFF2-40B4-BE49-F238E27FC236}">
                  <a16:creationId xmlns:a16="http://schemas.microsoft.com/office/drawing/2014/main" id="{0D1A17DE-B532-034E-9014-6BE117547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" y="1344"/>
              <a:ext cx="2242" cy="1274"/>
              <a:chOff x="231" y="1608"/>
              <a:chExt cx="2242" cy="1274"/>
            </a:xfrm>
          </p:grpSpPr>
          <p:sp>
            <p:nvSpPr>
              <p:cNvPr id="314376" name="Text Box 8">
                <a:extLst>
                  <a:ext uri="{FF2B5EF4-FFF2-40B4-BE49-F238E27FC236}">
                    <a16:creationId xmlns:a16="http://schemas.microsoft.com/office/drawing/2014/main" id="{E8CAF8C5-EDBE-DF44-9B61-818028C50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862"/>
                <a:ext cx="1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读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状态</a:t>
                </a:r>
              </a:p>
            </p:txBody>
          </p:sp>
          <p:sp>
            <p:nvSpPr>
              <p:cNvPr id="314377" name="Text Box 9">
                <a:extLst>
                  <a:ext uri="{FF2B5EF4-FFF2-40B4-BE49-F238E27FC236}">
                    <a16:creationId xmlns:a16="http://schemas.microsoft.com/office/drawing/2014/main" id="{7CFC4045-8CDF-BE4F-9B33-DF6FAD417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2" y="2486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检查状态</a:t>
                </a:r>
              </a:p>
            </p:txBody>
          </p:sp>
          <p:sp>
            <p:nvSpPr>
              <p:cNvPr id="314378" name="Line 10">
                <a:extLst>
                  <a:ext uri="{FF2B5EF4-FFF2-40B4-BE49-F238E27FC236}">
                    <a16:creationId xmlns:a16="http://schemas.microsoft.com/office/drawing/2014/main" id="{EBEC5D94-E61F-904F-84BC-344B8E464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608"/>
                <a:ext cx="0" cy="216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79" name="Rectangle 11">
                <a:extLst>
                  <a:ext uri="{FF2B5EF4-FFF2-40B4-BE49-F238E27FC236}">
                    <a16:creationId xmlns:a16="http://schemas.microsoft.com/office/drawing/2014/main" id="{DB760BE8-7377-BA40-A591-B7113BF05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1824"/>
                <a:ext cx="1159" cy="32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80" name="AutoShape 12">
                <a:extLst>
                  <a:ext uri="{FF2B5EF4-FFF2-40B4-BE49-F238E27FC236}">
                    <a16:creationId xmlns:a16="http://schemas.microsoft.com/office/drawing/2014/main" id="{01173519-88C3-B64B-8BEB-7264A8FA9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2341"/>
                <a:ext cx="1066" cy="539"/>
              </a:xfrm>
              <a:prstGeom prst="diamond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81" name="Line 13">
                <a:extLst>
                  <a:ext uri="{FF2B5EF4-FFF2-40B4-BE49-F238E27FC236}">
                    <a16:creationId xmlns:a16="http://schemas.microsoft.com/office/drawing/2014/main" id="{1D4F5206-3520-E243-86A0-4584CC55C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146"/>
                <a:ext cx="0" cy="215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82" name="Freeform 14">
                <a:extLst>
                  <a:ext uri="{FF2B5EF4-FFF2-40B4-BE49-F238E27FC236}">
                    <a16:creationId xmlns:a16="http://schemas.microsoft.com/office/drawing/2014/main" id="{E41A664A-4449-924C-8761-D810D2A17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01"/>
                <a:ext cx="1194" cy="913"/>
              </a:xfrm>
              <a:custGeom>
                <a:avLst/>
                <a:gdLst>
                  <a:gd name="T0" fmla="*/ 690 w 1194"/>
                  <a:gd name="T1" fmla="*/ 912 h 913"/>
                  <a:gd name="T2" fmla="*/ 2 w 1194"/>
                  <a:gd name="T3" fmla="*/ 913 h 913"/>
                  <a:gd name="T4" fmla="*/ 0 w 1194"/>
                  <a:gd name="T5" fmla="*/ 1 h 913"/>
                  <a:gd name="T6" fmla="*/ 1194 w 1194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4" h="913">
                    <a:moveTo>
                      <a:pt x="690" y="912"/>
                    </a:moveTo>
                    <a:lnTo>
                      <a:pt x="2" y="913"/>
                    </a:lnTo>
                    <a:lnTo>
                      <a:pt x="0" y="1"/>
                    </a:lnTo>
                    <a:lnTo>
                      <a:pt x="1194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83" name="Text Box 15">
                <a:extLst>
                  <a:ext uri="{FF2B5EF4-FFF2-40B4-BE49-F238E27FC236}">
                    <a16:creationId xmlns:a16="http://schemas.microsoft.com/office/drawing/2014/main" id="{68063B65-5396-874A-8B95-54764E79C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" y="2630"/>
                <a:ext cx="9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未准备就绪</a:t>
                </a:r>
              </a:p>
            </p:txBody>
          </p:sp>
          <p:sp>
            <p:nvSpPr>
              <p:cNvPr id="314384" name="Freeform 16">
                <a:extLst>
                  <a:ext uri="{FF2B5EF4-FFF2-40B4-BE49-F238E27FC236}">
                    <a16:creationId xmlns:a16="http://schemas.microsoft.com/office/drawing/2014/main" id="{DAECF684-6EF9-594B-8949-001C5A31B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2611"/>
                <a:ext cx="392" cy="1"/>
              </a:xfrm>
              <a:custGeom>
                <a:avLst/>
                <a:gdLst>
                  <a:gd name="T0" fmla="*/ 0 w 642"/>
                  <a:gd name="T1" fmla="*/ 0 h 1"/>
                  <a:gd name="T2" fmla="*/ 642 w 64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42" h="1">
                    <a:moveTo>
                      <a:pt x="0" y="0"/>
                    </a:moveTo>
                    <a:lnTo>
                      <a:pt x="642" y="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  <a:headEnd type="none" w="med" len="med"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85" name="Text Box 17">
                <a:extLst>
                  <a:ext uri="{FF2B5EF4-FFF2-40B4-BE49-F238E27FC236}">
                    <a16:creationId xmlns:a16="http://schemas.microsoft.com/office/drawing/2014/main" id="{55252A64-6E50-EA40-AEA2-2085EE75B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630"/>
                <a:ext cx="4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出错</a:t>
                </a:r>
              </a:p>
            </p:txBody>
          </p:sp>
        </p:grpSp>
        <p:sp>
          <p:nvSpPr>
            <p:cNvPr id="314386" name="Freeform 18">
              <a:extLst>
                <a:ext uri="{FF2B5EF4-FFF2-40B4-BE49-F238E27FC236}">
                  <a16:creationId xmlns:a16="http://schemas.microsoft.com/office/drawing/2014/main" id="{1CF28896-4147-2746-9466-82835E768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610"/>
              <a:ext cx="1" cy="174"/>
            </a:xfrm>
            <a:custGeom>
              <a:avLst/>
              <a:gdLst>
                <a:gd name="T0" fmla="*/ 0 w 1"/>
                <a:gd name="T1" fmla="*/ 0 h 201"/>
                <a:gd name="T2" fmla="*/ 0 w 1"/>
                <a:gd name="T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1">
                  <a:moveTo>
                    <a:pt x="0" y="0"/>
                  </a:moveTo>
                  <a:lnTo>
                    <a:pt x="0" y="201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none" w="med" len="med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4387" name="Group 19">
            <a:extLst>
              <a:ext uri="{FF2B5EF4-FFF2-40B4-BE49-F238E27FC236}">
                <a16:creationId xmlns:a16="http://schemas.microsoft.com/office/drawing/2014/main" id="{FFD4D78B-4902-8F47-A856-9E60D10C831D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1143001"/>
            <a:ext cx="4572000" cy="5762625"/>
            <a:chOff x="2727" y="720"/>
            <a:chExt cx="2880" cy="3630"/>
          </a:xfrm>
        </p:grpSpPr>
        <p:grpSp>
          <p:nvGrpSpPr>
            <p:cNvPr id="314388" name="Group 20">
              <a:extLst>
                <a:ext uri="{FF2B5EF4-FFF2-40B4-BE49-F238E27FC236}">
                  <a16:creationId xmlns:a16="http://schemas.microsoft.com/office/drawing/2014/main" id="{1727B79F-93F2-1846-A71D-E9D7F0FDC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7" y="720"/>
              <a:ext cx="2880" cy="3630"/>
              <a:chOff x="2727" y="720"/>
              <a:chExt cx="2880" cy="3630"/>
            </a:xfrm>
          </p:grpSpPr>
          <p:sp>
            <p:nvSpPr>
              <p:cNvPr id="314389" name="Text Box 21">
                <a:extLst>
                  <a:ext uri="{FF2B5EF4-FFF2-40B4-BE49-F238E27FC236}">
                    <a16:creationId xmlns:a16="http://schemas.microsoft.com/office/drawing/2014/main" id="{514184EA-6FC2-4B47-9FDB-D98C30AD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2544"/>
                <a:ext cx="1138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从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接口中读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一个字到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314390" name="Rectangle 22">
                <a:extLst>
                  <a:ext uri="{FF2B5EF4-FFF2-40B4-BE49-F238E27FC236}">
                    <a16:creationId xmlns:a16="http://schemas.microsoft.com/office/drawing/2014/main" id="{F64D13A2-032C-464A-95D5-4BAAC1137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" y="2558"/>
                <a:ext cx="1159" cy="4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91" name="Text Box 23">
                <a:extLst>
                  <a:ext uri="{FF2B5EF4-FFF2-40B4-BE49-F238E27FC236}">
                    <a16:creationId xmlns:a16="http://schemas.microsoft.com/office/drawing/2014/main" id="{9174FFFB-FFAB-1E4F-AF38-E2C90E681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3158"/>
                <a:ext cx="1100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从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向主存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写入一个字</a:t>
                </a:r>
                <a:endPara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4392" name="Rectangle 24">
                <a:extLst>
                  <a:ext uri="{FF2B5EF4-FFF2-40B4-BE49-F238E27FC236}">
                    <a16:creationId xmlns:a16="http://schemas.microsoft.com/office/drawing/2014/main" id="{580D73B7-644E-2045-B769-AC1ADDD28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" y="3144"/>
                <a:ext cx="1159" cy="4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93" name="Text Box 25">
                <a:extLst>
                  <a:ext uri="{FF2B5EF4-FFF2-40B4-BE49-F238E27FC236}">
                    <a16:creationId xmlns:a16="http://schemas.microsoft.com/office/drawing/2014/main" id="{338C93A9-051B-394D-8D5C-884F51976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6" y="960"/>
                <a:ext cx="1007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向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发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读指令</a:t>
                </a:r>
              </a:p>
            </p:txBody>
          </p:sp>
          <p:sp>
            <p:nvSpPr>
              <p:cNvPr id="314394" name="Rectangle 26">
                <a:extLst>
                  <a:ext uri="{FF2B5EF4-FFF2-40B4-BE49-F238E27FC236}">
                    <a16:creationId xmlns:a16="http://schemas.microsoft.com/office/drawing/2014/main" id="{2033FA6E-34A3-5943-88FF-0B2FC8D52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" y="979"/>
                <a:ext cx="1159" cy="4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95" name="Text Box 27">
                <a:extLst>
                  <a:ext uri="{FF2B5EF4-FFF2-40B4-BE49-F238E27FC236}">
                    <a16:creationId xmlns:a16="http://schemas.microsoft.com/office/drawing/2014/main" id="{F18A6712-ACC7-CA41-882C-CA836D5D8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6" y="1574"/>
                <a:ext cx="1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读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状态</a:t>
                </a:r>
              </a:p>
            </p:txBody>
          </p:sp>
          <p:sp>
            <p:nvSpPr>
              <p:cNvPr id="314396" name="Rectangle 28">
                <a:extLst>
                  <a:ext uri="{FF2B5EF4-FFF2-40B4-BE49-F238E27FC236}">
                    <a16:creationId xmlns:a16="http://schemas.microsoft.com/office/drawing/2014/main" id="{2A1D194B-1EC0-2A40-B6D0-806A4CCDC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" y="1562"/>
                <a:ext cx="1159" cy="2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97" name="Text Box 29">
                <a:extLst>
                  <a:ext uri="{FF2B5EF4-FFF2-40B4-BE49-F238E27FC236}">
                    <a16:creationId xmlns:a16="http://schemas.microsoft.com/office/drawing/2014/main" id="{4BE512CC-B6F9-D04B-A112-8B615B249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8" y="2045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检查状态</a:t>
                </a:r>
              </a:p>
            </p:txBody>
          </p:sp>
          <p:sp>
            <p:nvSpPr>
              <p:cNvPr id="314398" name="AutoShape 30">
                <a:extLst>
                  <a:ext uri="{FF2B5EF4-FFF2-40B4-BE49-F238E27FC236}">
                    <a16:creationId xmlns:a16="http://schemas.microsoft.com/office/drawing/2014/main" id="{C551C994-30C2-274A-B2A1-2973E42D5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1962"/>
                <a:ext cx="1066" cy="417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399" name="Text Box 31">
                <a:extLst>
                  <a:ext uri="{FF2B5EF4-FFF2-40B4-BE49-F238E27FC236}">
                    <a16:creationId xmlns:a16="http://schemas.microsoft.com/office/drawing/2014/main" id="{749CD749-C808-4341-B164-0E799F631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8" y="3818"/>
                <a:ext cx="6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完成否</a:t>
                </a:r>
              </a:p>
            </p:txBody>
          </p:sp>
          <p:sp>
            <p:nvSpPr>
              <p:cNvPr id="314400" name="AutoShape 32">
                <a:extLst>
                  <a:ext uri="{FF2B5EF4-FFF2-40B4-BE49-F238E27FC236}">
                    <a16:creationId xmlns:a16="http://schemas.microsoft.com/office/drawing/2014/main" id="{04A7C4AF-4C16-ED47-AF71-6D24CF85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3727"/>
                <a:ext cx="1066" cy="417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01" name="Line 33">
                <a:extLst>
                  <a:ext uri="{FF2B5EF4-FFF2-40B4-BE49-F238E27FC236}">
                    <a16:creationId xmlns:a16="http://schemas.microsoft.com/office/drawing/2014/main" id="{2B45C3CF-5E19-C044-B00A-945BC22C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2" y="1395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02" name="Line 34">
                <a:extLst>
                  <a:ext uri="{FF2B5EF4-FFF2-40B4-BE49-F238E27FC236}">
                    <a16:creationId xmlns:a16="http://schemas.microsoft.com/office/drawing/2014/main" id="{CEE64246-11E3-AC42-BB28-0EA02EAB2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2" y="1811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03" name="Freeform 35">
                <a:extLst>
                  <a:ext uri="{FF2B5EF4-FFF2-40B4-BE49-F238E27FC236}">
                    <a16:creationId xmlns:a16="http://schemas.microsoft.com/office/drawing/2014/main" id="{44185420-F2FF-D343-AC5E-DCEA215E8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1" y="2379"/>
                <a:ext cx="1" cy="174"/>
              </a:xfrm>
              <a:custGeom>
                <a:avLst/>
                <a:gdLst>
                  <a:gd name="T0" fmla="*/ 0 w 1"/>
                  <a:gd name="T1" fmla="*/ 0 h 201"/>
                  <a:gd name="T2" fmla="*/ 0 w 1"/>
                  <a:gd name="T3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01">
                    <a:moveTo>
                      <a:pt x="0" y="0"/>
                    </a:moveTo>
                    <a:lnTo>
                      <a:pt x="0" y="20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04" name="Line 36">
                <a:extLst>
                  <a:ext uri="{FF2B5EF4-FFF2-40B4-BE49-F238E27FC236}">
                    <a16:creationId xmlns:a16="http://schemas.microsoft.com/office/drawing/2014/main" id="{63CE876F-1050-304D-8B9E-ABE220464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2" y="2977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05" name="Line 37">
                <a:extLst>
                  <a:ext uri="{FF2B5EF4-FFF2-40B4-BE49-F238E27FC236}">
                    <a16:creationId xmlns:a16="http://schemas.microsoft.com/office/drawing/2014/main" id="{6E8F7989-F1D2-D744-9445-6A18EF4C1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2" y="3560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06" name="Line 38">
                <a:extLst>
                  <a:ext uri="{FF2B5EF4-FFF2-40B4-BE49-F238E27FC236}">
                    <a16:creationId xmlns:a16="http://schemas.microsoft.com/office/drawing/2014/main" id="{DA6392BA-C5FD-3641-B7A3-A31CEB2EC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2" y="812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07" name="Freeform 39">
                <a:extLst>
                  <a:ext uri="{FF2B5EF4-FFF2-40B4-BE49-F238E27FC236}">
                    <a16:creationId xmlns:a16="http://schemas.microsoft.com/office/drawing/2014/main" id="{53402470-EB6A-924D-A89B-6296EF008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1" y="4146"/>
                <a:ext cx="1" cy="164"/>
              </a:xfrm>
              <a:custGeom>
                <a:avLst/>
                <a:gdLst>
                  <a:gd name="T0" fmla="*/ 0 w 1"/>
                  <a:gd name="T1" fmla="*/ 0 h 189"/>
                  <a:gd name="T2" fmla="*/ 0 w 1"/>
                  <a:gd name="T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89">
                    <a:moveTo>
                      <a:pt x="0" y="0"/>
                    </a:moveTo>
                    <a:lnTo>
                      <a:pt x="0" y="189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08" name="Freeform 40">
                <a:extLst>
                  <a:ext uri="{FF2B5EF4-FFF2-40B4-BE49-F238E27FC236}">
                    <a16:creationId xmlns:a16="http://schemas.microsoft.com/office/drawing/2014/main" id="{7B7271D1-899E-C84C-94FF-23F78C40E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1468"/>
                <a:ext cx="1440" cy="705"/>
              </a:xfrm>
              <a:custGeom>
                <a:avLst/>
                <a:gdLst>
                  <a:gd name="T0" fmla="*/ 960 w 1491"/>
                  <a:gd name="T1" fmla="*/ 813 h 813"/>
                  <a:gd name="T2" fmla="*/ 3 w 1491"/>
                  <a:gd name="T3" fmla="*/ 813 h 813"/>
                  <a:gd name="T4" fmla="*/ 0 w 1491"/>
                  <a:gd name="T5" fmla="*/ 0 h 813"/>
                  <a:gd name="T6" fmla="*/ 1491 w 1491"/>
                  <a:gd name="T7" fmla="*/ 3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1" h="813">
                    <a:moveTo>
                      <a:pt x="960" y="813"/>
                    </a:moveTo>
                    <a:lnTo>
                      <a:pt x="3" y="813"/>
                    </a:lnTo>
                    <a:lnTo>
                      <a:pt x="0" y="0"/>
                    </a:lnTo>
                    <a:lnTo>
                      <a:pt x="1491" y="3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09" name="Freeform 41">
                <a:extLst>
                  <a:ext uri="{FF2B5EF4-FFF2-40B4-BE49-F238E27FC236}">
                    <a16:creationId xmlns:a16="http://schemas.microsoft.com/office/drawing/2014/main" id="{D07FFF35-1C1C-0744-A25B-623E64BBA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854"/>
                <a:ext cx="1715" cy="3081"/>
              </a:xfrm>
              <a:custGeom>
                <a:avLst/>
                <a:gdLst>
                  <a:gd name="T0" fmla="*/ 1248 w 1776"/>
                  <a:gd name="T1" fmla="*/ 3552 h 3552"/>
                  <a:gd name="T2" fmla="*/ 0 w 1776"/>
                  <a:gd name="T3" fmla="*/ 3552 h 3552"/>
                  <a:gd name="T4" fmla="*/ 0 w 1776"/>
                  <a:gd name="T5" fmla="*/ 0 h 3552"/>
                  <a:gd name="T6" fmla="*/ 1776 w 1776"/>
                  <a:gd name="T7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6" h="3552">
                    <a:moveTo>
                      <a:pt x="1248" y="3552"/>
                    </a:moveTo>
                    <a:lnTo>
                      <a:pt x="0" y="3552"/>
                    </a:lnTo>
                    <a:lnTo>
                      <a:pt x="0" y="0"/>
                    </a:lnTo>
                    <a:lnTo>
                      <a:pt x="1776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10" name="Text Box 42">
                <a:extLst>
                  <a:ext uri="{FF2B5EF4-FFF2-40B4-BE49-F238E27FC236}">
                    <a16:creationId xmlns:a16="http://schemas.microsoft.com/office/drawing/2014/main" id="{FAB28E36-84AE-8B4F-AC79-184A392FA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1920"/>
                <a:ext cx="9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未准备就绪</a:t>
                </a:r>
              </a:p>
            </p:txBody>
          </p:sp>
          <p:sp>
            <p:nvSpPr>
              <p:cNvPr id="314411" name="Text Box 43">
                <a:extLst>
                  <a:ext uri="{FF2B5EF4-FFF2-40B4-BE49-F238E27FC236}">
                    <a16:creationId xmlns:a16="http://schemas.microsoft.com/office/drawing/2014/main" id="{765253CE-09F3-E440-862B-F96448F0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720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现行程序</a:t>
                </a:r>
              </a:p>
            </p:txBody>
          </p:sp>
          <p:sp>
            <p:nvSpPr>
              <p:cNvPr id="314412" name="Text Box 44">
                <a:extLst>
                  <a:ext uri="{FF2B5EF4-FFF2-40B4-BE49-F238E27FC236}">
                    <a16:creationId xmlns:a16="http://schemas.microsoft.com/office/drawing/2014/main" id="{74250740-4530-B949-AB3D-89D5E33F0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5" y="410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</a:p>
            </p:txBody>
          </p:sp>
          <p:sp>
            <p:nvSpPr>
              <p:cNvPr id="314413" name="Freeform 45">
                <a:extLst>
                  <a:ext uri="{FF2B5EF4-FFF2-40B4-BE49-F238E27FC236}">
                    <a16:creationId xmlns:a16="http://schemas.microsoft.com/office/drawing/2014/main" id="{166FF690-9FBA-3E47-BEC5-919D81069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2171"/>
                <a:ext cx="620" cy="0"/>
              </a:xfrm>
              <a:custGeom>
                <a:avLst/>
                <a:gdLst>
                  <a:gd name="T0" fmla="*/ 0 w 642"/>
                  <a:gd name="T1" fmla="*/ 0 h 1"/>
                  <a:gd name="T2" fmla="*/ 642 w 64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42" h="1">
                    <a:moveTo>
                      <a:pt x="0" y="0"/>
                    </a:moveTo>
                    <a:lnTo>
                      <a:pt x="642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stealth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4414" name="Text Box 46">
                <a:extLst>
                  <a:ext uri="{FF2B5EF4-FFF2-40B4-BE49-F238E27FC236}">
                    <a16:creationId xmlns:a16="http://schemas.microsoft.com/office/drawing/2014/main" id="{9C03894B-FC20-C444-99BB-DAB16F4C4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872"/>
                <a:ext cx="4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出错</a:t>
                </a:r>
              </a:p>
            </p:txBody>
          </p:sp>
          <p:sp>
            <p:nvSpPr>
              <p:cNvPr id="314415" name="Text Box 47">
                <a:extLst>
                  <a:ext uri="{FF2B5EF4-FFF2-40B4-BE49-F238E27FC236}">
                    <a16:creationId xmlns:a16="http://schemas.microsoft.com/office/drawing/2014/main" id="{9EE20220-B60C-8241-A323-7EF83628D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" y="2309"/>
                <a:ext cx="9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已准备就绪</a:t>
                </a:r>
              </a:p>
            </p:txBody>
          </p:sp>
        </p:grpSp>
        <p:sp>
          <p:nvSpPr>
            <p:cNvPr id="314416" name="Text Box 48">
              <a:extLst>
                <a:ext uri="{FF2B5EF4-FFF2-40B4-BE49-F238E27FC236}">
                  <a16:creationId xmlns:a16="http://schemas.microsoft.com/office/drawing/2014/main" id="{2B0509D3-BE1E-4849-991A-8A5B51CDF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68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</p:grpSp>
      <p:sp>
        <p:nvSpPr>
          <p:cNvPr id="314417" name="Rectangle 49">
            <a:extLst>
              <a:ext uri="{FF2B5EF4-FFF2-40B4-BE49-F238E27FC236}">
                <a16:creationId xmlns:a16="http://schemas.microsoft.com/office/drawing/2014/main" id="{A0111355-E818-4248-9A21-D19C7196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5.1</a:t>
            </a:r>
          </a:p>
        </p:txBody>
      </p:sp>
      <p:sp>
        <p:nvSpPr>
          <p:cNvPr id="314418" name="AutoShape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7AD5F49-145B-7A4A-B4FC-20F5D2C73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3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utoUpdateAnimBg="0"/>
      <p:bldP spid="314372" grpId="0" autoUpdateAnimBg="0"/>
      <p:bldP spid="3143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Text Box 2">
            <a:extLst>
              <a:ext uri="{FF2B5EF4-FFF2-40B4-BE49-F238E27FC236}">
                <a16:creationId xmlns:a16="http://schemas.microsoft.com/office/drawing/2014/main" id="{9CAFCAA1-AF0D-4F42-A605-6C6E3A6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25450"/>
            <a:ext cx="339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程序中断方式</a:t>
            </a:r>
          </a:p>
        </p:txBody>
      </p:sp>
      <p:sp>
        <p:nvSpPr>
          <p:cNvPr id="315395" name="Text Box 3">
            <a:extLst>
              <a:ext uri="{FF2B5EF4-FFF2-40B4-BE49-F238E27FC236}">
                <a16:creationId xmlns:a16="http://schemas.microsoft.com/office/drawing/2014/main" id="{FBA201E2-298F-7441-8F31-1675176E5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84339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</a:t>
            </a:r>
          </a:p>
        </p:txBody>
      </p:sp>
      <p:sp>
        <p:nvSpPr>
          <p:cNvPr id="315396" name="Text Box 4">
            <a:extLst>
              <a:ext uri="{FF2B5EF4-FFF2-40B4-BE49-F238E27FC236}">
                <a16:creationId xmlns:a16="http://schemas.microsoft.com/office/drawing/2014/main" id="{35E6AB21-163F-1842-A128-62566E1D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1393826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不查询</a:t>
            </a:r>
          </a:p>
        </p:txBody>
      </p:sp>
      <p:sp>
        <p:nvSpPr>
          <p:cNvPr id="315397" name="Text Box 5">
            <a:extLst>
              <a:ext uri="{FF2B5EF4-FFF2-40B4-BE49-F238E27FC236}">
                <a16:creationId xmlns:a16="http://schemas.microsoft.com/office/drawing/2014/main" id="{528B4344-6978-BA44-9432-B9E08BBF3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2079626"/>
            <a:ext cx="382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暂停现行程序</a:t>
            </a:r>
          </a:p>
        </p:txBody>
      </p:sp>
      <p:grpSp>
        <p:nvGrpSpPr>
          <p:cNvPr id="315398" name="Group 6">
            <a:extLst>
              <a:ext uri="{FF2B5EF4-FFF2-40B4-BE49-F238E27FC236}">
                <a16:creationId xmlns:a16="http://schemas.microsoft.com/office/drawing/2014/main" id="{85690FA5-E744-C047-A892-4BFF5A6DAD4F}"/>
              </a:ext>
            </a:extLst>
          </p:cNvPr>
          <p:cNvGrpSpPr>
            <a:grpSpLocks/>
          </p:cNvGrpSpPr>
          <p:nvPr/>
        </p:nvGrpSpPr>
        <p:grpSpPr bwMode="auto">
          <a:xfrm>
            <a:off x="4495801" y="1371600"/>
            <a:ext cx="3292475" cy="1227138"/>
            <a:chOff x="1872" y="864"/>
            <a:chExt cx="2074" cy="773"/>
          </a:xfrm>
        </p:grpSpPr>
        <p:sp>
          <p:nvSpPr>
            <p:cNvPr id="315399" name="Text Box 7">
              <a:extLst>
                <a:ext uri="{FF2B5EF4-FFF2-40B4-BE49-F238E27FC236}">
                  <a16:creationId xmlns:a16="http://schemas.microsoft.com/office/drawing/2014/main" id="{011793B5-FB10-E546-A373-4A5AB8792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864"/>
              <a:ext cx="12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自身准备</a:t>
              </a:r>
            </a:p>
          </p:txBody>
        </p:sp>
        <p:sp>
          <p:nvSpPr>
            <p:cNvPr id="315400" name="Text Box 8">
              <a:extLst>
                <a:ext uri="{FF2B5EF4-FFF2-40B4-BE49-F238E27FC236}">
                  <a16:creationId xmlns:a16="http://schemas.microsoft.com/office/drawing/2014/main" id="{6B10AE2C-6F32-164E-A18A-FD2FD22F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310"/>
              <a:ext cx="20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与主机交换信息</a:t>
              </a:r>
            </a:p>
          </p:txBody>
        </p:sp>
      </p:grpSp>
      <p:sp>
        <p:nvSpPr>
          <p:cNvPr id="315401" name="AutoShape 9">
            <a:extLst>
              <a:ext uri="{FF2B5EF4-FFF2-40B4-BE49-F238E27FC236}">
                <a16:creationId xmlns:a16="http://schemas.microsoft.com/office/drawing/2014/main" id="{48872C78-5A70-6745-A2B0-1BD006536CF0}"/>
              </a:ext>
            </a:extLst>
          </p:cNvPr>
          <p:cNvSpPr>
            <a:spLocks/>
          </p:cNvSpPr>
          <p:nvPr/>
        </p:nvSpPr>
        <p:spPr bwMode="auto">
          <a:xfrm>
            <a:off x="4343400" y="1600200"/>
            <a:ext cx="152400" cy="838200"/>
          </a:xfrm>
          <a:prstGeom prst="leftBrace">
            <a:avLst>
              <a:gd name="adj1" fmla="val 45833"/>
              <a:gd name="adj2" fmla="val 4791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5402" name="Text Box 10">
            <a:extLst>
              <a:ext uri="{FF2B5EF4-FFF2-40B4-BE49-F238E27FC236}">
                <a16:creationId xmlns:a16="http://schemas.microsoft.com/office/drawing/2014/main" id="{46307783-0265-6245-9909-ECB377553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2693989"/>
            <a:ext cx="3951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并行工作</a:t>
            </a:r>
          </a:p>
        </p:txBody>
      </p:sp>
      <p:grpSp>
        <p:nvGrpSpPr>
          <p:cNvPr id="315434" name="Group 42">
            <a:extLst>
              <a:ext uri="{FF2B5EF4-FFF2-40B4-BE49-F238E27FC236}">
                <a16:creationId xmlns:a16="http://schemas.microsoft.com/office/drawing/2014/main" id="{1EA01188-25E0-684A-9C60-99F9C6C8D6D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276600"/>
            <a:ext cx="4038600" cy="3048000"/>
            <a:chOff x="576" y="2064"/>
            <a:chExt cx="2544" cy="1920"/>
          </a:xfrm>
        </p:grpSpPr>
        <p:sp>
          <p:nvSpPr>
            <p:cNvPr id="315404" name="Rectangle 12">
              <a:extLst>
                <a:ext uri="{FF2B5EF4-FFF2-40B4-BE49-F238E27FC236}">
                  <a16:creationId xmlns:a16="http://schemas.microsoft.com/office/drawing/2014/main" id="{74D10AB5-304D-C841-A023-90ADE996B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62"/>
              <a:ext cx="912" cy="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400">
                  <a:solidFill>
                    <a:srgbClr val="FFFFFF"/>
                  </a:solidFill>
                </a:rPr>
                <a:t>    </a:t>
              </a:r>
            </a:p>
          </p:txBody>
        </p:sp>
        <p:sp>
          <p:nvSpPr>
            <p:cNvPr id="315405" name="Rectangle 13">
              <a:extLst>
                <a:ext uri="{FF2B5EF4-FFF2-40B4-BE49-F238E27FC236}">
                  <a16:creationId xmlns:a16="http://schemas.microsoft.com/office/drawing/2014/main" id="{68B4AF48-6410-3B4B-B247-C0B0A0893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31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5406" name="Rectangle 14">
              <a:extLst>
                <a:ext uri="{FF2B5EF4-FFF2-40B4-BE49-F238E27FC236}">
                  <a16:creationId xmlns:a16="http://schemas.microsoft.com/office/drawing/2014/main" id="{78680587-8D71-C047-88F3-6FE948A30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99"/>
              <a:ext cx="91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5407" name="Rectangle 15">
              <a:extLst>
                <a:ext uri="{FF2B5EF4-FFF2-40B4-BE49-F238E27FC236}">
                  <a16:creationId xmlns:a16="http://schemas.microsoft.com/office/drawing/2014/main" id="{9586689E-5F5F-9742-93DB-F3D8BA02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67"/>
              <a:ext cx="91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5408" name="Rectangle 16">
              <a:extLst>
                <a:ext uri="{FF2B5EF4-FFF2-40B4-BE49-F238E27FC236}">
                  <a16:creationId xmlns:a16="http://schemas.microsoft.com/office/drawing/2014/main" id="{2766FC7B-58F9-1A41-B1F3-2D5A0F09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2529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bIns="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1800" b="1">
                  <a:solidFill>
                    <a:srgbClr val="FFFFFF"/>
                  </a:solidFill>
                </a:rPr>
                <a:t>启动 </a:t>
              </a:r>
              <a:r>
                <a:rPr lang="en-US" altLang="zh-CN" sz="1800" b="1">
                  <a:solidFill>
                    <a:srgbClr val="FFFFFF"/>
                  </a:solidFill>
                </a:rPr>
                <a:t>I/O</a:t>
              </a:r>
              <a:r>
                <a:rPr lang="zh-CN" altLang="en-US" sz="1800" b="1">
                  <a:solidFill>
                    <a:srgbClr val="FFFFFF"/>
                  </a:solidFill>
                </a:rPr>
                <a:t>设备</a:t>
              </a:r>
            </a:p>
          </p:txBody>
        </p:sp>
        <p:sp>
          <p:nvSpPr>
            <p:cNvPr id="315409" name="Rectangle 17">
              <a:extLst>
                <a:ext uri="{FF2B5EF4-FFF2-40B4-BE49-F238E27FC236}">
                  <a16:creationId xmlns:a16="http://schemas.microsoft.com/office/drawing/2014/main" id="{7B0E85D9-7119-0645-917D-31F72FACD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16"/>
              <a:ext cx="91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1800" b="1">
                  <a:solidFill>
                    <a:srgbClr val="FFFFFF"/>
                  </a:solidFill>
                </a:rPr>
                <a:t>现行程序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4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315410" name="Line 18">
              <a:extLst>
                <a:ext uri="{FF2B5EF4-FFF2-40B4-BE49-F238E27FC236}">
                  <a16:creationId xmlns:a16="http://schemas.microsoft.com/office/drawing/2014/main" id="{6191C348-5875-9147-9302-6DDF7C3CF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6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11" name="Line 19">
              <a:extLst>
                <a:ext uri="{FF2B5EF4-FFF2-40B4-BE49-F238E27FC236}">
                  <a16:creationId xmlns:a16="http://schemas.microsoft.com/office/drawing/2014/main" id="{9DDA12F8-380A-6D43-8BBF-2F48E661C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53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12" name="Line 20">
              <a:extLst>
                <a:ext uri="{FF2B5EF4-FFF2-40B4-BE49-F238E27FC236}">
                  <a16:creationId xmlns:a16="http://schemas.microsoft.com/office/drawing/2014/main" id="{FFAF9F59-A161-3D44-B86A-EABF7F823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67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13" name="Line 21">
              <a:extLst>
                <a:ext uri="{FF2B5EF4-FFF2-40B4-BE49-F238E27FC236}">
                  <a16:creationId xmlns:a16="http://schemas.microsoft.com/office/drawing/2014/main" id="{12E2C771-47C5-AA48-B65B-9EDAD091D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99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14" name="Line 22">
              <a:extLst>
                <a:ext uri="{FF2B5EF4-FFF2-40B4-BE49-F238E27FC236}">
                  <a16:creationId xmlns:a16="http://schemas.microsoft.com/office/drawing/2014/main" id="{33B84F33-D10B-1E4C-A540-BA49B9C76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231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15" name="Line 23">
              <a:extLst>
                <a:ext uri="{FF2B5EF4-FFF2-40B4-BE49-F238E27FC236}">
                  <a16:creationId xmlns:a16="http://schemas.microsoft.com/office/drawing/2014/main" id="{B8621109-B420-E746-BA03-DFC7B9423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6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16" name="Line 24">
              <a:extLst>
                <a:ext uri="{FF2B5EF4-FFF2-40B4-BE49-F238E27FC236}">
                  <a16:creationId xmlns:a16="http://schemas.microsoft.com/office/drawing/2014/main" id="{82BEBD89-98D0-9D4D-8EE9-94625E646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972"/>
              <a:ext cx="9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17" name="Freeform 25">
              <a:extLst>
                <a:ext uri="{FF2B5EF4-FFF2-40B4-BE49-F238E27FC236}">
                  <a16:creationId xmlns:a16="http://schemas.microsoft.com/office/drawing/2014/main" id="{509C1F78-7817-6846-A8AA-78F9277D8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067"/>
              <a:ext cx="1" cy="1905"/>
            </a:xfrm>
            <a:custGeom>
              <a:avLst/>
              <a:gdLst>
                <a:gd name="T0" fmla="*/ 0 w 1"/>
                <a:gd name="T1" fmla="*/ 0 h 1905"/>
                <a:gd name="T2" fmla="*/ 1 w 1"/>
                <a:gd name="T3" fmla="*/ 1905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05">
                  <a:moveTo>
                    <a:pt x="0" y="0"/>
                  </a:moveTo>
                  <a:lnTo>
                    <a:pt x="1" y="1905"/>
                  </a:ln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18" name="Freeform 26">
              <a:extLst>
                <a:ext uri="{FF2B5EF4-FFF2-40B4-BE49-F238E27FC236}">
                  <a16:creationId xmlns:a16="http://schemas.microsoft.com/office/drawing/2014/main" id="{D0E00C17-494F-D14A-999A-772E4C0BC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5" y="2067"/>
              <a:ext cx="4" cy="1905"/>
            </a:xfrm>
            <a:custGeom>
              <a:avLst/>
              <a:gdLst>
                <a:gd name="T0" fmla="*/ 0 w 4"/>
                <a:gd name="T1" fmla="*/ 0 h 1905"/>
                <a:gd name="T2" fmla="*/ 4 w 4"/>
                <a:gd name="T3" fmla="*/ 1905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905">
                  <a:moveTo>
                    <a:pt x="0" y="0"/>
                  </a:moveTo>
                  <a:lnTo>
                    <a:pt x="4" y="1905"/>
                  </a:ln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19" name="Text Box 27">
              <a:extLst>
                <a:ext uri="{FF2B5EF4-FFF2-40B4-BE49-F238E27FC236}">
                  <a16:creationId xmlns:a16="http://schemas.microsoft.com/office/drawing/2014/main" id="{02DC8158-F086-9340-B1E4-7C69DBF82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" y="2768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15420" name="Text Box 28">
              <a:extLst>
                <a:ext uri="{FF2B5EF4-FFF2-40B4-BE49-F238E27FC236}">
                  <a16:creationId xmlns:a16="http://schemas.microsoft.com/office/drawing/2014/main" id="{62BC7802-30AC-B848-9095-8947F29FA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" y="3602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15421" name="Text Box 29">
              <a:extLst>
                <a:ext uri="{FF2B5EF4-FFF2-40B4-BE49-F238E27FC236}">
                  <a16:creationId xmlns:a16="http://schemas.microsoft.com/office/drawing/2014/main" id="{F313FD4C-AF04-C84F-A80D-5C1C7089B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" y="2624"/>
              <a:ext cx="310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中断服务程序</a:t>
              </a:r>
            </a:p>
          </p:txBody>
        </p:sp>
        <p:sp>
          <p:nvSpPr>
            <p:cNvPr id="315422" name="Rectangle 30">
              <a:extLst>
                <a:ext uri="{FF2B5EF4-FFF2-40B4-BE49-F238E27FC236}">
                  <a16:creationId xmlns:a16="http://schemas.microsoft.com/office/drawing/2014/main" id="{E2E81A2C-A07C-2D40-834D-AC6C9C87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04"/>
              <a:ext cx="720" cy="1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23" name="Text Box 31">
              <a:extLst>
                <a:ext uri="{FF2B5EF4-FFF2-40B4-BE49-F238E27FC236}">
                  <a16:creationId xmlns:a16="http://schemas.microsoft.com/office/drawing/2014/main" id="{1B40F0D0-E338-C346-9827-FBC0BB6C3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97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15424" name="Text Box 32">
              <a:extLst>
                <a:ext uri="{FF2B5EF4-FFF2-40B4-BE49-F238E27FC236}">
                  <a16:creationId xmlns:a16="http://schemas.microsoft.com/office/drawing/2014/main" id="{9C2EFCE7-2EEF-2E46-8F63-4D41A35C2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216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  <p:sp>
          <p:nvSpPr>
            <p:cNvPr id="315425" name="Line 33">
              <a:extLst>
                <a:ext uri="{FF2B5EF4-FFF2-40B4-BE49-F238E27FC236}">
                  <a16:creationId xmlns:a16="http://schemas.microsoft.com/office/drawing/2014/main" id="{24FCA3BF-F170-5741-9808-CDE95D724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304"/>
              <a:ext cx="43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26" name="Line 34">
              <a:extLst>
                <a:ext uri="{FF2B5EF4-FFF2-40B4-BE49-F238E27FC236}">
                  <a16:creationId xmlns:a16="http://schemas.microsoft.com/office/drawing/2014/main" id="{767CE724-804F-DF49-98C5-70968A7AE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3360"/>
              <a:ext cx="43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5427" name="Text Box 35">
              <a:extLst>
                <a:ext uri="{FF2B5EF4-FFF2-40B4-BE49-F238E27FC236}">
                  <a16:creationId xmlns:a16="http://schemas.microsoft.com/office/drawing/2014/main" id="{3A924A49-4251-7944-BF20-2EE3BFF35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" y="2278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315428" name="Group 36">
            <a:extLst>
              <a:ext uri="{FF2B5EF4-FFF2-40B4-BE49-F238E27FC236}">
                <a16:creationId xmlns:a16="http://schemas.microsoft.com/office/drawing/2014/main" id="{DEFCFFB9-6830-464A-9C7E-9A58C18CBBBE}"/>
              </a:ext>
            </a:extLst>
          </p:cNvPr>
          <p:cNvGrpSpPr>
            <a:grpSpLocks/>
          </p:cNvGrpSpPr>
          <p:nvPr/>
        </p:nvGrpSpPr>
        <p:grpSpPr bwMode="auto">
          <a:xfrm>
            <a:off x="6994525" y="4311651"/>
            <a:ext cx="3041650" cy="1236663"/>
            <a:chOff x="3638" y="2716"/>
            <a:chExt cx="1916" cy="779"/>
          </a:xfrm>
        </p:grpSpPr>
        <p:sp>
          <p:nvSpPr>
            <p:cNvPr id="315429" name="Text Box 37">
              <a:extLst>
                <a:ext uri="{FF2B5EF4-FFF2-40B4-BE49-F238E27FC236}">
                  <a16:creationId xmlns:a16="http://schemas.microsoft.com/office/drawing/2014/main" id="{ACD26AA6-5CA8-EC4C-ABE9-65C94ED04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716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没有踏步等待现象</a:t>
              </a:r>
            </a:p>
          </p:txBody>
        </p:sp>
        <p:sp>
          <p:nvSpPr>
            <p:cNvPr id="315430" name="Text Box 38">
              <a:extLst>
                <a:ext uri="{FF2B5EF4-FFF2-40B4-BE49-F238E27FC236}">
                  <a16:creationId xmlns:a16="http://schemas.microsoft.com/office/drawing/2014/main" id="{6DC3370D-AEE5-0744-96C8-DAD5D3A69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3168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中断现行程序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5431" name="Rectangle 39">
            <a:extLst>
              <a:ext uri="{FF2B5EF4-FFF2-40B4-BE49-F238E27FC236}">
                <a16:creationId xmlns:a16="http://schemas.microsoft.com/office/drawing/2014/main" id="{99284919-8AB0-D149-B787-6BFBBE46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5.1</a:t>
            </a:r>
          </a:p>
        </p:txBody>
      </p:sp>
      <p:sp>
        <p:nvSpPr>
          <p:cNvPr id="315432" name="AutoShape 4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6F736F-D9DF-3440-97E1-4FA67598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5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utoUpdateAnimBg="0"/>
      <p:bldP spid="315396" grpId="0" autoUpdateAnimBg="0"/>
      <p:bldP spid="315397" grpId="0" autoUpdateAnimBg="0"/>
      <p:bldP spid="315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>
            <a:extLst>
              <a:ext uri="{FF2B5EF4-FFF2-40B4-BE49-F238E27FC236}">
                <a16:creationId xmlns:a16="http://schemas.microsoft.com/office/drawing/2014/main" id="{117421F5-9154-7B47-B144-ACE1E299A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44475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程序中断方式流程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D72AD11B-5E42-C646-8317-8BDF65B8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1" y="1371600"/>
            <a:ext cx="2759075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发读指令</a:t>
            </a:r>
          </a:p>
        </p:txBody>
      </p:sp>
      <p:sp>
        <p:nvSpPr>
          <p:cNvPr id="316420" name="Rectangle 4">
            <a:extLst>
              <a:ext uri="{FF2B5EF4-FFF2-40B4-BE49-F238E27FC236}">
                <a16:creationId xmlns:a16="http://schemas.microsoft.com/office/drawing/2014/main" id="{963A91FC-DD5F-E249-9C48-C1EBC051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427" y="2854325"/>
            <a:ext cx="2048958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</a:p>
        </p:txBody>
      </p:sp>
      <p:sp>
        <p:nvSpPr>
          <p:cNvPr id="316421" name="AutoShape 5">
            <a:extLst>
              <a:ext uri="{FF2B5EF4-FFF2-40B4-BE49-F238E27FC236}">
                <a16:creationId xmlns:a16="http://schemas.microsoft.com/office/drawing/2014/main" id="{FE4F3C9B-1BAA-3841-8A0B-655EA9A5E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3522663"/>
            <a:ext cx="2417522" cy="794802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检查状态</a:t>
            </a:r>
          </a:p>
        </p:txBody>
      </p:sp>
      <p:sp>
        <p:nvSpPr>
          <p:cNvPr id="316422" name="AutoShape 6">
            <a:extLst>
              <a:ext uri="{FF2B5EF4-FFF2-40B4-BE49-F238E27FC236}">
                <a16:creationId xmlns:a16="http://schemas.microsoft.com/office/drawing/2014/main" id="{3B01C1F9-7234-F740-B5AB-1F8ED15F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5846763"/>
            <a:ext cx="2417522" cy="794802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完成否？</a:t>
            </a:r>
          </a:p>
        </p:txBody>
      </p:sp>
      <p:sp>
        <p:nvSpPr>
          <p:cNvPr id="316423" name="Freeform 7">
            <a:extLst>
              <a:ext uri="{FF2B5EF4-FFF2-40B4-BE49-F238E27FC236}">
                <a16:creationId xmlns:a16="http://schemas.microsoft.com/office/drawing/2014/main" id="{1041F3E0-F0FC-E642-8FF5-A9272DF2E90C}"/>
              </a:ext>
            </a:extLst>
          </p:cNvPr>
          <p:cNvSpPr>
            <a:spLocks/>
          </p:cNvSpPr>
          <p:nvPr/>
        </p:nvSpPr>
        <p:spPr bwMode="auto">
          <a:xfrm>
            <a:off x="4379914" y="3281364"/>
            <a:ext cx="1587" cy="255587"/>
          </a:xfrm>
          <a:custGeom>
            <a:avLst/>
            <a:gdLst>
              <a:gd name="T0" fmla="*/ 1 w 1"/>
              <a:gd name="T1" fmla="*/ 0 h 161"/>
              <a:gd name="T2" fmla="*/ 0 w 1"/>
              <a:gd name="T3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1">
                <a:moveTo>
                  <a:pt x="1" y="0"/>
                </a:moveTo>
                <a:lnTo>
                  <a:pt x="0" y="16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6424" name="Freeform 8">
            <a:extLst>
              <a:ext uri="{FF2B5EF4-FFF2-40B4-BE49-F238E27FC236}">
                <a16:creationId xmlns:a16="http://schemas.microsoft.com/office/drawing/2014/main" id="{28993C9D-2517-D649-9CF6-E95716A041B0}"/>
              </a:ext>
            </a:extLst>
          </p:cNvPr>
          <p:cNvSpPr>
            <a:spLocks/>
          </p:cNvSpPr>
          <p:nvPr/>
        </p:nvSpPr>
        <p:spPr bwMode="auto">
          <a:xfrm>
            <a:off x="4403725" y="4924426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6425" name="Freeform 9">
            <a:extLst>
              <a:ext uri="{FF2B5EF4-FFF2-40B4-BE49-F238E27FC236}">
                <a16:creationId xmlns:a16="http://schemas.microsoft.com/office/drawing/2014/main" id="{53DF3378-5FEB-B145-A984-3A30E93B9EA5}"/>
              </a:ext>
            </a:extLst>
          </p:cNvPr>
          <p:cNvSpPr>
            <a:spLocks/>
          </p:cNvSpPr>
          <p:nvPr/>
        </p:nvSpPr>
        <p:spPr bwMode="auto">
          <a:xfrm>
            <a:off x="4403726" y="5589588"/>
            <a:ext cx="4763" cy="271462"/>
          </a:xfrm>
          <a:custGeom>
            <a:avLst/>
            <a:gdLst>
              <a:gd name="T0" fmla="*/ 3 w 3"/>
              <a:gd name="T1" fmla="*/ 0 h 171"/>
              <a:gd name="T2" fmla="*/ 0 w 3"/>
              <a:gd name="T3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171">
                <a:moveTo>
                  <a:pt x="3" y="0"/>
                </a:moveTo>
                <a:lnTo>
                  <a:pt x="0" y="17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6426" name="Freeform 10">
            <a:extLst>
              <a:ext uri="{FF2B5EF4-FFF2-40B4-BE49-F238E27FC236}">
                <a16:creationId xmlns:a16="http://schemas.microsoft.com/office/drawing/2014/main" id="{E393CB25-BCC3-9842-BEBD-652E31D7553E}"/>
              </a:ext>
            </a:extLst>
          </p:cNvPr>
          <p:cNvSpPr>
            <a:spLocks/>
          </p:cNvSpPr>
          <p:nvPr/>
        </p:nvSpPr>
        <p:spPr bwMode="auto">
          <a:xfrm>
            <a:off x="4356100" y="990600"/>
            <a:ext cx="76200" cy="381000"/>
          </a:xfrm>
          <a:custGeom>
            <a:avLst/>
            <a:gdLst>
              <a:gd name="T0" fmla="*/ 0 w 1"/>
              <a:gd name="T1" fmla="*/ 0 h 177"/>
              <a:gd name="T2" fmla="*/ 0 w 1"/>
              <a:gd name="T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77">
                <a:moveTo>
                  <a:pt x="0" y="0"/>
                </a:moveTo>
                <a:lnTo>
                  <a:pt x="0" y="177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6427" name="Group 11">
            <a:extLst>
              <a:ext uri="{FF2B5EF4-FFF2-40B4-BE49-F238E27FC236}">
                <a16:creationId xmlns:a16="http://schemas.microsoft.com/office/drawing/2014/main" id="{E5DFEB9E-1D03-5749-BAD8-929A947D4C44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828800"/>
            <a:ext cx="6527800" cy="615950"/>
            <a:chOff x="1111" y="1152"/>
            <a:chExt cx="4112" cy="388"/>
          </a:xfrm>
        </p:grpSpPr>
        <p:sp>
          <p:nvSpPr>
            <p:cNvPr id="316428" name="Rectangle 12">
              <a:extLst>
                <a:ext uri="{FF2B5EF4-FFF2-40B4-BE49-F238E27FC236}">
                  <a16:creationId xmlns:a16="http://schemas.microsoft.com/office/drawing/2014/main" id="{A5EEA457-246C-4A4F-87CB-6EE3380D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288"/>
              <a:ext cx="1303" cy="2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做其他事情</a:t>
              </a:r>
            </a:p>
          </p:txBody>
        </p:sp>
        <p:sp>
          <p:nvSpPr>
            <p:cNvPr id="316429" name="Rectangle 13">
              <a:extLst>
                <a:ext uri="{FF2B5EF4-FFF2-40B4-BE49-F238E27FC236}">
                  <a16:creationId xmlns:a16="http://schemas.microsoft.com/office/drawing/2014/main" id="{910F3961-E010-EE4F-9E84-062115CE0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152"/>
              <a:ext cx="1039" cy="2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设备工作</a:t>
              </a:r>
            </a:p>
          </p:txBody>
        </p:sp>
      </p:grpSp>
      <p:sp>
        <p:nvSpPr>
          <p:cNvPr id="316430" name="Rectangle 14">
            <a:extLst>
              <a:ext uri="{FF2B5EF4-FFF2-40B4-BE49-F238E27FC236}">
                <a16:creationId xmlns:a16="http://schemas.microsoft.com/office/drawing/2014/main" id="{F3C9DCA7-029A-1F47-966D-2CB85DA3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2409825"/>
            <a:ext cx="12170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准备就绪</a:t>
            </a:r>
          </a:p>
        </p:txBody>
      </p:sp>
      <p:sp>
        <p:nvSpPr>
          <p:cNvPr id="316431" name="Line 15">
            <a:extLst>
              <a:ext uri="{FF2B5EF4-FFF2-40B4-BE49-F238E27FC236}">
                <a16:creationId xmlns:a16="http://schemas.microsoft.com/office/drawing/2014/main" id="{6D3E16DE-4427-BC45-8DAD-FE091D7E6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6200" y="2235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6432" name="Group 16">
            <a:extLst>
              <a:ext uri="{FF2B5EF4-FFF2-40B4-BE49-F238E27FC236}">
                <a16:creationId xmlns:a16="http://schemas.microsoft.com/office/drawing/2014/main" id="{57845E60-B6A1-0849-8939-48DF3BB8147D}"/>
              </a:ext>
            </a:extLst>
          </p:cNvPr>
          <p:cNvGrpSpPr>
            <a:grpSpLocks/>
          </p:cNvGrpSpPr>
          <p:nvPr/>
        </p:nvGrpSpPr>
        <p:grpSpPr bwMode="auto">
          <a:xfrm>
            <a:off x="4352926" y="1431926"/>
            <a:ext cx="4041775" cy="625475"/>
            <a:chOff x="1782" y="902"/>
            <a:chExt cx="2546" cy="394"/>
          </a:xfrm>
        </p:grpSpPr>
        <p:sp>
          <p:nvSpPr>
            <p:cNvPr id="316433" name="Freeform 17">
              <a:extLst>
                <a:ext uri="{FF2B5EF4-FFF2-40B4-BE49-F238E27FC236}">
                  <a16:creationId xmlns:a16="http://schemas.microsoft.com/office/drawing/2014/main" id="{243A67C9-DC65-DF44-A5AE-6A029E35E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1128"/>
              <a:ext cx="1" cy="168"/>
            </a:xfrm>
            <a:custGeom>
              <a:avLst/>
              <a:gdLst>
                <a:gd name="T0" fmla="*/ 0 w 1"/>
                <a:gd name="T1" fmla="*/ 0 h 168"/>
                <a:gd name="T2" fmla="*/ 0 w 1"/>
                <a:gd name="T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8">
                  <a:moveTo>
                    <a:pt x="0" y="0"/>
                  </a:moveTo>
                  <a:lnTo>
                    <a:pt x="0" y="1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6434" name="Line 18">
              <a:extLst>
                <a:ext uri="{FF2B5EF4-FFF2-40B4-BE49-F238E27FC236}">
                  <a16:creationId xmlns:a16="http://schemas.microsoft.com/office/drawing/2014/main" id="{BE481AF2-50EA-5F4C-A234-6D2D4880D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100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6435" name="Text Box 19">
              <a:extLst>
                <a:ext uri="{FF2B5EF4-FFF2-40B4-BE49-F238E27FC236}">
                  <a16:creationId xmlns:a16="http://schemas.microsoft.com/office/drawing/2014/main" id="{DC27D05F-ABA9-9444-B8FA-BFA9CC986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902"/>
              <a:ext cx="11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      I/O</a:t>
              </a:r>
            </a:p>
          </p:txBody>
        </p:sp>
        <p:sp>
          <p:nvSpPr>
            <p:cNvPr id="316436" name="Line 20">
              <a:extLst>
                <a:ext uri="{FF2B5EF4-FFF2-40B4-BE49-F238E27FC236}">
                  <a16:creationId xmlns:a16="http://schemas.microsoft.com/office/drawing/2014/main" id="{483F7D9D-8F7F-FB42-9195-E3EE41714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10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6437" name="Group 21">
            <a:extLst>
              <a:ext uri="{FF2B5EF4-FFF2-40B4-BE49-F238E27FC236}">
                <a16:creationId xmlns:a16="http://schemas.microsoft.com/office/drawing/2014/main" id="{1B6F1258-7F1E-8A4F-B522-44E486AF405D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5165725"/>
            <a:ext cx="5873750" cy="412750"/>
            <a:chOff x="868" y="3254"/>
            <a:chExt cx="3700" cy="260"/>
          </a:xfrm>
        </p:grpSpPr>
        <p:sp>
          <p:nvSpPr>
            <p:cNvPr id="316438" name="Rectangle 22">
              <a:extLst>
                <a:ext uri="{FF2B5EF4-FFF2-40B4-BE49-F238E27FC236}">
                  <a16:creationId xmlns:a16="http://schemas.microsoft.com/office/drawing/2014/main" id="{D770C834-FD8F-254C-9C35-97DEFEA9C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3262"/>
              <a:ext cx="1993" cy="2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从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向主存写入一个字</a:t>
              </a:r>
            </a:p>
          </p:txBody>
        </p:sp>
        <p:grpSp>
          <p:nvGrpSpPr>
            <p:cNvPr id="316439" name="Group 23">
              <a:extLst>
                <a:ext uri="{FF2B5EF4-FFF2-40B4-BE49-F238E27FC236}">
                  <a16:creationId xmlns:a16="http://schemas.microsoft.com/office/drawing/2014/main" id="{99EA2395-98BC-A944-A3D9-AECEB6E1E7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6" y="3254"/>
              <a:ext cx="1342" cy="250"/>
              <a:chOff x="3226" y="3254"/>
              <a:chExt cx="1342" cy="250"/>
            </a:xfrm>
          </p:grpSpPr>
          <p:sp>
            <p:nvSpPr>
              <p:cNvPr id="316440" name="Text Box 24">
                <a:extLst>
                  <a:ext uri="{FF2B5EF4-FFF2-40B4-BE49-F238E27FC236}">
                    <a16:creationId xmlns:a16="http://schemas.microsoft.com/office/drawing/2014/main" id="{A609DF10-44D9-8D41-9043-C964B3DE6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6" y="3254"/>
                <a:ext cx="1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主存</a:t>
                </a:r>
              </a:p>
            </p:txBody>
          </p:sp>
          <p:sp>
            <p:nvSpPr>
              <p:cNvPr id="316441" name="Line 25">
                <a:extLst>
                  <a:ext uri="{FF2B5EF4-FFF2-40B4-BE49-F238E27FC236}">
                    <a16:creationId xmlns:a16="http://schemas.microsoft.com/office/drawing/2014/main" id="{9B45CFA8-9F52-C344-9931-33D88BE9A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6" y="336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16442" name="Group 26">
            <a:extLst>
              <a:ext uri="{FF2B5EF4-FFF2-40B4-BE49-F238E27FC236}">
                <a16:creationId xmlns:a16="http://schemas.microsoft.com/office/drawing/2014/main" id="{62D18004-931D-6B42-87A3-51CB11820A02}"/>
              </a:ext>
            </a:extLst>
          </p:cNvPr>
          <p:cNvGrpSpPr>
            <a:grpSpLocks/>
          </p:cNvGrpSpPr>
          <p:nvPr/>
        </p:nvGrpSpPr>
        <p:grpSpPr bwMode="auto">
          <a:xfrm>
            <a:off x="2679701" y="4495801"/>
            <a:ext cx="5483225" cy="409575"/>
            <a:chOff x="728" y="2832"/>
            <a:chExt cx="3454" cy="258"/>
          </a:xfrm>
        </p:grpSpPr>
        <p:sp>
          <p:nvSpPr>
            <p:cNvPr id="316443" name="Rectangle 27">
              <a:extLst>
                <a:ext uri="{FF2B5EF4-FFF2-40B4-BE49-F238E27FC236}">
                  <a16:creationId xmlns:a16="http://schemas.microsoft.com/office/drawing/2014/main" id="{5764F181-1B74-E14D-A5E0-70ED142C7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838"/>
              <a:ext cx="2226" cy="2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从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接口中读一个字到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316444" name="Text Box 28">
              <a:extLst>
                <a:ext uri="{FF2B5EF4-FFF2-40B4-BE49-F238E27FC236}">
                  <a16:creationId xmlns:a16="http://schemas.microsoft.com/office/drawing/2014/main" id="{7D4A039D-221E-6942-B23A-957ACD91E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2832"/>
              <a:ext cx="9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       CPU</a:t>
              </a:r>
            </a:p>
          </p:txBody>
        </p:sp>
        <p:sp>
          <p:nvSpPr>
            <p:cNvPr id="316445" name="Line 29">
              <a:extLst>
                <a:ext uri="{FF2B5EF4-FFF2-40B4-BE49-F238E27FC236}">
                  <a16:creationId xmlns:a16="http://schemas.microsoft.com/office/drawing/2014/main" id="{1397563D-1BCC-7A42-AF68-5BEBF75DD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96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6446" name="Group 30">
            <a:extLst>
              <a:ext uri="{FF2B5EF4-FFF2-40B4-BE49-F238E27FC236}">
                <a16:creationId xmlns:a16="http://schemas.microsoft.com/office/drawing/2014/main" id="{524444DD-5D99-3E46-AFB9-C15021D2912F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2651126"/>
            <a:ext cx="3659188" cy="777875"/>
            <a:chOff x="2408" y="1670"/>
            <a:chExt cx="2305" cy="490"/>
          </a:xfrm>
        </p:grpSpPr>
        <p:sp>
          <p:nvSpPr>
            <p:cNvPr id="316447" name="Freeform 31">
              <a:extLst>
                <a:ext uri="{FF2B5EF4-FFF2-40B4-BE49-F238E27FC236}">
                  <a16:creationId xmlns:a16="http://schemas.microsoft.com/office/drawing/2014/main" id="{13CB5040-6616-2E43-AEB1-324757B2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1788"/>
              <a:ext cx="337" cy="132"/>
            </a:xfrm>
            <a:custGeom>
              <a:avLst/>
              <a:gdLst>
                <a:gd name="T0" fmla="*/ 337 w 337"/>
                <a:gd name="T1" fmla="*/ 0 h 132"/>
                <a:gd name="T2" fmla="*/ 336 w 337"/>
                <a:gd name="T3" fmla="*/ 132 h 132"/>
                <a:gd name="T4" fmla="*/ 0 w 337"/>
                <a:gd name="T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32">
                  <a:moveTo>
                    <a:pt x="337" y="0"/>
                  </a:moveTo>
                  <a:lnTo>
                    <a:pt x="336" y="132"/>
                  </a:lnTo>
                  <a:lnTo>
                    <a:pt x="0" y="13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16448" name="Group 32">
              <a:extLst>
                <a:ext uri="{FF2B5EF4-FFF2-40B4-BE49-F238E27FC236}">
                  <a16:creationId xmlns:a16="http://schemas.microsoft.com/office/drawing/2014/main" id="{0BAA9513-18F0-1945-8288-4DD85D90B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" y="1670"/>
              <a:ext cx="2016" cy="490"/>
              <a:chOff x="2408" y="1622"/>
              <a:chExt cx="2016" cy="490"/>
            </a:xfrm>
          </p:grpSpPr>
          <p:sp>
            <p:nvSpPr>
              <p:cNvPr id="316449" name="Text Box 33">
                <a:extLst>
                  <a:ext uri="{FF2B5EF4-FFF2-40B4-BE49-F238E27FC236}">
                    <a16:creationId xmlns:a16="http://schemas.microsoft.com/office/drawing/2014/main" id="{9F3139D1-37C2-A54F-87FE-1F3AAAEBE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62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中断请求</a:t>
                </a:r>
              </a:p>
            </p:txBody>
          </p:sp>
          <p:sp>
            <p:nvSpPr>
              <p:cNvPr id="316450" name="Line 34">
                <a:extLst>
                  <a:ext uri="{FF2B5EF4-FFF2-40B4-BE49-F238E27FC236}">
                    <a16:creationId xmlns:a16="http://schemas.microsoft.com/office/drawing/2014/main" id="{8B836A09-C831-6F4D-A6B7-8AB4D4925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8" y="1872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6451" name="Text Box 35">
                <a:extLst>
                  <a:ext uri="{FF2B5EF4-FFF2-40B4-BE49-F238E27FC236}">
                    <a16:creationId xmlns:a16="http://schemas.microsoft.com/office/drawing/2014/main" id="{41C864FE-1F53-3E4C-A55C-11AAF109D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6" y="1862"/>
                <a:ext cx="11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       CPU</a:t>
                </a:r>
              </a:p>
            </p:txBody>
          </p:sp>
          <p:sp>
            <p:nvSpPr>
              <p:cNvPr id="316452" name="Line 36">
                <a:extLst>
                  <a:ext uri="{FF2B5EF4-FFF2-40B4-BE49-F238E27FC236}">
                    <a16:creationId xmlns:a16="http://schemas.microsoft.com/office/drawing/2014/main" id="{9C0D4BF5-C206-B342-95E0-4E933995D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5" y="19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16453" name="Group 37">
            <a:extLst>
              <a:ext uri="{FF2B5EF4-FFF2-40B4-BE49-F238E27FC236}">
                <a16:creationId xmlns:a16="http://schemas.microsoft.com/office/drawing/2014/main" id="{F365F035-05B0-7145-A7C7-752656D050DD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3413126"/>
            <a:ext cx="749300" cy="473075"/>
            <a:chOff x="2456" y="2150"/>
            <a:chExt cx="472" cy="298"/>
          </a:xfrm>
        </p:grpSpPr>
        <p:sp>
          <p:nvSpPr>
            <p:cNvPr id="316454" name="Line 38">
              <a:extLst>
                <a:ext uri="{FF2B5EF4-FFF2-40B4-BE49-F238E27FC236}">
                  <a16:creationId xmlns:a16="http://schemas.microsoft.com/office/drawing/2014/main" id="{725BF818-8413-4246-A23F-ED3A1BE13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6455" name="Text Box 39">
              <a:extLst>
                <a:ext uri="{FF2B5EF4-FFF2-40B4-BE49-F238E27FC236}">
                  <a16:creationId xmlns:a16="http://schemas.microsoft.com/office/drawing/2014/main" id="{E3291861-FDCB-9247-A5D9-6B23267DB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15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出错</a:t>
              </a:r>
            </a:p>
          </p:txBody>
        </p:sp>
      </p:grpSp>
      <p:grpSp>
        <p:nvGrpSpPr>
          <p:cNvPr id="316456" name="Group 40">
            <a:extLst>
              <a:ext uri="{FF2B5EF4-FFF2-40B4-BE49-F238E27FC236}">
                <a16:creationId xmlns:a16="http://schemas.microsoft.com/office/drawing/2014/main" id="{04B6BA7C-E229-A44E-B77A-1D7AF40D2DF4}"/>
              </a:ext>
            </a:extLst>
          </p:cNvPr>
          <p:cNvGrpSpPr>
            <a:grpSpLocks/>
          </p:cNvGrpSpPr>
          <p:nvPr/>
        </p:nvGrpSpPr>
        <p:grpSpPr bwMode="auto">
          <a:xfrm>
            <a:off x="4408485" y="6477000"/>
            <a:ext cx="466724" cy="400050"/>
            <a:chOff x="1817" y="4080"/>
            <a:chExt cx="294" cy="252"/>
          </a:xfrm>
        </p:grpSpPr>
        <p:sp>
          <p:nvSpPr>
            <p:cNvPr id="316457" name="Freeform 41">
              <a:extLst>
                <a:ext uri="{FF2B5EF4-FFF2-40B4-BE49-F238E27FC236}">
                  <a16:creationId xmlns:a16="http://schemas.microsoft.com/office/drawing/2014/main" id="{B1F786A9-F417-DF42-84E0-95AF4515C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" y="4137"/>
              <a:ext cx="1" cy="183"/>
            </a:xfrm>
            <a:custGeom>
              <a:avLst/>
              <a:gdLst>
                <a:gd name="T0" fmla="*/ 0 w 1"/>
                <a:gd name="T1" fmla="*/ 0 h 183"/>
                <a:gd name="T2" fmla="*/ 0 w 1"/>
                <a:gd name="T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6458" name="Text Box 42">
              <a:extLst>
                <a:ext uri="{FF2B5EF4-FFF2-40B4-BE49-F238E27FC236}">
                  <a16:creationId xmlns:a16="http://schemas.microsoft.com/office/drawing/2014/main" id="{66BF5CB2-376B-534D-A6C9-6678E37E1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4080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</p:grpSp>
      <p:grpSp>
        <p:nvGrpSpPr>
          <p:cNvPr id="316459" name="Group 43">
            <a:extLst>
              <a:ext uri="{FF2B5EF4-FFF2-40B4-BE49-F238E27FC236}">
                <a16:creationId xmlns:a16="http://schemas.microsoft.com/office/drawing/2014/main" id="{4EA99CB5-CCCF-BB4A-AA9B-91C348DE6906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1143000"/>
            <a:ext cx="1981200" cy="5105400"/>
            <a:chOff x="536" y="720"/>
            <a:chExt cx="1248" cy="3216"/>
          </a:xfrm>
        </p:grpSpPr>
        <p:sp>
          <p:nvSpPr>
            <p:cNvPr id="316460" name="Freeform 44">
              <a:extLst>
                <a:ext uri="{FF2B5EF4-FFF2-40B4-BE49-F238E27FC236}">
                  <a16:creationId xmlns:a16="http://schemas.microsoft.com/office/drawing/2014/main" id="{CCCB2193-EB40-6E48-8A00-3F97F03F7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720"/>
              <a:ext cx="1248" cy="3206"/>
            </a:xfrm>
            <a:custGeom>
              <a:avLst/>
              <a:gdLst>
                <a:gd name="T0" fmla="*/ 576 w 1248"/>
                <a:gd name="T1" fmla="*/ 3120 h 3120"/>
                <a:gd name="T2" fmla="*/ 0 w 1248"/>
                <a:gd name="T3" fmla="*/ 3120 h 3120"/>
                <a:gd name="T4" fmla="*/ 0 w 1248"/>
                <a:gd name="T5" fmla="*/ 0 h 3120"/>
                <a:gd name="T6" fmla="*/ 1248 w 1248"/>
                <a:gd name="T7" fmla="*/ 0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3120">
                  <a:moveTo>
                    <a:pt x="576" y="3120"/>
                  </a:moveTo>
                  <a:lnTo>
                    <a:pt x="0" y="3120"/>
                  </a:lnTo>
                  <a:lnTo>
                    <a:pt x="0" y="0"/>
                  </a:lnTo>
                  <a:lnTo>
                    <a:pt x="12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6461" name="Text Box 45">
              <a:extLst>
                <a:ext uri="{FF2B5EF4-FFF2-40B4-BE49-F238E27FC236}">
                  <a16:creationId xmlns:a16="http://schemas.microsoft.com/office/drawing/2014/main" id="{EAAFD259-6A02-B24E-80F9-09A3809A3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3684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</p:grpSp>
      <p:grpSp>
        <p:nvGrpSpPr>
          <p:cNvPr id="316462" name="Group 46">
            <a:extLst>
              <a:ext uri="{FF2B5EF4-FFF2-40B4-BE49-F238E27FC236}">
                <a16:creationId xmlns:a16="http://schemas.microsoft.com/office/drawing/2014/main" id="{ACB75EC2-DE25-6042-B49F-4BB9615BA045}"/>
              </a:ext>
            </a:extLst>
          </p:cNvPr>
          <p:cNvGrpSpPr>
            <a:grpSpLocks/>
          </p:cNvGrpSpPr>
          <p:nvPr/>
        </p:nvGrpSpPr>
        <p:grpSpPr bwMode="auto">
          <a:xfrm>
            <a:off x="4389438" y="4114801"/>
            <a:ext cx="1262062" cy="396875"/>
            <a:chOff x="1805" y="2592"/>
            <a:chExt cx="795" cy="250"/>
          </a:xfrm>
        </p:grpSpPr>
        <p:sp>
          <p:nvSpPr>
            <p:cNvPr id="316463" name="Freeform 47">
              <a:extLst>
                <a:ext uri="{FF2B5EF4-FFF2-40B4-BE49-F238E27FC236}">
                  <a16:creationId xmlns:a16="http://schemas.microsoft.com/office/drawing/2014/main" id="{172FD37C-7374-2B4F-AC87-9C70D0A05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2672"/>
              <a:ext cx="3" cy="162"/>
            </a:xfrm>
            <a:custGeom>
              <a:avLst/>
              <a:gdLst>
                <a:gd name="T0" fmla="*/ 0 w 3"/>
                <a:gd name="T1" fmla="*/ 0 h 162"/>
                <a:gd name="T2" fmla="*/ 3 w 3"/>
                <a:gd name="T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62">
                  <a:moveTo>
                    <a:pt x="0" y="0"/>
                  </a:moveTo>
                  <a:lnTo>
                    <a:pt x="3" y="16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6464" name="Text Box 48">
              <a:extLst>
                <a:ext uri="{FF2B5EF4-FFF2-40B4-BE49-F238E27FC236}">
                  <a16:creationId xmlns:a16="http://schemas.microsoft.com/office/drawing/2014/main" id="{F27AD4AB-2276-614C-9E11-B9107675C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2592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未错</a:t>
              </a:r>
            </a:p>
          </p:txBody>
        </p:sp>
      </p:grpSp>
      <p:sp>
        <p:nvSpPr>
          <p:cNvPr id="316465" name="Rectangle 49">
            <a:extLst>
              <a:ext uri="{FF2B5EF4-FFF2-40B4-BE49-F238E27FC236}">
                <a16:creationId xmlns:a16="http://schemas.microsoft.com/office/drawing/2014/main" id="{7BD5E287-1EEA-B746-8F31-3CBAEAE2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5.1</a:t>
            </a:r>
          </a:p>
        </p:txBody>
      </p:sp>
      <p:sp>
        <p:nvSpPr>
          <p:cNvPr id="316466" name="AutoShape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3A47F48-CC60-0E46-BD11-A0F24C7B1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6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3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3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3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nimBg="1" autoUpdateAnimBg="0"/>
      <p:bldP spid="316420" grpId="0" animBg="1" autoUpdateAnimBg="0"/>
      <p:bldP spid="316421" grpId="0" animBg="1" autoUpdateAnimBg="0"/>
      <p:bldP spid="316422" grpId="0" animBg="1" autoUpdateAnimBg="0"/>
      <p:bldP spid="316430" grpId="0" animBg="1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3644</Words>
  <Application>Microsoft Macintosh PowerPoint</Application>
  <PresentationFormat>宽屏</PresentationFormat>
  <Paragraphs>1258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宋体</vt:lpstr>
      <vt:lpstr>Arial</vt:lpstr>
      <vt:lpstr>Symbol</vt:lpstr>
      <vt:lpstr>Times New Roman</vt:lpstr>
      <vt:lpstr>Wingdings</vt:lpstr>
      <vt:lpstr>Soaring</vt:lpstr>
      <vt:lpstr>第５章   输入输出系统</vt:lpstr>
      <vt:lpstr>5.1   概  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I/O设备</vt:lpstr>
      <vt:lpstr>PowerPoint 演示文稿</vt:lpstr>
      <vt:lpstr>PowerPoint 演示文稿</vt:lpstr>
      <vt:lpstr>PowerPoint 演示文稿</vt:lpstr>
      <vt:lpstr>5.3   I/O 接 口</vt:lpstr>
      <vt:lpstr>PowerPoint 演示文稿</vt:lpstr>
      <vt:lpstr>PowerPoint 演示文稿</vt:lpstr>
      <vt:lpstr>PowerPoint 演示文稿</vt:lpstr>
      <vt:lpstr>PowerPoint 演示文稿</vt:lpstr>
      <vt:lpstr>5.4   程序查询方式</vt:lpstr>
      <vt:lpstr>PowerPoint 演示文稿</vt:lpstr>
      <vt:lpstr>PowerPoint 演示文稿</vt:lpstr>
      <vt:lpstr>5.5   程序中断方式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5.6 DMA 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第５章   输入输出系统</dc:title>
  <dc:creator>何 其平</dc:creator>
  <cp:lastModifiedBy>何 其平</cp:lastModifiedBy>
  <cp:revision>2</cp:revision>
  <dcterms:created xsi:type="dcterms:W3CDTF">2019-11-09T09:25:42Z</dcterms:created>
  <dcterms:modified xsi:type="dcterms:W3CDTF">2019-11-09T09:31:02Z</dcterms:modified>
</cp:coreProperties>
</file>