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1051" r:id="rId2"/>
    <p:sldId id="1052" r:id="rId3"/>
    <p:sldId id="1053" r:id="rId4"/>
    <p:sldId id="1054" r:id="rId5"/>
    <p:sldId id="1055" r:id="rId6"/>
    <p:sldId id="1056" r:id="rId7"/>
    <p:sldId id="1057" r:id="rId8"/>
    <p:sldId id="1058" r:id="rId9"/>
    <p:sldId id="1059" r:id="rId10"/>
    <p:sldId id="1060" r:id="rId11"/>
    <p:sldId id="1061" r:id="rId12"/>
    <p:sldId id="1062" r:id="rId13"/>
    <p:sldId id="1063" r:id="rId14"/>
    <p:sldId id="1064" r:id="rId15"/>
    <p:sldId id="1065" r:id="rId16"/>
    <p:sldId id="1066" r:id="rId17"/>
    <p:sldId id="1067" r:id="rId18"/>
    <p:sldId id="1068" r:id="rId19"/>
    <p:sldId id="1069" r:id="rId20"/>
    <p:sldId id="1070" r:id="rId21"/>
    <p:sldId id="1071" r:id="rId22"/>
    <p:sldId id="1072" r:id="rId23"/>
    <p:sldId id="1073" r:id="rId24"/>
    <p:sldId id="1074" r:id="rId25"/>
    <p:sldId id="1075" r:id="rId26"/>
    <p:sldId id="1076" r:id="rId27"/>
    <p:sldId id="1077" r:id="rId28"/>
    <p:sldId id="1078" r:id="rId29"/>
    <p:sldId id="1079" r:id="rId30"/>
    <p:sldId id="1080" r:id="rId31"/>
    <p:sldId id="1081" r:id="rId32"/>
    <p:sldId id="1082" r:id="rId33"/>
    <p:sldId id="1083" r:id="rId34"/>
    <p:sldId id="1084" r:id="rId35"/>
    <p:sldId id="1085" r:id="rId36"/>
    <p:sldId id="1086" r:id="rId37"/>
    <p:sldId id="108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2"/>
  </p:normalViewPr>
  <p:slideViewPr>
    <p:cSldViewPr snapToGrid="0" snapToObjects="1">
      <p:cViewPr varScale="1">
        <p:scale>
          <a:sx n="82" d="100"/>
          <a:sy n="82" d="100"/>
        </p:scale>
        <p:origin x="16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2994" name="Group 2">
            <a:extLst>
              <a:ext uri="{FF2B5EF4-FFF2-40B4-BE49-F238E27FC236}">
                <a16:creationId xmlns:a16="http://schemas.microsoft.com/office/drawing/2014/main" id="{9ED1C025-3BAD-024C-9A3F-2FD3751AFB73}"/>
              </a:ext>
            </a:extLst>
          </p:cNvPr>
          <p:cNvGrpSpPr>
            <a:grpSpLocks/>
          </p:cNvGrpSpPr>
          <p:nvPr/>
        </p:nvGrpSpPr>
        <p:grpSpPr bwMode="auto">
          <a:xfrm>
            <a:off x="-1380067" y="1552576"/>
            <a:ext cx="13572067" cy="5305425"/>
            <a:chOff x="-652" y="978"/>
            <a:chExt cx="6412" cy="3342"/>
          </a:xfrm>
        </p:grpSpPr>
        <p:sp>
          <p:nvSpPr>
            <p:cNvPr id="212995" name="Freeform 3">
              <a:extLst>
                <a:ext uri="{FF2B5EF4-FFF2-40B4-BE49-F238E27FC236}">
                  <a16:creationId xmlns:a16="http://schemas.microsoft.com/office/drawing/2014/main" id="{BDF3C49D-4B4B-5247-ABC1-0847501387B1}"/>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2996" name="Arc 4">
              <a:extLst>
                <a:ext uri="{FF2B5EF4-FFF2-40B4-BE49-F238E27FC236}">
                  <a16:creationId xmlns:a16="http://schemas.microsoft.com/office/drawing/2014/main" id="{CF3B5BCC-571F-EB4D-8010-3AE010649D7D}"/>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2997" name="Rectangle 5">
            <a:extLst>
              <a:ext uri="{FF2B5EF4-FFF2-40B4-BE49-F238E27FC236}">
                <a16:creationId xmlns:a16="http://schemas.microsoft.com/office/drawing/2014/main" id="{DDA52D9F-AF20-0F47-AC54-4B1AC8322828}"/>
              </a:ext>
            </a:extLst>
          </p:cNvPr>
          <p:cNvSpPr>
            <a:spLocks noGrp="1" noChangeArrowheads="1"/>
          </p:cNvSpPr>
          <p:nvPr>
            <p:ph type="ctrTitle" sz="quarter"/>
          </p:nvPr>
        </p:nvSpPr>
        <p:spPr>
          <a:xfrm>
            <a:off x="1725084" y="762000"/>
            <a:ext cx="10363200" cy="1143000"/>
          </a:xfrm>
        </p:spPr>
        <p:txBody>
          <a:bodyPr anchor="b"/>
          <a:lstStyle>
            <a:lvl1pPr>
              <a:defRPr/>
            </a:lvl1pPr>
          </a:lstStyle>
          <a:p>
            <a:pPr lvl="0"/>
            <a:r>
              <a:rPr lang="zh-CN" altLang="en-US" noProof="0"/>
              <a:t>单击此处编辑母版标题样式</a:t>
            </a:r>
          </a:p>
        </p:txBody>
      </p:sp>
      <p:sp>
        <p:nvSpPr>
          <p:cNvPr id="212998" name="Rectangle 6">
            <a:extLst>
              <a:ext uri="{FF2B5EF4-FFF2-40B4-BE49-F238E27FC236}">
                <a16:creationId xmlns:a16="http://schemas.microsoft.com/office/drawing/2014/main" id="{2DF22B87-A034-2E4A-AE75-3F49250238D6}"/>
              </a:ext>
            </a:extLst>
          </p:cNvPr>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212999" name="Rectangle 7">
            <a:extLst>
              <a:ext uri="{FF2B5EF4-FFF2-40B4-BE49-F238E27FC236}">
                <a16:creationId xmlns:a16="http://schemas.microsoft.com/office/drawing/2014/main" id="{7B8E8196-DA29-FB40-9134-D88C4290121C}"/>
              </a:ext>
            </a:extLst>
          </p:cNvPr>
          <p:cNvSpPr>
            <a:spLocks noGrp="1" noChangeArrowheads="1"/>
          </p:cNvSpPr>
          <p:nvPr>
            <p:ph type="dt" sz="quarter" idx="2"/>
          </p:nvPr>
        </p:nvSpPr>
        <p:spPr/>
        <p:txBody>
          <a:bodyPr/>
          <a:lstStyle>
            <a:lvl1pPr>
              <a:defRPr/>
            </a:lvl1pPr>
          </a:lstStyle>
          <a:p>
            <a:fld id="{0A992A39-E769-9F4A-9873-8D8F0CA18E9B}" type="datetimeFigureOut">
              <a:rPr lang="zh-CN" altLang="en-US"/>
              <a:pPr/>
              <a:t>2019/11/8</a:t>
            </a:fld>
            <a:endParaRPr lang="en-US" altLang="zh-CN"/>
          </a:p>
        </p:txBody>
      </p:sp>
      <p:sp>
        <p:nvSpPr>
          <p:cNvPr id="213000" name="Rectangle 8">
            <a:extLst>
              <a:ext uri="{FF2B5EF4-FFF2-40B4-BE49-F238E27FC236}">
                <a16:creationId xmlns:a16="http://schemas.microsoft.com/office/drawing/2014/main" id="{CAB8866A-E806-CC40-B4FC-E13FD8EA01A2}"/>
              </a:ext>
            </a:extLst>
          </p:cNvPr>
          <p:cNvSpPr>
            <a:spLocks noGrp="1" noChangeArrowheads="1"/>
          </p:cNvSpPr>
          <p:nvPr>
            <p:ph type="ftr" sz="quarter" idx="3"/>
          </p:nvPr>
        </p:nvSpPr>
        <p:spPr/>
        <p:txBody>
          <a:bodyPr/>
          <a:lstStyle>
            <a:lvl1pPr>
              <a:defRPr/>
            </a:lvl1pPr>
          </a:lstStyle>
          <a:p>
            <a:endParaRPr lang="en-US" altLang="zh-CN"/>
          </a:p>
        </p:txBody>
      </p:sp>
      <p:sp>
        <p:nvSpPr>
          <p:cNvPr id="213001" name="Rectangle 9">
            <a:extLst>
              <a:ext uri="{FF2B5EF4-FFF2-40B4-BE49-F238E27FC236}">
                <a16:creationId xmlns:a16="http://schemas.microsoft.com/office/drawing/2014/main" id="{C9E4C5E7-B9BD-0D4D-B047-03512ED36610}"/>
              </a:ext>
            </a:extLst>
          </p:cNvPr>
          <p:cNvSpPr>
            <a:spLocks noGrp="1" noChangeArrowheads="1"/>
          </p:cNvSpPr>
          <p:nvPr>
            <p:ph type="sldNum" sz="quarter" idx="4"/>
          </p:nvPr>
        </p:nvSpPr>
        <p:spPr/>
        <p:txBody>
          <a:bodyPr/>
          <a:lstStyle>
            <a:lvl1pPr>
              <a:defRPr/>
            </a:lvl1pPr>
          </a:lstStyle>
          <a:p>
            <a:fld id="{842A60AF-67B5-D244-96E7-2162D80A64E3}" type="slidenum">
              <a:rPr lang="zh-CN" altLang="en-US"/>
              <a:pPr/>
              <a:t>‹#›</a:t>
            </a:fld>
            <a:endParaRPr lang="en-US" altLang="zh-CN"/>
          </a:p>
        </p:txBody>
      </p:sp>
    </p:spTree>
    <p:extLst>
      <p:ext uri="{BB962C8B-B14F-4D97-AF65-F5344CB8AC3E}">
        <p14:creationId xmlns:p14="http://schemas.microsoft.com/office/powerpoint/2010/main" val="20704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C373-705C-D047-9446-340D96726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B1993-E6DF-C042-BFA7-D0F9C3A53CD3}"/>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93A09EA6-F079-924D-8816-6B10D2B85251}"/>
              </a:ext>
            </a:extLst>
          </p:cNvPr>
          <p:cNvSpPr>
            <a:spLocks noGrp="1"/>
          </p:cNvSpPr>
          <p:nvPr>
            <p:ph type="dt" sz="half" idx="10"/>
          </p:nvPr>
        </p:nvSpPr>
        <p:spPr/>
        <p:txBody>
          <a:bodyPr/>
          <a:lstStyle>
            <a:lvl1pPr>
              <a:defRPr/>
            </a:lvl1pPr>
          </a:lstStyle>
          <a:p>
            <a:fld id="{A286AA13-0562-8B42-AA1D-FBDB65AC1F7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A7066DA6-5EF2-E441-AEDC-1DAE2C6765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62F5A0-B742-E14D-A7E3-E80AD2F96076}"/>
              </a:ext>
            </a:extLst>
          </p:cNvPr>
          <p:cNvSpPr>
            <a:spLocks noGrp="1"/>
          </p:cNvSpPr>
          <p:nvPr>
            <p:ph type="sldNum" sz="quarter" idx="12"/>
          </p:nvPr>
        </p:nvSpPr>
        <p:spPr/>
        <p:txBody>
          <a:bodyPr/>
          <a:lstStyle>
            <a:lvl1pPr>
              <a:defRPr/>
            </a:lvl1pPr>
          </a:lstStyle>
          <a:p>
            <a:fld id="{AAFF2A92-E925-9F45-B0BD-D835F3F6606C}" type="slidenum">
              <a:rPr lang="zh-CN" altLang="en-US"/>
              <a:pPr/>
              <a:t>‹#›</a:t>
            </a:fld>
            <a:endParaRPr lang="en-US" altLang="zh-CN"/>
          </a:p>
        </p:txBody>
      </p:sp>
    </p:spTree>
    <p:extLst>
      <p:ext uri="{BB962C8B-B14F-4D97-AF65-F5344CB8AC3E}">
        <p14:creationId xmlns:p14="http://schemas.microsoft.com/office/powerpoint/2010/main" val="173484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BFD9B1-EB76-AE48-B8EF-6BD08C27FD69}"/>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A1DC4-7C91-A849-832F-3491DAD3CBE4}"/>
              </a:ext>
            </a:extLst>
          </p:cNvPr>
          <p:cNvSpPr>
            <a:spLocks noGrp="1"/>
          </p:cNvSpPr>
          <p:nvPr>
            <p:ph type="body" orient="vert" idx="1"/>
          </p:nvPr>
        </p:nvSpPr>
        <p:spPr>
          <a:xfrm>
            <a:off x="914400" y="609600"/>
            <a:ext cx="7569200" cy="54864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836EBD2-29C5-204F-9CBF-9535D000117B}"/>
              </a:ext>
            </a:extLst>
          </p:cNvPr>
          <p:cNvSpPr>
            <a:spLocks noGrp="1"/>
          </p:cNvSpPr>
          <p:nvPr>
            <p:ph type="dt" sz="half" idx="10"/>
          </p:nvPr>
        </p:nvSpPr>
        <p:spPr/>
        <p:txBody>
          <a:bodyPr/>
          <a:lstStyle>
            <a:lvl1pPr>
              <a:defRPr/>
            </a:lvl1pPr>
          </a:lstStyle>
          <a:p>
            <a:fld id="{973BE848-3558-7E47-8CE1-C4DC1FAE7DA3}"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13366687-CF56-F04B-BB35-934BEA861E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D6F8B3-283A-A846-8BA1-C414CF5C812C}"/>
              </a:ext>
            </a:extLst>
          </p:cNvPr>
          <p:cNvSpPr>
            <a:spLocks noGrp="1"/>
          </p:cNvSpPr>
          <p:nvPr>
            <p:ph type="sldNum" sz="quarter" idx="12"/>
          </p:nvPr>
        </p:nvSpPr>
        <p:spPr/>
        <p:txBody>
          <a:bodyPr/>
          <a:lstStyle>
            <a:lvl1pPr>
              <a:defRPr/>
            </a:lvl1pPr>
          </a:lstStyle>
          <a:p>
            <a:fld id="{B34E63D6-8E82-2643-BB26-C7150ECED01A}" type="slidenum">
              <a:rPr lang="zh-CN" altLang="en-US"/>
              <a:pPr/>
              <a:t>‹#›</a:t>
            </a:fld>
            <a:endParaRPr lang="en-US" altLang="zh-CN"/>
          </a:p>
        </p:txBody>
      </p:sp>
    </p:spTree>
    <p:extLst>
      <p:ext uri="{BB962C8B-B14F-4D97-AF65-F5344CB8AC3E}">
        <p14:creationId xmlns:p14="http://schemas.microsoft.com/office/powerpoint/2010/main" val="140949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8443DB-F616-8540-A1CF-DFA2D40D3D44}"/>
              </a:ext>
            </a:extLst>
          </p:cNvPr>
          <p:cNvSpPr>
            <a:spLocks noGrp="1"/>
          </p:cNvSpPr>
          <p:nvPr>
            <p:ph/>
          </p:nvPr>
        </p:nvSpPr>
        <p:spPr>
          <a:xfrm>
            <a:off x="914400" y="609600"/>
            <a:ext cx="10363200" cy="5486400"/>
          </a:xfrm>
        </p:spPr>
        <p:txBody>
          <a:bodyPr/>
          <a:lstStyle/>
          <a:p>
            <a:r>
              <a:rPr lang="zh-CN" altLang="en-US"/>
              <a:t>编辑母版文本样式
第二级
第三级
第四级
第五级</a:t>
            </a:r>
          </a:p>
        </p:txBody>
      </p:sp>
      <p:sp>
        <p:nvSpPr>
          <p:cNvPr id="3" name="日期占位符 2">
            <a:extLst>
              <a:ext uri="{FF2B5EF4-FFF2-40B4-BE49-F238E27FC236}">
                <a16:creationId xmlns:a16="http://schemas.microsoft.com/office/drawing/2014/main" id="{2B86886A-85F8-E24B-B91C-7A705FAC38BD}"/>
              </a:ext>
            </a:extLst>
          </p:cNvPr>
          <p:cNvSpPr>
            <a:spLocks noGrp="1"/>
          </p:cNvSpPr>
          <p:nvPr>
            <p:ph type="dt" sz="half" idx="10"/>
          </p:nvPr>
        </p:nvSpPr>
        <p:spPr>
          <a:xfrm>
            <a:off x="914400" y="6248400"/>
            <a:ext cx="2540000" cy="457200"/>
          </a:xfrm>
        </p:spPr>
        <p:txBody>
          <a:bodyPr/>
          <a:lstStyle>
            <a:lvl1pPr>
              <a:defRPr/>
            </a:lvl1pPr>
          </a:lstStyle>
          <a:p>
            <a:fld id="{2F562BD3-1CB2-D345-9395-DA1662451D9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C0E63571-99D2-2C45-95F2-37C895A4D0D2}"/>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A0EA1D9-CB2D-D749-8CB4-B37DBB4368B7}"/>
              </a:ext>
            </a:extLst>
          </p:cNvPr>
          <p:cNvSpPr>
            <a:spLocks noGrp="1"/>
          </p:cNvSpPr>
          <p:nvPr>
            <p:ph type="sldNum" sz="quarter" idx="12"/>
          </p:nvPr>
        </p:nvSpPr>
        <p:spPr>
          <a:xfrm>
            <a:off x="8737600" y="6248400"/>
            <a:ext cx="2540000" cy="457200"/>
          </a:xfrm>
        </p:spPr>
        <p:txBody>
          <a:bodyPr/>
          <a:lstStyle>
            <a:lvl1pPr>
              <a:defRPr/>
            </a:lvl1pPr>
          </a:lstStyle>
          <a:p>
            <a:fld id="{9047FAB3-FF99-894A-BFD0-D9E63326D2F0}" type="slidenum">
              <a:rPr lang="zh-CN" altLang="en-US"/>
              <a:pPr/>
              <a:t>‹#›</a:t>
            </a:fld>
            <a:endParaRPr lang="en-US" altLang="zh-CN"/>
          </a:p>
        </p:txBody>
      </p:sp>
    </p:spTree>
    <p:extLst>
      <p:ext uri="{BB962C8B-B14F-4D97-AF65-F5344CB8AC3E}">
        <p14:creationId xmlns:p14="http://schemas.microsoft.com/office/powerpoint/2010/main" val="13488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5D0D-190C-9447-8A32-527FB0C6547B}"/>
              </a:ext>
            </a:extLst>
          </p:cNvPr>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670677-4EC7-5E43-9D59-84588710F620}"/>
              </a:ext>
            </a:extLst>
          </p:cNvPr>
          <p:cNvSpPr>
            <a:spLocks noGrp="1"/>
          </p:cNvSpPr>
          <p:nvPr>
            <p:ph type="body"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4A82D47F-662F-374D-AB8F-F1ED38BCDF22}"/>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C4D2964-47C1-E54F-81BD-4339702FE6F7}"/>
              </a:ext>
            </a:extLst>
          </p:cNvPr>
          <p:cNvSpPr>
            <a:spLocks noGrp="1"/>
          </p:cNvSpPr>
          <p:nvPr>
            <p:ph type="dt" sz="half" idx="10"/>
          </p:nvPr>
        </p:nvSpPr>
        <p:spPr>
          <a:xfrm>
            <a:off x="914400" y="6248400"/>
            <a:ext cx="2540000" cy="457200"/>
          </a:xfrm>
        </p:spPr>
        <p:txBody>
          <a:bodyPr/>
          <a:lstStyle>
            <a:lvl1pPr>
              <a:defRPr/>
            </a:lvl1pPr>
          </a:lstStyle>
          <a:p>
            <a:fld id="{4EDBFD2B-58CF-E247-94E0-2BBCB4A66DAB}"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89DE92D3-1218-E14B-AA0D-2584DCE3860E}"/>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2BCD4E-7E40-D246-B6B5-668AB3B2A24F}"/>
              </a:ext>
            </a:extLst>
          </p:cNvPr>
          <p:cNvSpPr>
            <a:spLocks noGrp="1"/>
          </p:cNvSpPr>
          <p:nvPr>
            <p:ph type="sldNum" sz="quarter" idx="12"/>
          </p:nvPr>
        </p:nvSpPr>
        <p:spPr>
          <a:xfrm>
            <a:off x="8737600" y="6248400"/>
            <a:ext cx="2540000" cy="457200"/>
          </a:xfrm>
        </p:spPr>
        <p:txBody>
          <a:bodyPr/>
          <a:lstStyle>
            <a:lvl1pPr>
              <a:defRPr/>
            </a:lvl1pPr>
          </a:lstStyle>
          <a:p>
            <a:fld id="{1AD83B51-0117-F944-89F4-C67E9378CC34}" type="slidenum">
              <a:rPr lang="zh-CN" altLang="en-US"/>
              <a:pPr/>
              <a:t>‹#›</a:t>
            </a:fld>
            <a:endParaRPr lang="en-US" altLang="zh-CN"/>
          </a:p>
        </p:txBody>
      </p:sp>
    </p:spTree>
    <p:extLst>
      <p:ext uri="{BB962C8B-B14F-4D97-AF65-F5344CB8AC3E}">
        <p14:creationId xmlns:p14="http://schemas.microsoft.com/office/powerpoint/2010/main" val="6942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3BFD-7BE5-664F-83D6-303CB453A7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B2582-C1F3-A943-936A-02DD9819E7AC}"/>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7E4EB6F-2A81-F44D-B87E-92BF5C1F1995}"/>
              </a:ext>
            </a:extLst>
          </p:cNvPr>
          <p:cNvSpPr>
            <a:spLocks noGrp="1"/>
          </p:cNvSpPr>
          <p:nvPr>
            <p:ph type="dt" sz="half" idx="10"/>
          </p:nvPr>
        </p:nvSpPr>
        <p:spPr/>
        <p:txBody>
          <a:bodyPr/>
          <a:lstStyle>
            <a:lvl1pPr>
              <a:defRPr/>
            </a:lvl1pPr>
          </a:lstStyle>
          <a:p>
            <a:fld id="{4433FF5F-1BAD-B447-AE07-55E65FC8D877}"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B79EF15C-2DD6-DC48-9D91-0F3193DAFF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02F72-6297-594C-B700-3A77D8320FA6}"/>
              </a:ext>
            </a:extLst>
          </p:cNvPr>
          <p:cNvSpPr>
            <a:spLocks noGrp="1"/>
          </p:cNvSpPr>
          <p:nvPr>
            <p:ph type="sldNum" sz="quarter" idx="12"/>
          </p:nvPr>
        </p:nvSpPr>
        <p:spPr/>
        <p:txBody>
          <a:bodyPr/>
          <a:lstStyle>
            <a:lvl1pPr>
              <a:defRPr/>
            </a:lvl1pPr>
          </a:lstStyle>
          <a:p>
            <a:fld id="{F5606E65-F89D-084E-AC60-19D55D25375A}" type="slidenum">
              <a:rPr lang="zh-CN" altLang="en-US"/>
              <a:pPr/>
              <a:t>‹#›</a:t>
            </a:fld>
            <a:endParaRPr lang="en-US" altLang="zh-CN"/>
          </a:p>
        </p:txBody>
      </p:sp>
    </p:spTree>
    <p:extLst>
      <p:ext uri="{BB962C8B-B14F-4D97-AF65-F5344CB8AC3E}">
        <p14:creationId xmlns:p14="http://schemas.microsoft.com/office/powerpoint/2010/main" val="138839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B063-B11D-DF4C-885B-AF44982F6A4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5B441-F112-1F4E-ACE0-8E21E88B86E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70A4583E-EFFC-0344-AE7A-6855FB35C7BF}"/>
              </a:ext>
            </a:extLst>
          </p:cNvPr>
          <p:cNvSpPr>
            <a:spLocks noGrp="1"/>
          </p:cNvSpPr>
          <p:nvPr>
            <p:ph type="dt" sz="half" idx="10"/>
          </p:nvPr>
        </p:nvSpPr>
        <p:spPr/>
        <p:txBody>
          <a:bodyPr/>
          <a:lstStyle>
            <a:lvl1pPr>
              <a:defRPr/>
            </a:lvl1pPr>
          </a:lstStyle>
          <a:p>
            <a:fld id="{52AA4324-B033-5C44-95C8-EAF05F57B0F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E76F8482-ECC7-2446-8C11-DFC58FBF31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B9C31C-4FDD-2241-91C5-2CD7099232A5}"/>
              </a:ext>
            </a:extLst>
          </p:cNvPr>
          <p:cNvSpPr>
            <a:spLocks noGrp="1"/>
          </p:cNvSpPr>
          <p:nvPr>
            <p:ph type="sldNum" sz="quarter" idx="12"/>
          </p:nvPr>
        </p:nvSpPr>
        <p:spPr/>
        <p:txBody>
          <a:bodyPr/>
          <a:lstStyle>
            <a:lvl1pPr>
              <a:defRPr/>
            </a:lvl1pPr>
          </a:lstStyle>
          <a:p>
            <a:fld id="{EF86A03B-0D8E-C64F-8882-D03B43CF78DE}" type="slidenum">
              <a:rPr lang="zh-CN" altLang="en-US"/>
              <a:pPr/>
              <a:t>‹#›</a:t>
            </a:fld>
            <a:endParaRPr lang="en-US" altLang="zh-CN"/>
          </a:p>
        </p:txBody>
      </p:sp>
    </p:spTree>
    <p:extLst>
      <p:ext uri="{BB962C8B-B14F-4D97-AF65-F5344CB8AC3E}">
        <p14:creationId xmlns:p14="http://schemas.microsoft.com/office/powerpoint/2010/main" val="79727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8913-AF7E-2641-A378-592C0BF600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A3FAD-E4D0-094A-A1AF-9D157714A2A3}"/>
              </a:ext>
            </a:extLst>
          </p:cNvPr>
          <p:cNvSpPr>
            <a:spLocks noGrp="1"/>
          </p:cNvSpPr>
          <p:nvPr>
            <p:ph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9AAE5E74-708F-4A48-BFEB-3D0FF712E69E}"/>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354EA685-4DEE-0543-8078-F262FC1307B4}"/>
              </a:ext>
            </a:extLst>
          </p:cNvPr>
          <p:cNvSpPr>
            <a:spLocks noGrp="1"/>
          </p:cNvSpPr>
          <p:nvPr>
            <p:ph type="dt" sz="half" idx="10"/>
          </p:nvPr>
        </p:nvSpPr>
        <p:spPr/>
        <p:txBody>
          <a:bodyPr/>
          <a:lstStyle>
            <a:lvl1pPr>
              <a:defRPr/>
            </a:lvl1pPr>
          </a:lstStyle>
          <a:p>
            <a:fld id="{E24DD9F1-800A-C946-BA0D-E482D3A5E90C}"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52A41EB8-36A1-3A41-AF0E-8DFE6448E7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48452F-C240-CC44-925E-1074E2C0DC6E}"/>
              </a:ext>
            </a:extLst>
          </p:cNvPr>
          <p:cNvSpPr>
            <a:spLocks noGrp="1"/>
          </p:cNvSpPr>
          <p:nvPr>
            <p:ph type="sldNum" sz="quarter" idx="12"/>
          </p:nvPr>
        </p:nvSpPr>
        <p:spPr/>
        <p:txBody>
          <a:bodyPr/>
          <a:lstStyle>
            <a:lvl1pPr>
              <a:defRPr/>
            </a:lvl1pPr>
          </a:lstStyle>
          <a:p>
            <a:fld id="{5A2E8383-7F36-FD45-AACF-7C10077DCCF5}" type="slidenum">
              <a:rPr lang="zh-CN" altLang="en-US"/>
              <a:pPr/>
              <a:t>‹#›</a:t>
            </a:fld>
            <a:endParaRPr lang="en-US" altLang="zh-CN"/>
          </a:p>
        </p:txBody>
      </p:sp>
    </p:spTree>
    <p:extLst>
      <p:ext uri="{BB962C8B-B14F-4D97-AF65-F5344CB8AC3E}">
        <p14:creationId xmlns:p14="http://schemas.microsoft.com/office/powerpoint/2010/main" val="39568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018F4-754A-F245-B87F-AC605A2F0DB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7FB49A-2F87-2742-ABD9-65573330A39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8CB65251-1A5A-9243-BC13-FE31B642D606}"/>
              </a:ext>
            </a:extLst>
          </p:cNvPr>
          <p:cNvSpPr>
            <a:spLocks noGrp="1"/>
          </p:cNvSpPr>
          <p:nvPr>
            <p:ph sz="half" idx="2"/>
          </p:nvPr>
        </p:nvSpPr>
        <p:spPr>
          <a:xfrm>
            <a:off x="840318" y="2505075"/>
            <a:ext cx="5158316"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4BA1E2C-4E3E-2542-A0A9-3D7367430A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7C9EB221-3312-8F49-955E-06FD5CC48860}"/>
              </a:ext>
            </a:extLst>
          </p:cNvPr>
          <p:cNvSpPr>
            <a:spLocks noGrp="1"/>
          </p:cNvSpPr>
          <p:nvPr>
            <p:ph sz="quarter" idx="4"/>
          </p:nvPr>
        </p:nvSpPr>
        <p:spPr>
          <a:xfrm>
            <a:off x="6172200" y="2505075"/>
            <a:ext cx="5183717"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2B94CD88-9488-3042-BD61-3D0F00151908}"/>
              </a:ext>
            </a:extLst>
          </p:cNvPr>
          <p:cNvSpPr>
            <a:spLocks noGrp="1"/>
          </p:cNvSpPr>
          <p:nvPr>
            <p:ph type="dt" sz="half" idx="10"/>
          </p:nvPr>
        </p:nvSpPr>
        <p:spPr/>
        <p:txBody>
          <a:bodyPr/>
          <a:lstStyle>
            <a:lvl1pPr>
              <a:defRPr/>
            </a:lvl1pPr>
          </a:lstStyle>
          <a:p>
            <a:fld id="{44F20B3E-F0F5-5747-A7EB-8CA18118FBD3}" type="datetimeFigureOut">
              <a:rPr lang="zh-CN" altLang="en-US"/>
              <a:pPr/>
              <a:t>2019/11/8</a:t>
            </a:fld>
            <a:endParaRPr lang="en-US" altLang="zh-CN"/>
          </a:p>
        </p:txBody>
      </p:sp>
      <p:sp>
        <p:nvSpPr>
          <p:cNvPr id="8" name="页脚占位符 7">
            <a:extLst>
              <a:ext uri="{FF2B5EF4-FFF2-40B4-BE49-F238E27FC236}">
                <a16:creationId xmlns:a16="http://schemas.microsoft.com/office/drawing/2014/main" id="{60F64789-CF70-CC40-B615-FE05A0ACC7C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25A5953-54E5-164B-B31B-0321CA3EA2B7}"/>
              </a:ext>
            </a:extLst>
          </p:cNvPr>
          <p:cNvSpPr>
            <a:spLocks noGrp="1"/>
          </p:cNvSpPr>
          <p:nvPr>
            <p:ph type="sldNum" sz="quarter" idx="12"/>
          </p:nvPr>
        </p:nvSpPr>
        <p:spPr/>
        <p:txBody>
          <a:bodyPr/>
          <a:lstStyle>
            <a:lvl1pPr>
              <a:defRPr/>
            </a:lvl1pPr>
          </a:lstStyle>
          <a:p>
            <a:fld id="{DA5D8A57-A04D-DF41-89EB-2D2C943D58F8}" type="slidenum">
              <a:rPr lang="zh-CN" altLang="en-US"/>
              <a:pPr/>
              <a:t>‹#›</a:t>
            </a:fld>
            <a:endParaRPr lang="en-US" altLang="zh-CN"/>
          </a:p>
        </p:txBody>
      </p:sp>
    </p:spTree>
    <p:extLst>
      <p:ext uri="{BB962C8B-B14F-4D97-AF65-F5344CB8AC3E}">
        <p14:creationId xmlns:p14="http://schemas.microsoft.com/office/powerpoint/2010/main" val="154223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36D8-01BB-3249-B9D8-DFB888747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A8CDD4-00D4-8B4D-B694-D80B07293451}"/>
              </a:ext>
            </a:extLst>
          </p:cNvPr>
          <p:cNvSpPr>
            <a:spLocks noGrp="1"/>
          </p:cNvSpPr>
          <p:nvPr>
            <p:ph type="dt" sz="half" idx="10"/>
          </p:nvPr>
        </p:nvSpPr>
        <p:spPr/>
        <p:txBody>
          <a:bodyPr/>
          <a:lstStyle>
            <a:lvl1pPr>
              <a:defRPr/>
            </a:lvl1pPr>
          </a:lstStyle>
          <a:p>
            <a:fld id="{602FA0CF-6880-6A49-8707-0EF9D6B999A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7AB872F1-321E-3143-A886-9F182DBB652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A9B236F-4926-C943-BB8C-15DEEBF72A76}"/>
              </a:ext>
            </a:extLst>
          </p:cNvPr>
          <p:cNvSpPr>
            <a:spLocks noGrp="1"/>
          </p:cNvSpPr>
          <p:nvPr>
            <p:ph type="sldNum" sz="quarter" idx="12"/>
          </p:nvPr>
        </p:nvSpPr>
        <p:spPr/>
        <p:txBody>
          <a:bodyPr/>
          <a:lstStyle>
            <a:lvl1pPr>
              <a:defRPr/>
            </a:lvl1pPr>
          </a:lstStyle>
          <a:p>
            <a:fld id="{6B51618D-63AF-C841-8F97-1BDC04710549}" type="slidenum">
              <a:rPr lang="zh-CN" altLang="en-US"/>
              <a:pPr/>
              <a:t>‹#›</a:t>
            </a:fld>
            <a:endParaRPr lang="en-US" altLang="zh-CN"/>
          </a:p>
        </p:txBody>
      </p:sp>
    </p:spTree>
    <p:extLst>
      <p:ext uri="{BB962C8B-B14F-4D97-AF65-F5344CB8AC3E}">
        <p14:creationId xmlns:p14="http://schemas.microsoft.com/office/powerpoint/2010/main" val="96223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87644-51EE-7842-9539-BE8BCBA13B8B}"/>
              </a:ext>
            </a:extLst>
          </p:cNvPr>
          <p:cNvSpPr>
            <a:spLocks noGrp="1"/>
          </p:cNvSpPr>
          <p:nvPr>
            <p:ph type="dt" sz="half" idx="10"/>
          </p:nvPr>
        </p:nvSpPr>
        <p:spPr/>
        <p:txBody>
          <a:bodyPr/>
          <a:lstStyle>
            <a:lvl1pPr>
              <a:defRPr/>
            </a:lvl1pPr>
          </a:lstStyle>
          <a:p>
            <a:fld id="{E1E5D529-EED9-FA44-93C1-B648CFA91B5B}" type="datetimeFigureOut">
              <a:rPr lang="zh-CN" altLang="en-US"/>
              <a:pPr/>
              <a:t>2019/11/8</a:t>
            </a:fld>
            <a:endParaRPr lang="en-US" altLang="zh-CN"/>
          </a:p>
        </p:txBody>
      </p:sp>
      <p:sp>
        <p:nvSpPr>
          <p:cNvPr id="3" name="页脚占位符 2">
            <a:extLst>
              <a:ext uri="{FF2B5EF4-FFF2-40B4-BE49-F238E27FC236}">
                <a16:creationId xmlns:a16="http://schemas.microsoft.com/office/drawing/2014/main" id="{2C740937-401E-4447-A131-B75587AD6EF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8F14431-4A02-EF42-B73C-47DF88350E6A}"/>
              </a:ext>
            </a:extLst>
          </p:cNvPr>
          <p:cNvSpPr>
            <a:spLocks noGrp="1"/>
          </p:cNvSpPr>
          <p:nvPr>
            <p:ph type="sldNum" sz="quarter" idx="12"/>
          </p:nvPr>
        </p:nvSpPr>
        <p:spPr/>
        <p:txBody>
          <a:bodyPr/>
          <a:lstStyle>
            <a:lvl1pPr>
              <a:defRPr/>
            </a:lvl1pPr>
          </a:lstStyle>
          <a:p>
            <a:fld id="{6E310085-D425-7247-BCFB-73C0437D2643}" type="slidenum">
              <a:rPr lang="zh-CN" altLang="en-US"/>
              <a:pPr/>
              <a:t>‹#›</a:t>
            </a:fld>
            <a:endParaRPr lang="en-US" altLang="zh-CN"/>
          </a:p>
        </p:txBody>
      </p:sp>
    </p:spTree>
    <p:extLst>
      <p:ext uri="{BB962C8B-B14F-4D97-AF65-F5344CB8AC3E}">
        <p14:creationId xmlns:p14="http://schemas.microsoft.com/office/powerpoint/2010/main" val="293171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278CE-53C7-4D4E-AB91-91564EE61537}"/>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9C313B-E9AE-0F4D-818C-2BF83C45574C}"/>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833239-DF7B-7247-B834-D509F0619EB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26791C9C-D13B-464C-ABA8-76E8F51C7411}"/>
              </a:ext>
            </a:extLst>
          </p:cNvPr>
          <p:cNvSpPr>
            <a:spLocks noGrp="1"/>
          </p:cNvSpPr>
          <p:nvPr>
            <p:ph type="dt" sz="half" idx="10"/>
          </p:nvPr>
        </p:nvSpPr>
        <p:spPr/>
        <p:txBody>
          <a:bodyPr/>
          <a:lstStyle>
            <a:lvl1pPr>
              <a:defRPr/>
            </a:lvl1pPr>
          </a:lstStyle>
          <a:p>
            <a:fld id="{1239B70F-9F12-134A-95A9-FE3D5FE014ED}"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1B03BC4D-611C-194E-9D6F-D3B33DE72BE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97629B-6080-6441-8D14-BB2E8644BA75}"/>
              </a:ext>
            </a:extLst>
          </p:cNvPr>
          <p:cNvSpPr>
            <a:spLocks noGrp="1"/>
          </p:cNvSpPr>
          <p:nvPr>
            <p:ph type="sldNum" sz="quarter" idx="12"/>
          </p:nvPr>
        </p:nvSpPr>
        <p:spPr/>
        <p:txBody>
          <a:bodyPr/>
          <a:lstStyle>
            <a:lvl1pPr>
              <a:defRPr/>
            </a:lvl1pPr>
          </a:lstStyle>
          <a:p>
            <a:fld id="{2DD7B557-6DDE-5747-8616-344E692A6CD0}" type="slidenum">
              <a:rPr lang="zh-CN" altLang="en-US"/>
              <a:pPr/>
              <a:t>‹#›</a:t>
            </a:fld>
            <a:endParaRPr lang="en-US" altLang="zh-CN"/>
          </a:p>
        </p:txBody>
      </p:sp>
    </p:spTree>
    <p:extLst>
      <p:ext uri="{BB962C8B-B14F-4D97-AF65-F5344CB8AC3E}">
        <p14:creationId xmlns:p14="http://schemas.microsoft.com/office/powerpoint/2010/main" val="226128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404A-0711-0E47-BFC6-890C23A41844}"/>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21391-7DD5-2848-BF8F-5AFB33501F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D04E52-9AE4-D245-AF13-7326B8A5CDE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8F8A2F2-B792-D940-8EE5-E3750EEE18AE}"/>
              </a:ext>
            </a:extLst>
          </p:cNvPr>
          <p:cNvSpPr>
            <a:spLocks noGrp="1"/>
          </p:cNvSpPr>
          <p:nvPr>
            <p:ph type="dt" sz="half" idx="10"/>
          </p:nvPr>
        </p:nvSpPr>
        <p:spPr/>
        <p:txBody>
          <a:bodyPr/>
          <a:lstStyle>
            <a:lvl1pPr>
              <a:defRPr/>
            </a:lvl1pPr>
          </a:lstStyle>
          <a:p>
            <a:fld id="{418F85D8-3690-624E-9F3F-7123438F5E90}"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BC469439-6640-074D-A871-E9E95ADA68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81D4A7-9E30-A547-A84F-39E880182126}"/>
              </a:ext>
            </a:extLst>
          </p:cNvPr>
          <p:cNvSpPr>
            <a:spLocks noGrp="1"/>
          </p:cNvSpPr>
          <p:nvPr>
            <p:ph type="sldNum" sz="quarter" idx="12"/>
          </p:nvPr>
        </p:nvSpPr>
        <p:spPr/>
        <p:txBody>
          <a:bodyPr/>
          <a:lstStyle>
            <a:lvl1pPr>
              <a:defRPr/>
            </a:lvl1pPr>
          </a:lstStyle>
          <a:p>
            <a:fld id="{C1601380-836A-9344-99CD-D766DC391FAD}" type="slidenum">
              <a:rPr lang="zh-CN" altLang="en-US"/>
              <a:pPr/>
              <a:t>‹#›</a:t>
            </a:fld>
            <a:endParaRPr lang="en-US" altLang="zh-CN"/>
          </a:p>
        </p:txBody>
      </p:sp>
    </p:spTree>
    <p:extLst>
      <p:ext uri="{BB962C8B-B14F-4D97-AF65-F5344CB8AC3E}">
        <p14:creationId xmlns:p14="http://schemas.microsoft.com/office/powerpoint/2010/main" val="85192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11970" name="Group 2">
            <a:extLst>
              <a:ext uri="{FF2B5EF4-FFF2-40B4-BE49-F238E27FC236}">
                <a16:creationId xmlns:a16="http://schemas.microsoft.com/office/drawing/2014/main" id="{94F4B19D-FDE8-BB4C-8D0C-E096F64D0093}"/>
              </a:ext>
            </a:extLst>
          </p:cNvPr>
          <p:cNvGrpSpPr>
            <a:grpSpLocks/>
          </p:cNvGrpSpPr>
          <p:nvPr/>
        </p:nvGrpSpPr>
        <p:grpSpPr bwMode="auto">
          <a:xfrm>
            <a:off x="0" y="1588"/>
            <a:ext cx="12177184" cy="6845300"/>
            <a:chOff x="0" y="1"/>
            <a:chExt cx="5753" cy="4312"/>
          </a:xfrm>
        </p:grpSpPr>
        <p:sp>
          <p:nvSpPr>
            <p:cNvPr id="211971" name="Freeform 3">
              <a:extLst>
                <a:ext uri="{FF2B5EF4-FFF2-40B4-BE49-F238E27FC236}">
                  <a16:creationId xmlns:a16="http://schemas.microsoft.com/office/drawing/2014/main" id="{1FC8C05D-1F4F-CC44-BCFA-CF002524782B}"/>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1972" name="Arc 4">
              <a:extLst>
                <a:ext uri="{FF2B5EF4-FFF2-40B4-BE49-F238E27FC236}">
                  <a16:creationId xmlns:a16="http://schemas.microsoft.com/office/drawing/2014/main" id="{5C1EF528-0604-B946-AF6C-2E438081D885}"/>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1973" name="Rectangle 5">
            <a:extLst>
              <a:ext uri="{FF2B5EF4-FFF2-40B4-BE49-F238E27FC236}">
                <a16:creationId xmlns:a16="http://schemas.microsoft.com/office/drawing/2014/main" id="{8F08FC95-3DEC-264A-896D-C56B493C3166}"/>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11974" name="Rectangle 6">
            <a:extLst>
              <a:ext uri="{FF2B5EF4-FFF2-40B4-BE49-F238E27FC236}">
                <a16:creationId xmlns:a16="http://schemas.microsoft.com/office/drawing/2014/main" id="{31FCF642-6B65-F343-B0FB-3B9FC52F2364}"/>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fld id="{8B3C02D9-AB1C-2442-9A9F-7A9285D1D4BF}" type="datetimeFigureOut">
              <a:rPr lang="zh-CN" altLang="en-US"/>
              <a:pPr/>
              <a:t>2019/11/8</a:t>
            </a:fld>
            <a:endParaRPr lang="en-US" altLang="zh-CN"/>
          </a:p>
        </p:txBody>
      </p:sp>
      <p:sp>
        <p:nvSpPr>
          <p:cNvPr id="211975" name="Rectangle 7">
            <a:extLst>
              <a:ext uri="{FF2B5EF4-FFF2-40B4-BE49-F238E27FC236}">
                <a16:creationId xmlns:a16="http://schemas.microsoft.com/office/drawing/2014/main" id="{61CD0F0D-E8D5-8444-9501-CC8B50C043C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11976" name="Rectangle 8">
            <a:extLst>
              <a:ext uri="{FF2B5EF4-FFF2-40B4-BE49-F238E27FC236}">
                <a16:creationId xmlns:a16="http://schemas.microsoft.com/office/drawing/2014/main" id="{99C830FC-91BD-874E-B5B7-7255C31A6BE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8AA3A5E2-FCF2-2044-B552-24447043B576}" type="slidenum">
              <a:rPr lang="zh-CN" altLang="en-US"/>
              <a:pPr/>
              <a:t>‹#›</a:t>
            </a:fld>
            <a:endParaRPr lang="en-US" altLang="zh-CN"/>
          </a:p>
        </p:txBody>
      </p:sp>
      <p:sp>
        <p:nvSpPr>
          <p:cNvPr id="211977" name="Rectangle 9">
            <a:extLst>
              <a:ext uri="{FF2B5EF4-FFF2-40B4-BE49-F238E27FC236}">
                <a16:creationId xmlns:a16="http://schemas.microsoft.com/office/drawing/2014/main" id="{FC0D7409-AA31-FC4E-A003-B24421A90CA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239494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59490" name="Rectangle 2">
            <a:extLst>
              <a:ext uri="{FF2B5EF4-FFF2-40B4-BE49-F238E27FC236}">
                <a16:creationId xmlns:a16="http://schemas.microsoft.com/office/drawing/2014/main" id="{E0D3FFC6-1DC2-6A4D-89DB-3735A8F58597}"/>
              </a:ext>
            </a:extLst>
          </p:cNvPr>
          <p:cNvSpPr>
            <a:spLocks noGrp="1" noChangeArrowheads="1"/>
          </p:cNvSpPr>
          <p:nvPr>
            <p:ph type="title"/>
          </p:nvPr>
        </p:nvSpPr>
        <p:spPr>
          <a:xfrm>
            <a:off x="1752600" y="152400"/>
            <a:ext cx="8763000" cy="990600"/>
          </a:xfrm>
        </p:spPr>
        <p:txBody>
          <a:bodyPr/>
          <a:lstStyle/>
          <a:p>
            <a:r>
              <a:rPr lang="zh-CN" altLang="en-US" sz="6000" b="1">
                <a:latin typeface="楷体_GB2312" pitchFamily="49" charset="-122"/>
                <a:ea typeface="楷体_GB2312" pitchFamily="49" charset="-122"/>
              </a:rPr>
              <a:t>第</a:t>
            </a:r>
            <a:r>
              <a:rPr lang="en-US" altLang="zh-CN" sz="6000" b="1">
                <a:latin typeface="Times New Roman" panose="02020603050405020304" pitchFamily="18" charset="0"/>
                <a:ea typeface="楷体_GB2312" pitchFamily="49" charset="-122"/>
              </a:rPr>
              <a:t>11</a:t>
            </a:r>
            <a:r>
              <a:rPr lang="zh-CN" altLang="en-US" sz="6000" b="1">
                <a:latin typeface="楷体_GB2312" pitchFamily="49" charset="-122"/>
                <a:ea typeface="楷体_GB2312" pitchFamily="49" charset="-122"/>
              </a:rPr>
              <a:t>章  文件与外部排序</a:t>
            </a:r>
          </a:p>
        </p:txBody>
      </p:sp>
      <p:sp>
        <p:nvSpPr>
          <p:cNvPr id="959491" name="Rectangle 3">
            <a:extLst>
              <a:ext uri="{FF2B5EF4-FFF2-40B4-BE49-F238E27FC236}">
                <a16:creationId xmlns:a16="http://schemas.microsoft.com/office/drawing/2014/main" id="{D255BEA8-D10E-8B4E-8261-05C1B7AE4060}"/>
              </a:ext>
            </a:extLst>
          </p:cNvPr>
          <p:cNvSpPr>
            <a:spLocks noGrp="1" noChangeArrowheads="1"/>
          </p:cNvSpPr>
          <p:nvPr>
            <p:ph type="body" idx="1"/>
          </p:nvPr>
        </p:nvSpPr>
        <p:spPr>
          <a:xfrm>
            <a:off x="1752601" y="1295400"/>
            <a:ext cx="8736013" cy="4438650"/>
          </a:xfrm>
          <a:noFill/>
          <a:ln/>
        </p:spPr>
        <p:txBody>
          <a:bodyPr/>
          <a:lstStyle/>
          <a:p>
            <a:pPr marL="0" indent="0">
              <a:lnSpc>
                <a:spcPct val="110000"/>
              </a:lnSpc>
              <a:buNone/>
            </a:pPr>
            <a:r>
              <a:rPr lang="zh-CN" altLang="en-US" sz="2800" b="1"/>
              <a:t>         在许多实际应用中，特别是数据处理时，都需要长期存储海量数据，这些数据通常以</a:t>
            </a:r>
            <a:r>
              <a:rPr lang="zh-CN" altLang="en-US" sz="2800" b="1">
                <a:solidFill>
                  <a:schemeClr val="folHlink"/>
                </a:solidFill>
              </a:rPr>
              <a:t>文件</a:t>
            </a:r>
            <a:r>
              <a:rPr lang="zh-CN" altLang="en-US" sz="2800" b="1"/>
              <a:t>的方式组织并存储在外存。如何有效地管理这些数据，从而给使用者提供方便而高效的使用数据的方法称为</a:t>
            </a:r>
            <a:r>
              <a:rPr lang="zh-CN" altLang="en-US" sz="2800" b="1">
                <a:solidFill>
                  <a:schemeClr val="folHlink"/>
                </a:solidFill>
              </a:rPr>
              <a:t>文件管理</a:t>
            </a:r>
            <a:r>
              <a:rPr lang="zh-CN" altLang="en-US" sz="2800" b="1"/>
              <a:t>。</a:t>
            </a:r>
          </a:p>
          <a:p>
            <a:pPr marL="0" indent="0">
              <a:lnSpc>
                <a:spcPct val="110000"/>
              </a:lnSpc>
              <a:buNone/>
            </a:pPr>
            <a:r>
              <a:rPr lang="zh-CN" altLang="en-US" sz="2800" b="1"/>
              <a:t>        在实际存取这些海量数据时，为了方便使用，往往以某种顺序排序后再存储在外存上，这种排序称为</a:t>
            </a:r>
            <a:r>
              <a:rPr lang="zh-CN" altLang="en-US" sz="2800" b="1">
                <a:solidFill>
                  <a:schemeClr val="folHlink"/>
                </a:solidFill>
              </a:rPr>
              <a:t>外部排序</a:t>
            </a:r>
            <a:r>
              <a:rPr lang="zh-CN" altLang="en-US" sz="2800" b="1"/>
              <a:t>。在排序时由于一次不能将数据文件中的所有数据同时装入内存中进行，因此就必须研究如何对外存上的数据进行排序的技术。</a:t>
            </a:r>
          </a:p>
        </p:txBody>
      </p:sp>
    </p:spTree>
    <p:extLst>
      <p:ext uri="{BB962C8B-B14F-4D97-AF65-F5344CB8AC3E}">
        <p14:creationId xmlns:p14="http://schemas.microsoft.com/office/powerpoint/2010/main" val="3193312543"/>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9490"/>
                                        </p:tgtEl>
                                        <p:attrNameLst>
                                          <p:attrName>style.visibility</p:attrName>
                                        </p:attrNameLst>
                                      </p:cBhvr>
                                      <p:to>
                                        <p:strVal val="visible"/>
                                      </p:to>
                                    </p:set>
                                    <p:anim calcmode="lin" valueType="num">
                                      <p:cBhvr additive="base">
                                        <p:cTn id="7" dur="500" fill="hold"/>
                                        <p:tgtEl>
                                          <p:spTgt spid="959490"/>
                                        </p:tgtEl>
                                        <p:attrNameLst>
                                          <p:attrName>ppt_x</p:attrName>
                                        </p:attrNameLst>
                                      </p:cBhvr>
                                      <p:tavLst>
                                        <p:tav tm="0">
                                          <p:val>
                                            <p:strVal val="0-#ppt_w/2"/>
                                          </p:val>
                                        </p:tav>
                                        <p:tav tm="100000">
                                          <p:val>
                                            <p:strVal val="#ppt_x"/>
                                          </p:val>
                                        </p:tav>
                                      </p:tavLst>
                                    </p:anim>
                                    <p:anim calcmode="lin" valueType="num">
                                      <p:cBhvr additive="base">
                                        <p:cTn id="8" dur="500" fill="hold"/>
                                        <p:tgtEl>
                                          <p:spTgt spid="9594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68706" name="Group 2">
            <a:extLst>
              <a:ext uri="{FF2B5EF4-FFF2-40B4-BE49-F238E27FC236}">
                <a16:creationId xmlns:a16="http://schemas.microsoft.com/office/drawing/2014/main" id="{1DC5C6BC-77F9-4940-834B-D403FD988793}"/>
              </a:ext>
            </a:extLst>
          </p:cNvPr>
          <p:cNvGrpSpPr>
            <a:grpSpLocks/>
          </p:cNvGrpSpPr>
          <p:nvPr/>
        </p:nvGrpSpPr>
        <p:grpSpPr bwMode="auto">
          <a:xfrm>
            <a:off x="3000375" y="134939"/>
            <a:ext cx="5759450" cy="6607175"/>
            <a:chOff x="2384" y="71"/>
            <a:chExt cx="3308" cy="4162"/>
          </a:xfrm>
        </p:grpSpPr>
        <p:grpSp>
          <p:nvGrpSpPr>
            <p:cNvPr id="968707" name="Group 3">
              <a:extLst>
                <a:ext uri="{FF2B5EF4-FFF2-40B4-BE49-F238E27FC236}">
                  <a16:creationId xmlns:a16="http://schemas.microsoft.com/office/drawing/2014/main" id="{1641C66F-49D0-2C46-B222-E0D45B0BCBA4}"/>
                </a:ext>
              </a:extLst>
            </p:cNvPr>
            <p:cNvGrpSpPr>
              <a:grpSpLocks/>
            </p:cNvGrpSpPr>
            <p:nvPr/>
          </p:nvGrpSpPr>
          <p:grpSpPr bwMode="auto">
            <a:xfrm>
              <a:off x="2405" y="71"/>
              <a:ext cx="3287" cy="4162"/>
              <a:chOff x="2402" y="71"/>
              <a:chExt cx="3287" cy="4162"/>
            </a:xfrm>
          </p:grpSpPr>
          <p:sp>
            <p:nvSpPr>
              <p:cNvPr id="968708" name="Rectangle 4">
                <a:extLst>
                  <a:ext uri="{FF2B5EF4-FFF2-40B4-BE49-F238E27FC236}">
                    <a16:creationId xmlns:a16="http://schemas.microsoft.com/office/drawing/2014/main" id="{9041B088-57DF-A247-B311-BACFC5DEAA3F}"/>
                  </a:ext>
                </a:extLst>
              </p:cNvPr>
              <p:cNvSpPr>
                <a:spLocks noChangeArrowheads="1"/>
              </p:cNvSpPr>
              <p:nvPr/>
            </p:nvSpPr>
            <p:spPr bwMode="auto">
              <a:xfrm>
                <a:off x="3096" y="3984"/>
                <a:ext cx="204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11-1   </a:t>
                </a:r>
                <a:r>
                  <a:rPr kumimoji="1" lang="zh-CN" altLang="en-US" sz="2000" b="1">
                    <a:solidFill>
                      <a:srgbClr val="FFFFFF"/>
                    </a:solidFill>
                    <a:latin typeface="Times New Roman" panose="02020603050405020304" pitchFamily="18" charset="0"/>
                    <a:ea typeface="宋体" panose="02010600030101010101" pitchFamily="2" charset="-122"/>
                  </a:rPr>
                  <a:t>索引结构的基本形式</a:t>
                </a:r>
                <a:r>
                  <a:rPr kumimoji="1" lang="zh-CN" altLang="en-US" sz="240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grpSp>
            <p:nvGrpSpPr>
              <p:cNvPr id="968709" name="Group 5">
                <a:extLst>
                  <a:ext uri="{FF2B5EF4-FFF2-40B4-BE49-F238E27FC236}">
                    <a16:creationId xmlns:a16="http://schemas.microsoft.com/office/drawing/2014/main" id="{AAB01C27-720B-D44B-B942-FBE1C0A3483F}"/>
                  </a:ext>
                </a:extLst>
              </p:cNvPr>
              <p:cNvGrpSpPr>
                <a:grpSpLocks/>
              </p:cNvGrpSpPr>
              <p:nvPr/>
            </p:nvGrpSpPr>
            <p:grpSpPr bwMode="auto">
              <a:xfrm>
                <a:off x="2402" y="71"/>
                <a:ext cx="3287" cy="2180"/>
                <a:chOff x="2402" y="220"/>
                <a:chExt cx="3287" cy="2180"/>
              </a:xfrm>
            </p:grpSpPr>
            <p:sp>
              <p:nvSpPr>
                <p:cNvPr id="968710" name="Line 6">
                  <a:extLst>
                    <a:ext uri="{FF2B5EF4-FFF2-40B4-BE49-F238E27FC236}">
                      <a16:creationId xmlns:a16="http://schemas.microsoft.com/office/drawing/2014/main" id="{7256A208-D640-744A-AA66-FFB5E947FEBD}"/>
                    </a:ext>
                  </a:extLst>
                </p:cNvPr>
                <p:cNvSpPr>
                  <a:spLocks noChangeShapeType="1"/>
                </p:cNvSpPr>
                <p:nvPr/>
              </p:nvSpPr>
              <p:spPr bwMode="auto">
                <a:xfrm>
                  <a:off x="3113" y="220"/>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68711" name="Group 7">
                  <a:extLst>
                    <a:ext uri="{FF2B5EF4-FFF2-40B4-BE49-F238E27FC236}">
                      <a16:creationId xmlns:a16="http://schemas.microsoft.com/office/drawing/2014/main" id="{AD6C8C2A-37FB-F94C-A4EB-2C3C037FB24A}"/>
                    </a:ext>
                  </a:extLst>
                </p:cNvPr>
                <p:cNvGrpSpPr>
                  <a:grpSpLocks/>
                </p:cNvGrpSpPr>
                <p:nvPr/>
              </p:nvGrpSpPr>
              <p:grpSpPr bwMode="auto">
                <a:xfrm>
                  <a:off x="2402" y="224"/>
                  <a:ext cx="3287" cy="2176"/>
                  <a:chOff x="2402" y="48"/>
                  <a:chExt cx="3299" cy="2220"/>
                </a:xfrm>
              </p:grpSpPr>
              <p:sp>
                <p:nvSpPr>
                  <p:cNvPr id="968712" name="Rectangle 8">
                    <a:extLst>
                      <a:ext uri="{FF2B5EF4-FFF2-40B4-BE49-F238E27FC236}">
                        <a16:creationId xmlns:a16="http://schemas.microsoft.com/office/drawing/2014/main" id="{580E210B-8C55-6744-98BA-66357A81FDD7}"/>
                      </a:ext>
                    </a:extLst>
                  </p:cNvPr>
                  <p:cNvSpPr>
                    <a:spLocks noChangeArrowheads="1"/>
                  </p:cNvSpPr>
                  <p:nvPr/>
                </p:nvSpPr>
                <p:spPr bwMode="auto">
                  <a:xfrm>
                    <a:off x="2680" y="178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索引表</a:t>
                    </a:r>
                  </a:p>
                </p:txBody>
              </p:sp>
              <p:sp>
                <p:nvSpPr>
                  <p:cNvPr id="968713" name="Rectangle 9">
                    <a:extLst>
                      <a:ext uri="{FF2B5EF4-FFF2-40B4-BE49-F238E27FC236}">
                        <a16:creationId xmlns:a16="http://schemas.microsoft.com/office/drawing/2014/main" id="{0BF6B058-462F-604E-811F-F0E331548E06}"/>
                      </a:ext>
                    </a:extLst>
                  </p:cNvPr>
                  <p:cNvSpPr>
                    <a:spLocks noChangeArrowheads="1"/>
                  </p:cNvSpPr>
                  <p:nvPr/>
                </p:nvSpPr>
                <p:spPr bwMode="auto">
                  <a:xfrm>
                    <a:off x="4488" y="1779"/>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数据表</a:t>
                    </a:r>
                  </a:p>
                </p:txBody>
              </p:sp>
              <p:grpSp>
                <p:nvGrpSpPr>
                  <p:cNvPr id="968714" name="Group 10">
                    <a:extLst>
                      <a:ext uri="{FF2B5EF4-FFF2-40B4-BE49-F238E27FC236}">
                        <a16:creationId xmlns:a16="http://schemas.microsoft.com/office/drawing/2014/main" id="{C5007ED0-3939-8F4A-BE63-E28FCC0B7363}"/>
                      </a:ext>
                    </a:extLst>
                  </p:cNvPr>
                  <p:cNvGrpSpPr>
                    <a:grpSpLocks/>
                  </p:cNvGrpSpPr>
                  <p:nvPr/>
                </p:nvGrpSpPr>
                <p:grpSpPr bwMode="auto">
                  <a:xfrm>
                    <a:off x="2402" y="48"/>
                    <a:ext cx="3299" cy="1699"/>
                    <a:chOff x="2402" y="141"/>
                    <a:chExt cx="3299" cy="1699"/>
                  </a:xfrm>
                </p:grpSpPr>
                <p:grpSp>
                  <p:nvGrpSpPr>
                    <p:cNvPr id="968715" name="Group 11">
                      <a:extLst>
                        <a:ext uri="{FF2B5EF4-FFF2-40B4-BE49-F238E27FC236}">
                          <a16:creationId xmlns:a16="http://schemas.microsoft.com/office/drawing/2014/main" id="{2DB2790E-DC8F-E546-9776-260A2B255F67}"/>
                        </a:ext>
                      </a:extLst>
                    </p:cNvPr>
                    <p:cNvGrpSpPr>
                      <a:grpSpLocks/>
                    </p:cNvGrpSpPr>
                    <p:nvPr/>
                  </p:nvGrpSpPr>
                  <p:grpSpPr bwMode="auto">
                    <a:xfrm>
                      <a:off x="3603" y="523"/>
                      <a:ext cx="622" cy="476"/>
                      <a:chOff x="3232" y="1760"/>
                      <a:chExt cx="630" cy="476"/>
                    </a:xfrm>
                  </p:grpSpPr>
                  <p:sp>
                    <p:nvSpPr>
                      <p:cNvPr id="968716" name="Line 12">
                        <a:extLst>
                          <a:ext uri="{FF2B5EF4-FFF2-40B4-BE49-F238E27FC236}">
                            <a16:creationId xmlns:a16="http://schemas.microsoft.com/office/drawing/2014/main" id="{895446EC-8B94-744E-895B-44024B3EAEAD}"/>
                          </a:ext>
                        </a:extLst>
                      </p:cNvPr>
                      <p:cNvSpPr>
                        <a:spLocks noChangeShapeType="1"/>
                      </p:cNvSpPr>
                      <p:nvPr/>
                    </p:nvSpPr>
                    <p:spPr bwMode="auto">
                      <a:xfrm>
                        <a:off x="3232" y="1760"/>
                        <a:ext cx="3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17" name="Line 13">
                        <a:extLst>
                          <a:ext uri="{FF2B5EF4-FFF2-40B4-BE49-F238E27FC236}">
                            <a16:creationId xmlns:a16="http://schemas.microsoft.com/office/drawing/2014/main" id="{D65A2628-8496-BA44-AE3C-EBD79819E03E}"/>
                          </a:ext>
                        </a:extLst>
                      </p:cNvPr>
                      <p:cNvSpPr>
                        <a:spLocks noChangeShapeType="1"/>
                      </p:cNvSpPr>
                      <p:nvPr/>
                    </p:nvSpPr>
                    <p:spPr bwMode="auto">
                      <a:xfrm>
                        <a:off x="3584" y="1760"/>
                        <a:ext cx="0" cy="4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18" name="Line 14">
                        <a:extLst>
                          <a:ext uri="{FF2B5EF4-FFF2-40B4-BE49-F238E27FC236}">
                            <a16:creationId xmlns:a16="http://schemas.microsoft.com/office/drawing/2014/main" id="{2E5AD32A-BE30-0547-977B-D9CDB88A4FBA}"/>
                          </a:ext>
                        </a:extLst>
                      </p:cNvPr>
                      <p:cNvSpPr>
                        <a:spLocks noChangeShapeType="1"/>
                      </p:cNvSpPr>
                      <p:nvPr/>
                    </p:nvSpPr>
                    <p:spPr bwMode="auto">
                      <a:xfrm>
                        <a:off x="3576" y="2236"/>
                        <a:ext cx="286"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19" name="Group 15">
                      <a:extLst>
                        <a:ext uri="{FF2B5EF4-FFF2-40B4-BE49-F238E27FC236}">
                          <a16:creationId xmlns:a16="http://schemas.microsoft.com/office/drawing/2014/main" id="{210DE9AD-C1AA-F549-81AF-F731DFAA009F}"/>
                        </a:ext>
                      </a:extLst>
                    </p:cNvPr>
                    <p:cNvGrpSpPr>
                      <a:grpSpLocks/>
                    </p:cNvGrpSpPr>
                    <p:nvPr/>
                  </p:nvGrpSpPr>
                  <p:grpSpPr bwMode="auto">
                    <a:xfrm>
                      <a:off x="3602" y="703"/>
                      <a:ext cx="616" cy="544"/>
                      <a:chOff x="2688" y="3456"/>
                      <a:chExt cx="624" cy="672"/>
                    </a:xfrm>
                  </p:grpSpPr>
                  <p:sp>
                    <p:nvSpPr>
                      <p:cNvPr id="968720" name="Line 16">
                        <a:extLst>
                          <a:ext uri="{FF2B5EF4-FFF2-40B4-BE49-F238E27FC236}">
                            <a16:creationId xmlns:a16="http://schemas.microsoft.com/office/drawing/2014/main" id="{72C918F8-1B92-8F4E-947C-2E8860FB1EA6}"/>
                          </a:ext>
                        </a:extLst>
                      </p:cNvPr>
                      <p:cNvSpPr>
                        <a:spLocks noChangeShapeType="1"/>
                      </p:cNvSpPr>
                      <p:nvPr/>
                    </p:nvSpPr>
                    <p:spPr bwMode="auto">
                      <a:xfrm>
                        <a:off x="2688" y="3456"/>
                        <a:ext cx="288"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21" name="Line 17">
                        <a:extLst>
                          <a:ext uri="{FF2B5EF4-FFF2-40B4-BE49-F238E27FC236}">
                            <a16:creationId xmlns:a16="http://schemas.microsoft.com/office/drawing/2014/main" id="{D4F313B0-7566-7543-A0C4-96E1CCFD0F71}"/>
                          </a:ext>
                        </a:extLst>
                      </p:cNvPr>
                      <p:cNvSpPr>
                        <a:spLocks noChangeShapeType="1"/>
                      </p:cNvSpPr>
                      <p:nvPr/>
                    </p:nvSpPr>
                    <p:spPr bwMode="auto">
                      <a:xfrm>
                        <a:off x="2976" y="3456"/>
                        <a:ext cx="0" cy="672"/>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22" name="Line 18">
                        <a:extLst>
                          <a:ext uri="{FF2B5EF4-FFF2-40B4-BE49-F238E27FC236}">
                            <a16:creationId xmlns:a16="http://schemas.microsoft.com/office/drawing/2014/main" id="{D46EBBC0-BB57-0147-B4ED-C2E8C7A2C657}"/>
                          </a:ext>
                        </a:extLst>
                      </p:cNvPr>
                      <p:cNvSpPr>
                        <a:spLocks noChangeShapeType="1"/>
                      </p:cNvSpPr>
                      <p:nvPr/>
                    </p:nvSpPr>
                    <p:spPr bwMode="auto">
                      <a:xfrm>
                        <a:off x="2976" y="4128"/>
                        <a:ext cx="336" cy="0"/>
                      </a:xfrm>
                      <a:prstGeom prst="line">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23" name="Group 19">
                      <a:extLst>
                        <a:ext uri="{FF2B5EF4-FFF2-40B4-BE49-F238E27FC236}">
                          <a16:creationId xmlns:a16="http://schemas.microsoft.com/office/drawing/2014/main" id="{51C04472-C18F-264B-A5FD-172254FF8F91}"/>
                        </a:ext>
                      </a:extLst>
                    </p:cNvPr>
                    <p:cNvGrpSpPr>
                      <a:grpSpLocks/>
                    </p:cNvGrpSpPr>
                    <p:nvPr/>
                  </p:nvGrpSpPr>
                  <p:grpSpPr bwMode="auto">
                    <a:xfrm>
                      <a:off x="3625" y="402"/>
                      <a:ext cx="604" cy="431"/>
                      <a:chOff x="3247" y="1659"/>
                      <a:chExt cx="611" cy="431"/>
                    </a:xfrm>
                  </p:grpSpPr>
                  <p:sp>
                    <p:nvSpPr>
                      <p:cNvPr id="968724" name="Line 20">
                        <a:extLst>
                          <a:ext uri="{FF2B5EF4-FFF2-40B4-BE49-F238E27FC236}">
                            <a16:creationId xmlns:a16="http://schemas.microsoft.com/office/drawing/2014/main" id="{6C6D20EB-EF4B-D04F-8098-519C3D19BE85}"/>
                          </a:ext>
                        </a:extLst>
                      </p:cNvPr>
                      <p:cNvSpPr>
                        <a:spLocks noChangeShapeType="1"/>
                      </p:cNvSpPr>
                      <p:nvPr/>
                    </p:nvSpPr>
                    <p:spPr bwMode="auto">
                      <a:xfrm>
                        <a:off x="3247" y="2080"/>
                        <a:ext cx="3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25" name="Line 21">
                        <a:extLst>
                          <a:ext uri="{FF2B5EF4-FFF2-40B4-BE49-F238E27FC236}">
                            <a16:creationId xmlns:a16="http://schemas.microsoft.com/office/drawing/2014/main" id="{6EA803FC-23EF-C940-A441-95B9D0D6995F}"/>
                          </a:ext>
                        </a:extLst>
                      </p:cNvPr>
                      <p:cNvSpPr>
                        <a:spLocks noChangeShapeType="1"/>
                      </p:cNvSpPr>
                      <p:nvPr/>
                    </p:nvSpPr>
                    <p:spPr bwMode="auto">
                      <a:xfrm flipV="1">
                        <a:off x="3639" y="1659"/>
                        <a:ext cx="0" cy="431"/>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26" name="Line 22">
                        <a:extLst>
                          <a:ext uri="{FF2B5EF4-FFF2-40B4-BE49-F238E27FC236}">
                            <a16:creationId xmlns:a16="http://schemas.microsoft.com/office/drawing/2014/main" id="{E5181C05-30D7-F14D-96A0-9406ED6E0C83}"/>
                          </a:ext>
                        </a:extLst>
                      </p:cNvPr>
                      <p:cNvSpPr>
                        <a:spLocks noChangeShapeType="1"/>
                      </p:cNvSpPr>
                      <p:nvPr/>
                    </p:nvSpPr>
                    <p:spPr bwMode="auto">
                      <a:xfrm>
                        <a:off x="3631" y="1659"/>
                        <a:ext cx="227"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27" name="Group 23">
                      <a:extLst>
                        <a:ext uri="{FF2B5EF4-FFF2-40B4-BE49-F238E27FC236}">
                          <a16:creationId xmlns:a16="http://schemas.microsoft.com/office/drawing/2014/main" id="{28372A9D-D907-D94B-B75E-80CFE6E54C8E}"/>
                        </a:ext>
                      </a:extLst>
                    </p:cNvPr>
                    <p:cNvGrpSpPr>
                      <a:grpSpLocks/>
                    </p:cNvGrpSpPr>
                    <p:nvPr/>
                  </p:nvGrpSpPr>
                  <p:grpSpPr bwMode="auto">
                    <a:xfrm>
                      <a:off x="3610" y="870"/>
                      <a:ext cx="616" cy="453"/>
                      <a:chOff x="3610" y="870"/>
                      <a:chExt cx="616" cy="453"/>
                    </a:xfrm>
                  </p:grpSpPr>
                  <p:sp>
                    <p:nvSpPr>
                      <p:cNvPr id="968728" name="Line 24">
                        <a:extLst>
                          <a:ext uri="{FF2B5EF4-FFF2-40B4-BE49-F238E27FC236}">
                            <a16:creationId xmlns:a16="http://schemas.microsoft.com/office/drawing/2014/main" id="{7ECC911B-2940-A444-A150-D6C83C7BE049}"/>
                          </a:ext>
                        </a:extLst>
                      </p:cNvPr>
                      <p:cNvSpPr>
                        <a:spLocks noChangeShapeType="1"/>
                      </p:cNvSpPr>
                      <p:nvPr/>
                    </p:nvSpPr>
                    <p:spPr bwMode="auto">
                      <a:xfrm>
                        <a:off x="3610" y="1312"/>
                        <a:ext cx="379"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29" name="Line 25">
                        <a:extLst>
                          <a:ext uri="{FF2B5EF4-FFF2-40B4-BE49-F238E27FC236}">
                            <a16:creationId xmlns:a16="http://schemas.microsoft.com/office/drawing/2014/main" id="{433D1100-A3E9-6343-9A52-0CC14144C1D8}"/>
                          </a:ext>
                        </a:extLst>
                      </p:cNvPr>
                      <p:cNvSpPr>
                        <a:spLocks noChangeShapeType="1"/>
                      </p:cNvSpPr>
                      <p:nvPr/>
                    </p:nvSpPr>
                    <p:spPr bwMode="auto">
                      <a:xfrm flipV="1">
                        <a:off x="3997" y="870"/>
                        <a:ext cx="0" cy="453"/>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30" name="Line 26">
                        <a:extLst>
                          <a:ext uri="{FF2B5EF4-FFF2-40B4-BE49-F238E27FC236}">
                            <a16:creationId xmlns:a16="http://schemas.microsoft.com/office/drawing/2014/main" id="{E55D0100-B476-0943-9AA0-258E35532A47}"/>
                          </a:ext>
                        </a:extLst>
                      </p:cNvPr>
                      <p:cNvSpPr>
                        <a:spLocks noChangeShapeType="1"/>
                      </p:cNvSpPr>
                      <p:nvPr/>
                    </p:nvSpPr>
                    <p:spPr bwMode="auto">
                      <a:xfrm>
                        <a:off x="3989" y="870"/>
                        <a:ext cx="237" cy="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31" name="Group 27">
                      <a:extLst>
                        <a:ext uri="{FF2B5EF4-FFF2-40B4-BE49-F238E27FC236}">
                          <a16:creationId xmlns:a16="http://schemas.microsoft.com/office/drawing/2014/main" id="{A6473E6B-A948-6340-BD5F-3DAA9113AB07}"/>
                        </a:ext>
                      </a:extLst>
                    </p:cNvPr>
                    <p:cNvGrpSpPr>
                      <a:grpSpLocks/>
                    </p:cNvGrpSpPr>
                    <p:nvPr/>
                  </p:nvGrpSpPr>
                  <p:grpSpPr bwMode="auto">
                    <a:xfrm>
                      <a:off x="2402" y="148"/>
                      <a:ext cx="1343" cy="1692"/>
                      <a:chOff x="2402" y="148"/>
                      <a:chExt cx="1343" cy="1692"/>
                    </a:xfrm>
                  </p:grpSpPr>
                  <p:sp>
                    <p:nvSpPr>
                      <p:cNvPr id="968732" name="Rectangle 28">
                        <a:extLst>
                          <a:ext uri="{FF2B5EF4-FFF2-40B4-BE49-F238E27FC236}">
                            <a16:creationId xmlns:a16="http://schemas.microsoft.com/office/drawing/2014/main" id="{69A4BA04-52F3-594F-8971-063E8B30DCDC}"/>
                          </a:ext>
                        </a:extLst>
                      </p:cNvPr>
                      <p:cNvSpPr>
                        <a:spLocks noChangeArrowheads="1"/>
                      </p:cNvSpPr>
                      <p:nvPr/>
                    </p:nvSpPr>
                    <p:spPr bwMode="auto">
                      <a:xfrm>
                        <a:off x="2402" y="148"/>
                        <a:ext cx="1343"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关键字    指针</a:t>
                        </a:r>
                      </a:p>
                    </p:txBody>
                  </p:sp>
                  <p:grpSp>
                    <p:nvGrpSpPr>
                      <p:cNvPr id="968733" name="Group 29">
                        <a:extLst>
                          <a:ext uri="{FF2B5EF4-FFF2-40B4-BE49-F238E27FC236}">
                            <a16:creationId xmlns:a16="http://schemas.microsoft.com/office/drawing/2014/main" id="{77096C25-C5A9-2B47-9754-1C88C2BB39E4}"/>
                          </a:ext>
                        </a:extLst>
                      </p:cNvPr>
                      <p:cNvGrpSpPr>
                        <a:grpSpLocks/>
                      </p:cNvGrpSpPr>
                      <p:nvPr/>
                    </p:nvGrpSpPr>
                    <p:grpSpPr bwMode="auto">
                      <a:xfrm>
                        <a:off x="2402" y="360"/>
                        <a:ext cx="1343" cy="211"/>
                        <a:chOff x="2016" y="1604"/>
                        <a:chExt cx="1360" cy="211"/>
                      </a:xfrm>
                    </p:grpSpPr>
                    <p:sp>
                      <p:nvSpPr>
                        <p:cNvPr id="968734" name="Rectangle 30">
                          <a:extLst>
                            <a:ext uri="{FF2B5EF4-FFF2-40B4-BE49-F238E27FC236}">
                              <a16:creationId xmlns:a16="http://schemas.microsoft.com/office/drawing/2014/main" id="{675434ED-CB39-D749-B896-F132071CAEC6}"/>
                            </a:ext>
                          </a:extLst>
                        </p:cNvPr>
                        <p:cNvSpPr>
                          <a:spLocks noChangeArrowheads="1"/>
                        </p:cNvSpPr>
                        <p:nvPr/>
                      </p:nvSpPr>
                      <p:spPr bwMode="auto">
                        <a:xfrm>
                          <a:off x="2016" y="1604"/>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263</a:t>
                          </a:r>
                        </a:p>
                      </p:txBody>
                    </p:sp>
                    <p:sp>
                      <p:nvSpPr>
                        <p:cNvPr id="968735" name="Line 31">
                          <a:extLst>
                            <a:ext uri="{FF2B5EF4-FFF2-40B4-BE49-F238E27FC236}">
                              <a16:creationId xmlns:a16="http://schemas.microsoft.com/office/drawing/2014/main" id="{476B6077-D5D3-AD48-8833-1EAA20543F19}"/>
                            </a:ext>
                          </a:extLst>
                        </p:cNvPr>
                        <p:cNvSpPr>
                          <a:spLocks noChangeShapeType="1"/>
                        </p:cNvSpPr>
                        <p:nvPr/>
                      </p:nvSpPr>
                      <p:spPr bwMode="auto">
                        <a:xfrm>
                          <a:off x="2736" y="1604"/>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36" name="Group 32">
                        <a:extLst>
                          <a:ext uri="{FF2B5EF4-FFF2-40B4-BE49-F238E27FC236}">
                            <a16:creationId xmlns:a16="http://schemas.microsoft.com/office/drawing/2014/main" id="{BA631300-0EEE-8745-9464-6F7DD982AEC0}"/>
                          </a:ext>
                        </a:extLst>
                      </p:cNvPr>
                      <p:cNvGrpSpPr>
                        <a:grpSpLocks/>
                      </p:cNvGrpSpPr>
                      <p:nvPr/>
                    </p:nvGrpSpPr>
                    <p:grpSpPr bwMode="auto">
                      <a:xfrm>
                        <a:off x="2402" y="571"/>
                        <a:ext cx="1343" cy="212"/>
                        <a:chOff x="2016" y="1815"/>
                        <a:chExt cx="1360" cy="212"/>
                      </a:xfrm>
                    </p:grpSpPr>
                    <p:sp>
                      <p:nvSpPr>
                        <p:cNvPr id="968737" name="Rectangle 33">
                          <a:extLst>
                            <a:ext uri="{FF2B5EF4-FFF2-40B4-BE49-F238E27FC236}">
                              <a16:creationId xmlns:a16="http://schemas.microsoft.com/office/drawing/2014/main" id="{B125850A-AD0D-E641-B158-A7A4C0A97A08}"/>
                            </a:ext>
                          </a:extLst>
                        </p:cNvPr>
                        <p:cNvSpPr>
                          <a:spLocks noChangeArrowheads="1"/>
                        </p:cNvSpPr>
                        <p:nvPr/>
                      </p:nvSpPr>
                      <p:spPr bwMode="auto">
                        <a:xfrm>
                          <a:off x="2016" y="1815"/>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275</a:t>
                          </a:r>
                        </a:p>
                      </p:txBody>
                    </p:sp>
                    <p:sp>
                      <p:nvSpPr>
                        <p:cNvPr id="968738" name="Line 34">
                          <a:extLst>
                            <a:ext uri="{FF2B5EF4-FFF2-40B4-BE49-F238E27FC236}">
                              <a16:creationId xmlns:a16="http://schemas.microsoft.com/office/drawing/2014/main" id="{FF29EF64-6D9D-7E42-8E01-BEABF0467C40}"/>
                            </a:ext>
                          </a:extLst>
                        </p:cNvPr>
                        <p:cNvSpPr>
                          <a:spLocks noChangeShapeType="1"/>
                        </p:cNvSpPr>
                        <p:nvPr/>
                      </p:nvSpPr>
                      <p:spPr bwMode="auto">
                        <a:xfrm>
                          <a:off x="2736" y="1815"/>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39" name="Group 35">
                        <a:extLst>
                          <a:ext uri="{FF2B5EF4-FFF2-40B4-BE49-F238E27FC236}">
                            <a16:creationId xmlns:a16="http://schemas.microsoft.com/office/drawing/2014/main" id="{B65CA35A-E19F-9047-B9EF-C4B6086BEDF5}"/>
                          </a:ext>
                        </a:extLst>
                      </p:cNvPr>
                      <p:cNvGrpSpPr>
                        <a:grpSpLocks/>
                      </p:cNvGrpSpPr>
                      <p:nvPr/>
                    </p:nvGrpSpPr>
                    <p:grpSpPr bwMode="auto">
                      <a:xfrm>
                        <a:off x="2402" y="783"/>
                        <a:ext cx="1343" cy="212"/>
                        <a:chOff x="2016" y="2027"/>
                        <a:chExt cx="1360" cy="212"/>
                      </a:xfrm>
                    </p:grpSpPr>
                    <p:sp>
                      <p:nvSpPr>
                        <p:cNvPr id="968740" name="Rectangle 36">
                          <a:extLst>
                            <a:ext uri="{FF2B5EF4-FFF2-40B4-BE49-F238E27FC236}">
                              <a16:creationId xmlns:a16="http://schemas.microsoft.com/office/drawing/2014/main" id="{F30EA01F-4F72-3F4D-8517-34E808501104}"/>
                            </a:ext>
                          </a:extLst>
                        </p:cNvPr>
                        <p:cNvSpPr>
                          <a:spLocks noChangeArrowheads="1"/>
                        </p:cNvSpPr>
                        <p:nvPr/>
                      </p:nvSpPr>
                      <p:spPr bwMode="auto">
                        <a:xfrm>
                          <a:off x="2016" y="2027"/>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386</a:t>
                          </a:r>
                        </a:p>
                      </p:txBody>
                    </p:sp>
                    <p:sp>
                      <p:nvSpPr>
                        <p:cNvPr id="968741" name="Line 37">
                          <a:extLst>
                            <a:ext uri="{FF2B5EF4-FFF2-40B4-BE49-F238E27FC236}">
                              <a16:creationId xmlns:a16="http://schemas.microsoft.com/office/drawing/2014/main" id="{2155AEA2-AFBE-A249-B385-2B17B1455C05}"/>
                            </a:ext>
                          </a:extLst>
                        </p:cNvPr>
                        <p:cNvSpPr>
                          <a:spLocks noChangeShapeType="1"/>
                        </p:cNvSpPr>
                        <p:nvPr/>
                      </p:nvSpPr>
                      <p:spPr bwMode="auto">
                        <a:xfrm>
                          <a:off x="2736" y="2027"/>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42" name="Group 38">
                        <a:extLst>
                          <a:ext uri="{FF2B5EF4-FFF2-40B4-BE49-F238E27FC236}">
                            <a16:creationId xmlns:a16="http://schemas.microsoft.com/office/drawing/2014/main" id="{57CECCD1-6890-CF49-8B05-0C7AF61A771C}"/>
                          </a:ext>
                        </a:extLst>
                      </p:cNvPr>
                      <p:cNvGrpSpPr>
                        <a:grpSpLocks/>
                      </p:cNvGrpSpPr>
                      <p:nvPr/>
                    </p:nvGrpSpPr>
                    <p:grpSpPr bwMode="auto">
                      <a:xfrm>
                        <a:off x="2402" y="1417"/>
                        <a:ext cx="1343" cy="211"/>
                        <a:chOff x="2016" y="2239"/>
                        <a:chExt cx="1360" cy="211"/>
                      </a:xfrm>
                    </p:grpSpPr>
                    <p:sp>
                      <p:nvSpPr>
                        <p:cNvPr id="968743" name="Rectangle 39">
                          <a:extLst>
                            <a:ext uri="{FF2B5EF4-FFF2-40B4-BE49-F238E27FC236}">
                              <a16:creationId xmlns:a16="http://schemas.microsoft.com/office/drawing/2014/main" id="{FDF5B974-802D-AE46-85E8-E7EF70263913}"/>
                            </a:ext>
                          </a:extLst>
                        </p:cNvPr>
                        <p:cNvSpPr>
                          <a:spLocks noChangeArrowheads="1"/>
                        </p:cNvSpPr>
                        <p:nvPr/>
                      </p:nvSpPr>
                      <p:spPr bwMode="auto">
                        <a:xfrm>
                          <a:off x="2016" y="2239"/>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68744" name="Line 40">
                          <a:extLst>
                            <a:ext uri="{FF2B5EF4-FFF2-40B4-BE49-F238E27FC236}">
                              <a16:creationId xmlns:a16="http://schemas.microsoft.com/office/drawing/2014/main" id="{F62BB731-7920-F742-995C-32B3141C98FB}"/>
                            </a:ext>
                          </a:extLst>
                        </p:cNvPr>
                        <p:cNvSpPr>
                          <a:spLocks noChangeShapeType="1"/>
                        </p:cNvSpPr>
                        <p:nvPr/>
                      </p:nvSpPr>
                      <p:spPr bwMode="auto">
                        <a:xfrm>
                          <a:off x="2736" y="2239"/>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45" name="Group 41">
                        <a:extLst>
                          <a:ext uri="{FF2B5EF4-FFF2-40B4-BE49-F238E27FC236}">
                            <a16:creationId xmlns:a16="http://schemas.microsoft.com/office/drawing/2014/main" id="{137C3CCD-2842-B04A-A3A2-B520DB06B2D3}"/>
                          </a:ext>
                        </a:extLst>
                      </p:cNvPr>
                      <p:cNvGrpSpPr>
                        <a:grpSpLocks/>
                      </p:cNvGrpSpPr>
                      <p:nvPr/>
                    </p:nvGrpSpPr>
                    <p:grpSpPr bwMode="auto">
                      <a:xfrm>
                        <a:off x="2402" y="1628"/>
                        <a:ext cx="1343" cy="212"/>
                        <a:chOff x="2016" y="2450"/>
                        <a:chExt cx="1360" cy="212"/>
                      </a:xfrm>
                    </p:grpSpPr>
                    <p:sp>
                      <p:nvSpPr>
                        <p:cNvPr id="968746" name="Rectangle 42">
                          <a:extLst>
                            <a:ext uri="{FF2B5EF4-FFF2-40B4-BE49-F238E27FC236}">
                              <a16:creationId xmlns:a16="http://schemas.microsoft.com/office/drawing/2014/main" id="{C90F315D-DE76-9B44-BACD-EE42EE4BB0D8}"/>
                            </a:ext>
                          </a:extLst>
                        </p:cNvPr>
                        <p:cNvSpPr>
                          <a:spLocks noChangeArrowheads="1"/>
                        </p:cNvSpPr>
                        <p:nvPr/>
                      </p:nvSpPr>
                      <p:spPr bwMode="auto">
                        <a:xfrm>
                          <a:off x="2016" y="2450"/>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1046</a:t>
                          </a:r>
                        </a:p>
                      </p:txBody>
                    </p:sp>
                    <p:sp>
                      <p:nvSpPr>
                        <p:cNvPr id="968747" name="Line 43">
                          <a:extLst>
                            <a:ext uri="{FF2B5EF4-FFF2-40B4-BE49-F238E27FC236}">
                              <a16:creationId xmlns:a16="http://schemas.microsoft.com/office/drawing/2014/main" id="{CC1F66DC-293D-254D-A3C2-D2D54771D026}"/>
                            </a:ext>
                          </a:extLst>
                        </p:cNvPr>
                        <p:cNvSpPr>
                          <a:spLocks noChangeShapeType="1"/>
                        </p:cNvSpPr>
                        <p:nvPr/>
                      </p:nvSpPr>
                      <p:spPr bwMode="auto">
                        <a:xfrm>
                          <a:off x="2736" y="2450"/>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48" name="Group 44">
                        <a:extLst>
                          <a:ext uri="{FF2B5EF4-FFF2-40B4-BE49-F238E27FC236}">
                            <a16:creationId xmlns:a16="http://schemas.microsoft.com/office/drawing/2014/main" id="{10D94A24-1E52-2B44-B108-815EF02D1DA1}"/>
                          </a:ext>
                        </a:extLst>
                      </p:cNvPr>
                      <p:cNvGrpSpPr>
                        <a:grpSpLocks/>
                      </p:cNvGrpSpPr>
                      <p:nvPr/>
                    </p:nvGrpSpPr>
                    <p:grpSpPr bwMode="auto">
                      <a:xfrm>
                        <a:off x="2402" y="992"/>
                        <a:ext cx="1343" cy="212"/>
                        <a:chOff x="2016" y="1815"/>
                        <a:chExt cx="1360" cy="212"/>
                      </a:xfrm>
                    </p:grpSpPr>
                    <p:sp>
                      <p:nvSpPr>
                        <p:cNvPr id="968749" name="Rectangle 45">
                          <a:extLst>
                            <a:ext uri="{FF2B5EF4-FFF2-40B4-BE49-F238E27FC236}">
                              <a16:creationId xmlns:a16="http://schemas.microsoft.com/office/drawing/2014/main" id="{0451730F-DA8B-0942-B427-0EF00B8B99B2}"/>
                            </a:ext>
                          </a:extLst>
                        </p:cNvPr>
                        <p:cNvSpPr>
                          <a:spLocks noChangeArrowheads="1"/>
                        </p:cNvSpPr>
                        <p:nvPr/>
                      </p:nvSpPr>
                      <p:spPr bwMode="auto">
                        <a:xfrm>
                          <a:off x="2016" y="1815"/>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593</a:t>
                          </a:r>
                        </a:p>
                      </p:txBody>
                    </p:sp>
                    <p:sp>
                      <p:nvSpPr>
                        <p:cNvPr id="968750" name="Line 46">
                          <a:extLst>
                            <a:ext uri="{FF2B5EF4-FFF2-40B4-BE49-F238E27FC236}">
                              <a16:creationId xmlns:a16="http://schemas.microsoft.com/office/drawing/2014/main" id="{ABEF41C3-7CC9-1A49-B189-80D64DFBEA81}"/>
                            </a:ext>
                          </a:extLst>
                        </p:cNvPr>
                        <p:cNvSpPr>
                          <a:spLocks noChangeShapeType="1"/>
                        </p:cNvSpPr>
                        <p:nvPr/>
                      </p:nvSpPr>
                      <p:spPr bwMode="auto">
                        <a:xfrm>
                          <a:off x="2736" y="1815"/>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51" name="Group 47">
                        <a:extLst>
                          <a:ext uri="{FF2B5EF4-FFF2-40B4-BE49-F238E27FC236}">
                            <a16:creationId xmlns:a16="http://schemas.microsoft.com/office/drawing/2014/main" id="{414FA2AC-A4B3-6D4E-9162-F2C7CE66A7F2}"/>
                          </a:ext>
                        </a:extLst>
                      </p:cNvPr>
                      <p:cNvGrpSpPr>
                        <a:grpSpLocks/>
                      </p:cNvGrpSpPr>
                      <p:nvPr/>
                    </p:nvGrpSpPr>
                    <p:grpSpPr bwMode="auto">
                      <a:xfrm>
                        <a:off x="2402" y="1204"/>
                        <a:ext cx="1343" cy="212"/>
                        <a:chOff x="2016" y="2027"/>
                        <a:chExt cx="1360" cy="212"/>
                      </a:xfrm>
                    </p:grpSpPr>
                    <p:sp>
                      <p:nvSpPr>
                        <p:cNvPr id="968752" name="Rectangle 48">
                          <a:extLst>
                            <a:ext uri="{FF2B5EF4-FFF2-40B4-BE49-F238E27FC236}">
                              <a16:creationId xmlns:a16="http://schemas.microsoft.com/office/drawing/2014/main" id="{6E576EFF-386B-1B4B-AF7F-BB5A26576B5B}"/>
                            </a:ext>
                          </a:extLst>
                        </p:cNvPr>
                        <p:cNvSpPr>
                          <a:spLocks noChangeArrowheads="1"/>
                        </p:cNvSpPr>
                        <p:nvPr/>
                      </p:nvSpPr>
                      <p:spPr bwMode="auto">
                        <a:xfrm>
                          <a:off x="2016" y="2027"/>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681</a:t>
                          </a:r>
                        </a:p>
                      </p:txBody>
                    </p:sp>
                    <p:sp>
                      <p:nvSpPr>
                        <p:cNvPr id="968753" name="Line 49">
                          <a:extLst>
                            <a:ext uri="{FF2B5EF4-FFF2-40B4-BE49-F238E27FC236}">
                              <a16:creationId xmlns:a16="http://schemas.microsoft.com/office/drawing/2014/main" id="{916A4D76-A4C5-0A4D-96B8-7331C2517A29}"/>
                            </a:ext>
                          </a:extLst>
                        </p:cNvPr>
                        <p:cNvSpPr>
                          <a:spLocks noChangeShapeType="1"/>
                        </p:cNvSpPr>
                        <p:nvPr/>
                      </p:nvSpPr>
                      <p:spPr bwMode="auto">
                        <a:xfrm>
                          <a:off x="2736" y="2027"/>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68754" name="Group 50">
                      <a:extLst>
                        <a:ext uri="{FF2B5EF4-FFF2-40B4-BE49-F238E27FC236}">
                          <a16:creationId xmlns:a16="http://schemas.microsoft.com/office/drawing/2014/main" id="{9647E59D-B72E-324C-8955-6F9D8DDCCCBF}"/>
                        </a:ext>
                      </a:extLst>
                    </p:cNvPr>
                    <p:cNvGrpSpPr>
                      <a:grpSpLocks/>
                    </p:cNvGrpSpPr>
                    <p:nvPr/>
                  </p:nvGrpSpPr>
                  <p:grpSpPr bwMode="auto">
                    <a:xfrm>
                      <a:off x="4224" y="141"/>
                      <a:ext cx="1477" cy="1683"/>
                      <a:chOff x="4235" y="100"/>
                      <a:chExt cx="1477" cy="1683"/>
                    </a:xfrm>
                  </p:grpSpPr>
                  <p:grpSp>
                    <p:nvGrpSpPr>
                      <p:cNvPr id="968755" name="Group 51">
                        <a:extLst>
                          <a:ext uri="{FF2B5EF4-FFF2-40B4-BE49-F238E27FC236}">
                            <a16:creationId xmlns:a16="http://schemas.microsoft.com/office/drawing/2014/main" id="{E2C69DA3-CCE0-0846-8206-2E672B9369CB}"/>
                          </a:ext>
                        </a:extLst>
                      </p:cNvPr>
                      <p:cNvGrpSpPr>
                        <a:grpSpLocks/>
                      </p:cNvGrpSpPr>
                      <p:nvPr/>
                    </p:nvGrpSpPr>
                    <p:grpSpPr bwMode="auto">
                      <a:xfrm>
                        <a:off x="4235" y="312"/>
                        <a:ext cx="1477" cy="211"/>
                        <a:chOff x="2016" y="1604"/>
                        <a:chExt cx="1360" cy="211"/>
                      </a:xfrm>
                    </p:grpSpPr>
                    <p:sp>
                      <p:nvSpPr>
                        <p:cNvPr id="968756" name="Rectangle 52">
                          <a:extLst>
                            <a:ext uri="{FF2B5EF4-FFF2-40B4-BE49-F238E27FC236}">
                              <a16:creationId xmlns:a16="http://schemas.microsoft.com/office/drawing/2014/main" id="{A264911C-35A4-0842-8FA2-877B5DB3BBED}"/>
                            </a:ext>
                          </a:extLst>
                        </p:cNvPr>
                        <p:cNvSpPr>
                          <a:spLocks noChangeArrowheads="1"/>
                        </p:cNvSpPr>
                        <p:nvPr/>
                      </p:nvSpPr>
                      <p:spPr bwMode="auto">
                        <a:xfrm>
                          <a:off x="2016" y="1604"/>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386</a:t>
                          </a:r>
                        </a:p>
                      </p:txBody>
                    </p:sp>
                    <p:sp>
                      <p:nvSpPr>
                        <p:cNvPr id="968757" name="Line 53">
                          <a:extLst>
                            <a:ext uri="{FF2B5EF4-FFF2-40B4-BE49-F238E27FC236}">
                              <a16:creationId xmlns:a16="http://schemas.microsoft.com/office/drawing/2014/main" id="{E81969C6-7A2A-D742-9CE5-941F10E1F232}"/>
                            </a:ext>
                          </a:extLst>
                        </p:cNvPr>
                        <p:cNvSpPr>
                          <a:spLocks noChangeShapeType="1"/>
                        </p:cNvSpPr>
                        <p:nvPr/>
                      </p:nvSpPr>
                      <p:spPr bwMode="auto">
                        <a:xfrm>
                          <a:off x="2736" y="1604"/>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58" name="Group 54">
                        <a:extLst>
                          <a:ext uri="{FF2B5EF4-FFF2-40B4-BE49-F238E27FC236}">
                            <a16:creationId xmlns:a16="http://schemas.microsoft.com/office/drawing/2014/main" id="{EB58D33F-8F48-7047-9436-0DDE3765C0AA}"/>
                          </a:ext>
                        </a:extLst>
                      </p:cNvPr>
                      <p:cNvGrpSpPr>
                        <a:grpSpLocks/>
                      </p:cNvGrpSpPr>
                      <p:nvPr/>
                    </p:nvGrpSpPr>
                    <p:grpSpPr bwMode="auto">
                      <a:xfrm>
                        <a:off x="4235" y="523"/>
                        <a:ext cx="1477" cy="212"/>
                        <a:chOff x="2016" y="1815"/>
                        <a:chExt cx="1360" cy="212"/>
                      </a:xfrm>
                    </p:grpSpPr>
                    <p:sp>
                      <p:nvSpPr>
                        <p:cNvPr id="968759" name="Rectangle 55">
                          <a:extLst>
                            <a:ext uri="{FF2B5EF4-FFF2-40B4-BE49-F238E27FC236}">
                              <a16:creationId xmlns:a16="http://schemas.microsoft.com/office/drawing/2014/main" id="{960E972F-8974-484F-8905-BD7D26684C49}"/>
                            </a:ext>
                          </a:extLst>
                        </p:cNvPr>
                        <p:cNvSpPr>
                          <a:spLocks noChangeArrowheads="1"/>
                        </p:cNvSpPr>
                        <p:nvPr/>
                      </p:nvSpPr>
                      <p:spPr bwMode="auto">
                        <a:xfrm>
                          <a:off x="2016" y="1815"/>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1046</a:t>
                          </a:r>
                        </a:p>
                      </p:txBody>
                    </p:sp>
                    <p:sp>
                      <p:nvSpPr>
                        <p:cNvPr id="968760" name="Line 56">
                          <a:extLst>
                            <a:ext uri="{FF2B5EF4-FFF2-40B4-BE49-F238E27FC236}">
                              <a16:creationId xmlns:a16="http://schemas.microsoft.com/office/drawing/2014/main" id="{E3986DDE-4652-094D-B0CE-7D67B67AF9BB}"/>
                            </a:ext>
                          </a:extLst>
                        </p:cNvPr>
                        <p:cNvSpPr>
                          <a:spLocks noChangeShapeType="1"/>
                        </p:cNvSpPr>
                        <p:nvPr/>
                      </p:nvSpPr>
                      <p:spPr bwMode="auto">
                        <a:xfrm>
                          <a:off x="2736" y="1815"/>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61" name="Group 57">
                        <a:extLst>
                          <a:ext uri="{FF2B5EF4-FFF2-40B4-BE49-F238E27FC236}">
                            <a16:creationId xmlns:a16="http://schemas.microsoft.com/office/drawing/2014/main" id="{B7969554-2212-0E4E-A020-D6F99BC298B2}"/>
                          </a:ext>
                        </a:extLst>
                      </p:cNvPr>
                      <p:cNvGrpSpPr>
                        <a:grpSpLocks/>
                      </p:cNvGrpSpPr>
                      <p:nvPr/>
                    </p:nvGrpSpPr>
                    <p:grpSpPr bwMode="auto">
                      <a:xfrm>
                        <a:off x="4235" y="735"/>
                        <a:ext cx="1477" cy="212"/>
                        <a:chOff x="2016" y="2027"/>
                        <a:chExt cx="1360" cy="212"/>
                      </a:xfrm>
                    </p:grpSpPr>
                    <p:sp>
                      <p:nvSpPr>
                        <p:cNvPr id="968762" name="Rectangle 58">
                          <a:extLst>
                            <a:ext uri="{FF2B5EF4-FFF2-40B4-BE49-F238E27FC236}">
                              <a16:creationId xmlns:a16="http://schemas.microsoft.com/office/drawing/2014/main" id="{FB99E2F1-873E-304E-B12A-7542BFFACFBB}"/>
                            </a:ext>
                          </a:extLst>
                        </p:cNvPr>
                        <p:cNvSpPr>
                          <a:spLocks noChangeArrowheads="1"/>
                        </p:cNvSpPr>
                        <p:nvPr/>
                      </p:nvSpPr>
                      <p:spPr bwMode="auto">
                        <a:xfrm>
                          <a:off x="2016" y="2027"/>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681</a:t>
                          </a:r>
                        </a:p>
                      </p:txBody>
                    </p:sp>
                    <p:sp>
                      <p:nvSpPr>
                        <p:cNvPr id="968763" name="Line 59">
                          <a:extLst>
                            <a:ext uri="{FF2B5EF4-FFF2-40B4-BE49-F238E27FC236}">
                              <a16:creationId xmlns:a16="http://schemas.microsoft.com/office/drawing/2014/main" id="{1DA9C3E4-E49B-A346-AF30-229ACA6995D0}"/>
                            </a:ext>
                          </a:extLst>
                        </p:cNvPr>
                        <p:cNvSpPr>
                          <a:spLocks noChangeShapeType="1"/>
                        </p:cNvSpPr>
                        <p:nvPr/>
                      </p:nvSpPr>
                      <p:spPr bwMode="auto">
                        <a:xfrm>
                          <a:off x="2736" y="2027"/>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64" name="Group 60">
                        <a:extLst>
                          <a:ext uri="{FF2B5EF4-FFF2-40B4-BE49-F238E27FC236}">
                            <a16:creationId xmlns:a16="http://schemas.microsoft.com/office/drawing/2014/main" id="{5BC96F8D-0894-AF4C-AE2B-5ACF49AFB83A}"/>
                          </a:ext>
                        </a:extLst>
                      </p:cNvPr>
                      <p:cNvGrpSpPr>
                        <a:grpSpLocks/>
                      </p:cNvGrpSpPr>
                      <p:nvPr/>
                    </p:nvGrpSpPr>
                    <p:grpSpPr bwMode="auto">
                      <a:xfrm>
                        <a:off x="4235" y="1360"/>
                        <a:ext cx="1477" cy="211"/>
                        <a:chOff x="2016" y="2239"/>
                        <a:chExt cx="1360" cy="211"/>
                      </a:xfrm>
                    </p:grpSpPr>
                    <p:sp>
                      <p:nvSpPr>
                        <p:cNvPr id="968765" name="Rectangle 61">
                          <a:extLst>
                            <a:ext uri="{FF2B5EF4-FFF2-40B4-BE49-F238E27FC236}">
                              <a16:creationId xmlns:a16="http://schemas.microsoft.com/office/drawing/2014/main" id="{AB034DB3-10BE-6E4A-8229-1F9A05CB492A}"/>
                            </a:ext>
                          </a:extLst>
                        </p:cNvPr>
                        <p:cNvSpPr>
                          <a:spLocks noChangeArrowheads="1"/>
                        </p:cNvSpPr>
                        <p:nvPr/>
                      </p:nvSpPr>
                      <p:spPr bwMode="auto">
                        <a:xfrm>
                          <a:off x="2016" y="2239"/>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68766" name="Line 62">
                          <a:extLst>
                            <a:ext uri="{FF2B5EF4-FFF2-40B4-BE49-F238E27FC236}">
                              <a16:creationId xmlns:a16="http://schemas.microsoft.com/office/drawing/2014/main" id="{5C32D7A0-A7B4-D642-807B-D51FF6B4F739}"/>
                            </a:ext>
                          </a:extLst>
                        </p:cNvPr>
                        <p:cNvSpPr>
                          <a:spLocks noChangeShapeType="1"/>
                        </p:cNvSpPr>
                        <p:nvPr/>
                      </p:nvSpPr>
                      <p:spPr bwMode="auto">
                        <a:xfrm>
                          <a:off x="2736" y="2239"/>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67" name="Group 63">
                        <a:extLst>
                          <a:ext uri="{FF2B5EF4-FFF2-40B4-BE49-F238E27FC236}">
                            <a16:creationId xmlns:a16="http://schemas.microsoft.com/office/drawing/2014/main" id="{3F1F6848-17A7-E343-A137-A1553D4D696D}"/>
                          </a:ext>
                        </a:extLst>
                      </p:cNvPr>
                      <p:cNvGrpSpPr>
                        <a:grpSpLocks/>
                      </p:cNvGrpSpPr>
                      <p:nvPr/>
                    </p:nvGrpSpPr>
                    <p:grpSpPr bwMode="auto">
                      <a:xfrm>
                        <a:off x="4235" y="1571"/>
                        <a:ext cx="1477" cy="212"/>
                        <a:chOff x="2016" y="2450"/>
                        <a:chExt cx="1360" cy="212"/>
                      </a:xfrm>
                    </p:grpSpPr>
                    <p:sp>
                      <p:nvSpPr>
                        <p:cNvPr id="968768" name="Rectangle 64">
                          <a:extLst>
                            <a:ext uri="{FF2B5EF4-FFF2-40B4-BE49-F238E27FC236}">
                              <a16:creationId xmlns:a16="http://schemas.microsoft.com/office/drawing/2014/main" id="{8D70958D-D2CE-3048-B69B-35D917C187E8}"/>
                            </a:ext>
                          </a:extLst>
                        </p:cNvPr>
                        <p:cNvSpPr>
                          <a:spLocks noChangeArrowheads="1"/>
                        </p:cNvSpPr>
                        <p:nvPr/>
                      </p:nvSpPr>
                      <p:spPr bwMode="auto">
                        <a:xfrm>
                          <a:off x="2016" y="2450"/>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593</a:t>
                          </a:r>
                        </a:p>
                      </p:txBody>
                    </p:sp>
                    <p:sp>
                      <p:nvSpPr>
                        <p:cNvPr id="968769" name="Line 65">
                          <a:extLst>
                            <a:ext uri="{FF2B5EF4-FFF2-40B4-BE49-F238E27FC236}">
                              <a16:creationId xmlns:a16="http://schemas.microsoft.com/office/drawing/2014/main" id="{88B3A176-2098-8845-8BD4-DC68B4F4F85F}"/>
                            </a:ext>
                          </a:extLst>
                        </p:cNvPr>
                        <p:cNvSpPr>
                          <a:spLocks noChangeShapeType="1"/>
                        </p:cNvSpPr>
                        <p:nvPr/>
                      </p:nvSpPr>
                      <p:spPr bwMode="auto">
                        <a:xfrm>
                          <a:off x="2736" y="2450"/>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70" name="Group 66">
                        <a:extLst>
                          <a:ext uri="{FF2B5EF4-FFF2-40B4-BE49-F238E27FC236}">
                            <a16:creationId xmlns:a16="http://schemas.microsoft.com/office/drawing/2014/main" id="{9978FD56-A32F-904A-9446-7DF17A7AC293}"/>
                          </a:ext>
                        </a:extLst>
                      </p:cNvPr>
                      <p:cNvGrpSpPr>
                        <a:grpSpLocks/>
                      </p:cNvGrpSpPr>
                      <p:nvPr/>
                    </p:nvGrpSpPr>
                    <p:grpSpPr bwMode="auto">
                      <a:xfrm>
                        <a:off x="4235" y="940"/>
                        <a:ext cx="1477" cy="211"/>
                        <a:chOff x="2016" y="1604"/>
                        <a:chExt cx="1360" cy="211"/>
                      </a:xfrm>
                    </p:grpSpPr>
                    <p:sp>
                      <p:nvSpPr>
                        <p:cNvPr id="968771" name="Rectangle 67">
                          <a:extLst>
                            <a:ext uri="{FF2B5EF4-FFF2-40B4-BE49-F238E27FC236}">
                              <a16:creationId xmlns:a16="http://schemas.microsoft.com/office/drawing/2014/main" id="{CCA2985B-6BC0-C144-8C2F-5FCF136A632C}"/>
                            </a:ext>
                          </a:extLst>
                        </p:cNvPr>
                        <p:cNvSpPr>
                          <a:spLocks noChangeArrowheads="1"/>
                        </p:cNvSpPr>
                        <p:nvPr/>
                      </p:nvSpPr>
                      <p:spPr bwMode="auto">
                        <a:xfrm>
                          <a:off x="2016" y="1604"/>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263</a:t>
                          </a:r>
                        </a:p>
                      </p:txBody>
                    </p:sp>
                    <p:sp>
                      <p:nvSpPr>
                        <p:cNvPr id="968772" name="Line 68">
                          <a:extLst>
                            <a:ext uri="{FF2B5EF4-FFF2-40B4-BE49-F238E27FC236}">
                              <a16:creationId xmlns:a16="http://schemas.microsoft.com/office/drawing/2014/main" id="{CFC2C790-403F-3640-95D9-67D120B5B736}"/>
                            </a:ext>
                          </a:extLst>
                        </p:cNvPr>
                        <p:cNvSpPr>
                          <a:spLocks noChangeShapeType="1"/>
                        </p:cNvSpPr>
                        <p:nvPr/>
                      </p:nvSpPr>
                      <p:spPr bwMode="auto">
                        <a:xfrm>
                          <a:off x="2736" y="1604"/>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73" name="Group 69">
                        <a:extLst>
                          <a:ext uri="{FF2B5EF4-FFF2-40B4-BE49-F238E27FC236}">
                            <a16:creationId xmlns:a16="http://schemas.microsoft.com/office/drawing/2014/main" id="{8F45C955-C62A-2B49-B6CA-F4E0EAD55FCE}"/>
                          </a:ext>
                        </a:extLst>
                      </p:cNvPr>
                      <p:cNvGrpSpPr>
                        <a:grpSpLocks/>
                      </p:cNvGrpSpPr>
                      <p:nvPr/>
                    </p:nvGrpSpPr>
                    <p:grpSpPr bwMode="auto">
                      <a:xfrm>
                        <a:off x="4235" y="1151"/>
                        <a:ext cx="1477" cy="212"/>
                        <a:chOff x="2016" y="1815"/>
                        <a:chExt cx="1360" cy="212"/>
                      </a:xfrm>
                    </p:grpSpPr>
                    <p:sp>
                      <p:nvSpPr>
                        <p:cNvPr id="968774" name="Rectangle 70">
                          <a:extLst>
                            <a:ext uri="{FF2B5EF4-FFF2-40B4-BE49-F238E27FC236}">
                              <a16:creationId xmlns:a16="http://schemas.microsoft.com/office/drawing/2014/main" id="{33AEF6E7-1140-264B-8623-1BA8C07FADB5}"/>
                            </a:ext>
                          </a:extLst>
                        </p:cNvPr>
                        <p:cNvSpPr>
                          <a:spLocks noChangeArrowheads="1"/>
                        </p:cNvSpPr>
                        <p:nvPr/>
                      </p:nvSpPr>
                      <p:spPr bwMode="auto">
                        <a:xfrm>
                          <a:off x="2016" y="1815"/>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275</a:t>
                          </a:r>
                        </a:p>
                      </p:txBody>
                    </p:sp>
                    <p:sp>
                      <p:nvSpPr>
                        <p:cNvPr id="968775" name="Line 71">
                          <a:extLst>
                            <a:ext uri="{FF2B5EF4-FFF2-40B4-BE49-F238E27FC236}">
                              <a16:creationId xmlns:a16="http://schemas.microsoft.com/office/drawing/2014/main" id="{C908FBAC-FF16-AE48-B258-38354B0E4103}"/>
                            </a:ext>
                          </a:extLst>
                        </p:cNvPr>
                        <p:cNvSpPr>
                          <a:spLocks noChangeShapeType="1"/>
                        </p:cNvSpPr>
                        <p:nvPr/>
                      </p:nvSpPr>
                      <p:spPr bwMode="auto">
                        <a:xfrm>
                          <a:off x="2736" y="1815"/>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76" name="Group 72">
                        <a:extLst>
                          <a:ext uri="{FF2B5EF4-FFF2-40B4-BE49-F238E27FC236}">
                            <a16:creationId xmlns:a16="http://schemas.microsoft.com/office/drawing/2014/main" id="{91125546-8245-164D-A989-2FE9BFE8EE2D}"/>
                          </a:ext>
                        </a:extLst>
                      </p:cNvPr>
                      <p:cNvGrpSpPr>
                        <a:grpSpLocks/>
                      </p:cNvGrpSpPr>
                      <p:nvPr/>
                    </p:nvGrpSpPr>
                    <p:grpSpPr bwMode="auto">
                      <a:xfrm>
                        <a:off x="4235" y="100"/>
                        <a:ext cx="1477" cy="213"/>
                        <a:chOff x="4235" y="100"/>
                        <a:chExt cx="1477" cy="213"/>
                      </a:xfrm>
                    </p:grpSpPr>
                    <p:sp>
                      <p:nvSpPr>
                        <p:cNvPr id="968777" name="Rectangle 73">
                          <a:extLst>
                            <a:ext uri="{FF2B5EF4-FFF2-40B4-BE49-F238E27FC236}">
                              <a16:creationId xmlns:a16="http://schemas.microsoft.com/office/drawing/2014/main" id="{F01998CF-9A5A-2941-AEBC-991EDED56BCA}"/>
                            </a:ext>
                          </a:extLst>
                        </p:cNvPr>
                        <p:cNvSpPr>
                          <a:spLocks noChangeArrowheads="1"/>
                        </p:cNvSpPr>
                        <p:nvPr/>
                      </p:nvSpPr>
                      <p:spPr bwMode="auto">
                        <a:xfrm>
                          <a:off x="4235" y="100"/>
                          <a:ext cx="1477"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关键字    其他域</a:t>
                          </a:r>
                        </a:p>
                      </p:txBody>
                    </p:sp>
                    <p:sp>
                      <p:nvSpPr>
                        <p:cNvPr id="968778" name="Line 74">
                          <a:extLst>
                            <a:ext uri="{FF2B5EF4-FFF2-40B4-BE49-F238E27FC236}">
                              <a16:creationId xmlns:a16="http://schemas.microsoft.com/office/drawing/2014/main" id="{A8E8ED58-0498-4D49-A6BF-CD2411FFFDF1}"/>
                            </a:ext>
                          </a:extLst>
                        </p:cNvPr>
                        <p:cNvSpPr>
                          <a:spLocks noChangeShapeType="1"/>
                        </p:cNvSpPr>
                        <p:nvPr/>
                      </p:nvSpPr>
                      <p:spPr bwMode="auto">
                        <a:xfrm>
                          <a:off x="5017" y="100"/>
                          <a:ext cx="0" cy="21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68779" name="Group 75">
                      <a:extLst>
                        <a:ext uri="{FF2B5EF4-FFF2-40B4-BE49-F238E27FC236}">
                          <a16:creationId xmlns:a16="http://schemas.microsoft.com/office/drawing/2014/main" id="{E53A10D1-BF7C-A84A-BEAB-5214AD50E483}"/>
                        </a:ext>
                      </a:extLst>
                    </p:cNvPr>
                    <p:cNvGrpSpPr>
                      <a:grpSpLocks/>
                    </p:cNvGrpSpPr>
                    <p:nvPr/>
                  </p:nvGrpSpPr>
                  <p:grpSpPr bwMode="auto">
                    <a:xfrm>
                      <a:off x="3619" y="615"/>
                      <a:ext cx="599" cy="1088"/>
                      <a:chOff x="3619" y="615"/>
                      <a:chExt cx="599" cy="1088"/>
                    </a:xfrm>
                  </p:grpSpPr>
                  <p:sp>
                    <p:nvSpPr>
                      <p:cNvPr id="968780" name="Line 76">
                        <a:extLst>
                          <a:ext uri="{FF2B5EF4-FFF2-40B4-BE49-F238E27FC236}">
                            <a16:creationId xmlns:a16="http://schemas.microsoft.com/office/drawing/2014/main" id="{132EF2D2-D01B-4C47-BBEF-2E0FBC703A44}"/>
                          </a:ext>
                        </a:extLst>
                      </p:cNvPr>
                      <p:cNvSpPr>
                        <a:spLocks noChangeShapeType="1"/>
                      </p:cNvSpPr>
                      <p:nvPr/>
                    </p:nvSpPr>
                    <p:spPr bwMode="auto">
                      <a:xfrm>
                        <a:off x="3619" y="1696"/>
                        <a:ext cx="447" cy="0"/>
                      </a:xfrm>
                      <a:prstGeom prst="line">
                        <a:avLst/>
                      </a:prstGeom>
                      <a:noFill/>
                      <a:ln w="2857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81" name="Line 77">
                        <a:extLst>
                          <a:ext uri="{FF2B5EF4-FFF2-40B4-BE49-F238E27FC236}">
                            <a16:creationId xmlns:a16="http://schemas.microsoft.com/office/drawing/2014/main" id="{A8DAF3CA-8FCE-6A44-8572-15E356A081BA}"/>
                          </a:ext>
                        </a:extLst>
                      </p:cNvPr>
                      <p:cNvSpPr>
                        <a:spLocks noChangeShapeType="1"/>
                      </p:cNvSpPr>
                      <p:nvPr/>
                    </p:nvSpPr>
                    <p:spPr bwMode="auto">
                      <a:xfrm flipV="1">
                        <a:off x="4069" y="615"/>
                        <a:ext cx="0" cy="1088"/>
                      </a:xfrm>
                      <a:prstGeom prst="line">
                        <a:avLst/>
                      </a:prstGeom>
                      <a:noFill/>
                      <a:ln w="2857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82" name="Line 78">
                        <a:extLst>
                          <a:ext uri="{FF2B5EF4-FFF2-40B4-BE49-F238E27FC236}">
                            <a16:creationId xmlns:a16="http://schemas.microsoft.com/office/drawing/2014/main" id="{EC39ADB2-71A9-394B-8DBE-A44D96AC5CFE}"/>
                          </a:ext>
                        </a:extLst>
                      </p:cNvPr>
                      <p:cNvSpPr>
                        <a:spLocks noChangeShapeType="1"/>
                      </p:cNvSpPr>
                      <p:nvPr/>
                    </p:nvSpPr>
                    <p:spPr bwMode="auto">
                      <a:xfrm>
                        <a:off x="4061" y="615"/>
                        <a:ext cx="157" cy="0"/>
                      </a:xfrm>
                      <a:prstGeom prst="line">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83" name="Group 79">
                      <a:extLst>
                        <a:ext uri="{FF2B5EF4-FFF2-40B4-BE49-F238E27FC236}">
                          <a16:creationId xmlns:a16="http://schemas.microsoft.com/office/drawing/2014/main" id="{8EA80442-A63F-914F-A7FC-8C7C74B871B7}"/>
                        </a:ext>
                      </a:extLst>
                    </p:cNvPr>
                    <p:cNvGrpSpPr>
                      <a:grpSpLocks/>
                    </p:cNvGrpSpPr>
                    <p:nvPr/>
                  </p:nvGrpSpPr>
                  <p:grpSpPr bwMode="auto">
                    <a:xfrm>
                      <a:off x="3611" y="1104"/>
                      <a:ext cx="617" cy="544"/>
                      <a:chOff x="3264" y="2576"/>
                      <a:chExt cx="625" cy="544"/>
                    </a:xfrm>
                  </p:grpSpPr>
                  <p:sp>
                    <p:nvSpPr>
                      <p:cNvPr id="968784" name="Line 80">
                        <a:extLst>
                          <a:ext uri="{FF2B5EF4-FFF2-40B4-BE49-F238E27FC236}">
                            <a16:creationId xmlns:a16="http://schemas.microsoft.com/office/drawing/2014/main" id="{9EEDD82D-6D08-F446-A351-3A75C0B5F265}"/>
                          </a:ext>
                        </a:extLst>
                      </p:cNvPr>
                      <p:cNvSpPr>
                        <a:spLocks noChangeShapeType="1"/>
                      </p:cNvSpPr>
                      <p:nvPr/>
                    </p:nvSpPr>
                    <p:spPr bwMode="auto">
                      <a:xfrm>
                        <a:off x="3264" y="2576"/>
                        <a:ext cx="249"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85" name="Line 81">
                        <a:extLst>
                          <a:ext uri="{FF2B5EF4-FFF2-40B4-BE49-F238E27FC236}">
                            <a16:creationId xmlns:a16="http://schemas.microsoft.com/office/drawing/2014/main" id="{1B3D7D4B-D765-C54B-9849-A0644328797E}"/>
                          </a:ext>
                        </a:extLst>
                      </p:cNvPr>
                      <p:cNvSpPr>
                        <a:spLocks noChangeShapeType="1"/>
                      </p:cNvSpPr>
                      <p:nvPr/>
                    </p:nvSpPr>
                    <p:spPr bwMode="auto">
                      <a:xfrm>
                        <a:off x="3504" y="2576"/>
                        <a:ext cx="0" cy="5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786" name="Line 82">
                        <a:extLst>
                          <a:ext uri="{FF2B5EF4-FFF2-40B4-BE49-F238E27FC236}">
                            <a16:creationId xmlns:a16="http://schemas.microsoft.com/office/drawing/2014/main" id="{8B6E4BA2-F6DA-354A-9415-83F987B4F70B}"/>
                          </a:ext>
                        </a:extLst>
                      </p:cNvPr>
                      <p:cNvSpPr>
                        <a:spLocks noChangeShapeType="1"/>
                      </p:cNvSpPr>
                      <p:nvPr/>
                    </p:nvSpPr>
                    <p:spPr bwMode="auto">
                      <a:xfrm>
                        <a:off x="3504" y="3112"/>
                        <a:ext cx="385"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68787" name="Rectangle 83">
                    <a:extLst>
                      <a:ext uri="{FF2B5EF4-FFF2-40B4-BE49-F238E27FC236}">
                        <a16:creationId xmlns:a16="http://schemas.microsoft.com/office/drawing/2014/main" id="{1B0D6C10-AE03-014E-94B6-4B4724C8DF5E}"/>
                      </a:ext>
                    </a:extLst>
                  </p:cNvPr>
                  <p:cNvSpPr>
                    <a:spLocks noChangeArrowheads="1"/>
                  </p:cNvSpPr>
                  <p:nvPr/>
                </p:nvSpPr>
                <p:spPr bwMode="auto">
                  <a:xfrm>
                    <a:off x="3256" y="2019"/>
                    <a:ext cx="14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稠密索引文件</a:t>
                    </a: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968788" name="Group 84">
              <a:extLst>
                <a:ext uri="{FF2B5EF4-FFF2-40B4-BE49-F238E27FC236}">
                  <a16:creationId xmlns:a16="http://schemas.microsoft.com/office/drawing/2014/main" id="{41EBDCFA-C353-494A-B170-9AD990CA0EBB}"/>
                </a:ext>
              </a:extLst>
            </p:cNvPr>
            <p:cNvGrpSpPr>
              <a:grpSpLocks/>
            </p:cNvGrpSpPr>
            <p:nvPr/>
          </p:nvGrpSpPr>
          <p:grpSpPr bwMode="auto">
            <a:xfrm>
              <a:off x="2384" y="2333"/>
              <a:ext cx="3299" cy="1641"/>
              <a:chOff x="2384" y="2333"/>
              <a:chExt cx="3299" cy="1641"/>
            </a:xfrm>
          </p:grpSpPr>
          <p:sp>
            <p:nvSpPr>
              <p:cNvPr id="968789" name="Rectangle 85">
                <a:extLst>
                  <a:ext uri="{FF2B5EF4-FFF2-40B4-BE49-F238E27FC236}">
                    <a16:creationId xmlns:a16="http://schemas.microsoft.com/office/drawing/2014/main" id="{8C418F75-6FCD-124E-97D7-71B6EE143D3D}"/>
                  </a:ext>
                </a:extLst>
              </p:cNvPr>
              <p:cNvSpPr>
                <a:spLocks noChangeArrowheads="1"/>
              </p:cNvSpPr>
              <p:nvPr/>
            </p:nvSpPr>
            <p:spPr bwMode="auto">
              <a:xfrm>
                <a:off x="2674" y="346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索引表</a:t>
                </a:r>
              </a:p>
            </p:txBody>
          </p:sp>
          <p:sp>
            <p:nvSpPr>
              <p:cNvPr id="968790" name="Rectangle 86">
                <a:extLst>
                  <a:ext uri="{FF2B5EF4-FFF2-40B4-BE49-F238E27FC236}">
                    <a16:creationId xmlns:a16="http://schemas.microsoft.com/office/drawing/2014/main" id="{EB0F6A42-8EC0-1740-A5B4-CCA95B37E4BA}"/>
                  </a:ext>
                </a:extLst>
              </p:cNvPr>
              <p:cNvSpPr>
                <a:spLocks noChangeArrowheads="1"/>
              </p:cNvSpPr>
              <p:nvPr/>
            </p:nvSpPr>
            <p:spPr bwMode="auto">
              <a:xfrm>
                <a:off x="4538" y="3629"/>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数据表</a:t>
                </a:r>
              </a:p>
            </p:txBody>
          </p:sp>
          <p:sp>
            <p:nvSpPr>
              <p:cNvPr id="968791" name="Rectangle 87">
                <a:extLst>
                  <a:ext uri="{FF2B5EF4-FFF2-40B4-BE49-F238E27FC236}">
                    <a16:creationId xmlns:a16="http://schemas.microsoft.com/office/drawing/2014/main" id="{37D0238C-228D-BA4E-AC29-7DFD2F2E379F}"/>
                  </a:ext>
                </a:extLst>
              </p:cNvPr>
              <p:cNvSpPr>
                <a:spLocks noChangeArrowheads="1"/>
              </p:cNvSpPr>
              <p:nvPr/>
            </p:nvSpPr>
            <p:spPr bwMode="auto">
              <a:xfrm>
                <a:off x="3027" y="3725"/>
                <a:ext cx="147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非稠密索引文件</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nvGrpSpPr>
              <p:cNvPr id="968792" name="Group 88">
                <a:extLst>
                  <a:ext uri="{FF2B5EF4-FFF2-40B4-BE49-F238E27FC236}">
                    <a16:creationId xmlns:a16="http://schemas.microsoft.com/office/drawing/2014/main" id="{BD3DFC14-A8E9-D14A-AA5F-7BEB50F3006A}"/>
                  </a:ext>
                </a:extLst>
              </p:cNvPr>
              <p:cNvGrpSpPr>
                <a:grpSpLocks/>
              </p:cNvGrpSpPr>
              <p:nvPr/>
            </p:nvGrpSpPr>
            <p:grpSpPr bwMode="auto">
              <a:xfrm>
                <a:off x="2384" y="2333"/>
                <a:ext cx="3299" cy="1247"/>
                <a:chOff x="2400" y="2433"/>
                <a:chExt cx="3299" cy="1271"/>
              </a:xfrm>
            </p:grpSpPr>
            <p:grpSp>
              <p:nvGrpSpPr>
                <p:cNvPr id="968793" name="Group 89">
                  <a:extLst>
                    <a:ext uri="{FF2B5EF4-FFF2-40B4-BE49-F238E27FC236}">
                      <a16:creationId xmlns:a16="http://schemas.microsoft.com/office/drawing/2014/main" id="{2C602296-6BD1-EB48-98AA-4FF4F6F0F87D}"/>
                    </a:ext>
                  </a:extLst>
                </p:cNvPr>
                <p:cNvGrpSpPr>
                  <a:grpSpLocks/>
                </p:cNvGrpSpPr>
                <p:nvPr/>
              </p:nvGrpSpPr>
              <p:grpSpPr bwMode="auto">
                <a:xfrm>
                  <a:off x="2400" y="2648"/>
                  <a:ext cx="1343" cy="211"/>
                  <a:chOff x="2016" y="1604"/>
                  <a:chExt cx="1360" cy="211"/>
                </a:xfrm>
              </p:grpSpPr>
              <p:sp>
                <p:nvSpPr>
                  <p:cNvPr id="968794" name="Rectangle 90">
                    <a:extLst>
                      <a:ext uri="{FF2B5EF4-FFF2-40B4-BE49-F238E27FC236}">
                        <a16:creationId xmlns:a16="http://schemas.microsoft.com/office/drawing/2014/main" id="{998B07C5-BFED-8B4A-9206-4D3F0DA08AE6}"/>
                      </a:ext>
                    </a:extLst>
                  </p:cNvPr>
                  <p:cNvSpPr>
                    <a:spLocks noChangeArrowheads="1"/>
                  </p:cNvSpPr>
                  <p:nvPr/>
                </p:nvSpPr>
                <p:spPr bwMode="auto">
                  <a:xfrm>
                    <a:off x="2016" y="1604"/>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263</a:t>
                    </a:r>
                  </a:p>
                </p:txBody>
              </p:sp>
              <p:sp>
                <p:nvSpPr>
                  <p:cNvPr id="968795" name="Line 91">
                    <a:extLst>
                      <a:ext uri="{FF2B5EF4-FFF2-40B4-BE49-F238E27FC236}">
                        <a16:creationId xmlns:a16="http://schemas.microsoft.com/office/drawing/2014/main" id="{6F067B14-6D12-E941-BCA5-420DC182B1C3}"/>
                      </a:ext>
                    </a:extLst>
                  </p:cNvPr>
                  <p:cNvSpPr>
                    <a:spLocks noChangeShapeType="1"/>
                  </p:cNvSpPr>
                  <p:nvPr/>
                </p:nvSpPr>
                <p:spPr bwMode="auto">
                  <a:xfrm>
                    <a:off x="2736" y="1604"/>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96" name="Group 92">
                  <a:extLst>
                    <a:ext uri="{FF2B5EF4-FFF2-40B4-BE49-F238E27FC236}">
                      <a16:creationId xmlns:a16="http://schemas.microsoft.com/office/drawing/2014/main" id="{60FB903F-4454-1747-91A3-DCFAC9F7783D}"/>
                    </a:ext>
                  </a:extLst>
                </p:cNvPr>
                <p:cNvGrpSpPr>
                  <a:grpSpLocks/>
                </p:cNvGrpSpPr>
                <p:nvPr/>
              </p:nvGrpSpPr>
              <p:grpSpPr bwMode="auto">
                <a:xfrm>
                  <a:off x="2400" y="2856"/>
                  <a:ext cx="1343" cy="212"/>
                  <a:chOff x="2016" y="2027"/>
                  <a:chExt cx="1360" cy="212"/>
                </a:xfrm>
              </p:grpSpPr>
              <p:sp>
                <p:nvSpPr>
                  <p:cNvPr id="968797" name="Rectangle 93">
                    <a:extLst>
                      <a:ext uri="{FF2B5EF4-FFF2-40B4-BE49-F238E27FC236}">
                        <a16:creationId xmlns:a16="http://schemas.microsoft.com/office/drawing/2014/main" id="{BC991B21-0879-104E-8037-B3573BA8DAF7}"/>
                      </a:ext>
                    </a:extLst>
                  </p:cNvPr>
                  <p:cNvSpPr>
                    <a:spLocks noChangeArrowheads="1"/>
                  </p:cNvSpPr>
                  <p:nvPr/>
                </p:nvSpPr>
                <p:spPr bwMode="auto">
                  <a:xfrm>
                    <a:off x="2016" y="2027"/>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386</a:t>
                    </a:r>
                  </a:p>
                </p:txBody>
              </p:sp>
              <p:sp>
                <p:nvSpPr>
                  <p:cNvPr id="968798" name="Line 94">
                    <a:extLst>
                      <a:ext uri="{FF2B5EF4-FFF2-40B4-BE49-F238E27FC236}">
                        <a16:creationId xmlns:a16="http://schemas.microsoft.com/office/drawing/2014/main" id="{F3F9611C-8816-3B4E-8928-AB10FAEFD60B}"/>
                      </a:ext>
                    </a:extLst>
                  </p:cNvPr>
                  <p:cNvSpPr>
                    <a:spLocks noChangeShapeType="1"/>
                  </p:cNvSpPr>
                  <p:nvPr/>
                </p:nvSpPr>
                <p:spPr bwMode="auto">
                  <a:xfrm>
                    <a:off x="2736" y="2027"/>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799" name="Group 95">
                  <a:extLst>
                    <a:ext uri="{FF2B5EF4-FFF2-40B4-BE49-F238E27FC236}">
                      <a16:creationId xmlns:a16="http://schemas.microsoft.com/office/drawing/2014/main" id="{97536CD3-9A04-8945-B0C5-94486C00A02D}"/>
                    </a:ext>
                  </a:extLst>
                </p:cNvPr>
                <p:cNvGrpSpPr>
                  <a:grpSpLocks/>
                </p:cNvGrpSpPr>
                <p:nvPr/>
              </p:nvGrpSpPr>
              <p:grpSpPr bwMode="auto">
                <a:xfrm>
                  <a:off x="2400" y="3073"/>
                  <a:ext cx="1343" cy="212"/>
                  <a:chOff x="2016" y="2027"/>
                  <a:chExt cx="1360" cy="212"/>
                </a:xfrm>
              </p:grpSpPr>
              <p:sp>
                <p:nvSpPr>
                  <p:cNvPr id="968800" name="Rectangle 96">
                    <a:extLst>
                      <a:ext uri="{FF2B5EF4-FFF2-40B4-BE49-F238E27FC236}">
                        <a16:creationId xmlns:a16="http://schemas.microsoft.com/office/drawing/2014/main" id="{FFE14894-6478-C948-9A68-4E3A546FB967}"/>
                      </a:ext>
                    </a:extLst>
                  </p:cNvPr>
                  <p:cNvSpPr>
                    <a:spLocks noChangeArrowheads="1"/>
                  </p:cNvSpPr>
                  <p:nvPr/>
                </p:nvSpPr>
                <p:spPr bwMode="auto">
                  <a:xfrm>
                    <a:off x="2016" y="2027"/>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681</a:t>
                    </a:r>
                  </a:p>
                </p:txBody>
              </p:sp>
              <p:sp>
                <p:nvSpPr>
                  <p:cNvPr id="968801" name="Line 97">
                    <a:extLst>
                      <a:ext uri="{FF2B5EF4-FFF2-40B4-BE49-F238E27FC236}">
                        <a16:creationId xmlns:a16="http://schemas.microsoft.com/office/drawing/2014/main" id="{5D037319-6157-E34C-8B8C-D9A330D92742}"/>
                      </a:ext>
                    </a:extLst>
                  </p:cNvPr>
                  <p:cNvSpPr>
                    <a:spLocks noChangeShapeType="1"/>
                  </p:cNvSpPr>
                  <p:nvPr/>
                </p:nvSpPr>
                <p:spPr bwMode="auto">
                  <a:xfrm>
                    <a:off x="2736" y="2027"/>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02" name="Group 98">
                  <a:extLst>
                    <a:ext uri="{FF2B5EF4-FFF2-40B4-BE49-F238E27FC236}">
                      <a16:creationId xmlns:a16="http://schemas.microsoft.com/office/drawing/2014/main" id="{33602DE4-D925-E14C-AAF8-8624C249764D}"/>
                    </a:ext>
                  </a:extLst>
                </p:cNvPr>
                <p:cNvGrpSpPr>
                  <a:grpSpLocks/>
                </p:cNvGrpSpPr>
                <p:nvPr/>
              </p:nvGrpSpPr>
              <p:grpSpPr bwMode="auto">
                <a:xfrm>
                  <a:off x="2400" y="2436"/>
                  <a:ext cx="1343" cy="212"/>
                  <a:chOff x="2400" y="2436"/>
                  <a:chExt cx="1343" cy="212"/>
                </a:xfrm>
              </p:grpSpPr>
              <p:sp>
                <p:nvSpPr>
                  <p:cNvPr id="968803" name="Rectangle 99">
                    <a:extLst>
                      <a:ext uri="{FF2B5EF4-FFF2-40B4-BE49-F238E27FC236}">
                        <a16:creationId xmlns:a16="http://schemas.microsoft.com/office/drawing/2014/main" id="{3419CBFC-6AEE-0248-8923-F579072853ED}"/>
                      </a:ext>
                    </a:extLst>
                  </p:cNvPr>
                  <p:cNvSpPr>
                    <a:spLocks noChangeArrowheads="1"/>
                  </p:cNvSpPr>
                  <p:nvPr/>
                </p:nvSpPr>
                <p:spPr bwMode="auto">
                  <a:xfrm>
                    <a:off x="2400" y="2436"/>
                    <a:ext cx="1343"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关键字    指针</a:t>
                    </a:r>
                  </a:p>
                </p:txBody>
              </p:sp>
              <p:sp>
                <p:nvSpPr>
                  <p:cNvPr id="968804" name="Line 100">
                    <a:extLst>
                      <a:ext uri="{FF2B5EF4-FFF2-40B4-BE49-F238E27FC236}">
                        <a16:creationId xmlns:a16="http://schemas.microsoft.com/office/drawing/2014/main" id="{935E5B0C-3824-1547-A6F0-74C8E4ABC5F4}"/>
                      </a:ext>
                    </a:extLst>
                  </p:cNvPr>
                  <p:cNvSpPr>
                    <a:spLocks noChangeShapeType="1"/>
                  </p:cNvSpPr>
                  <p:nvPr/>
                </p:nvSpPr>
                <p:spPr bwMode="auto">
                  <a:xfrm>
                    <a:off x="3112" y="2440"/>
                    <a:ext cx="0" cy="20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05" name="Group 101">
                  <a:extLst>
                    <a:ext uri="{FF2B5EF4-FFF2-40B4-BE49-F238E27FC236}">
                      <a16:creationId xmlns:a16="http://schemas.microsoft.com/office/drawing/2014/main" id="{354D88C9-A4A0-C844-9F05-8A5DCFF08EA7}"/>
                    </a:ext>
                  </a:extLst>
                </p:cNvPr>
                <p:cNvGrpSpPr>
                  <a:grpSpLocks/>
                </p:cNvGrpSpPr>
                <p:nvPr/>
              </p:nvGrpSpPr>
              <p:grpSpPr bwMode="auto">
                <a:xfrm>
                  <a:off x="2400" y="2433"/>
                  <a:ext cx="3299" cy="1271"/>
                  <a:chOff x="2400" y="2429"/>
                  <a:chExt cx="3299" cy="1271"/>
                </a:xfrm>
              </p:grpSpPr>
              <p:grpSp>
                <p:nvGrpSpPr>
                  <p:cNvPr id="968806" name="Group 102">
                    <a:extLst>
                      <a:ext uri="{FF2B5EF4-FFF2-40B4-BE49-F238E27FC236}">
                        <a16:creationId xmlns:a16="http://schemas.microsoft.com/office/drawing/2014/main" id="{15E7C87E-EE88-C545-BB7F-DFEFF5307FE9}"/>
                      </a:ext>
                    </a:extLst>
                  </p:cNvPr>
                  <p:cNvGrpSpPr>
                    <a:grpSpLocks/>
                  </p:cNvGrpSpPr>
                  <p:nvPr/>
                </p:nvGrpSpPr>
                <p:grpSpPr bwMode="auto">
                  <a:xfrm>
                    <a:off x="3601" y="2784"/>
                    <a:ext cx="622" cy="589"/>
                    <a:chOff x="3232" y="1760"/>
                    <a:chExt cx="630" cy="476"/>
                  </a:xfrm>
                </p:grpSpPr>
                <p:sp>
                  <p:nvSpPr>
                    <p:cNvPr id="968807" name="Line 103">
                      <a:extLst>
                        <a:ext uri="{FF2B5EF4-FFF2-40B4-BE49-F238E27FC236}">
                          <a16:creationId xmlns:a16="http://schemas.microsoft.com/office/drawing/2014/main" id="{4D49D35B-E7BD-2745-B2B5-2595846822E4}"/>
                        </a:ext>
                      </a:extLst>
                    </p:cNvPr>
                    <p:cNvSpPr>
                      <a:spLocks noChangeShapeType="1"/>
                    </p:cNvSpPr>
                    <p:nvPr/>
                  </p:nvSpPr>
                  <p:spPr bwMode="auto">
                    <a:xfrm>
                      <a:off x="3232" y="1760"/>
                      <a:ext cx="3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808" name="Line 104">
                      <a:extLst>
                        <a:ext uri="{FF2B5EF4-FFF2-40B4-BE49-F238E27FC236}">
                          <a16:creationId xmlns:a16="http://schemas.microsoft.com/office/drawing/2014/main" id="{3C191182-2F8C-544C-AF84-284DA63E2D62}"/>
                        </a:ext>
                      </a:extLst>
                    </p:cNvPr>
                    <p:cNvSpPr>
                      <a:spLocks noChangeShapeType="1"/>
                    </p:cNvSpPr>
                    <p:nvPr/>
                  </p:nvSpPr>
                  <p:spPr bwMode="auto">
                    <a:xfrm>
                      <a:off x="3584" y="1760"/>
                      <a:ext cx="0" cy="4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809" name="Line 105">
                      <a:extLst>
                        <a:ext uri="{FF2B5EF4-FFF2-40B4-BE49-F238E27FC236}">
                          <a16:creationId xmlns:a16="http://schemas.microsoft.com/office/drawing/2014/main" id="{BAD3E43C-E853-924F-8314-2AEBF526FA2D}"/>
                        </a:ext>
                      </a:extLst>
                    </p:cNvPr>
                    <p:cNvSpPr>
                      <a:spLocks noChangeShapeType="1"/>
                    </p:cNvSpPr>
                    <p:nvPr/>
                  </p:nvSpPr>
                  <p:spPr bwMode="auto">
                    <a:xfrm>
                      <a:off x="3576" y="2236"/>
                      <a:ext cx="286"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10" name="Group 106">
                    <a:extLst>
                      <a:ext uri="{FF2B5EF4-FFF2-40B4-BE49-F238E27FC236}">
                        <a16:creationId xmlns:a16="http://schemas.microsoft.com/office/drawing/2014/main" id="{0FA4E9FE-B354-1543-B410-3207FE296F10}"/>
                      </a:ext>
                    </a:extLst>
                  </p:cNvPr>
                  <p:cNvGrpSpPr>
                    <a:grpSpLocks/>
                  </p:cNvGrpSpPr>
                  <p:nvPr/>
                </p:nvGrpSpPr>
                <p:grpSpPr bwMode="auto">
                  <a:xfrm>
                    <a:off x="3623" y="2690"/>
                    <a:ext cx="604" cy="227"/>
                    <a:chOff x="3247" y="1659"/>
                    <a:chExt cx="611" cy="431"/>
                  </a:xfrm>
                </p:grpSpPr>
                <p:sp>
                  <p:nvSpPr>
                    <p:cNvPr id="968811" name="Line 107">
                      <a:extLst>
                        <a:ext uri="{FF2B5EF4-FFF2-40B4-BE49-F238E27FC236}">
                          <a16:creationId xmlns:a16="http://schemas.microsoft.com/office/drawing/2014/main" id="{34E719DB-1C1E-4D49-8C33-3B0FADC23BC6}"/>
                        </a:ext>
                      </a:extLst>
                    </p:cNvPr>
                    <p:cNvSpPr>
                      <a:spLocks noChangeShapeType="1"/>
                    </p:cNvSpPr>
                    <p:nvPr/>
                  </p:nvSpPr>
                  <p:spPr bwMode="auto">
                    <a:xfrm>
                      <a:off x="3247" y="2080"/>
                      <a:ext cx="3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812" name="Line 108">
                      <a:extLst>
                        <a:ext uri="{FF2B5EF4-FFF2-40B4-BE49-F238E27FC236}">
                          <a16:creationId xmlns:a16="http://schemas.microsoft.com/office/drawing/2014/main" id="{FBFE0D7A-DE0C-D948-954A-61AD9E81B765}"/>
                        </a:ext>
                      </a:extLst>
                    </p:cNvPr>
                    <p:cNvSpPr>
                      <a:spLocks noChangeShapeType="1"/>
                    </p:cNvSpPr>
                    <p:nvPr/>
                  </p:nvSpPr>
                  <p:spPr bwMode="auto">
                    <a:xfrm flipV="1">
                      <a:off x="3639" y="1659"/>
                      <a:ext cx="0" cy="431"/>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68813" name="Line 109">
                      <a:extLst>
                        <a:ext uri="{FF2B5EF4-FFF2-40B4-BE49-F238E27FC236}">
                          <a16:creationId xmlns:a16="http://schemas.microsoft.com/office/drawing/2014/main" id="{EF4343F0-A25A-D84E-A992-CC9D710CC48D}"/>
                        </a:ext>
                      </a:extLst>
                    </p:cNvPr>
                    <p:cNvSpPr>
                      <a:spLocks noChangeShapeType="1"/>
                    </p:cNvSpPr>
                    <p:nvPr/>
                  </p:nvSpPr>
                  <p:spPr bwMode="auto">
                    <a:xfrm>
                      <a:off x="3631" y="1659"/>
                      <a:ext cx="227"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14" name="Group 110">
                    <a:extLst>
                      <a:ext uri="{FF2B5EF4-FFF2-40B4-BE49-F238E27FC236}">
                        <a16:creationId xmlns:a16="http://schemas.microsoft.com/office/drawing/2014/main" id="{DAAF505E-56F7-1644-94B7-3FD5288B4A04}"/>
                      </a:ext>
                    </a:extLst>
                  </p:cNvPr>
                  <p:cNvGrpSpPr>
                    <a:grpSpLocks/>
                  </p:cNvGrpSpPr>
                  <p:nvPr/>
                </p:nvGrpSpPr>
                <p:grpSpPr bwMode="auto">
                  <a:xfrm>
                    <a:off x="2400" y="3286"/>
                    <a:ext cx="1343" cy="211"/>
                    <a:chOff x="2016" y="2239"/>
                    <a:chExt cx="1360" cy="211"/>
                  </a:xfrm>
                </p:grpSpPr>
                <p:sp>
                  <p:nvSpPr>
                    <p:cNvPr id="968815" name="Rectangle 111">
                      <a:extLst>
                        <a:ext uri="{FF2B5EF4-FFF2-40B4-BE49-F238E27FC236}">
                          <a16:creationId xmlns:a16="http://schemas.microsoft.com/office/drawing/2014/main" id="{9FBB5991-8BDC-A640-B65F-E06424F2D4DB}"/>
                        </a:ext>
                      </a:extLst>
                    </p:cNvPr>
                    <p:cNvSpPr>
                      <a:spLocks noChangeArrowheads="1"/>
                    </p:cNvSpPr>
                    <p:nvPr/>
                  </p:nvSpPr>
                  <p:spPr bwMode="auto">
                    <a:xfrm>
                      <a:off x="2016" y="2239"/>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68816" name="Line 112">
                      <a:extLst>
                        <a:ext uri="{FF2B5EF4-FFF2-40B4-BE49-F238E27FC236}">
                          <a16:creationId xmlns:a16="http://schemas.microsoft.com/office/drawing/2014/main" id="{E8BF5B63-96C4-9C41-AC31-C0AB677AD247}"/>
                        </a:ext>
                      </a:extLst>
                    </p:cNvPr>
                    <p:cNvSpPr>
                      <a:spLocks noChangeShapeType="1"/>
                    </p:cNvSpPr>
                    <p:nvPr/>
                  </p:nvSpPr>
                  <p:spPr bwMode="auto">
                    <a:xfrm>
                      <a:off x="2736" y="2239"/>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17" name="Group 113">
                    <a:extLst>
                      <a:ext uri="{FF2B5EF4-FFF2-40B4-BE49-F238E27FC236}">
                        <a16:creationId xmlns:a16="http://schemas.microsoft.com/office/drawing/2014/main" id="{E81B11A7-AE4A-2F4D-AABF-17B15D034741}"/>
                      </a:ext>
                    </a:extLst>
                  </p:cNvPr>
                  <p:cNvGrpSpPr>
                    <a:grpSpLocks/>
                  </p:cNvGrpSpPr>
                  <p:nvPr/>
                </p:nvGrpSpPr>
                <p:grpSpPr bwMode="auto">
                  <a:xfrm>
                    <a:off x="4222" y="2429"/>
                    <a:ext cx="1477" cy="1271"/>
                    <a:chOff x="4222" y="2429"/>
                    <a:chExt cx="1477" cy="1271"/>
                  </a:xfrm>
                </p:grpSpPr>
                <p:grpSp>
                  <p:nvGrpSpPr>
                    <p:cNvPr id="968818" name="Group 114">
                      <a:extLst>
                        <a:ext uri="{FF2B5EF4-FFF2-40B4-BE49-F238E27FC236}">
                          <a16:creationId xmlns:a16="http://schemas.microsoft.com/office/drawing/2014/main" id="{FD78D9F7-C408-D149-B2B3-C8949B0DFDFE}"/>
                        </a:ext>
                      </a:extLst>
                    </p:cNvPr>
                    <p:cNvGrpSpPr>
                      <a:grpSpLocks/>
                    </p:cNvGrpSpPr>
                    <p:nvPr/>
                  </p:nvGrpSpPr>
                  <p:grpSpPr bwMode="auto">
                    <a:xfrm>
                      <a:off x="4222" y="2641"/>
                      <a:ext cx="1477" cy="211"/>
                      <a:chOff x="2016" y="1604"/>
                      <a:chExt cx="1360" cy="211"/>
                    </a:xfrm>
                  </p:grpSpPr>
                  <p:sp>
                    <p:nvSpPr>
                      <p:cNvPr id="968819" name="Rectangle 115">
                        <a:extLst>
                          <a:ext uri="{FF2B5EF4-FFF2-40B4-BE49-F238E27FC236}">
                            <a16:creationId xmlns:a16="http://schemas.microsoft.com/office/drawing/2014/main" id="{BC1317A9-47CF-2142-BDFB-4AEBAC654DCD}"/>
                          </a:ext>
                        </a:extLst>
                      </p:cNvPr>
                      <p:cNvSpPr>
                        <a:spLocks noChangeArrowheads="1"/>
                      </p:cNvSpPr>
                      <p:nvPr/>
                    </p:nvSpPr>
                    <p:spPr bwMode="auto">
                      <a:xfrm>
                        <a:off x="2016" y="1604"/>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386</a:t>
                        </a:r>
                      </a:p>
                    </p:txBody>
                  </p:sp>
                  <p:sp>
                    <p:nvSpPr>
                      <p:cNvPr id="968820" name="Line 116">
                        <a:extLst>
                          <a:ext uri="{FF2B5EF4-FFF2-40B4-BE49-F238E27FC236}">
                            <a16:creationId xmlns:a16="http://schemas.microsoft.com/office/drawing/2014/main" id="{D988882F-9032-C643-AEC7-300C0DF19EDC}"/>
                          </a:ext>
                        </a:extLst>
                      </p:cNvPr>
                      <p:cNvSpPr>
                        <a:spLocks noChangeShapeType="1"/>
                      </p:cNvSpPr>
                      <p:nvPr/>
                    </p:nvSpPr>
                    <p:spPr bwMode="auto">
                      <a:xfrm>
                        <a:off x="2736" y="1604"/>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21" name="Group 117">
                      <a:extLst>
                        <a:ext uri="{FF2B5EF4-FFF2-40B4-BE49-F238E27FC236}">
                          <a16:creationId xmlns:a16="http://schemas.microsoft.com/office/drawing/2014/main" id="{32B6CC40-B154-8646-B3D9-D04888BD1C5D}"/>
                        </a:ext>
                      </a:extLst>
                    </p:cNvPr>
                    <p:cNvGrpSpPr>
                      <a:grpSpLocks/>
                    </p:cNvGrpSpPr>
                    <p:nvPr/>
                  </p:nvGrpSpPr>
                  <p:grpSpPr bwMode="auto">
                    <a:xfrm>
                      <a:off x="4222" y="3064"/>
                      <a:ext cx="1477" cy="212"/>
                      <a:chOff x="2016" y="2027"/>
                      <a:chExt cx="1360" cy="212"/>
                    </a:xfrm>
                  </p:grpSpPr>
                  <p:sp>
                    <p:nvSpPr>
                      <p:cNvPr id="968822" name="Rectangle 118">
                        <a:extLst>
                          <a:ext uri="{FF2B5EF4-FFF2-40B4-BE49-F238E27FC236}">
                            <a16:creationId xmlns:a16="http://schemas.microsoft.com/office/drawing/2014/main" id="{414AD05A-33C5-EF49-894C-8948E144A93C}"/>
                          </a:ext>
                        </a:extLst>
                      </p:cNvPr>
                      <p:cNvSpPr>
                        <a:spLocks noChangeArrowheads="1"/>
                      </p:cNvSpPr>
                      <p:nvPr/>
                    </p:nvSpPr>
                    <p:spPr bwMode="auto">
                      <a:xfrm>
                        <a:off x="2016" y="2027"/>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681</a:t>
                        </a:r>
                      </a:p>
                    </p:txBody>
                  </p:sp>
                  <p:sp>
                    <p:nvSpPr>
                      <p:cNvPr id="968823" name="Line 119">
                        <a:extLst>
                          <a:ext uri="{FF2B5EF4-FFF2-40B4-BE49-F238E27FC236}">
                            <a16:creationId xmlns:a16="http://schemas.microsoft.com/office/drawing/2014/main" id="{939428EE-6E7A-654E-AF26-1E54E1EF6EB8}"/>
                          </a:ext>
                        </a:extLst>
                      </p:cNvPr>
                      <p:cNvSpPr>
                        <a:spLocks noChangeShapeType="1"/>
                      </p:cNvSpPr>
                      <p:nvPr/>
                    </p:nvSpPr>
                    <p:spPr bwMode="auto">
                      <a:xfrm>
                        <a:off x="2736" y="2027"/>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24" name="Group 120">
                      <a:extLst>
                        <a:ext uri="{FF2B5EF4-FFF2-40B4-BE49-F238E27FC236}">
                          <a16:creationId xmlns:a16="http://schemas.microsoft.com/office/drawing/2014/main" id="{840CE6B7-1230-D04A-AC1D-C0BD593AE0C7}"/>
                        </a:ext>
                      </a:extLst>
                    </p:cNvPr>
                    <p:cNvGrpSpPr>
                      <a:grpSpLocks/>
                    </p:cNvGrpSpPr>
                    <p:nvPr/>
                  </p:nvGrpSpPr>
                  <p:grpSpPr bwMode="auto">
                    <a:xfrm>
                      <a:off x="4222" y="2856"/>
                      <a:ext cx="1477" cy="211"/>
                      <a:chOff x="2016" y="2239"/>
                      <a:chExt cx="1360" cy="211"/>
                    </a:xfrm>
                  </p:grpSpPr>
                  <p:sp>
                    <p:nvSpPr>
                      <p:cNvPr id="968825" name="Rectangle 121">
                        <a:extLst>
                          <a:ext uri="{FF2B5EF4-FFF2-40B4-BE49-F238E27FC236}">
                            <a16:creationId xmlns:a16="http://schemas.microsoft.com/office/drawing/2014/main" id="{A72A2BE7-22C0-5448-A82E-2661E2214814}"/>
                          </a:ext>
                        </a:extLst>
                      </p:cNvPr>
                      <p:cNvSpPr>
                        <a:spLocks noChangeArrowheads="1"/>
                      </p:cNvSpPr>
                      <p:nvPr/>
                    </p:nvSpPr>
                    <p:spPr bwMode="auto">
                      <a:xfrm>
                        <a:off x="2016" y="2239"/>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68826" name="Line 122">
                        <a:extLst>
                          <a:ext uri="{FF2B5EF4-FFF2-40B4-BE49-F238E27FC236}">
                            <a16:creationId xmlns:a16="http://schemas.microsoft.com/office/drawing/2014/main" id="{A594462E-7FC7-0145-B76D-170A580ED43E}"/>
                          </a:ext>
                        </a:extLst>
                      </p:cNvPr>
                      <p:cNvSpPr>
                        <a:spLocks noChangeShapeType="1"/>
                      </p:cNvSpPr>
                      <p:nvPr/>
                    </p:nvSpPr>
                    <p:spPr bwMode="auto">
                      <a:xfrm>
                        <a:off x="2736" y="2239"/>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27" name="Group 123">
                      <a:extLst>
                        <a:ext uri="{FF2B5EF4-FFF2-40B4-BE49-F238E27FC236}">
                          <a16:creationId xmlns:a16="http://schemas.microsoft.com/office/drawing/2014/main" id="{D31AA608-4F33-B44A-8861-F712811C91D9}"/>
                        </a:ext>
                      </a:extLst>
                    </p:cNvPr>
                    <p:cNvGrpSpPr>
                      <a:grpSpLocks/>
                    </p:cNvGrpSpPr>
                    <p:nvPr/>
                  </p:nvGrpSpPr>
                  <p:grpSpPr bwMode="auto">
                    <a:xfrm>
                      <a:off x="4222" y="3277"/>
                      <a:ext cx="1477" cy="211"/>
                      <a:chOff x="2016" y="1604"/>
                      <a:chExt cx="1360" cy="211"/>
                    </a:xfrm>
                  </p:grpSpPr>
                  <p:sp>
                    <p:nvSpPr>
                      <p:cNvPr id="968828" name="Rectangle 124">
                        <a:extLst>
                          <a:ext uri="{FF2B5EF4-FFF2-40B4-BE49-F238E27FC236}">
                            <a16:creationId xmlns:a16="http://schemas.microsoft.com/office/drawing/2014/main" id="{5AF0C94E-048A-A046-BCAA-A1C4BC5BB668}"/>
                          </a:ext>
                        </a:extLst>
                      </p:cNvPr>
                      <p:cNvSpPr>
                        <a:spLocks noChangeArrowheads="1"/>
                      </p:cNvSpPr>
                      <p:nvPr/>
                    </p:nvSpPr>
                    <p:spPr bwMode="auto">
                      <a:xfrm>
                        <a:off x="2016" y="1604"/>
                        <a:ext cx="1360" cy="2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263</a:t>
                        </a:r>
                      </a:p>
                    </p:txBody>
                  </p:sp>
                  <p:sp>
                    <p:nvSpPr>
                      <p:cNvPr id="968829" name="Line 125">
                        <a:extLst>
                          <a:ext uri="{FF2B5EF4-FFF2-40B4-BE49-F238E27FC236}">
                            <a16:creationId xmlns:a16="http://schemas.microsoft.com/office/drawing/2014/main" id="{FA1F615F-FB9B-2F4F-A677-7F7935E2D72D}"/>
                          </a:ext>
                        </a:extLst>
                      </p:cNvPr>
                      <p:cNvSpPr>
                        <a:spLocks noChangeShapeType="1"/>
                      </p:cNvSpPr>
                      <p:nvPr/>
                    </p:nvSpPr>
                    <p:spPr bwMode="auto">
                      <a:xfrm>
                        <a:off x="2736" y="1604"/>
                        <a:ext cx="0" cy="21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30" name="Group 126">
                      <a:extLst>
                        <a:ext uri="{FF2B5EF4-FFF2-40B4-BE49-F238E27FC236}">
                          <a16:creationId xmlns:a16="http://schemas.microsoft.com/office/drawing/2014/main" id="{9AEB2250-A994-0C4D-976E-24AF84D3BB8D}"/>
                        </a:ext>
                      </a:extLst>
                    </p:cNvPr>
                    <p:cNvGrpSpPr>
                      <a:grpSpLocks/>
                    </p:cNvGrpSpPr>
                    <p:nvPr/>
                  </p:nvGrpSpPr>
                  <p:grpSpPr bwMode="auto">
                    <a:xfrm>
                      <a:off x="4222" y="3488"/>
                      <a:ext cx="1477" cy="212"/>
                      <a:chOff x="2016" y="1815"/>
                      <a:chExt cx="1360" cy="212"/>
                    </a:xfrm>
                  </p:grpSpPr>
                  <p:sp>
                    <p:nvSpPr>
                      <p:cNvPr id="968831" name="Rectangle 127">
                        <a:extLst>
                          <a:ext uri="{FF2B5EF4-FFF2-40B4-BE49-F238E27FC236}">
                            <a16:creationId xmlns:a16="http://schemas.microsoft.com/office/drawing/2014/main" id="{EF03FA69-C86E-F544-8914-784BF6068B5A}"/>
                          </a:ext>
                        </a:extLst>
                      </p:cNvPr>
                      <p:cNvSpPr>
                        <a:spLocks noChangeArrowheads="1"/>
                      </p:cNvSpPr>
                      <p:nvPr/>
                    </p:nvSpPr>
                    <p:spPr bwMode="auto">
                      <a:xfrm>
                        <a:off x="2016" y="1815"/>
                        <a:ext cx="1360"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  </a:t>
                        </a:r>
                        <a:r>
                          <a:rPr lang="en-US" altLang="zh-CN" sz="2400" b="1">
                            <a:solidFill>
                              <a:srgbClr val="FFFFFF"/>
                            </a:solidFill>
                            <a:latin typeface="Times New Roman" panose="02020603050405020304" pitchFamily="18" charset="0"/>
                            <a:ea typeface="宋体" panose="02010600030101010101" pitchFamily="2" charset="-122"/>
                          </a:rPr>
                          <a:t>275</a:t>
                        </a:r>
                      </a:p>
                    </p:txBody>
                  </p:sp>
                  <p:sp>
                    <p:nvSpPr>
                      <p:cNvPr id="968832" name="Line 128">
                        <a:extLst>
                          <a:ext uri="{FF2B5EF4-FFF2-40B4-BE49-F238E27FC236}">
                            <a16:creationId xmlns:a16="http://schemas.microsoft.com/office/drawing/2014/main" id="{1AA4A4FF-0E1B-B640-A485-0C83CEC65628}"/>
                          </a:ext>
                        </a:extLst>
                      </p:cNvPr>
                      <p:cNvSpPr>
                        <a:spLocks noChangeShapeType="1"/>
                      </p:cNvSpPr>
                      <p:nvPr/>
                    </p:nvSpPr>
                    <p:spPr bwMode="auto">
                      <a:xfrm>
                        <a:off x="2736" y="1815"/>
                        <a:ext cx="0" cy="2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68833" name="Group 129">
                      <a:extLst>
                        <a:ext uri="{FF2B5EF4-FFF2-40B4-BE49-F238E27FC236}">
                          <a16:creationId xmlns:a16="http://schemas.microsoft.com/office/drawing/2014/main" id="{14A22688-1B16-F94E-A5BB-DEBDB55E0883}"/>
                        </a:ext>
                      </a:extLst>
                    </p:cNvPr>
                    <p:cNvGrpSpPr>
                      <a:grpSpLocks/>
                    </p:cNvGrpSpPr>
                    <p:nvPr/>
                  </p:nvGrpSpPr>
                  <p:grpSpPr bwMode="auto">
                    <a:xfrm>
                      <a:off x="4222" y="2429"/>
                      <a:ext cx="1477" cy="213"/>
                      <a:chOff x="4235" y="100"/>
                      <a:chExt cx="1477" cy="213"/>
                    </a:xfrm>
                  </p:grpSpPr>
                  <p:sp>
                    <p:nvSpPr>
                      <p:cNvPr id="968834" name="Rectangle 130">
                        <a:extLst>
                          <a:ext uri="{FF2B5EF4-FFF2-40B4-BE49-F238E27FC236}">
                            <a16:creationId xmlns:a16="http://schemas.microsoft.com/office/drawing/2014/main" id="{864CEEE7-D617-E04E-8146-23372DAC1237}"/>
                          </a:ext>
                        </a:extLst>
                      </p:cNvPr>
                      <p:cNvSpPr>
                        <a:spLocks noChangeArrowheads="1"/>
                      </p:cNvSpPr>
                      <p:nvPr/>
                    </p:nvSpPr>
                    <p:spPr bwMode="auto">
                      <a:xfrm>
                        <a:off x="4235" y="100"/>
                        <a:ext cx="1477" cy="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rPr>
                          <a:t>关键字    其他域</a:t>
                        </a:r>
                      </a:p>
                    </p:txBody>
                  </p:sp>
                  <p:sp>
                    <p:nvSpPr>
                      <p:cNvPr id="968835" name="Line 131">
                        <a:extLst>
                          <a:ext uri="{FF2B5EF4-FFF2-40B4-BE49-F238E27FC236}">
                            <a16:creationId xmlns:a16="http://schemas.microsoft.com/office/drawing/2014/main" id="{7B023E3A-8265-164D-BEA9-139A6D37661F}"/>
                          </a:ext>
                        </a:extLst>
                      </p:cNvPr>
                      <p:cNvSpPr>
                        <a:spLocks noChangeShapeType="1"/>
                      </p:cNvSpPr>
                      <p:nvPr/>
                    </p:nvSpPr>
                    <p:spPr bwMode="auto">
                      <a:xfrm>
                        <a:off x="5017" y="100"/>
                        <a:ext cx="0" cy="21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68836" name="Line 132">
                    <a:extLst>
                      <a:ext uri="{FF2B5EF4-FFF2-40B4-BE49-F238E27FC236}">
                        <a16:creationId xmlns:a16="http://schemas.microsoft.com/office/drawing/2014/main" id="{55BDC3DA-8603-2B43-A2C2-A9099C108BCF}"/>
                      </a:ext>
                    </a:extLst>
                  </p:cNvPr>
                  <p:cNvSpPr>
                    <a:spLocks noChangeShapeType="1"/>
                  </p:cNvSpPr>
                  <p:nvPr/>
                </p:nvSpPr>
                <p:spPr bwMode="auto">
                  <a:xfrm>
                    <a:off x="3648" y="3184"/>
                    <a:ext cx="576" cy="0"/>
                  </a:xfrm>
                  <a:prstGeom prst="line">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420517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9730" name="Rectangle 2">
            <a:extLst>
              <a:ext uri="{FF2B5EF4-FFF2-40B4-BE49-F238E27FC236}">
                <a16:creationId xmlns:a16="http://schemas.microsoft.com/office/drawing/2014/main" id="{70522FD8-BA2B-7B4C-8F66-A4D8CD408128}"/>
              </a:ext>
            </a:extLst>
          </p:cNvPr>
          <p:cNvSpPr>
            <a:spLocks noChangeArrowheads="1"/>
          </p:cNvSpPr>
          <p:nvPr/>
        </p:nvSpPr>
        <p:spPr bwMode="auto">
          <a:xfrm>
            <a:off x="1676401" y="176214"/>
            <a:ext cx="8812213" cy="641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10000"/>
              </a:spcBef>
              <a:spcAft>
                <a:spcPct val="0"/>
              </a:spcAft>
              <a:buClr>
                <a:srgbClr val="3366FF"/>
              </a:buClr>
              <a:buSzPct val="80000"/>
            </a:pPr>
            <a:r>
              <a:rPr kumimoji="1" lang="zh-CN" altLang="en-US" sz="2800" b="1">
                <a:solidFill>
                  <a:srgbClr val="FF0033"/>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a:solidFill>
                  <a:srgbClr val="FFFFFF"/>
                </a:solidFill>
                <a:latin typeface="Times New Roman" panose="02020603050405020304" pitchFamily="18" charset="0"/>
                <a:ea typeface="宋体" panose="02010600030101010101" pitchFamily="2" charset="-122"/>
              </a:rPr>
              <a:t>对于</a:t>
            </a:r>
            <a:r>
              <a:rPr kumimoji="1" lang="zh-CN" altLang="en-US" sz="2800" b="1">
                <a:solidFill>
                  <a:srgbClr val="FFFF00"/>
                </a:solidFill>
                <a:latin typeface="Times New Roman" panose="02020603050405020304" pitchFamily="18" charset="0"/>
                <a:ea typeface="宋体" panose="02010600030101010101" pitchFamily="2" charset="-122"/>
              </a:rPr>
              <a:t>稠密索引</a:t>
            </a:r>
            <a:r>
              <a:rPr kumimoji="1" lang="zh-CN" altLang="en-US" sz="2800" b="1">
                <a:solidFill>
                  <a:srgbClr val="FFFFFF"/>
                </a:solidFill>
                <a:latin typeface="宋体" panose="02010600030101010101" pitchFamily="2" charset="-122"/>
                <a:ea typeface="宋体" panose="02010600030101010101" pitchFamily="2" charset="-122"/>
              </a:rPr>
              <a:t>，可以根据</a:t>
            </a:r>
            <a:r>
              <a:rPr kumimoji="1" lang="zh-CN" altLang="en-US" sz="2800" b="1">
                <a:solidFill>
                  <a:srgbClr val="FFFFFF"/>
                </a:solidFill>
                <a:latin typeface="Times New Roman" panose="02020603050405020304" pitchFamily="18" charset="0"/>
                <a:ea typeface="宋体" panose="02010600030101010101" pitchFamily="2" charset="-122"/>
              </a:rPr>
              <a:t>索引项直接查找到记录的位置</a:t>
            </a:r>
            <a:r>
              <a:rPr kumimoji="1" lang="zh-CN" altLang="en-US" sz="2800" b="1">
                <a:solidFill>
                  <a:srgbClr val="FFFFFF"/>
                </a:solidFill>
                <a:latin typeface="宋体" panose="02010600030101010101" pitchFamily="2" charset="-122"/>
                <a:ea typeface="宋体" panose="02010600030101010101" pitchFamily="2" charset="-122"/>
              </a:rPr>
              <a:t>。若在索引表中</a:t>
            </a:r>
            <a:r>
              <a:rPr kumimoji="1" lang="zh-CN" altLang="en-US" sz="2800" b="1">
                <a:solidFill>
                  <a:srgbClr val="FFFF00"/>
                </a:solidFill>
                <a:latin typeface="宋体" panose="02010600030101010101" pitchFamily="2" charset="-122"/>
                <a:ea typeface="宋体" panose="02010600030101010101" pitchFamily="2" charset="-122"/>
              </a:rPr>
              <a:t>采用顺序查找</a:t>
            </a:r>
            <a:r>
              <a:rPr kumimoji="1" lang="zh-CN" altLang="en-US" sz="2800" b="1">
                <a:solidFill>
                  <a:srgbClr val="FFFFFF"/>
                </a:solidFill>
                <a:latin typeface="宋体" panose="02010600030101010101" pitchFamily="2" charset="-122"/>
                <a:ea typeface="宋体" panose="02010600030101010101" pitchFamily="2" charset="-122"/>
              </a:rPr>
              <a:t>，查找</a:t>
            </a:r>
            <a:r>
              <a:rPr kumimoji="1" lang="zh-CN" altLang="en-US" sz="2800" b="1">
                <a:solidFill>
                  <a:srgbClr val="FFFF00"/>
                </a:solidFill>
                <a:latin typeface="宋体" panose="02010600030101010101" pitchFamily="2" charset="-122"/>
                <a:ea typeface="宋体" panose="02010600030101010101" pitchFamily="2" charset="-122"/>
              </a:rPr>
              <a:t>时间复杂度为</a:t>
            </a:r>
            <a:r>
              <a:rPr kumimoji="1" lang="en-US" altLang="zh-CN" sz="2800" b="1">
                <a:solidFill>
                  <a:srgbClr val="FFFF00"/>
                </a:solidFill>
                <a:latin typeface="Times New Roman" panose="02020603050405020304" pitchFamily="18" charset="0"/>
                <a:ea typeface="宋体" panose="02010600030101010101" pitchFamily="2" charset="-122"/>
              </a:rPr>
              <a:t>O(n)</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；若</a:t>
            </a:r>
            <a:r>
              <a:rPr kumimoji="1" lang="zh-CN" altLang="en-US" sz="2800" b="1">
                <a:solidFill>
                  <a:srgbClr val="FFFF00"/>
                </a:solidFill>
                <a:latin typeface="宋体" panose="02010600030101010101" pitchFamily="2" charset="-122"/>
                <a:ea typeface="宋体" panose="02010600030101010101" pitchFamily="2" charset="-122"/>
              </a:rPr>
              <a:t>采用折半查找</a:t>
            </a:r>
            <a:r>
              <a:rPr kumimoji="1" lang="zh-CN" altLang="en-US" sz="2800" b="1">
                <a:solidFill>
                  <a:srgbClr val="FFFFFF"/>
                </a:solidFill>
                <a:latin typeface="宋体" panose="02010600030101010101" pitchFamily="2" charset="-122"/>
                <a:ea typeface="宋体" panose="02010600030101010101" pitchFamily="2" charset="-122"/>
              </a:rPr>
              <a:t>，查找</a:t>
            </a:r>
            <a:r>
              <a:rPr kumimoji="1" lang="zh-CN" altLang="en-US" sz="2800" b="1">
                <a:solidFill>
                  <a:srgbClr val="FFFF00"/>
                </a:solidFill>
                <a:latin typeface="宋体" panose="02010600030101010101" pitchFamily="2" charset="-122"/>
                <a:ea typeface="宋体" panose="02010600030101010101" pitchFamily="2" charset="-122"/>
              </a:rPr>
              <a:t>时间复杂度为</a:t>
            </a:r>
            <a:r>
              <a:rPr kumimoji="1" lang="en-US" altLang="zh-CN" sz="28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a:t>
            </a:r>
            <a:r>
              <a:rPr kumimoji="1" lang="en-US" altLang="zh-CN" sz="2800" b="1">
                <a:solidFill>
                  <a:srgbClr val="FFFF00"/>
                </a:solidFill>
                <a:latin typeface="Times New Roman" panose="02020603050405020304" pitchFamily="18" charset="0"/>
                <a:ea typeface="宋体" panose="02010600030101010101" pitchFamily="2" charset="-122"/>
              </a:rPr>
              <a:t>㏒</a:t>
            </a:r>
            <a:r>
              <a:rPr kumimoji="1" lang="en-US" altLang="zh-CN" sz="2800" b="1" baseline="-25000">
                <a:solidFill>
                  <a:srgbClr val="FFFF00"/>
                </a:solidFill>
                <a:latin typeface="Times New Roman" panose="02020603050405020304" pitchFamily="18" charset="0"/>
                <a:ea typeface="宋体" panose="02010600030101010101" pitchFamily="2" charset="-122"/>
              </a:rPr>
              <a:t>2</a:t>
            </a:r>
            <a:r>
              <a:rPr kumimoji="1" lang="en-US" altLang="zh-CN" sz="2800" b="1">
                <a:solidFill>
                  <a:srgbClr val="FFFF00"/>
                </a:solidFill>
                <a:latin typeface="Times New Roman" panose="02020603050405020304" pitchFamily="18" charset="0"/>
                <a:ea typeface="宋体" panose="02010600030101010101" pitchFamily="2" charset="-122"/>
              </a:rPr>
              <a:t>n) </a:t>
            </a:r>
            <a:r>
              <a:rPr kumimoji="1" lang="zh-CN" altLang="en-US" sz="2800" b="1">
                <a:solidFill>
                  <a:srgbClr val="FFFFFF"/>
                </a:solidFill>
                <a:latin typeface="宋体" panose="02010600030101010101" pitchFamily="2" charset="-122"/>
                <a:ea typeface="宋体" panose="02010600030101010101" pitchFamily="2" charset="-122"/>
              </a:rPr>
              <a:t>。</a:t>
            </a:r>
          </a:p>
          <a:p>
            <a:pPr fontAlgn="base">
              <a:lnSpc>
                <a:spcPct val="110000"/>
              </a:lnSpc>
              <a:spcBef>
                <a:spcPct val="10000"/>
              </a:spcBef>
              <a:spcAft>
                <a:spcPct val="0"/>
              </a:spcAft>
              <a:buClr>
                <a:srgbClr val="3366FF"/>
              </a:buClr>
              <a:buSzPct val="80000"/>
            </a:pPr>
            <a:r>
              <a:rPr kumimoji="1" lang="zh-CN" altLang="en-US" sz="2800" b="1">
                <a:solidFill>
                  <a:srgbClr val="FF0033"/>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a:solidFill>
                  <a:srgbClr val="FF0033"/>
                </a:solidFill>
                <a:latin typeface="宋体" panose="02010600030101010101" pitchFamily="2" charset="-122"/>
                <a:ea typeface="宋体" panose="02010600030101010101" pitchFamily="2" charset="-122"/>
                <a:cs typeface="Times New Roman" panose="02020603050405020304" pitchFamily="18" charset="0"/>
              </a:rPr>
              <a:t> </a:t>
            </a:r>
            <a:r>
              <a:rPr kumimoji="1" lang="zh-CN" altLang="en-US" sz="2800" b="1">
                <a:solidFill>
                  <a:srgbClr val="FF0033"/>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a:solidFill>
                  <a:srgbClr val="FFFFFF"/>
                </a:solidFill>
                <a:latin typeface="Times New Roman" panose="02020603050405020304" pitchFamily="18" charset="0"/>
                <a:ea typeface="宋体" panose="02010600030101010101" pitchFamily="2" charset="-122"/>
              </a:rPr>
              <a:t>对于稠密索引</a:t>
            </a:r>
            <a:r>
              <a:rPr kumimoji="1" lang="zh-CN" altLang="en-US" sz="2800" b="1">
                <a:solidFill>
                  <a:srgbClr val="FFFFFF"/>
                </a:solidFill>
                <a:latin typeface="宋体" panose="02010600030101010101" pitchFamily="2" charset="-122"/>
                <a:ea typeface="宋体" panose="02010600030101010101" pitchFamily="2" charset="-122"/>
              </a:rPr>
              <a:t>，索引项</a:t>
            </a:r>
            <a:r>
              <a:rPr kumimoji="1" lang="zh-CN" altLang="en-US" sz="2800" b="1">
                <a:solidFill>
                  <a:srgbClr val="FFFFFF"/>
                </a:solidFill>
                <a:latin typeface="Times New Roman" panose="02020603050405020304" pitchFamily="18" charset="0"/>
                <a:ea typeface="宋体" panose="02010600030101010101" pitchFamily="2" charset="-122"/>
              </a:rPr>
              <a:t>数目与数据表中记录数相同</a:t>
            </a:r>
            <a:r>
              <a:rPr kumimoji="1" lang="zh-CN" altLang="en-US" sz="2800" b="1">
                <a:solidFill>
                  <a:srgbClr val="FFFFFF"/>
                </a:solidFill>
                <a:latin typeface="宋体" panose="02010600030101010101" pitchFamily="2" charset="-122"/>
                <a:ea typeface="宋体" panose="02010600030101010101" pitchFamily="2" charset="-122"/>
              </a:rPr>
              <a:t>，当索引表很大时，检索记录需多次访问外存。</a:t>
            </a:r>
          </a:p>
          <a:p>
            <a:pPr fontAlgn="base">
              <a:lnSpc>
                <a:spcPct val="110000"/>
              </a:lnSpc>
              <a:spcBef>
                <a:spcPct val="1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对于</a:t>
            </a:r>
            <a:r>
              <a:rPr kumimoji="1" lang="zh-CN" altLang="en-US" sz="2800" b="1">
                <a:solidFill>
                  <a:srgbClr val="FFFF00"/>
                </a:solidFill>
                <a:latin typeface="Times New Roman" panose="02020603050405020304" pitchFamily="18" charset="0"/>
                <a:ea typeface="宋体" panose="02010600030101010101" pitchFamily="2" charset="-122"/>
              </a:rPr>
              <a:t>非稠密索引</a:t>
            </a:r>
            <a:r>
              <a:rPr kumimoji="1" lang="zh-CN" altLang="en-US" sz="2800" b="1">
                <a:solidFill>
                  <a:srgbClr val="FFFFFF"/>
                </a:solidFill>
                <a:latin typeface="Times New Roman" panose="02020603050405020304" pitchFamily="18" charset="0"/>
                <a:ea typeface="宋体" panose="02010600030101010101" pitchFamily="2" charset="-122"/>
              </a:rPr>
              <a:t>，查找的基本思想是：</a:t>
            </a:r>
          </a:p>
          <a:p>
            <a:pPr fontAlgn="base">
              <a:lnSpc>
                <a:spcPct val="110000"/>
              </a:lnSpc>
              <a:spcBef>
                <a:spcPct val="1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首先根据索引找到记录所在块，再将该块读入到内存，然后再在块内顺序查找。</a:t>
            </a:r>
          </a:p>
          <a:p>
            <a:pPr fontAlgn="base">
              <a:lnSpc>
                <a:spcPct val="110000"/>
              </a:lnSpc>
              <a:spcBef>
                <a:spcPct val="1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平均查找长度由两部分组成：块地址的平均查找长度</a:t>
            </a:r>
            <a:r>
              <a:rPr kumimoji="1" lang="en-US" altLang="zh-CN" sz="2800" b="1">
                <a:solidFill>
                  <a:srgbClr val="FFFFFF"/>
                </a:solidFill>
                <a:latin typeface="Times New Roman" panose="02020603050405020304" pitchFamily="18" charset="0"/>
                <a:ea typeface="宋体" panose="02010600030101010101" pitchFamily="2" charset="-122"/>
              </a:rPr>
              <a:t>L</a:t>
            </a:r>
            <a:r>
              <a:rPr kumimoji="1" lang="en-US" altLang="zh-CN" sz="2800" b="1" baseline="-20000">
                <a:solidFill>
                  <a:srgbClr val="FFFFFF"/>
                </a:solidFill>
                <a:latin typeface="Times New Roman" panose="02020603050405020304" pitchFamily="18" charset="0"/>
                <a:ea typeface="宋体" panose="02010600030101010101" pitchFamily="2" charset="-122"/>
              </a:rPr>
              <a:t>b</a:t>
            </a:r>
            <a:r>
              <a:rPr kumimoji="1" lang="zh-CN" altLang="en-US" sz="2800" b="1">
                <a:solidFill>
                  <a:srgbClr val="FFFFFF"/>
                </a:solidFill>
                <a:latin typeface="Times New Roman" panose="02020603050405020304" pitchFamily="18" charset="0"/>
                <a:ea typeface="宋体" panose="02010600030101010101" pitchFamily="2" charset="-122"/>
              </a:rPr>
              <a:t>，块内记录的平均查找长度</a:t>
            </a:r>
            <a:r>
              <a:rPr kumimoji="1" lang="en-US" altLang="zh-CN" sz="2800" b="1">
                <a:solidFill>
                  <a:srgbClr val="FFFFFF"/>
                </a:solidFill>
                <a:latin typeface="Times New Roman" panose="02020603050405020304" pitchFamily="18" charset="0"/>
                <a:ea typeface="宋体" panose="02010600030101010101" pitchFamily="2" charset="-122"/>
              </a:rPr>
              <a:t>L</a:t>
            </a:r>
            <a:r>
              <a:rPr kumimoji="1" lang="en-US" altLang="zh-CN" sz="2800" b="1" baseline="-20000">
                <a:solidFill>
                  <a:srgbClr val="FFFFFF"/>
                </a:solidFill>
                <a:latin typeface="Times New Roman" panose="02020603050405020304" pitchFamily="18" charset="0"/>
                <a:ea typeface="宋体" panose="02010600030101010101" pitchFamily="2" charset="-122"/>
              </a:rPr>
              <a:t>w</a:t>
            </a:r>
            <a:r>
              <a:rPr kumimoji="1" lang="zh-CN" altLang="en-US" sz="2800" b="1">
                <a:solidFill>
                  <a:srgbClr val="FFFFFF"/>
                </a:solidFill>
                <a:latin typeface="Times New Roman" panose="02020603050405020304" pitchFamily="18" charset="0"/>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ASL</a:t>
            </a:r>
            <a:r>
              <a:rPr kumimoji="1" lang="en-US" altLang="zh-CN" sz="2800" b="1" baseline="-20000">
                <a:solidFill>
                  <a:srgbClr val="FFFFFF"/>
                </a:solidFill>
                <a:latin typeface="Times New Roman" panose="02020603050405020304" pitchFamily="18" charset="0"/>
                <a:ea typeface="宋体" panose="02010600030101010101" pitchFamily="2" charset="-122"/>
              </a:rPr>
              <a:t>bs</a:t>
            </a:r>
            <a:r>
              <a:rPr kumimoji="1" lang="en-US" altLang="zh-CN" sz="2800" b="1">
                <a:solidFill>
                  <a:srgbClr val="FFFFFF"/>
                </a:solidFill>
                <a:latin typeface="Times New Roman" panose="02020603050405020304" pitchFamily="18" charset="0"/>
                <a:ea typeface="宋体" panose="02010600030101010101" pitchFamily="2" charset="-122"/>
              </a:rPr>
              <a:t>=L</a:t>
            </a:r>
            <a:r>
              <a:rPr kumimoji="1" lang="en-US" altLang="zh-CN" sz="2800" b="1" baseline="-20000">
                <a:solidFill>
                  <a:srgbClr val="FFFFFF"/>
                </a:solidFill>
                <a:latin typeface="Times New Roman" panose="02020603050405020304" pitchFamily="18" charset="0"/>
                <a:ea typeface="宋体" panose="02010600030101010101" pitchFamily="2" charset="-122"/>
              </a:rPr>
              <a:t>b</a:t>
            </a:r>
            <a:r>
              <a:rPr kumimoji="1" lang="en-US" altLang="zh-CN" sz="2800" b="1">
                <a:solidFill>
                  <a:srgbClr val="FFFFFF"/>
                </a:solidFill>
                <a:latin typeface="Times New Roman" panose="02020603050405020304" pitchFamily="18" charset="0"/>
                <a:ea typeface="宋体" panose="02010600030101010101" pitchFamily="2" charset="-122"/>
              </a:rPr>
              <a:t>+L</a:t>
            </a:r>
            <a:r>
              <a:rPr kumimoji="1" lang="en-US" altLang="zh-CN" sz="2800" b="1" baseline="-20000">
                <a:solidFill>
                  <a:srgbClr val="FFFFFF"/>
                </a:solidFill>
                <a:latin typeface="Times New Roman" panose="02020603050405020304" pitchFamily="18" charset="0"/>
                <a:ea typeface="宋体" panose="02010600030101010101" pitchFamily="2" charset="-122"/>
              </a:rPr>
              <a:t>w</a:t>
            </a:r>
          </a:p>
          <a:p>
            <a:pPr fontAlgn="base">
              <a:lnSpc>
                <a:spcPct val="110000"/>
              </a:lnSpc>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若将长度为</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Times New Roman" panose="02020603050405020304" pitchFamily="18" charset="0"/>
                <a:ea typeface="宋体" panose="02010600030101010101" pitchFamily="2" charset="-122"/>
              </a:rPr>
              <a:t>的文件分为</a:t>
            </a:r>
            <a:r>
              <a:rPr kumimoji="1" lang="en-US" altLang="zh-CN" sz="2800" b="1">
                <a:solidFill>
                  <a:srgbClr val="FFFFFF"/>
                </a:solidFill>
                <a:latin typeface="Times New Roman" panose="02020603050405020304" pitchFamily="18" charset="0"/>
                <a:ea typeface="宋体" panose="02010600030101010101" pitchFamily="2" charset="-122"/>
              </a:rPr>
              <a:t>b</a:t>
            </a:r>
            <a:r>
              <a:rPr kumimoji="1" lang="zh-CN" altLang="en-US" sz="2800" b="1">
                <a:solidFill>
                  <a:srgbClr val="FFFFFF"/>
                </a:solidFill>
                <a:latin typeface="Times New Roman" panose="02020603050405020304" pitchFamily="18" charset="0"/>
                <a:ea typeface="宋体" panose="02010600030101010101" pitchFamily="2" charset="-122"/>
              </a:rPr>
              <a:t>块，每块内有</a:t>
            </a:r>
            <a:r>
              <a:rPr kumimoji="1" lang="en-US" altLang="zh-CN" sz="2800" b="1">
                <a:solidFill>
                  <a:srgbClr val="FFFFFF"/>
                </a:solidFill>
                <a:latin typeface="Times New Roman" panose="02020603050405020304" pitchFamily="18" charset="0"/>
                <a:ea typeface="宋体" panose="02010600030101010101" pitchFamily="2" charset="-122"/>
              </a:rPr>
              <a:t>s</a:t>
            </a:r>
            <a:r>
              <a:rPr kumimoji="1" lang="zh-CN" altLang="en-US" sz="2800" b="1">
                <a:solidFill>
                  <a:srgbClr val="FFFFFF"/>
                </a:solidFill>
                <a:latin typeface="Times New Roman" panose="02020603050405020304" pitchFamily="18" charset="0"/>
                <a:ea typeface="宋体" panose="02010600030101010101" pitchFamily="2" charset="-122"/>
              </a:rPr>
              <a:t>个记录，则</a:t>
            </a:r>
            <a:r>
              <a:rPr kumimoji="1" lang="en-US" altLang="zh-CN" sz="2800" b="1">
                <a:solidFill>
                  <a:srgbClr val="FFFFFF"/>
                </a:solidFill>
                <a:latin typeface="Times New Roman" panose="02020603050405020304" pitchFamily="18" charset="0"/>
                <a:ea typeface="宋体" panose="02010600030101010101" pitchFamily="2" charset="-122"/>
              </a:rPr>
              <a:t>b=n/s </a:t>
            </a:r>
            <a:r>
              <a:rPr kumimoji="1" lang="zh-CN" altLang="en-US" sz="2800" b="1">
                <a:solidFill>
                  <a:srgbClr val="FFFFFF"/>
                </a:solidFill>
                <a:latin typeface="Times New Roman" panose="02020603050405020304" pitchFamily="18" charset="0"/>
                <a:ea typeface="宋体" panose="02010600030101010101" pitchFamily="2" charset="-122"/>
              </a:rPr>
              <a:t>。设每块的查找概率为</a:t>
            </a:r>
            <a:r>
              <a:rPr kumimoji="1" lang="en-US" altLang="zh-CN" sz="2800" b="1">
                <a:solidFill>
                  <a:srgbClr val="FFFFFF"/>
                </a:solidFill>
                <a:latin typeface="Times New Roman" panose="02020603050405020304" pitchFamily="18" charset="0"/>
                <a:ea typeface="宋体" panose="02010600030101010101" pitchFamily="2" charset="-122"/>
              </a:rPr>
              <a:t>1/b</a:t>
            </a:r>
            <a:r>
              <a:rPr kumimoji="1" lang="zh-CN" altLang="en-US" sz="2800" b="1">
                <a:solidFill>
                  <a:srgbClr val="FFFFFF"/>
                </a:solidFill>
                <a:latin typeface="Times New Roman" panose="02020603050405020304" pitchFamily="18" charset="0"/>
                <a:ea typeface="宋体" panose="02010600030101010101" pitchFamily="2" charset="-122"/>
              </a:rPr>
              <a:t>，块内每个的记录查找概率为</a:t>
            </a:r>
            <a:r>
              <a:rPr kumimoji="1" lang="en-US" altLang="zh-CN" sz="2800" b="1">
                <a:solidFill>
                  <a:srgbClr val="FFFFFF"/>
                </a:solidFill>
                <a:latin typeface="Times New Roman" panose="02020603050405020304" pitchFamily="18" charset="0"/>
                <a:ea typeface="宋体" panose="02010600030101010101" pitchFamily="2" charset="-122"/>
              </a:rPr>
              <a:t>1/b</a:t>
            </a:r>
            <a:r>
              <a:rPr kumimoji="1" lang="zh-CN" altLang="en-US" sz="2800" b="1">
                <a:solidFill>
                  <a:srgbClr val="FFFFFF"/>
                </a:solidFill>
                <a:latin typeface="Times New Roman" panose="02020603050405020304" pitchFamily="18" charset="0"/>
                <a:ea typeface="宋体" panose="02010600030101010101" pitchFamily="2" charset="-122"/>
              </a:rPr>
              <a:t>，则采用顺序查找方法时有：</a:t>
            </a:r>
          </a:p>
        </p:txBody>
      </p:sp>
    </p:spTree>
    <p:extLst>
      <p:ext uri="{BB962C8B-B14F-4D97-AF65-F5344CB8AC3E}">
        <p14:creationId xmlns:p14="http://schemas.microsoft.com/office/powerpoint/2010/main" val="90886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0754" name="Rectangle 2">
            <a:extLst>
              <a:ext uri="{FF2B5EF4-FFF2-40B4-BE49-F238E27FC236}">
                <a16:creationId xmlns:a16="http://schemas.microsoft.com/office/drawing/2014/main" id="{60B47507-329A-AB4A-A612-E55CBBE495D8}"/>
              </a:ext>
            </a:extLst>
          </p:cNvPr>
          <p:cNvSpPr>
            <a:spLocks noChangeArrowheads="1"/>
          </p:cNvSpPr>
          <p:nvPr/>
        </p:nvSpPr>
        <p:spPr bwMode="auto">
          <a:xfrm>
            <a:off x="1676401" y="152401"/>
            <a:ext cx="881221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079500" eaLnBrk="0" hangingPunct="0">
              <a:defRPr kumimoji="1" sz="2400">
                <a:solidFill>
                  <a:schemeClr val="tx1"/>
                </a:solidFill>
                <a:latin typeface="Times New Roman" panose="02020603050405020304" pitchFamily="18" charset="0"/>
                <a:ea typeface="宋体" panose="02010600030101010101" pitchFamily="2" charset="-122"/>
              </a:defRPr>
            </a:lvl2pPr>
            <a:lvl3pPr marL="1258888" eaLnBrk="0" hangingPunct="0">
              <a:defRPr kumimoji="1" sz="2400">
                <a:solidFill>
                  <a:schemeClr val="tx1"/>
                </a:solidFill>
                <a:latin typeface="Times New Roman" panose="02020603050405020304" pitchFamily="18" charset="0"/>
                <a:ea typeface="宋体" panose="02010600030101010101" pitchFamily="2" charset="-122"/>
              </a:defRPr>
            </a:lvl3pPr>
            <a:lvl4pPr marL="1438275"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FFFFFF"/>
              </a:buClr>
              <a:buSzPct val="90000"/>
            </a:pPr>
            <a:r>
              <a:rPr lang="en-US" altLang="zh-CN" sz="2800" b="1">
                <a:solidFill>
                  <a:srgbClr val="FFFFFF"/>
                </a:solidFill>
              </a:rPr>
              <a:t>ASL</a:t>
            </a:r>
            <a:r>
              <a:rPr lang="en-US" altLang="zh-CN" sz="2800" b="1" baseline="-22000">
                <a:solidFill>
                  <a:srgbClr val="FFFFFF"/>
                </a:solidFill>
              </a:rPr>
              <a:t>bs</a:t>
            </a:r>
            <a:r>
              <a:rPr lang="en-US" altLang="zh-CN" sz="2800" b="1">
                <a:solidFill>
                  <a:srgbClr val="FFFFFF"/>
                </a:solidFill>
              </a:rPr>
              <a:t>=L</a:t>
            </a:r>
            <a:r>
              <a:rPr lang="en-US" altLang="zh-CN" sz="2800" b="1" baseline="-22000">
                <a:solidFill>
                  <a:srgbClr val="FFFFFF"/>
                </a:solidFill>
              </a:rPr>
              <a:t>b</a:t>
            </a:r>
            <a:r>
              <a:rPr lang="en-US" altLang="zh-CN" sz="2800" b="1">
                <a:solidFill>
                  <a:srgbClr val="FFFFFF"/>
                </a:solidFill>
              </a:rPr>
              <a:t>+L</a:t>
            </a:r>
            <a:r>
              <a:rPr lang="en-US" altLang="zh-CN" sz="2800" b="1" baseline="-22000">
                <a:solidFill>
                  <a:srgbClr val="FFFFFF"/>
                </a:solidFill>
              </a:rPr>
              <a:t>w</a:t>
            </a:r>
            <a:r>
              <a:rPr lang="en-US" altLang="zh-CN" sz="2800" b="1">
                <a:solidFill>
                  <a:srgbClr val="FFFFFF"/>
                </a:solidFill>
              </a:rPr>
              <a:t>=(b+1)/2+(s+1)/2=(n/s+s)+1</a:t>
            </a:r>
          </a:p>
          <a:p>
            <a:pPr eaLnBrk="1" fontAlgn="base" hangingPunct="1">
              <a:lnSpc>
                <a:spcPct val="110000"/>
              </a:lnSpc>
              <a:spcBef>
                <a:spcPct val="20000"/>
              </a:spcBef>
              <a:spcAft>
                <a:spcPct val="0"/>
              </a:spcAft>
              <a:buClr>
                <a:srgbClr val="FFFFFF"/>
              </a:buClr>
              <a:buSzPct val="90000"/>
            </a:pPr>
            <a:r>
              <a:rPr lang="zh-CN" altLang="en-US" sz="2800" b="1">
                <a:solidFill>
                  <a:srgbClr val="FFFFFF"/>
                </a:solidFill>
                <a:latin typeface="宋体" panose="02010600030101010101" pitchFamily="2" charset="-122"/>
              </a:rPr>
              <a:t>显然，当</a:t>
            </a:r>
            <a:r>
              <a:rPr lang="en-US" altLang="zh-CN" sz="2800" b="1">
                <a:solidFill>
                  <a:srgbClr val="FFFFFF"/>
                </a:solidFill>
              </a:rPr>
              <a:t>s=n</a:t>
            </a:r>
            <a:r>
              <a:rPr lang="en-US" altLang="zh-CN" sz="2800" b="1" baseline="28000">
                <a:solidFill>
                  <a:srgbClr val="FFFFFF"/>
                </a:solidFill>
              </a:rPr>
              <a:t>1/2</a:t>
            </a:r>
            <a:r>
              <a:rPr lang="zh-CN" altLang="en-US" sz="2800" b="1">
                <a:solidFill>
                  <a:srgbClr val="FFFFFF"/>
                </a:solidFill>
              </a:rPr>
              <a:t>时</a:t>
            </a:r>
            <a:r>
              <a:rPr lang="zh-CN" altLang="en-US" sz="2800" b="1">
                <a:solidFill>
                  <a:srgbClr val="FFFFFF"/>
                </a:solidFill>
                <a:latin typeface="宋体" panose="02010600030101010101" pitchFamily="2" charset="-122"/>
              </a:rPr>
              <a:t>，</a:t>
            </a:r>
            <a:r>
              <a:rPr lang="en-US" altLang="zh-CN" sz="2800" b="1">
                <a:solidFill>
                  <a:srgbClr val="FFFFFF"/>
                </a:solidFill>
              </a:rPr>
              <a:t>ASL</a:t>
            </a:r>
            <a:r>
              <a:rPr lang="en-US" altLang="zh-CN" sz="2800" b="1" baseline="-22000">
                <a:solidFill>
                  <a:srgbClr val="FFFFFF"/>
                </a:solidFill>
              </a:rPr>
              <a:t>bs</a:t>
            </a:r>
            <a:r>
              <a:rPr lang="zh-CN" altLang="en-US" sz="2800" b="1">
                <a:solidFill>
                  <a:srgbClr val="FFFFFF"/>
                </a:solidFill>
              </a:rPr>
              <a:t>的值达到最小</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zh-CN" altLang="en-US" sz="2800" b="1">
                <a:solidFill>
                  <a:srgbClr val="FFFFFF"/>
                </a:solidFill>
              </a:rPr>
              <a:t>        若在索引表中采用折半查找方法时有：</a:t>
            </a:r>
          </a:p>
          <a:p>
            <a:pPr lvl="1" eaLnBrk="1" fontAlgn="base" hangingPunct="1">
              <a:lnSpc>
                <a:spcPct val="110000"/>
              </a:lnSpc>
              <a:spcBef>
                <a:spcPct val="20000"/>
              </a:spcBef>
              <a:spcAft>
                <a:spcPct val="0"/>
              </a:spcAft>
            </a:pPr>
            <a:r>
              <a:rPr lang="en-US" altLang="zh-CN" sz="2800" b="1">
                <a:solidFill>
                  <a:srgbClr val="FFFFFF"/>
                </a:solidFill>
              </a:rPr>
              <a:t>ASL</a:t>
            </a:r>
            <a:r>
              <a:rPr lang="en-US" altLang="zh-CN" sz="2800" b="1" baseline="-20000">
                <a:solidFill>
                  <a:srgbClr val="FFFFFF"/>
                </a:solidFill>
              </a:rPr>
              <a:t>bs</a:t>
            </a:r>
            <a:r>
              <a:rPr lang="en-US" altLang="zh-CN" sz="2800" b="1">
                <a:solidFill>
                  <a:srgbClr val="FFFFFF"/>
                </a:solidFill>
              </a:rPr>
              <a:t>=L</a:t>
            </a:r>
            <a:r>
              <a:rPr lang="en-US" altLang="zh-CN" sz="2800" b="1" baseline="-20000">
                <a:solidFill>
                  <a:srgbClr val="FFFFFF"/>
                </a:solidFill>
              </a:rPr>
              <a:t>b</a:t>
            </a:r>
            <a:r>
              <a:rPr lang="en-US" altLang="zh-CN" sz="2800" b="1">
                <a:solidFill>
                  <a:srgbClr val="FFFFFF"/>
                </a:solidFill>
              </a:rPr>
              <a:t>+L</a:t>
            </a:r>
            <a:r>
              <a:rPr lang="en-US" altLang="zh-CN" sz="2800" b="1" baseline="-20000">
                <a:solidFill>
                  <a:srgbClr val="FFFFFF"/>
                </a:solidFill>
              </a:rPr>
              <a:t>w</a:t>
            </a:r>
            <a:r>
              <a:rPr lang="en-US" altLang="zh-CN" sz="2800" b="1">
                <a:solidFill>
                  <a:srgbClr val="FFFFFF"/>
                </a:solidFill>
              </a:rPr>
              <a:t>= ㏒</a:t>
            </a:r>
            <a:r>
              <a:rPr lang="en-US" altLang="zh-CN" sz="2800" b="1" baseline="-20000">
                <a:solidFill>
                  <a:srgbClr val="FFFFFF"/>
                </a:solidFill>
              </a:rPr>
              <a:t>2</a:t>
            </a:r>
            <a:r>
              <a:rPr lang="en-US" altLang="zh-CN" sz="2800" b="1">
                <a:solidFill>
                  <a:srgbClr val="FFFFFF"/>
                </a:solidFill>
              </a:rPr>
              <a:t>(n/s+1)+s/2</a:t>
            </a:r>
          </a:p>
          <a:p>
            <a:pPr eaLnBrk="1" fontAlgn="base" hangingPunct="1">
              <a:lnSpc>
                <a:spcPct val="110000"/>
              </a:lnSpc>
              <a:spcBef>
                <a:spcPct val="20000"/>
              </a:spcBef>
              <a:spcAft>
                <a:spcPct val="0"/>
              </a:spcAft>
            </a:pPr>
            <a:r>
              <a:rPr lang="en-US" altLang="zh-CN" sz="2800" b="1">
                <a:solidFill>
                  <a:srgbClr val="FFFFFF"/>
                </a:solidFill>
              </a:rPr>
              <a:t>        </a:t>
            </a:r>
            <a:r>
              <a:rPr lang="zh-CN" altLang="en-US" sz="2800" b="1">
                <a:solidFill>
                  <a:srgbClr val="FFFFFF"/>
                </a:solidFill>
              </a:rPr>
              <a:t>如果文件中记录数很庞大，对非稠密索引而言，索引也很大，可以将索引表再分块，建立</a:t>
            </a:r>
            <a:r>
              <a:rPr lang="zh-CN" altLang="en-US" sz="2800" b="1">
                <a:solidFill>
                  <a:srgbClr val="FFFF00"/>
                </a:solidFill>
              </a:rPr>
              <a:t>索引的索引</a:t>
            </a:r>
            <a:r>
              <a:rPr lang="zh-CN" altLang="en-US" sz="2800" b="1">
                <a:solidFill>
                  <a:srgbClr val="FFFFFF"/>
                </a:solidFill>
              </a:rPr>
              <a:t>，形成树形结构的多级索引，如后面将要介绍的</a:t>
            </a:r>
            <a:r>
              <a:rPr lang="en-US" altLang="zh-CN" sz="2800" b="1">
                <a:solidFill>
                  <a:srgbClr val="FFFFFF"/>
                </a:solidFill>
              </a:rPr>
              <a:t>ISAM</a:t>
            </a:r>
            <a:r>
              <a:rPr lang="zh-CN" altLang="en-US" sz="2800" b="1">
                <a:solidFill>
                  <a:srgbClr val="FFFFFF"/>
                </a:solidFill>
              </a:rPr>
              <a:t>文件和</a:t>
            </a:r>
            <a:r>
              <a:rPr lang="en-US" altLang="zh-CN" sz="2800" b="1">
                <a:solidFill>
                  <a:srgbClr val="FFFFFF"/>
                </a:solidFill>
              </a:rPr>
              <a:t>VSAM</a:t>
            </a:r>
            <a:r>
              <a:rPr lang="zh-CN" altLang="en-US" sz="2800" b="1">
                <a:solidFill>
                  <a:srgbClr val="FFFFFF"/>
                </a:solidFill>
              </a:rPr>
              <a:t>文件。</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257731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1778" name="Rectangle 2">
            <a:extLst>
              <a:ext uri="{FF2B5EF4-FFF2-40B4-BE49-F238E27FC236}">
                <a16:creationId xmlns:a16="http://schemas.microsoft.com/office/drawing/2014/main" id="{C5474385-FFA5-B94D-A396-FBF0925E1710}"/>
              </a:ext>
            </a:extLst>
          </p:cNvPr>
          <p:cNvSpPr>
            <a:spLocks noGrp="1" noChangeArrowheads="1"/>
          </p:cNvSpPr>
          <p:nvPr>
            <p:ph type="title"/>
          </p:nvPr>
        </p:nvSpPr>
        <p:spPr>
          <a:xfrm>
            <a:off x="2786063" y="147638"/>
            <a:ext cx="5541962" cy="760412"/>
          </a:xfrm>
        </p:spPr>
        <p:txBody>
          <a:bodyPr/>
          <a:lstStyle/>
          <a:p>
            <a:r>
              <a:rPr lang="en-US" altLang="zh-CN" b="1">
                <a:latin typeface="Times New Roman" panose="02020603050405020304" pitchFamily="18" charset="0"/>
              </a:rPr>
              <a:t>11.2.3   ISAM</a:t>
            </a:r>
            <a:r>
              <a:rPr lang="zh-CN" altLang="en-US" b="1">
                <a:latin typeface="Times New Roman" panose="02020603050405020304" pitchFamily="18" charset="0"/>
                <a:ea typeface="楷体_GB2312" pitchFamily="49" charset="-122"/>
              </a:rPr>
              <a:t>文件</a:t>
            </a:r>
          </a:p>
        </p:txBody>
      </p:sp>
      <p:sp>
        <p:nvSpPr>
          <p:cNvPr id="971779" name="Rectangle 3">
            <a:extLst>
              <a:ext uri="{FF2B5EF4-FFF2-40B4-BE49-F238E27FC236}">
                <a16:creationId xmlns:a16="http://schemas.microsoft.com/office/drawing/2014/main" id="{6672C7F4-A688-524B-8E1B-7FA7B4BDCFEA}"/>
              </a:ext>
            </a:extLst>
          </p:cNvPr>
          <p:cNvSpPr>
            <a:spLocks noChangeArrowheads="1"/>
          </p:cNvSpPr>
          <p:nvPr/>
        </p:nvSpPr>
        <p:spPr bwMode="auto">
          <a:xfrm>
            <a:off x="1676401" y="908051"/>
            <a:ext cx="88122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90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buClr>
                <a:srgbClr val="FFFFFF"/>
              </a:buClr>
              <a:buSzPct val="90000"/>
            </a:pPr>
            <a:r>
              <a:rPr lang="zh-CN" altLang="en-US" sz="2800" b="1">
                <a:solidFill>
                  <a:srgbClr val="FFFFFF"/>
                </a:solidFill>
              </a:rPr>
              <a:t>        </a:t>
            </a:r>
            <a:r>
              <a:rPr lang="en-US" altLang="zh-CN" sz="2800" b="1">
                <a:solidFill>
                  <a:srgbClr val="FFFFFF"/>
                </a:solidFill>
              </a:rPr>
              <a:t>ISAM(</a:t>
            </a:r>
            <a:r>
              <a:rPr lang="en-US" altLang="zh-CN" sz="2800" b="1">
                <a:solidFill>
                  <a:srgbClr val="FFFF00"/>
                </a:solidFill>
              </a:rPr>
              <a:t>I</a:t>
            </a:r>
            <a:r>
              <a:rPr lang="en-US" altLang="zh-CN" sz="2800" b="1">
                <a:solidFill>
                  <a:srgbClr val="FFFFFF"/>
                </a:solidFill>
              </a:rPr>
              <a:t>ndexed </a:t>
            </a:r>
            <a:r>
              <a:rPr lang="en-US" altLang="zh-CN" sz="2800" b="1">
                <a:solidFill>
                  <a:srgbClr val="FFFF00"/>
                </a:solidFill>
              </a:rPr>
              <a:t>S</a:t>
            </a:r>
            <a:r>
              <a:rPr lang="en-US" altLang="zh-CN" sz="2800" b="1">
                <a:solidFill>
                  <a:srgbClr val="FFFFFF"/>
                </a:solidFill>
              </a:rPr>
              <a:t>equential </a:t>
            </a:r>
            <a:r>
              <a:rPr lang="en-US" altLang="zh-CN" sz="2800" b="1">
                <a:solidFill>
                  <a:srgbClr val="FFFF00"/>
                </a:solidFill>
              </a:rPr>
              <a:t>A</a:t>
            </a:r>
            <a:r>
              <a:rPr lang="en-US" altLang="zh-CN" sz="2800" b="1">
                <a:solidFill>
                  <a:srgbClr val="FFFFFF"/>
                </a:solidFill>
              </a:rPr>
              <a:t>ccess </a:t>
            </a:r>
            <a:r>
              <a:rPr lang="en-US" altLang="zh-CN" sz="2800" b="1">
                <a:solidFill>
                  <a:srgbClr val="FFFF00"/>
                </a:solidFill>
              </a:rPr>
              <a:t>M</a:t>
            </a:r>
            <a:r>
              <a:rPr lang="en-US" altLang="zh-CN" sz="2800" b="1">
                <a:solidFill>
                  <a:srgbClr val="FFFFFF"/>
                </a:solidFill>
              </a:rPr>
              <a:t>ethod</a:t>
            </a:r>
            <a:r>
              <a:rPr lang="zh-CN" altLang="en-US" sz="2800" b="1">
                <a:solidFill>
                  <a:srgbClr val="FFFFFF"/>
                </a:solidFill>
              </a:rPr>
              <a:t>，</a:t>
            </a:r>
            <a:r>
              <a:rPr lang="zh-CN" altLang="en-US" sz="2800" b="1">
                <a:solidFill>
                  <a:srgbClr val="FFFF00"/>
                </a:solidFill>
              </a:rPr>
              <a:t>顺序索引存取方法</a:t>
            </a:r>
            <a:r>
              <a:rPr lang="en-US" altLang="zh-CN" sz="2800" b="1">
                <a:solidFill>
                  <a:srgbClr val="FFFFFF"/>
                </a:solidFill>
              </a:rPr>
              <a:t>)</a:t>
            </a:r>
            <a:r>
              <a:rPr lang="zh-CN" altLang="en-US" sz="2800" b="1">
                <a:solidFill>
                  <a:srgbClr val="FFFFFF"/>
                </a:solidFill>
              </a:rPr>
              <a:t>，是专为磁盘存取设计的一种文件组织方式，采用静态索引结构，是一种三级索引结构的顺序文件</a:t>
            </a:r>
            <a:r>
              <a:rPr lang="zh-CN" altLang="en-US" sz="2800" b="1">
                <a:solidFill>
                  <a:srgbClr val="FFFFFF"/>
                </a:solidFill>
                <a:latin typeface="宋体" panose="02010600030101010101" pitchFamily="2" charset="-122"/>
              </a:rPr>
              <a:t>。图</a:t>
            </a:r>
            <a:r>
              <a:rPr lang="en-US" altLang="zh-CN" sz="2800" b="1">
                <a:solidFill>
                  <a:srgbClr val="FFFFFF"/>
                </a:solidFill>
              </a:rPr>
              <a:t>11-2</a:t>
            </a:r>
            <a:r>
              <a:rPr lang="zh-CN" altLang="en-US" sz="2800" b="1">
                <a:solidFill>
                  <a:srgbClr val="FFFFFF"/>
                </a:solidFill>
                <a:latin typeface="宋体" panose="02010600030101010101" pitchFamily="2" charset="-122"/>
              </a:rPr>
              <a:t>是一个磁盘组的结构图。</a:t>
            </a:r>
          </a:p>
        </p:txBody>
      </p:sp>
      <p:grpSp>
        <p:nvGrpSpPr>
          <p:cNvPr id="971780" name="Group 4">
            <a:extLst>
              <a:ext uri="{FF2B5EF4-FFF2-40B4-BE49-F238E27FC236}">
                <a16:creationId xmlns:a16="http://schemas.microsoft.com/office/drawing/2014/main" id="{530580F8-E206-7748-AD0F-4C30EBC114D7}"/>
              </a:ext>
            </a:extLst>
          </p:cNvPr>
          <p:cNvGrpSpPr>
            <a:grpSpLocks/>
          </p:cNvGrpSpPr>
          <p:nvPr/>
        </p:nvGrpSpPr>
        <p:grpSpPr bwMode="auto">
          <a:xfrm>
            <a:off x="5638801" y="2638426"/>
            <a:ext cx="4983163" cy="4246563"/>
            <a:chOff x="2592" y="1597"/>
            <a:chExt cx="3139" cy="2675"/>
          </a:xfrm>
        </p:grpSpPr>
        <p:grpSp>
          <p:nvGrpSpPr>
            <p:cNvPr id="971781" name="Group 5">
              <a:extLst>
                <a:ext uri="{FF2B5EF4-FFF2-40B4-BE49-F238E27FC236}">
                  <a16:creationId xmlns:a16="http://schemas.microsoft.com/office/drawing/2014/main" id="{77DFF2F1-20E4-6449-95C6-4C3A2E44B179}"/>
                </a:ext>
              </a:extLst>
            </p:cNvPr>
            <p:cNvGrpSpPr>
              <a:grpSpLocks/>
            </p:cNvGrpSpPr>
            <p:nvPr/>
          </p:nvGrpSpPr>
          <p:grpSpPr bwMode="auto">
            <a:xfrm>
              <a:off x="2592" y="1597"/>
              <a:ext cx="2879" cy="2675"/>
              <a:chOff x="2784" y="1440"/>
              <a:chExt cx="2879" cy="2675"/>
            </a:xfrm>
          </p:grpSpPr>
          <p:grpSp>
            <p:nvGrpSpPr>
              <p:cNvPr id="971782" name="Group 6">
                <a:extLst>
                  <a:ext uri="{FF2B5EF4-FFF2-40B4-BE49-F238E27FC236}">
                    <a16:creationId xmlns:a16="http://schemas.microsoft.com/office/drawing/2014/main" id="{EBB4D5E9-FB72-D548-AB0F-3B337C0AB8E3}"/>
                  </a:ext>
                </a:extLst>
              </p:cNvPr>
              <p:cNvGrpSpPr>
                <a:grpSpLocks/>
              </p:cNvGrpSpPr>
              <p:nvPr/>
            </p:nvGrpSpPr>
            <p:grpSpPr bwMode="auto">
              <a:xfrm>
                <a:off x="2784" y="1440"/>
                <a:ext cx="2879" cy="2380"/>
                <a:chOff x="2832" y="1488"/>
                <a:chExt cx="2928" cy="2688"/>
              </a:xfrm>
            </p:grpSpPr>
            <p:grpSp>
              <p:nvGrpSpPr>
                <p:cNvPr id="971783" name="Group 7">
                  <a:extLst>
                    <a:ext uri="{FF2B5EF4-FFF2-40B4-BE49-F238E27FC236}">
                      <a16:creationId xmlns:a16="http://schemas.microsoft.com/office/drawing/2014/main" id="{85D14D28-300D-5842-9F22-B2A3C07CDA48}"/>
                    </a:ext>
                  </a:extLst>
                </p:cNvPr>
                <p:cNvGrpSpPr>
                  <a:grpSpLocks/>
                </p:cNvGrpSpPr>
                <p:nvPr/>
              </p:nvGrpSpPr>
              <p:grpSpPr bwMode="auto">
                <a:xfrm>
                  <a:off x="3456" y="1824"/>
                  <a:ext cx="1768" cy="725"/>
                  <a:chOff x="3456" y="1824"/>
                  <a:chExt cx="1768" cy="725"/>
                </a:xfrm>
              </p:grpSpPr>
              <p:sp>
                <p:nvSpPr>
                  <p:cNvPr id="971784" name="Oval 8">
                    <a:extLst>
                      <a:ext uri="{FF2B5EF4-FFF2-40B4-BE49-F238E27FC236}">
                        <a16:creationId xmlns:a16="http://schemas.microsoft.com/office/drawing/2014/main" id="{625534C7-2FC4-694B-8DAB-65E26BA5FE84}"/>
                      </a:ext>
                    </a:extLst>
                  </p:cNvPr>
                  <p:cNvSpPr>
                    <a:spLocks noChangeArrowheads="1"/>
                  </p:cNvSpPr>
                  <p:nvPr/>
                </p:nvSpPr>
                <p:spPr bwMode="auto">
                  <a:xfrm>
                    <a:off x="3456" y="1824"/>
                    <a:ext cx="1768" cy="725"/>
                  </a:xfrm>
                  <a:prstGeom prst="ellipse">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85" name="Oval 9">
                    <a:extLst>
                      <a:ext uri="{FF2B5EF4-FFF2-40B4-BE49-F238E27FC236}">
                        <a16:creationId xmlns:a16="http://schemas.microsoft.com/office/drawing/2014/main" id="{32D0CFD0-5863-AC4F-AB6A-973F56097575}"/>
                      </a:ext>
                    </a:extLst>
                  </p:cNvPr>
                  <p:cNvSpPr>
                    <a:spLocks noChangeArrowheads="1"/>
                  </p:cNvSpPr>
                  <p:nvPr/>
                </p:nvSpPr>
                <p:spPr bwMode="auto">
                  <a:xfrm>
                    <a:off x="3664" y="1920"/>
                    <a:ext cx="1338" cy="521"/>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86" name="Oval 10">
                    <a:extLst>
                      <a:ext uri="{FF2B5EF4-FFF2-40B4-BE49-F238E27FC236}">
                        <a16:creationId xmlns:a16="http://schemas.microsoft.com/office/drawing/2014/main" id="{B53EE9CD-2080-D344-8C84-621F56CBC221}"/>
                      </a:ext>
                    </a:extLst>
                  </p:cNvPr>
                  <p:cNvSpPr>
                    <a:spLocks noChangeArrowheads="1"/>
                  </p:cNvSpPr>
                  <p:nvPr/>
                </p:nvSpPr>
                <p:spPr bwMode="auto">
                  <a:xfrm>
                    <a:off x="3968" y="2016"/>
                    <a:ext cx="816" cy="33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87" name="Oval 11">
                    <a:extLst>
                      <a:ext uri="{FF2B5EF4-FFF2-40B4-BE49-F238E27FC236}">
                        <a16:creationId xmlns:a16="http://schemas.microsoft.com/office/drawing/2014/main" id="{FD10B61A-4118-2C47-94C1-943317EA37A4}"/>
                      </a:ext>
                    </a:extLst>
                  </p:cNvPr>
                  <p:cNvSpPr>
                    <a:spLocks noChangeArrowheads="1"/>
                  </p:cNvSpPr>
                  <p:nvPr/>
                </p:nvSpPr>
                <p:spPr bwMode="auto">
                  <a:xfrm>
                    <a:off x="4224" y="2112"/>
                    <a:ext cx="336" cy="14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grpSp>
            <p:grpSp>
              <p:nvGrpSpPr>
                <p:cNvPr id="971788" name="Group 12">
                  <a:extLst>
                    <a:ext uri="{FF2B5EF4-FFF2-40B4-BE49-F238E27FC236}">
                      <a16:creationId xmlns:a16="http://schemas.microsoft.com/office/drawing/2014/main" id="{AABB8012-649E-E344-9476-C49E31E54B31}"/>
                    </a:ext>
                  </a:extLst>
                </p:cNvPr>
                <p:cNvGrpSpPr>
                  <a:grpSpLocks/>
                </p:cNvGrpSpPr>
                <p:nvPr/>
              </p:nvGrpSpPr>
              <p:grpSpPr bwMode="auto">
                <a:xfrm>
                  <a:off x="3464" y="3451"/>
                  <a:ext cx="1768" cy="725"/>
                  <a:chOff x="3464" y="3451"/>
                  <a:chExt cx="1768" cy="725"/>
                </a:xfrm>
              </p:grpSpPr>
              <p:sp>
                <p:nvSpPr>
                  <p:cNvPr id="971789" name="Oval 13">
                    <a:extLst>
                      <a:ext uri="{FF2B5EF4-FFF2-40B4-BE49-F238E27FC236}">
                        <a16:creationId xmlns:a16="http://schemas.microsoft.com/office/drawing/2014/main" id="{571EB837-F973-5C49-A116-2FD65F34728B}"/>
                      </a:ext>
                    </a:extLst>
                  </p:cNvPr>
                  <p:cNvSpPr>
                    <a:spLocks noChangeArrowheads="1"/>
                  </p:cNvSpPr>
                  <p:nvPr/>
                </p:nvSpPr>
                <p:spPr bwMode="auto">
                  <a:xfrm>
                    <a:off x="3464" y="3451"/>
                    <a:ext cx="1768" cy="725"/>
                  </a:xfrm>
                  <a:prstGeom prst="ellipse">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0" name="Oval 14">
                    <a:extLst>
                      <a:ext uri="{FF2B5EF4-FFF2-40B4-BE49-F238E27FC236}">
                        <a16:creationId xmlns:a16="http://schemas.microsoft.com/office/drawing/2014/main" id="{4210B150-8B8D-914C-8F33-607C0A7E8F7A}"/>
                      </a:ext>
                    </a:extLst>
                  </p:cNvPr>
                  <p:cNvSpPr>
                    <a:spLocks noChangeArrowheads="1"/>
                  </p:cNvSpPr>
                  <p:nvPr/>
                </p:nvSpPr>
                <p:spPr bwMode="auto">
                  <a:xfrm>
                    <a:off x="3672" y="3547"/>
                    <a:ext cx="1338" cy="521"/>
                  </a:xfrm>
                  <a:prstGeom prst="ellipse">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1" name="Oval 15">
                    <a:extLst>
                      <a:ext uri="{FF2B5EF4-FFF2-40B4-BE49-F238E27FC236}">
                        <a16:creationId xmlns:a16="http://schemas.microsoft.com/office/drawing/2014/main" id="{8FF81E24-3436-2E44-83EB-00C531F2EC0E}"/>
                      </a:ext>
                    </a:extLst>
                  </p:cNvPr>
                  <p:cNvSpPr>
                    <a:spLocks noChangeArrowheads="1"/>
                  </p:cNvSpPr>
                  <p:nvPr/>
                </p:nvSpPr>
                <p:spPr bwMode="auto">
                  <a:xfrm>
                    <a:off x="3976" y="3643"/>
                    <a:ext cx="816" cy="336"/>
                  </a:xfrm>
                  <a:prstGeom prst="ellipse">
                    <a:avLst/>
                  </a:prstGeom>
                  <a:noFill/>
                  <a:ln w="285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2" name="Oval 16">
                    <a:extLst>
                      <a:ext uri="{FF2B5EF4-FFF2-40B4-BE49-F238E27FC236}">
                        <a16:creationId xmlns:a16="http://schemas.microsoft.com/office/drawing/2014/main" id="{EB828FDB-F19A-BA41-94B1-805DD25F20D4}"/>
                      </a:ext>
                    </a:extLst>
                  </p:cNvPr>
                  <p:cNvSpPr>
                    <a:spLocks noChangeArrowheads="1"/>
                  </p:cNvSpPr>
                  <p:nvPr/>
                </p:nvSpPr>
                <p:spPr bwMode="auto">
                  <a:xfrm>
                    <a:off x="4232" y="3739"/>
                    <a:ext cx="336" cy="14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grpSp>
            <p:sp>
              <p:nvSpPr>
                <p:cNvPr id="971793" name="Line 17">
                  <a:extLst>
                    <a:ext uri="{FF2B5EF4-FFF2-40B4-BE49-F238E27FC236}">
                      <a16:creationId xmlns:a16="http://schemas.microsoft.com/office/drawing/2014/main" id="{D14B09D2-78DA-C843-89B7-B35204A53173}"/>
                    </a:ext>
                  </a:extLst>
                </p:cNvPr>
                <p:cNvSpPr>
                  <a:spLocks noChangeShapeType="1"/>
                </p:cNvSpPr>
                <p:nvPr/>
              </p:nvSpPr>
              <p:spPr bwMode="auto">
                <a:xfrm>
                  <a:off x="3464" y="2240"/>
                  <a:ext cx="0" cy="1542"/>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4" name="Line 18">
                  <a:extLst>
                    <a:ext uri="{FF2B5EF4-FFF2-40B4-BE49-F238E27FC236}">
                      <a16:creationId xmlns:a16="http://schemas.microsoft.com/office/drawing/2014/main" id="{AD1BCC29-B263-2641-A590-D311CEBC8B84}"/>
                    </a:ext>
                  </a:extLst>
                </p:cNvPr>
                <p:cNvSpPr>
                  <a:spLocks noChangeShapeType="1"/>
                </p:cNvSpPr>
                <p:nvPr/>
              </p:nvSpPr>
              <p:spPr bwMode="auto">
                <a:xfrm>
                  <a:off x="5232" y="2232"/>
                  <a:ext cx="0" cy="154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5" name="Line 19">
                  <a:extLst>
                    <a:ext uri="{FF2B5EF4-FFF2-40B4-BE49-F238E27FC236}">
                      <a16:creationId xmlns:a16="http://schemas.microsoft.com/office/drawing/2014/main" id="{BA287364-A424-4F4A-9857-A3DD9B38A248}"/>
                    </a:ext>
                  </a:extLst>
                </p:cNvPr>
                <p:cNvSpPr>
                  <a:spLocks noChangeShapeType="1"/>
                </p:cNvSpPr>
                <p:nvPr/>
              </p:nvSpPr>
              <p:spPr bwMode="auto">
                <a:xfrm>
                  <a:off x="3680" y="2232"/>
                  <a:ext cx="0" cy="1542"/>
                </a:xfrm>
                <a:prstGeom prst="line">
                  <a:avLst/>
                </a:prstGeom>
                <a:noFill/>
                <a:ln w="28575">
                  <a:solidFill>
                    <a:schemeClr va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6" name="Line 20">
                  <a:extLst>
                    <a:ext uri="{FF2B5EF4-FFF2-40B4-BE49-F238E27FC236}">
                      <a16:creationId xmlns:a16="http://schemas.microsoft.com/office/drawing/2014/main" id="{13C4B7F5-B50D-D541-A4D0-C41C58E6D46A}"/>
                    </a:ext>
                  </a:extLst>
                </p:cNvPr>
                <p:cNvSpPr>
                  <a:spLocks noChangeShapeType="1"/>
                </p:cNvSpPr>
                <p:nvPr/>
              </p:nvSpPr>
              <p:spPr bwMode="auto">
                <a:xfrm>
                  <a:off x="5000" y="2224"/>
                  <a:ext cx="0" cy="154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7" name="Line 21">
                  <a:extLst>
                    <a:ext uri="{FF2B5EF4-FFF2-40B4-BE49-F238E27FC236}">
                      <a16:creationId xmlns:a16="http://schemas.microsoft.com/office/drawing/2014/main" id="{701B12EF-1AC4-FD42-89F3-D4A2EC69BF2D}"/>
                    </a:ext>
                  </a:extLst>
                </p:cNvPr>
                <p:cNvSpPr>
                  <a:spLocks noChangeShapeType="1"/>
                </p:cNvSpPr>
                <p:nvPr/>
              </p:nvSpPr>
              <p:spPr bwMode="auto">
                <a:xfrm>
                  <a:off x="3976" y="2216"/>
                  <a:ext cx="0" cy="154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8" name="Line 22">
                  <a:extLst>
                    <a:ext uri="{FF2B5EF4-FFF2-40B4-BE49-F238E27FC236}">
                      <a16:creationId xmlns:a16="http://schemas.microsoft.com/office/drawing/2014/main" id="{9907E0FD-8530-B148-BF66-FA85A1A3D900}"/>
                    </a:ext>
                  </a:extLst>
                </p:cNvPr>
                <p:cNvSpPr>
                  <a:spLocks noChangeShapeType="1"/>
                </p:cNvSpPr>
                <p:nvPr/>
              </p:nvSpPr>
              <p:spPr bwMode="auto">
                <a:xfrm>
                  <a:off x="4792" y="2208"/>
                  <a:ext cx="0" cy="154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799" name="Rectangle 23">
                  <a:extLst>
                    <a:ext uri="{FF2B5EF4-FFF2-40B4-BE49-F238E27FC236}">
                      <a16:creationId xmlns:a16="http://schemas.microsoft.com/office/drawing/2014/main" id="{1BF43F1D-DD20-4248-A44B-8E0BAC148B9E}"/>
                    </a:ext>
                  </a:extLst>
                </p:cNvPr>
                <p:cNvSpPr>
                  <a:spLocks noChangeArrowheads="1"/>
                </p:cNvSpPr>
                <p:nvPr/>
              </p:nvSpPr>
              <p:spPr bwMode="auto">
                <a:xfrm>
                  <a:off x="4368" y="2256"/>
                  <a:ext cx="68" cy="1542"/>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71800" name="Group 24">
                  <a:extLst>
                    <a:ext uri="{FF2B5EF4-FFF2-40B4-BE49-F238E27FC236}">
                      <a16:creationId xmlns:a16="http://schemas.microsoft.com/office/drawing/2014/main" id="{73EAF4B1-00A6-6C4F-A858-CF31F77982A7}"/>
                    </a:ext>
                  </a:extLst>
                </p:cNvPr>
                <p:cNvGrpSpPr>
                  <a:grpSpLocks/>
                </p:cNvGrpSpPr>
                <p:nvPr/>
              </p:nvGrpSpPr>
              <p:grpSpPr bwMode="auto">
                <a:xfrm>
                  <a:off x="2832" y="1776"/>
                  <a:ext cx="672" cy="288"/>
                  <a:chOff x="2832" y="1776"/>
                  <a:chExt cx="672" cy="288"/>
                </a:xfrm>
              </p:grpSpPr>
              <p:sp>
                <p:nvSpPr>
                  <p:cNvPr id="971801" name="Rectangle 25">
                    <a:extLst>
                      <a:ext uri="{FF2B5EF4-FFF2-40B4-BE49-F238E27FC236}">
                        <a16:creationId xmlns:a16="http://schemas.microsoft.com/office/drawing/2014/main" id="{DF93FB36-55EA-B245-A1FB-5C99DB495E66}"/>
                      </a:ext>
                    </a:extLst>
                  </p:cNvPr>
                  <p:cNvSpPr>
                    <a:spLocks noChangeArrowheads="1"/>
                  </p:cNvSpPr>
                  <p:nvPr/>
                </p:nvSpPr>
                <p:spPr bwMode="auto">
                  <a:xfrm>
                    <a:off x="2832" y="1776"/>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磁道</a:t>
                    </a:r>
                  </a:p>
                </p:txBody>
              </p:sp>
              <p:sp>
                <p:nvSpPr>
                  <p:cNvPr id="971802" name="Line 26">
                    <a:extLst>
                      <a:ext uri="{FF2B5EF4-FFF2-40B4-BE49-F238E27FC236}">
                        <a16:creationId xmlns:a16="http://schemas.microsoft.com/office/drawing/2014/main" id="{82016999-34FC-364B-98D0-44B968CCAB01}"/>
                      </a:ext>
                    </a:extLst>
                  </p:cNvPr>
                  <p:cNvSpPr>
                    <a:spLocks noChangeShapeType="1"/>
                  </p:cNvSpPr>
                  <p:nvPr/>
                </p:nvSpPr>
                <p:spPr bwMode="auto">
                  <a:xfrm>
                    <a:off x="3264" y="1968"/>
                    <a:ext cx="240" cy="9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1803" name="Line 27">
                  <a:extLst>
                    <a:ext uri="{FF2B5EF4-FFF2-40B4-BE49-F238E27FC236}">
                      <a16:creationId xmlns:a16="http://schemas.microsoft.com/office/drawing/2014/main" id="{CDE8D355-816D-7E46-AF36-5565FF83E77A}"/>
                    </a:ext>
                  </a:extLst>
                </p:cNvPr>
                <p:cNvSpPr>
                  <a:spLocks noChangeShapeType="1"/>
                </p:cNvSpPr>
                <p:nvPr/>
              </p:nvSpPr>
              <p:spPr bwMode="auto">
                <a:xfrm flipH="1">
                  <a:off x="4972" y="1976"/>
                  <a:ext cx="68" cy="136"/>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804" name="Line 28">
                  <a:extLst>
                    <a:ext uri="{FF2B5EF4-FFF2-40B4-BE49-F238E27FC236}">
                      <a16:creationId xmlns:a16="http://schemas.microsoft.com/office/drawing/2014/main" id="{7A99118C-3686-F042-81C0-BD33AC245D50}"/>
                    </a:ext>
                  </a:extLst>
                </p:cNvPr>
                <p:cNvSpPr>
                  <a:spLocks noChangeShapeType="1"/>
                </p:cNvSpPr>
                <p:nvPr/>
              </p:nvSpPr>
              <p:spPr bwMode="auto">
                <a:xfrm>
                  <a:off x="4936" y="2304"/>
                  <a:ext cx="240"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71805" name="Group 29">
                  <a:extLst>
                    <a:ext uri="{FF2B5EF4-FFF2-40B4-BE49-F238E27FC236}">
                      <a16:creationId xmlns:a16="http://schemas.microsoft.com/office/drawing/2014/main" id="{B454C421-C0B6-2C46-8C53-EDB3C653C2FF}"/>
                    </a:ext>
                  </a:extLst>
                </p:cNvPr>
                <p:cNvGrpSpPr>
                  <a:grpSpLocks/>
                </p:cNvGrpSpPr>
                <p:nvPr/>
              </p:nvGrpSpPr>
              <p:grpSpPr bwMode="auto">
                <a:xfrm>
                  <a:off x="5088" y="1728"/>
                  <a:ext cx="672" cy="432"/>
                  <a:chOff x="5088" y="1728"/>
                  <a:chExt cx="672" cy="432"/>
                </a:xfrm>
              </p:grpSpPr>
              <p:sp>
                <p:nvSpPr>
                  <p:cNvPr id="971806" name="Rectangle 30">
                    <a:extLst>
                      <a:ext uri="{FF2B5EF4-FFF2-40B4-BE49-F238E27FC236}">
                        <a16:creationId xmlns:a16="http://schemas.microsoft.com/office/drawing/2014/main" id="{730BAE73-B4DF-7B4A-B834-909761DC9693}"/>
                      </a:ext>
                    </a:extLst>
                  </p:cNvPr>
                  <p:cNvSpPr>
                    <a:spLocks noChangeArrowheads="1"/>
                  </p:cNvSpPr>
                  <p:nvPr/>
                </p:nvSpPr>
                <p:spPr bwMode="auto">
                  <a:xfrm>
                    <a:off x="5261" y="1728"/>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扇区</a:t>
                    </a:r>
                  </a:p>
                </p:txBody>
              </p:sp>
              <p:sp>
                <p:nvSpPr>
                  <p:cNvPr id="971807" name="Line 31">
                    <a:extLst>
                      <a:ext uri="{FF2B5EF4-FFF2-40B4-BE49-F238E27FC236}">
                        <a16:creationId xmlns:a16="http://schemas.microsoft.com/office/drawing/2014/main" id="{8EC682FD-758C-0244-B424-763EBDB5691C}"/>
                      </a:ext>
                    </a:extLst>
                  </p:cNvPr>
                  <p:cNvSpPr>
                    <a:spLocks noChangeShapeType="1"/>
                  </p:cNvSpPr>
                  <p:nvPr/>
                </p:nvSpPr>
                <p:spPr bwMode="auto">
                  <a:xfrm flipH="1">
                    <a:off x="5088" y="1968"/>
                    <a:ext cx="336"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1808" name="Group 32">
                  <a:extLst>
                    <a:ext uri="{FF2B5EF4-FFF2-40B4-BE49-F238E27FC236}">
                      <a16:creationId xmlns:a16="http://schemas.microsoft.com/office/drawing/2014/main" id="{6AB8EE7F-D3DF-BB4B-B6BF-7B200DC80692}"/>
                    </a:ext>
                  </a:extLst>
                </p:cNvPr>
                <p:cNvGrpSpPr>
                  <a:grpSpLocks/>
                </p:cNvGrpSpPr>
                <p:nvPr/>
              </p:nvGrpSpPr>
              <p:grpSpPr bwMode="auto">
                <a:xfrm>
                  <a:off x="3456" y="2635"/>
                  <a:ext cx="1768" cy="725"/>
                  <a:chOff x="3456" y="2635"/>
                  <a:chExt cx="1768" cy="725"/>
                </a:xfrm>
              </p:grpSpPr>
              <p:sp>
                <p:nvSpPr>
                  <p:cNvPr id="971809" name="Oval 33">
                    <a:extLst>
                      <a:ext uri="{FF2B5EF4-FFF2-40B4-BE49-F238E27FC236}">
                        <a16:creationId xmlns:a16="http://schemas.microsoft.com/office/drawing/2014/main" id="{B3704111-E35E-2B48-9EF9-F0001FB08E2A}"/>
                      </a:ext>
                    </a:extLst>
                  </p:cNvPr>
                  <p:cNvSpPr>
                    <a:spLocks noChangeArrowheads="1"/>
                  </p:cNvSpPr>
                  <p:nvPr/>
                </p:nvSpPr>
                <p:spPr bwMode="auto">
                  <a:xfrm>
                    <a:off x="3456" y="2635"/>
                    <a:ext cx="1768" cy="725"/>
                  </a:xfrm>
                  <a:prstGeom prst="ellipse">
                    <a:avLst/>
                  </a:prstGeom>
                  <a:noFill/>
                  <a:ln w="28575">
                    <a:solidFill>
                      <a:schemeClr val="fo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810" name="Oval 34">
                    <a:extLst>
                      <a:ext uri="{FF2B5EF4-FFF2-40B4-BE49-F238E27FC236}">
                        <a16:creationId xmlns:a16="http://schemas.microsoft.com/office/drawing/2014/main" id="{ADE1F258-4B5F-764A-9C4C-460452D93DAA}"/>
                      </a:ext>
                    </a:extLst>
                  </p:cNvPr>
                  <p:cNvSpPr>
                    <a:spLocks noChangeArrowheads="1"/>
                  </p:cNvSpPr>
                  <p:nvPr/>
                </p:nvSpPr>
                <p:spPr bwMode="auto">
                  <a:xfrm>
                    <a:off x="3664" y="2731"/>
                    <a:ext cx="1338" cy="521"/>
                  </a:xfrm>
                  <a:prstGeom prst="ellipse">
                    <a:avLst/>
                  </a:prstGeom>
                  <a:noFill/>
                  <a:ln w="28575">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811" name="Oval 35">
                    <a:extLst>
                      <a:ext uri="{FF2B5EF4-FFF2-40B4-BE49-F238E27FC236}">
                        <a16:creationId xmlns:a16="http://schemas.microsoft.com/office/drawing/2014/main" id="{A31CC042-AB77-474F-A054-8A66525B4A91}"/>
                      </a:ext>
                    </a:extLst>
                  </p:cNvPr>
                  <p:cNvSpPr>
                    <a:spLocks noChangeArrowheads="1"/>
                  </p:cNvSpPr>
                  <p:nvPr/>
                </p:nvSpPr>
                <p:spPr bwMode="auto">
                  <a:xfrm>
                    <a:off x="3968" y="2827"/>
                    <a:ext cx="816" cy="336"/>
                  </a:xfrm>
                  <a:prstGeom prst="ellipse">
                    <a:avLst/>
                  </a:prstGeom>
                  <a:noFill/>
                  <a:ln w="285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1812" name="Oval 36">
                    <a:extLst>
                      <a:ext uri="{FF2B5EF4-FFF2-40B4-BE49-F238E27FC236}">
                        <a16:creationId xmlns:a16="http://schemas.microsoft.com/office/drawing/2014/main" id="{62001F7D-7DBC-7E4F-B174-BAD8A0151630}"/>
                      </a:ext>
                    </a:extLst>
                  </p:cNvPr>
                  <p:cNvSpPr>
                    <a:spLocks noChangeArrowheads="1"/>
                  </p:cNvSpPr>
                  <p:nvPr/>
                </p:nvSpPr>
                <p:spPr bwMode="auto">
                  <a:xfrm>
                    <a:off x="4224" y="2923"/>
                    <a:ext cx="336" cy="14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grpSp>
            <p:sp>
              <p:nvSpPr>
                <p:cNvPr id="971813" name="AutoShape 37">
                  <a:extLst>
                    <a:ext uri="{FF2B5EF4-FFF2-40B4-BE49-F238E27FC236}">
                      <a16:creationId xmlns:a16="http://schemas.microsoft.com/office/drawing/2014/main" id="{2122324F-2515-414F-A51E-60E3C916ACE7}"/>
                    </a:ext>
                  </a:extLst>
                </p:cNvPr>
                <p:cNvSpPr>
                  <a:spLocks/>
                </p:cNvSpPr>
                <p:nvPr/>
              </p:nvSpPr>
              <p:spPr bwMode="auto">
                <a:xfrm>
                  <a:off x="3216" y="2160"/>
                  <a:ext cx="192" cy="1680"/>
                </a:xfrm>
                <a:prstGeom prst="leftBrace">
                  <a:avLst>
                    <a:gd name="adj1" fmla="val 72917"/>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71814" name="Group 38">
                  <a:extLst>
                    <a:ext uri="{FF2B5EF4-FFF2-40B4-BE49-F238E27FC236}">
                      <a16:creationId xmlns:a16="http://schemas.microsoft.com/office/drawing/2014/main" id="{CBFB666F-55F8-414D-804F-4CB9F1279787}"/>
                    </a:ext>
                  </a:extLst>
                </p:cNvPr>
                <p:cNvGrpSpPr>
                  <a:grpSpLocks/>
                </p:cNvGrpSpPr>
                <p:nvPr/>
              </p:nvGrpSpPr>
              <p:grpSpPr bwMode="auto">
                <a:xfrm>
                  <a:off x="3629" y="1488"/>
                  <a:ext cx="499" cy="460"/>
                  <a:chOff x="3600" y="1488"/>
                  <a:chExt cx="499" cy="460"/>
                </a:xfrm>
              </p:grpSpPr>
              <p:sp>
                <p:nvSpPr>
                  <p:cNvPr id="971815" name="Rectangle 39">
                    <a:extLst>
                      <a:ext uri="{FF2B5EF4-FFF2-40B4-BE49-F238E27FC236}">
                        <a16:creationId xmlns:a16="http://schemas.microsoft.com/office/drawing/2014/main" id="{AD91E47A-C770-D44F-9392-B5A43625EB07}"/>
                      </a:ext>
                    </a:extLst>
                  </p:cNvPr>
                  <p:cNvSpPr>
                    <a:spLocks noChangeArrowheads="1"/>
                  </p:cNvSpPr>
                  <p:nvPr/>
                </p:nvSpPr>
                <p:spPr bwMode="auto">
                  <a:xfrm>
                    <a:off x="3600" y="1488"/>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柱面</a:t>
                    </a:r>
                  </a:p>
                </p:txBody>
              </p:sp>
              <p:sp>
                <p:nvSpPr>
                  <p:cNvPr id="971816" name="Line 40">
                    <a:extLst>
                      <a:ext uri="{FF2B5EF4-FFF2-40B4-BE49-F238E27FC236}">
                        <a16:creationId xmlns:a16="http://schemas.microsoft.com/office/drawing/2014/main" id="{E9AA0FF6-1827-B341-A15F-6280905FC8F8}"/>
                      </a:ext>
                    </a:extLst>
                  </p:cNvPr>
                  <p:cNvSpPr>
                    <a:spLocks noChangeShapeType="1"/>
                  </p:cNvSpPr>
                  <p:nvPr/>
                </p:nvSpPr>
                <p:spPr bwMode="auto">
                  <a:xfrm>
                    <a:off x="3888" y="1744"/>
                    <a:ext cx="0"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71817" name="Rectangle 41">
                <a:extLst>
                  <a:ext uri="{FF2B5EF4-FFF2-40B4-BE49-F238E27FC236}">
                    <a16:creationId xmlns:a16="http://schemas.microsoft.com/office/drawing/2014/main" id="{0575F4B0-A295-9344-9C5C-E04AA41517EA}"/>
                  </a:ext>
                </a:extLst>
              </p:cNvPr>
              <p:cNvSpPr>
                <a:spLocks noChangeArrowheads="1"/>
              </p:cNvSpPr>
              <p:nvPr/>
            </p:nvSpPr>
            <p:spPr bwMode="auto">
              <a:xfrm>
                <a:off x="3312" y="3888"/>
                <a:ext cx="20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11-2   </a:t>
                </a:r>
                <a:r>
                  <a:rPr kumimoji="1" lang="zh-CN" altLang="en-US" sz="2000" b="1">
                    <a:solidFill>
                      <a:srgbClr val="FFFFFF"/>
                    </a:solidFill>
                    <a:latin typeface="Times New Roman" panose="02020603050405020304" pitchFamily="18" charset="0"/>
                    <a:ea typeface="宋体" panose="02010600030101010101" pitchFamily="2" charset="-122"/>
                  </a:rPr>
                  <a:t>一个磁盘组结构形式</a:t>
                </a:r>
              </a:p>
            </p:txBody>
          </p:sp>
        </p:grpSp>
        <p:grpSp>
          <p:nvGrpSpPr>
            <p:cNvPr id="971818" name="Group 42">
              <a:extLst>
                <a:ext uri="{FF2B5EF4-FFF2-40B4-BE49-F238E27FC236}">
                  <a16:creationId xmlns:a16="http://schemas.microsoft.com/office/drawing/2014/main" id="{1D0FD94F-7080-2B45-9A42-3ADE78168432}"/>
                </a:ext>
              </a:extLst>
            </p:cNvPr>
            <p:cNvGrpSpPr>
              <a:grpSpLocks/>
            </p:cNvGrpSpPr>
            <p:nvPr/>
          </p:nvGrpSpPr>
          <p:grpSpPr bwMode="auto">
            <a:xfrm>
              <a:off x="4944" y="2784"/>
              <a:ext cx="787" cy="227"/>
              <a:chOff x="4944" y="2784"/>
              <a:chExt cx="787" cy="227"/>
            </a:xfrm>
          </p:grpSpPr>
          <p:sp>
            <p:nvSpPr>
              <p:cNvPr id="971819" name="Rectangle 43">
                <a:extLst>
                  <a:ext uri="{FF2B5EF4-FFF2-40B4-BE49-F238E27FC236}">
                    <a16:creationId xmlns:a16="http://schemas.microsoft.com/office/drawing/2014/main" id="{24A31561-94A5-E34C-B8BA-25016135B853}"/>
                  </a:ext>
                </a:extLst>
              </p:cNvPr>
              <p:cNvSpPr>
                <a:spLocks noChangeArrowheads="1"/>
              </p:cNvSpPr>
              <p:nvPr/>
            </p:nvSpPr>
            <p:spPr bwMode="auto">
              <a:xfrm>
                <a:off x="5232" y="2784"/>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盘面</a:t>
                </a:r>
              </a:p>
            </p:txBody>
          </p:sp>
          <p:sp>
            <p:nvSpPr>
              <p:cNvPr id="971820" name="Line 44">
                <a:extLst>
                  <a:ext uri="{FF2B5EF4-FFF2-40B4-BE49-F238E27FC236}">
                    <a16:creationId xmlns:a16="http://schemas.microsoft.com/office/drawing/2014/main" id="{328F8FE5-6167-F846-AF38-14409B423551}"/>
                  </a:ext>
                </a:extLst>
              </p:cNvPr>
              <p:cNvSpPr>
                <a:spLocks noChangeShapeType="1"/>
              </p:cNvSpPr>
              <p:nvPr/>
            </p:nvSpPr>
            <p:spPr bwMode="auto">
              <a:xfrm flipH="1">
                <a:off x="4944" y="2944"/>
                <a:ext cx="336"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71821" name="Rectangle 45">
            <a:extLst>
              <a:ext uri="{FF2B5EF4-FFF2-40B4-BE49-F238E27FC236}">
                <a16:creationId xmlns:a16="http://schemas.microsoft.com/office/drawing/2014/main" id="{AE464FDF-F4D3-4042-B3DF-4C57EFF9D7F9}"/>
              </a:ext>
            </a:extLst>
          </p:cNvPr>
          <p:cNvSpPr>
            <a:spLocks noChangeArrowheads="1"/>
          </p:cNvSpPr>
          <p:nvPr/>
        </p:nvSpPr>
        <p:spPr bwMode="auto">
          <a:xfrm>
            <a:off x="1676400" y="2763839"/>
            <a:ext cx="4191000"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90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buClr>
                <a:srgbClr val="FFFFFF"/>
              </a:buClr>
              <a:buSzPct val="90000"/>
            </a:pPr>
            <a:r>
              <a:rPr lang="zh-CN" altLang="en-US" sz="2800" b="1">
                <a:solidFill>
                  <a:srgbClr val="FFFFFF"/>
                </a:solidFill>
              </a:rPr>
              <a:t>        </a:t>
            </a:r>
            <a:r>
              <a:rPr lang="en-US" altLang="zh-CN" sz="2800" b="1">
                <a:solidFill>
                  <a:srgbClr val="FFFF00"/>
                </a:solidFill>
              </a:rPr>
              <a:t>ISAM</a:t>
            </a:r>
            <a:r>
              <a:rPr lang="zh-CN" altLang="en-US" sz="2800" b="1">
                <a:solidFill>
                  <a:srgbClr val="FFFF00"/>
                </a:solidFill>
              </a:rPr>
              <a:t>文件</a:t>
            </a:r>
            <a:r>
              <a:rPr lang="zh-CN" altLang="en-US" sz="2800" b="1">
                <a:solidFill>
                  <a:srgbClr val="FFFFFF"/>
                </a:solidFill>
              </a:rPr>
              <a:t>由</a:t>
            </a:r>
            <a:r>
              <a:rPr lang="zh-CN" altLang="en-US" sz="2800" b="1">
                <a:solidFill>
                  <a:srgbClr val="FFFF00"/>
                </a:solidFill>
              </a:rPr>
              <a:t>基本文件</a:t>
            </a:r>
            <a:r>
              <a:rPr lang="zh-CN" altLang="en-US" sz="2800" b="1">
                <a:solidFill>
                  <a:srgbClr val="FFFFFF"/>
                </a:solidFill>
              </a:rPr>
              <a:t>、</a:t>
            </a:r>
            <a:r>
              <a:rPr lang="zh-CN" altLang="en-US" sz="2800" b="1">
                <a:solidFill>
                  <a:srgbClr val="FFFF00"/>
                </a:solidFill>
              </a:rPr>
              <a:t>磁道索引</a:t>
            </a:r>
            <a:r>
              <a:rPr lang="zh-CN" altLang="en-US" sz="2800" b="1">
                <a:solidFill>
                  <a:srgbClr val="FFFFFF"/>
                </a:solidFill>
              </a:rPr>
              <a:t>、</a:t>
            </a:r>
            <a:r>
              <a:rPr lang="zh-CN" altLang="en-US" sz="2800" b="1">
                <a:solidFill>
                  <a:srgbClr val="FFFF00"/>
                </a:solidFill>
              </a:rPr>
              <a:t>柱面索引</a:t>
            </a:r>
            <a:r>
              <a:rPr lang="zh-CN" altLang="en-US" sz="2800" b="1">
                <a:solidFill>
                  <a:srgbClr val="FFFFFF"/>
                </a:solidFill>
              </a:rPr>
              <a:t>和</a:t>
            </a:r>
            <a:r>
              <a:rPr lang="zh-CN" altLang="en-US" sz="2800" b="1">
                <a:solidFill>
                  <a:srgbClr val="FFFF00"/>
                </a:solidFill>
              </a:rPr>
              <a:t>主索引</a:t>
            </a:r>
            <a:r>
              <a:rPr lang="zh-CN" altLang="en-US" sz="2800" b="1">
                <a:solidFill>
                  <a:srgbClr val="FFFFFF"/>
                </a:solidFill>
              </a:rPr>
              <a:t>组成</a:t>
            </a:r>
            <a:r>
              <a:rPr lang="zh-CN" altLang="en-US" sz="2800" b="1">
                <a:solidFill>
                  <a:srgbClr val="FFFFFF"/>
                </a:solidFill>
                <a:latin typeface="宋体" panose="02010600030101010101" pitchFamily="2" charset="-122"/>
              </a:rPr>
              <a:t>。</a:t>
            </a:r>
          </a:p>
          <a:p>
            <a:pPr eaLnBrk="1" fontAlgn="base" hangingPunct="1">
              <a:spcBef>
                <a:spcPct val="10000"/>
              </a:spcBef>
              <a:spcAft>
                <a:spcPct val="0"/>
              </a:spcAft>
              <a:buClr>
                <a:srgbClr val="FFFFFF"/>
              </a:buClr>
              <a:buSzPct val="90000"/>
            </a:pPr>
            <a:r>
              <a:rPr lang="zh-CN" altLang="en-US" sz="2800" b="1">
                <a:solidFill>
                  <a:srgbClr val="00FFFF"/>
                </a:solidFill>
              </a:rPr>
              <a:t>        </a:t>
            </a:r>
            <a:r>
              <a:rPr lang="zh-CN" altLang="en-US" sz="2800" b="1">
                <a:solidFill>
                  <a:srgbClr val="FFCC66"/>
                </a:solidFill>
              </a:rPr>
              <a:t>基本文件</a:t>
            </a:r>
            <a:r>
              <a:rPr lang="zh-CN" altLang="en-US" sz="2800" b="1">
                <a:solidFill>
                  <a:srgbClr val="FFFF00"/>
                </a:solidFill>
              </a:rPr>
              <a:t>按关键字的值顺序存放</a:t>
            </a:r>
            <a:r>
              <a:rPr lang="zh-CN" altLang="en-US" sz="2800" b="1">
                <a:solidFill>
                  <a:srgbClr val="FFFFFF"/>
                </a:solidFill>
              </a:rPr>
              <a:t>，首先集中存放在同一柱面上，然后再顺序存放在相邻柱面上</a:t>
            </a:r>
            <a:r>
              <a:rPr lang="zh-CN" altLang="en-US" sz="2800" b="1">
                <a:solidFill>
                  <a:srgbClr val="FFFFFF"/>
                </a:solidFill>
                <a:latin typeface="宋体" panose="02010600030101010101" pitchFamily="2" charset="-122"/>
              </a:rPr>
              <a:t>；对于</a:t>
            </a:r>
            <a:r>
              <a:rPr lang="zh-CN" altLang="en-US" sz="2800" b="1">
                <a:solidFill>
                  <a:srgbClr val="FFFFFF"/>
                </a:solidFill>
              </a:rPr>
              <a:t>同一柱面，则按盘面的次序顺序存放</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93338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02" name="Rectangle 2">
            <a:extLst>
              <a:ext uri="{FF2B5EF4-FFF2-40B4-BE49-F238E27FC236}">
                <a16:creationId xmlns:a16="http://schemas.microsoft.com/office/drawing/2014/main" id="{DDA795A8-3E06-8945-956E-7179F81797BD}"/>
              </a:ext>
            </a:extLst>
          </p:cNvPr>
          <p:cNvSpPr>
            <a:spLocks noChangeArrowheads="1"/>
          </p:cNvSpPr>
          <p:nvPr/>
        </p:nvSpPr>
        <p:spPr bwMode="auto">
          <a:xfrm>
            <a:off x="1676401" y="152401"/>
            <a:ext cx="8812213"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71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在每个柱面上，还开辟了一个溢出区，存放从该柱面的磁道上溢出的记录</a:t>
            </a:r>
            <a:r>
              <a:rPr lang="zh-CN" altLang="en-US" sz="2800" b="1">
                <a:solidFill>
                  <a:srgbClr val="FFFFFF"/>
                </a:solidFill>
                <a:latin typeface="宋体" panose="02010600030101010101" pitchFamily="2" charset="-122"/>
              </a:rPr>
              <a:t>。同一</a:t>
            </a:r>
            <a:r>
              <a:rPr lang="zh-CN" altLang="en-US" sz="2800" b="1">
                <a:solidFill>
                  <a:srgbClr val="FFFFFF"/>
                </a:solidFill>
              </a:rPr>
              <a:t>磁道上溢出的记录通常由指针相链接</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en-US" altLang="zh-CN" sz="2800" b="1">
                <a:solidFill>
                  <a:srgbClr val="FFFFFF"/>
                </a:solidFill>
              </a:rPr>
              <a:t>ISAM</a:t>
            </a:r>
            <a:r>
              <a:rPr lang="zh-CN" altLang="en-US" sz="2800" b="1">
                <a:solidFill>
                  <a:srgbClr val="FFFFFF"/>
                </a:solidFill>
              </a:rPr>
              <a:t>文件为每个磁道建立一个索引项，相同柱面的磁道索引项组成一个索引表，称为</a:t>
            </a:r>
            <a:r>
              <a:rPr lang="zh-CN" altLang="en-US" sz="2800" b="1">
                <a:solidFill>
                  <a:srgbClr val="FFFF00"/>
                </a:solidFill>
              </a:rPr>
              <a:t>磁道索引</a:t>
            </a:r>
            <a:r>
              <a:rPr lang="zh-CN" altLang="en-US" sz="2800" b="1">
                <a:solidFill>
                  <a:srgbClr val="FFFFFF"/>
                </a:solidFill>
              </a:rPr>
              <a:t>，由基本索引项和溢出索引项组成，其结构是</a:t>
            </a:r>
            <a:r>
              <a:rPr lang="zh-CN" altLang="en-US" sz="2800" b="1">
                <a:solidFill>
                  <a:srgbClr val="FFFFFF"/>
                </a:solidFill>
                <a:latin typeface="宋体" panose="02010600030101010101" pitchFamily="2" charset="-122"/>
              </a:rPr>
              <a:t>：</a:t>
            </a:r>
          </a:p>
        </p:txBody>
      </p:sp>
      <p:sp>
        <p:nvSpPr>
          <p:cNvPr id="972803" name="Rectangle 3">
            <a:extLst>
              <a:ext uri="{FF2B5EF4-FFF2-40B4-BE49-F238E27FC236}">
                <a16:creationId xmlns:a16="http://schemas.microsoft.com/office/drawing/2014/main" id="{776C6D87-9F91-5246-9053-ABE78C4E8C34}"/>
              </a:ext>
            </a:extLst>
          </p:cNvPr>
          <p:cNvSpPr>
            <a:spLocks noChangeArrowheads="1"/>
          </p:cNvSpPr>
          <p:nvPr/>
        </p:nvSpPr>
        <p:spPr bwMode="auto">
          <a:xfrm>
            <a:off x="1676401" y="4652964"/>
            <a:ext cx="88122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71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zh-CN" altLang="en-US" sz="2800" b="1">
                <a:solidFill>
                  <a:srgbClr val="FFFF00"/>
                </a:solidFill>
                <a:latin typeface="宋体" panose="02010600030101010101" pitchFamily="2" charset="-122"/>
                <a:cs typeface="Times New Roman" panose="02020603050405020304" pitchFamily="18" charset="0"/>
              </a:rPr>
              <a:t>◆</a:t>
            </a:r>
            <a:r>
              <a:rPr lang="zh-CN" altLang="en-US" sz="2800" b="1">
                <a:solidFill>
                  <a:srgbClr val="FF0033"/>
                </a:solidFill>
                <a:cs typeface="Times New Roman" panose="02020603050405020304" pitchFamily="18" charset="0"/>
              </a:rPr>
              <a:t>  </a:t>
            </a:r>
            <a:r>
              <a:rPr lang="zh-CN" altLang="en-US" sz="2800" b="1">
                <a:solidFill>
                  <a:srgbClr val="FFFF00"/>
                </a:solidFill>
              </a:rPr>
              <a:t>基本索引项</a:t>
            </a:r>
            <a:r>
              <a:rPr lang="zh-CN" altLang="en-US" sz="2800" b="1">
                <a:solidFill>
                  <a:srgbClr val="FFFFFF"/>
                </a:solidFill>
                <a:latin typeface="宋体" panose="02010600030101010101" pitchFamily="2" charset="-122"/>
              </a:rPr>
              <a:t>：</a:t>
            </a:r>
            <a:r>
              <a:rPr lang="zh-CN" altLang="en-US" sz="2800" b="1">
                <a:solidFill>
                  <a:srgbClr val="FFFFFF"/>
                </a:solidFill>
              </a:rPr>
              <a:t>关键字域存放该磁道上的最大关键字</a:t>
            </a:r>
            <a:r>
              <a:rPr lang="zh-CN" altLang="en-US" sz="2800" b="1">
                <a:solidFill>
                  <a:srgbClr val="FFFFFF"/>
                </a:solidFill>
                <a:latin typeface="宋体" panose="02010600030101010101" pitchFamily="2" charset="-122"/>
              </a:rPr>
              <a:t>；指针域</a:t>
            </a:r>
            <a:r>
              <a:rPr lang="zh-CN" altLang="en-US" sz="2800" b="1">
                <a:solidFill>
                  <a:srgbClr val="FFFFFF"/>
                </a:solidFill>
              </a:rPr>
              <a:t>存放该磁道的首地址</a:t>
            </a:r>
            <a:r>
              <a:rPr lang="zh-CN" altLang="en-US" sz="2800" b="1">
                <a:solidFill>
                  <a:srgbClr val="FFFFFF"/>
                </a:solidFill>
                <a:latin typeface="宋体" panose="02010600030101010101" pitchFamily="2" charset="-122"/>
              </a:rPr>
              <a:t>。</a:t>
            </a:r>
            <a:r>
              <a:rPr lang="zh-CN" altLang="en-US" sz="2800" b="1">
                <a:solidFill>
                  <a:srgbClr val="FF0033"/>
                </a:solidFill>
                <a:cs typeface="Times New Roman" panose="02020603050405020304" pitchFamily="18" charset="0"/>
              </a:rPr>
              <a:t>    </a:t>
            </a:r>
            <a:endParaRPr lang="zh-CN" altLang="en-US" sz="2800" b="1">
              <a:solidFill>
                <a:srgbClr val="FFFFFF"/>
              </a:solidFill>
              <a:latin typeface="宋体" panose="02010600030101010101" pitchFamily="2" charset="-122"/>
            </a:endParaRPr>
          </a:p>
        </p:txBody>
      </p:sp>
      <p:grpSp>
        <p:nvGrpSpPr>
          <p:cNvPr id="972804" name="Group 4">
            <a:extLst>
              <a:ext uri="{FF2B5EF4-FFF2-40B4-BE49-F238E27FC236}">
                <a16:creationId xmlns:a16="http://schemas.microsoft.com/office/drawing/2014/main" id="{161B690B-B5E0-C846-8E9D-BE4758F8C533}"/>
              </a:ext>
            </a:extLst>
          </p:cNvPr>
          <p:cNvGrpSpPr>
            <a:grpSpLocks/>
          </p:cNvGrpSpPr>
          <p:nvPr/>
        </p:nvGrpSpPr>
        <p:grpSpPr bwMode="auto">
          <a:xfrm>
            <a:off x="3505201" y="3302001"/>
            <a:ext cx="4822825" cy="1135063"/>
            <a:chOff x="1248" y="1920"/>
            <a:chExt cx="3038" cy="715"/>
          </a:xfrm>
        </p:grpSpPr>
        <p:grpSp>
          <p:nvGrpSpPr>
            <p:cNvPr id="972805" name="Group 5">
              <a:extLst>
                <a:ext uri="{FF2B5EF4-FFF2-40B4-BE49-F238E27FC236}">
                  <a16:creationId xmlns:a16="http://schemas.microsoft.com/office/drawing/2014/main" id="{7140C38E-61AA-DB40-8F5C-32142F09ACEA}"/>
                </a:ext>
              </a:extLst>
            </p:cNvPr>
            <p:cNvGrpSpPr>
              <a:grpSpLocks/>
            </p:cNvGrpSpPr>
            <p:nvPr/>
          </p:nvGrpSpPr>
          <p:grpSpPr bwMode="auto">
            <a:xfrm>
              <a:off x="1248" y="1920"/>
              <a:ext cx="3038" cy="272"/>
              <a:chOff x="1248" y="1920"/>
              <a:chExt cx="3038" cy="272"/>
            </a:xfrm>
          </p:grpSpPr>
          <p:sp>
            <p:nvSpPr>
              <p:cNvPr id="972806" name="Rectangle 6">
                <a:extLst>
                  <a:ext uri="{FF2B5EF4-FFF2-40B4-BE49-F238E27FC236}">
                    <a16:creationId xmlns:a16="http://schemas.microsoft.com/office/drawing/2014/main" id="{184FC86A-E594-ED41-A6EB-BDEB28B2E25C}"/>
                  </a:ext>
                </a:extLst>
              </p:cNvPr>
              <p:cNvSpPr>
                <a:spLocks noChangeArrowheads="1"/>
              </p:cNvSpPr>
              <p:nvPr/>
            </p:nvSpPr>
            <p:spPr bwMode="auto">
              <a:xfrm>
                <a:off x="1248" y="1920"/>
                <a:ext cx="3038"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关键字      指针       关键字       指针</a:t>
                </a:r>
              </a:p>
            </p:txBody>
          </p:sp>
          <p:sp>
            <p:nvSpPr>
              <p:cNvPr id="972807" name="Line 7">
                <a:extLst>
                  <a:ext uri="{FF2B5EF4-FFF2-40B4-BE49-F238E27FC236}">
                    <a16:creationId xmlns:a16="http://schemas.microsoft.com/office/drawing/2014/main" id="{A0CFA8A8-27AE-3944-BA1A-C485737D06B5}"/>
                  </a:ext>
                </a:extLst>
              </p:cNvPr>
              <p:cNvSpPr>
                <a:spLocks noChangeShapeType="1"/>
              </p:cNvSpPr>
              <p:nvPr/>
            </p:nvSpPr>
            <p:spPr bwMode="auto">
              <a:xfrm>
                <a:off x="2016" y="1920"/>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08" name="Line 8">
                <a:extLst>
                  <a:ext uri="{FF2B5EF4-FFF2-40B4-BE49-F238E27FC236}">
                    <a16:creationId xmlns:a16="http://schemas.microsoft.com/office/drawing/2014/main" id="{145DD6B5-D270-6F46-859D-C0BBA4C58EE9}"/>
                  </a:ext>
                </a:extLst>
              </p:cNvPr>
              <p:cNvSpPr>
                <a:spLocks noChangeShapeType="1"/>
              </p:cNvSpPr>
              <p:nvPr/>
            </p:nvSpPr>
            <p:spPr bwMode="auto">
              <a:xfrm>
                <a:off x="2688" y="1920"/>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09" name="Line 9">
                <a:extLst>
                  <a:ext uri="{FF2B5EF4-FFF2-40B4-BE49-F238E27FC236}">
                    <a16:creationId xmlns:a16="http://schemas.microsoft.com/office/drawing/2014/main" id="{B030471C-C7FC-1842-ADF5-72212A8A9018}"/>
                  </a:ext>
                </a:extLst>
              </p:cNvPr>
              <p:cNvSpPr>
                <a:spLocks noChangeShapeType="1"/>
              </p:cNvSpPr>
              <p:nvPr/>
            </p:nvSpPr>
            <p:spPr bwMode="auto">
              <a:xfrm>
                <a:off x="3648" y="1920"/>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2810" name="Group 10">
              <a:extLst>
                <a:ext uri="{FF2B5EF4-FFF2-40B4-BE49-F238E27FC236}">
                  <a16:creationId xmlns:a16="http://schemas.microsoft.com/office/drawing/2014/main" id="{FD2C8D4B-E6AC-9E46-9129-8F859E1C57DD}"/>
                </a:ext>
              </a:extLst>
            </p:cNvPr>
            <p:cNvGrpSpPr>
              <a:grpSpLocks/>
            </p:cNvGrpSpPr>
            <p:nvPr/>
          </p:nvGrpSpPr>
          <p:grpSpPr bwMode="auto">
            <a:xfrm>
              <a:off x="1488" y="2216"/>
              <a:ext cx="929" cy="419"/>
              <a:chOff x="1488" y="2216"/>
              <a:chExt cx="929" cy="419"/>
            </a:xfrm>
          </p:grpSpPr>
          <p:grpSp>
            <p:nvGrpSpPr>
              <p:cNvPr id="972811" name="Group 11">
                <a:extLst>
                  <a:ext uri="{FF2B5EF4-FFF2-40B4-BE49-F238E27FC236}">
                    <a16:creationId xmlns:a16="http://schemas.microsoft.com/office/drawing/2014/main" id="{0C15AAE3-809E-BF48-82EF-2DDD5E9F55CA}"/>
                  </a:ext>
                </a:extLst>
              </p:cNvPr>
              <p:cNvGrpSpPr>
                <a:grpSpLocks/>
              </p:cNvGrpSpPr>
              <p:nvPr/>
            </p:nvGrpSpPr>
            <p:grpSpPr bwMode="auto">
              <a:xfrm>
                <a:off x="1536" y="2216"/>
                <a:ext cx="864" cy="192"/>
                <a:chOff x="1536" y="2208"/>
                <a:chExt cx="864" cy="192"/>
              </a:xfrm>
            </p:grpSpPr>
            <p:sp>
              <p:nvSpPr>
                <p:cNvPr id="972812" name="Line 12">
                  <a:extLst>
                    <a:ext uri="{FF2B5EF4-FFF2-40B4-BE49-F238E27FC236}">
                      <a16:creationId xmlns:a16="http://schemas.microsoft.com/office/drawing/2014/main" id="{47197542-09F0-914D-8197-CA0107FD788F}"/>
                    </a:ext>
                  </a:extLst>
                </p:cNvPr>
                <p:cNvSpPr>
                  <a:spLocks noChangeShapeType="1"/>
                </p:cNvSpPr>
                <p:nvPr/>
              </p:nvSpPr>
              <p:spPr bwMode="auto">
                <a:xfrm>
                  <a:off x="1536" y="2208"/>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13" name="Line 13">
                  <a:extLst>
                    <a:ext uri="{FF2B5EF4-FFF2-40B4-BE49-F238E27FC236}">
                      <a16:creationId xmlns:a16="http://schemas.microsoft.com/office/drawing/2014/main" id="{EDB1591B-5BB0-5B4C-8914-5EA639E05C62}"/>
                    </a:ext>
                  </a:extLst>
                </p:cNvPr>
                <p:cNvSpPr>
                  <a:spLocks noChangeShapeType="1"/>
                </p:cNvSpPr>
                <p:nvPr/>
              </p:nvSpPr>
              <p:spPr bwMode="auto">
                <a:xfrm>
                  <a:off x="2400" y="2208"/>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14" name="Line 14">
                  <a:extLst>
                    <a:ext uri="{FF2B5EF4-FFF2-40B4-BE49-F238E27FC236}">
                      <a16:creationId xmlns:a16="http://schemas.microsoft.com/office/drawing/2014/main" id="{9D32CDD6-3D5D-8E48-A130-A2322AB6108C}"/>
                    </a:ext>
                  </a:extLst>
                </p:cNvPr>
                <p:cNvSpPr>
                  <a:spLocks noChangeShapeType="1"/>
                </p:cNvSpPr>
                <p:nvPr/>
              </p:nvSpPr>
              <p:spPr bwMode="auto">
                <a:xfrm>
                  <a:off x="1968" y="2304"/>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15" name="Line 15">
                  <a:extLst>
                    <a:ext uri="{FF2B5EF4-FFF2-40B4-BE49-F238E27FC236}">
                      <a16:creationId xmlns:a16="http://schemas.microsoft.com/office/drawing/2014/main" id="{6E23D2C7-1E26-6B44-A588-61E9AE3A4E05}"/>
                    </a:ext>
                  </a:extLst>
                </p:cNvPr>
                <p:cNvSpPr>
                  <a:spLocks noChangeShapeType="1"/>
                </p:cNvSpPr>
                <p:nvPr/>
              </p:nvSpPr>
              <p:spPr bwMode="auto">
                <a:xfrm>
                  <a:off x="1536" y="2304"/>
                  <a:ext cx="8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2816" name="Rectangle 16">
                <a:extLst>
                  <a:ext uri="{FF2B5EF4-FFF2-40B4-BE49-F238E27FC236}">
                    <a16:creationId xmlns:a16="http://schemas.microsoft.com/office/drawing/2014/main" id="{03365441-5A45-2746-A2C2-13533E59B1EE}"/>
                  </a:ext>
                </a:extLst>
              </p:cNvPr>
              <p:cNvSpPr>
                <a:spLocks noChangeArrowheads="1"/>
              </p:cNvSpPr>
              <p:nvPr/>
            </p:nvSpPr>
            <p:spPr bwMode="auto">
              <a:xfrm>
                <a:off x="1488" y="2408"/>
                <a:ext cx="92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基本索引项</a:t>
                </a:r>
              </a:p>
            </p:txBody>
          </p:sp>
        </p:grpSp>
        <p:grpSp>
          <p:nvGrpSpPr>
            <p:cNvPr id="972817" name="Group 17">
              <a:extLst>
                <a:ext uri="{FF2B5EF4-FFF2-40B4-BE49-F238E27FC236}">
                  <a16:creationId xmlns:a16="http://schemas.microsoft.com/office/drawing/2014/main" id="{050D3E9F-24EB-7242-864A-AEFC681CFA4F}"/>
                </a:ext>
              </a:extLst>
            </p:cNvPr>
            <p:cNvGrpSpPr>
              <a:grpSpLocks/>
            </p:cNvGrpSpPr>
            <p:nvPr/>
          </p:nvGrpSpPr>
          <p:grpSpPr bwMode="auto">
            <a:xfrm>
              <a:off x="3055" y="2208"/>
              <a:ext cx="929" cy="419"/>
              <a:chOff x="1488" y="2216"/>
              <a:chExt cx="929" cy="419"/>
            </a:xfrm>
          </p:grpSpPr>
          <p:grpSp>
            <p:nvGrpSpPr>
              <p:cNvPr id="972818" name="Group 18">
                <a:extLst>
                  <a:ext uri="{FF2B5EF4-FFF2-40B4-BE49-F238E27FC236}">
                    <a16:creationId xmlns:a16="http://schemas.microsoft.com/office/drawing/2014/main" id="{FA4749E9-08F3-9C4D-A343-451492915568}"/>
                  </a:ext>
                </a:extLst>
              </p:cNvPr>
              <p:cNvGrpSpPr>
                <a:grpSpLocks/>
              </p:cNvGrpSpPr>
              <p:nvPr/>
            </p:nvGrpSpPr>
            <p:grpSpPr bwMode="auto">
              <a:xfrm>
                <a:off x="1536" y="2216"/>
                <a:ext cx="864" cy="192"/>
                <a:chOff x="1536" y="2208"/>
                <a:chExt cx="864" cy="192"/>
              </a:xfrm>
            </p:grpSpPr>
            <p:sp>
              <p:nvSpPr>
                <p:cNvPr id="972819" name="Line 19">
                  <a:extLst>
                    <a:ext uri="{FF2B5EF4-FFF2-40B4-BE49-F238E27FC236}">
                      <a16:creationId xmlns:a16="http://schemas.microsoft.com/office/drawing/2014/main" id="{CB8DB039-F2B2-8247-ADF4-50D27A79F1E0}"/>
                    </a:ext>
                  </a:extLst>
                </p:cNvPr>
                <p:cNvSpPr>
                  <a:spLocks noChangeShapeType="1"/>
                </p:cNvSpPr>
                <p:nvPr/>
              </p:nvSpPr>
              <p:spPr bwMode="auto">
                <a:xfrm>
                  <a:off x="1536" y="2208"/>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20" name="Line 20">
                  <a:extLst>
                    <a:ext uri="{FF2B5EF4-FFF2-40B4-BE49-F238E27FC236}">
                      <a16:creationId xmlns:a16="http://schemas.microsoft.com/office/drawing/2014/main" id="{3098B983-564B-A144-9AF7-E0631DD246CB}"/>
                    </a:ext>
                  </a:extLst>
                </p:cNvPr>
                <p:cNvSpPr>
                  <a:spLocks noChangeShapeType="1"/>
                </p:cNvSpPr>
                <p:nvPr/>
              </p:nvSpPr>
              <p:spPr bwMode="auto">
                <a:xfrm>
                  <a:off x="2400" y="2208"/>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21" name="Line 21">
                  <a:extLst>
                    <a:ext uri="{FF2B5EF4-FFF2-40B4-BE49-F238E27FC236}">
                      <a16:creationId xmlns:a16="http://schemas.microsoft.com/office/drawing/2014/main" id="{CED71680-6BA9-0C48-BDBC-2D008D82055A}"/>
                    </a:ext>
                  </a:extLst>
                </p:cNvPr>
                <p:cNvSpPr>
                  <a:spLocks noChangeShapeType="1"/>
                </p:cNvSpPr>
                <p:nvPr/>
              </p:nvSpPr>
              <p:spPr bwMode="auto">
                <a:xfrm>
                  <a:off x="1968" y="2304"/>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2822" name="Line 22">
                  <a:extLst>
                    <a:ext uri="{FF2B5EF4-FFF2-40B4-BE49-F238E27FC236}">
                      <a16:creationId xmlns:a16="http://schemas.microsoft.com/office/drawing/2014/main" id="{448726E9-1C44-BE4D-98FD-C196AE194F0A}"/>
                    </a:ext>
                  </a:extLst>
                </p:cNvPr>
                <p:cNvSpPr>
                  <a:spLocks noChangeShapeType="1"/>
                </p:cNvSpPr>
                <p:nvPr/>
              </p:nvSpPr>
              <p:spPr bwMode="auto">
                <a:xfrm>
                  <a:off x="1536" y="2304"/>
                  <a:ext cx="8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2823" name="Rectangle 23">
                <a:extLst>
                  <a:ext uri="{FF2B5EF4-FFF2-40B4-BE49-F238E27FC236}">
                    <a16:creationId xmlns:a16="http://schemas.microsoft.com/office/drawing/2014/main" id="{552687FE-C54C-D24F-9B1A-5E912F9F9707}"/>
                  </a:ext>
                </a:extLst>
              </p:cNvPr>
              <p:cNvSpPr>
                <a:spLocks noChangeArrowheads="1"/>
              </p:cNvSpPr>
              <p:nvPr/>
            </p:nvSpPr>
            <p:spPr bwMode="auto">
              <a:xfrm>
                <a:off x="1488" y="2408"/>
                <a:ext cx="92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溢出索引项</a:t>
                </a:r>
              </a:p>
            </p:txBody>
          </p:sp>
        </p:grpSp>
      </p:grpSp>
    </p:spTree>
    <p:extLst>
      <p:ext uri="{BB962C8B-B14F-4D97-AF65-F5344CB8AC3E}">
        <p14:creationId xmlns:p14="http://schemas.microsoft.com/office/powerpoint/2010/main" val="1768142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02">
                                            <p:txEl>
                                              <p:pRg st="0" end="0"/>
                                            </p:txEl>
                                          </p:spTgt>
                                        </p:tgtEl>
                                        <p:attrNameLst>
                                          <p:attrName>style.visibility</p:attrName>
                                        </p:attrNameLst>
                                      </p:cBhvr>
                                      <p:to>
                                        <p:strVal val="visible"/>
                                      </p:to>
                                    </p:set>
                                    <p:anim calcmode="lin" valueType="num">
                                      <p:cBhvr additive="base">
                                        <p:cTn id="7" dur="500" fill="hold"/>
                                        <p:tgtEl>
                                          <p:spTgt spid="9728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02">
                                            <p:txEl>
                                              <p:pRg st="1" end="1"/>
                                            </p:txEl>
                                          </p:spTgt>
                                        </p:tgtEl>
                                        <p:attrNameLst>
                                          <p:attrName>style.visibility</p:attrName>
                                        </p:attrNameLst>
                                      </p:cBhvr>
                                      <p:to>
                                        <p:strVal val="visible"/>
                                      </p:to>
                                    </p:set>
                                    <p:anim calcmode="lin" valueType="num">
                                      <p:cBhvr additive="base">
                                        <p:cTn id="13" dur="500" fill="hold"/>
                                        <p:tgtEl>
                                          <p:spTgt spid="9728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0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803">
                                            <p:txEl>
                                              <p:pRg st="0" end="0"/>
                                            </p:txEl>
                                          </p:spTgt>
                                        </p:tgtEl>
                                        <p:attrNameLst>
                                          <p:attrName>style.visibility</p:attrName>
                                        </p:attrNameLst>
                                      </p:cBhvr>
                                      <p:to>
                                        <p:strVal val="visible"/>
                                      </p:to>
                                    </p:set>
                                    <p:anim calcmode="lin" valueType="num">
                                      <p:cBhvr additive="base">
                                        <p:cTn id="19" dur="500" fill="hold"/>
                                        <p:tgtEl>
                                          <p:spTgt spid="97280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2" grpId="0" build="p" bldLvl="5" autoUpdateAnimBg="0"/>
      <p:bldP spid="972803"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3826" name="Rectangle 2">
            <a:extLst>
              <a:ext uri="{FF2B5EF4-FFF2-40B4-BE49-F238E27FC236}">
                <a16:creationId xmlns:a16="http://schemas.microsoft.com/office/drawing/2014/main" id="{52409FB3-F4FE-0A4F-B142-C63009E14EB7}"/>
              </a:ext>
            </a:extLst>
          </p:cNvPr>
          <p:cNvSpPr>
            <a:spLocks noGrp="1" noChangeArrowheads="1"/>
          </p:cNvSpPr>
          <p:nvPr>
            <p:ph type="body" idx="1"/>
          </p:nvPr>
        </p:nvSpPr>
        <p:spPr>
          <a:xfrm>
            <a:off x="1676400" y="152400"/>
            <a:ext cx="8915400" cy="2628900"/>
          </a:xfrm>
        </p:spPr>
        <p:txBody>
          <a:bodyPr/>
          <a:lstStyle/>
          <a:p>
            <a:pPr marL="381000" lvl="1" indent="0">
              <a:lnSpc>
                <a:spcPct val="110000"/>
              </a:lnSpc>
              <a:spcBef>
                <a:spcPct val="10000"/>
              </a:spcBef>
              <a:buClrTx/>
              <a:buSzTx/>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solidFill>
                  <a:schemeClr val="folHlink"/>
                </a:solidFill>
              </a:rPr>
              <a:t>溢出索引项</a:t>
            </a:r>
            <a:r>
              <a:rPr lang="zh-CN" altLang="en-US" b="1"/>
              <a:t>：是为插入记录设置的。关键字域存放该磁道上</a:t>
            </a:r>
            <a:r>
              <a:rPr lang="zh-CN" altLang="en-US" b="1">
                <a:solidFill>
                  <a:schemeClr val="folHlink"/>
                </a:solidFill>
              </a:rPr>
              <a:t>溢出</a:t>
            </a:r>
            <a:r>
              <a:rPr lang="zh-CN" altLang="en-US" b="1"/>
              <a:t>的记录的最大关键字；指针域存放</a:t>
            </a:r>
            <a:r>
              <a:rPr lang="zh-CN" altLang="en-US" b="1">
                <a:solidFill>
                  <a:schemeClr val="folHlink"/>
                </a:solidFill>
              </a:rPr>
              <a:t>溢出</a:t>
            </a:r>
            <a:r>
              <a:rPr lang="zh-CN" altLang="en-US" b="1"/>
              <a:t>记录链表的头指针。      </a:t>
            </a:r>
          </a:p>
          <a:p>
            <a:pPr marL="0" indent="0">
              <a:lnSpc>
                <a:spcPct val="110000"/>
              </a:lnSpc>
              <a:spcBef>
                <a:spcPct val="10000"/>
              </a:spcBef>
              <a:buNone/>
            </a:pPr>
            <a:r>
              <a:rPr lang="zh-CN" altLang="en-US" sz="2800" b="1"/>
              <a:t>       在磁道索引的基础上，又为文件所占用的柱面建立一个</a:t>
            </a:r>
            <a:r>
              <a:rPr lang="zh-CN" altLang="en-US" sz="2800" b="1">
                <a:solidFill>
                  <a:schemeClr val="tx2"/>
                </a:solidFill>
              </a:rPr>
              <a:t>柱面索引</a:t>
            </a:r>
            <a:r>
              <a:rPr lang="zh-CN" altLang="en-US" sz="2800" b="1"/>
              <a:t>，其结构是</a:t>
            </a:r>
            <a:r>
              <a:rPr lang="zh-CN" altLang="en-US" sz="2800" b="1">
                <a:latin typeface="宋体" panose="02010600030101010101" pitchFamily="2" charset="-122"/>
              </a:rPr>
              <a:t>：</a:t>
            </a:r>
          </a:p>
        </p:txBody>
      </p:sp>
      <p:grpSp>
        <p:nvGrpSpPr>
          <p:cNvPr id="973827" name="Group 3">
            <a:extLst>
              <a:ext uri="{FF2B5EF4-FFF2-40B4-BE49-F238E27FC236}">
                <a16:creationId xmlns:a16="http://schemas.microsoft.com/office/drawing/2014/main" id="{4D5EC494-732A-E44F-8E3A-97B8511FFB23}"/>
              </a:ext>
            </a:extLst>
          </p:cNvPr>
          <p:cNvGrpSpPr>
            <a:grpSpLocks/>
          </p:cNvGrpSpPr>
          <p:nvPr/>
        </p:nvGrpSpPr>
        <p:grpSpPr bwMode="auto">
          <a:xfrm>
            <a:off x="3200400" y="2997200"/>
            <a:ext cx="2374900" cy="431800"/>
            <a:chOff x="1056" y="1920"/>
            <a:chExt cx="1496" cy="272"/>
          </a:xfrm>
        </p:grpSpPr>
        <p:sp>
          <p:nvSpPr>
            <p:cNvPr id="973828" name="Rectangle 4">
              <a:extLst>
                <a:ext uri="{FF2B5EF4-FFF2-40B4-BE49-F238E27FC236}">
                  <a16:creationId xmlns:a16="http://schemas.microsoft.com/office/drawing/2014/main" id="{1B9FF2E3-CA0B-C44E-9721-A53C717F54CC}"/>
                </a:ext>
              </a:extLst>
            </p:cNvPr>
            <p:cNvSpPr>
              <a:spLocks noChangeArrowheads="1"/>
            </p:cNvSpPr>
            <p:nvPr/>
          </p:nvSpPr>
          <p:spPr bwMode="auto">
            <a:xfrm>
              <a:off x="1056" y="1920"/>
              <a:ext cx="149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关键字      指针</a:t>
              </a:r>
            </a:p>
          </p:txBody>
        </p:sp>
        <p:sp>
          <p:nvSpPr>
            <p:cNvPr id="973829" name="Line 5">
              <a:extLst>
                <a:ext uri="{FF2B5EF4-FFF2-40B4-BE49-F238E27FC236}">
                  <a16:creationId xmlns:a16="http://schemas.microsoft.com/office/drawing/2014/main" id="{D5179310-5893-034B-B5D3-1BC2384A0EC8}"/>
                </a:ext>
              </a:extLst>
            </p:cNvPr>
            <p:cNvSpPr>
              <a:spLocks noChangeShapeType="1"/>
            </p:cNvSpPr>
            <p:nvPr/>
          </p:nvSpPr>
          <p:spPr bwMode="auto">
            <a:xfrm>
              <a:off x="1872" y="1920"/>
              <a:ext cx="0"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3830" name="Rectangle 6">
            <a:extLst>
              <a:ext uri="{FF2B5EF4-FFF2-40B4-BE49-F238E27FC236}">
                <a16:creationId xmlns:a16="http://schemas.microsoft.com/office/drawing/2014/main" id="{414CEBD8-F4BD-6945-B29B-A5A4397DFBE6}"/>
              </a:ext>
            </a:extLst>
          </p:cNvPr>
          <p:cNvSpPr>
            <a:spLocks noChangeArrowheads="1"/>
          </p:cNvSpPr>
          <p:nvPr/>
        </p:nvSpPr>
        <p:spPr bwMode="auto">
          <a:xfrm>
            <a:off x="1676401" y="3776663"/>
            <a:ext cx="8812213" cy="231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71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buClr>
                <a:srgbClr val="FFFFFF"/>
              </a:buClr>
              <a:buSzPct val="90000"/>
            </a:pPr>
            <a:r>
              <a:rPr lang="zh-CN" altLang="en-US" sz="2800" b="1">
                <a:solidFill>
                  <a:srgbClr val="FFFFFF"/>
                </a:solidFill>
              </a:rPr>
              <a:t>        关键字域存放该柱面上的最大关键字</a:t>
            </a:r>
            <a:r>
              <a:rPr lang="zh-CN" altLang="en-US" sz="2800" b="1">
                <a:solidFill>
                  <a:srgbClr val="FFFFFF"/>
                </a:solidFill>
                <a:latin typeface="宋体" panose="02010600030101010101" pitchFamily="2" charset="-122"/>
              </a:rPr>
              <a:t>；指针域指向</a:t>
            </a:r>
            <a:r>
              <a:rPr lang="zh-CN" altLang="en-US" sz="2800" b="1">
                <a:solidFill>
                  <a:srgbClr val="FFFFFF"/>
                </a:solidFill>
              </a:rPr>
              <a:t>该柱面的第</a:t>
            </a:r>
            <a:r>
              <a:rPr lang="en-US" altLang="zh-CN" sz="2800" b="1">
                <a:solidFill>
                  <a:srgbClr val="FFFFFF"/>
                </a:solidFill>
              </a:rPr>
              <a:t>1</a:t>
            </a:r>
            <a:r>
              <a:rPr lang="zh-CN" altLang="en-US" sz="2800" b="1">
                <a:solidFill>
                  <a:srgbClr val="FFFFFF"/>
                </a:solidFill>
              </a:rPr>
              <a:t>个磁道索引项</a:t>
            </a:r>
            <a:r>
              <a:rPr lang="zh-CN" altLang="en-US" sz="2800" b="1">
                <a:solidFill>
                  <a:srgbClr val="FFFFFF"/>
                </a:solidFill>
                <a:latin typeface="宋体" panose="02010600030101010101" pitchFamily="2" charset="-122"/>
              </a:rPr>
              <a:t>。</a:t>
            </a:r>
            <a:r>
              <a:rPr lang="zh-CN" altLang="en-US" sz="2800" b="1">
                <a:solidFill>
                  <a:srgbClr val="FFFFFF"/>
                </a:solidFill>
              </a:rPr>
              <a:t> </a:t>
            </a:r>
          </a:p>
          <a:p>
            <a:pPr fontAlgn="base">
              <a:spcBef>
                <a:spcPct val="10000"/>
              </a:spcBef>
              <a:spcAft>
                <a:spcPct val="0"/>
              </a:spcAft>
            </a:pPr>
            <a:r>
              <a:rPr lang="zh-CN" altLang="en-US" sz="2800" b="1">
                <a:solidFill>
                  <a:srgbClr val="FFFFFF"/>
                </a:solidFill>
              </a:rPr>
              <a:t>        当柱面索引很大时，柱面索引本身占用很多磁道，又可为柱面索引建立一个</a:t>
            </a:r>
            <a:r>
              <a:rPr lang="zh-CN" altLang="en-US" sz="2800" b="1">
                <a:solidFill>
                  <a:srgbClr val="FFFF00"/>
                </a:solidFill>
              </a:rPr>
              <a:t>主索引</a:t>
            </a:r>
            <a:r>
              <a:rPr lang="zh-CN" altLang="en-US" sz="2800" b="1">
                <a:solidFill>
                  <a:srgbClr val="FFFFFF"/>
                </a:solidFill>
                <a:latin typeface="宋体" panose="02010600030101010101" pitchFamily="2" charset="-122"/>
              </a:rPr>
              <a:t>。则</a:t>
            </a:r>
            <a:r>
              <a:rPr lang="en-US" altLang="zh-CN" sz="2800" b="1">
                <a:solidFill>
                  <a:srgbClr val="FFFFFF"/>
                </a:solidFill>
              </a:rPr>
              <a:t>ISAM</a:t>
            </a:r>
            <a:r>
              <a:rPr lang="zh-CN" altLang="en-US" sz="2800" b="1">
                <a:solidFill>
                  <a:srgbClr val="FFFFFF"/>
                </a:solidFill>
              </a:rPr>
              <a:t>文件的三级索引结构如图</a:t>
            </a:r>
            <a:r>
              <a:rPr lang="en-US" altLang="zh-CN" sz="2800" b="1">
                <a:solidFill>
                  <a:srgbClr val="FFFFFF"/>
                </a:solidFill>
              </a:rPr>
              <a:t>11-3</a:t>
            </a:r>
            <a:r>
              <a:rPr lang="zh-CN" altLang="en-US" sz="2800" b="1">
                <a:solidFill>
                  <a:srgbClr val="FFFFFF"/>
                </a:solidFill>
              </a:rPr>
              <a:t>所示</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499438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3826">
                                            <p:txEl>
                                              <p:pRg st="0" end="0"/>
                                            </p:txEl>
                                          </p:spTgt>
                                        </p:tgtEl>
                                        <p:attrNameLst>
                                          <p:attrName>style.visibility</p:attrName>
                                        </p:attrNameLst>
                                      </p:cBhvr>
                                      <p:to>
                                        <p:strVal val="visible"/>
                                      </p:to>
                                    </p:set>
                                    <p:anim calcmode="lin" valueType="num">
                                      <p:cBhvr additive="base">
                                        <p:cTn id="7" dur="500" fill="hold"/>
                                        <p:tgtEl>
                                          <p:spTgt spid="9738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38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3826">
                                            <p:txEl>
                                              <p:pRg st="1" end="1"/>
                                            </p:txEl>
                                          </p:spTgt>
                                        </p:tgtEl>
                                        <p:attrNameLst>
                                          <p:attrName>style.visibility</p:attrName>
                                        </p:attrNameLst>
                                      </p:cBhvr>
                                      <p:to>
                                        <p:strVal val="visible"/>
                                      </p:to>
                                    </p:set>
                                    <p:anim calcmode="lin" valueType="num">
                                      <p:cBhvr additive="base">
                                        <p:cTn id="13" dur="500" fill="hold"/>
                                        <p:tgtEl>
                                          <p:spTgt spid="9738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382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3830">
                                            <p:txEl>
                                              <p:pRg st="0" end="0"/>
                                            </p:txEl>
                                          </p:spTgt>
                                        </p:tgtEl>
                                        <p:attrNameLst>
                                          <p:attrName>style.visibility</p:attrName>
                                        </p:attrNameLst>
                                      </p:cBhvr>
                                      <p:to>
                                        <p:strVal val="visible"/>
                                      </p:to>
                                    </p:set>
                                    <p:anim calcmode="lin" valueType="num">
                                      <p:cBhvr additive="base">
                                        <p:cTn id="19" dur="500" fill="hold"/>
                                        <p:tgtEl>
                                          <p:spTgt spid="9738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38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3830">
                                            <p:txEl>
                                              <p:pRg st="1" end="1"/>
                                            </p:txEl>
                                          </p:spTgt>
                                        </p:tgtEl>
                                        <p:attrNameLst>
                                          <p:attrName>style.visibility</p:attrName>
                                        </p:attrNameLst>
                                      </p:cBhvr>
                                      <p:to>
                                        <p:strVal val="visible"/>
                                      </p:to>
                                    </p:set>
                                    <p:anim calcmode="lin" valueType="num">
                                      <p:cBhvr additive="base">
                                        <p:cTn id="25" dur="500" fill="hold"/>
                                        <p:tgtEl>
                                          <p:spTgt spid="97383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383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6" grpId="0" build="p" bldLvl="5" autoUpdateAnimBg="0"/>
      <p:bldP spid="973830"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974850" name="Group 2">
            <a:extLst>
              <a:ext uri="{FF2B5EF4-FFF2-40B4-BE49-F238E27FC236}">
                <a16:creationId xmlns:a16="http://schemas.microsoft.com/office/drawing/2014/main" id="{ED1BB9E7-C4D0-084F-A909-95856E263AEC}"/>
              </a:ext>
            </a:extLst>
          </p:cNvPr>
          <p:cNvGrpSpPr>
            <a:grpSpLocks/>
          </p:cNvGrpSpPr>
          <p:nvPr/>
        </p:nvGrpSpPr>
        <p:grpSpPr bwMode="auto">
          <a:xfrm>
            <a:off x="1643064" y="190500"/>
            <a:ext cx="8948737" cy="4318000"/>
            <a:chOff x="48" y="1488"/>
            <a:chExt cx="5637" cy="2784"/>
          </a:xfrm>
        </p:grpSpPr>
        <p:sp>
          <p:nvSpPr>
            <p:cNvPr id="974851" name="Rectangle 3">
              <a:extLst>
                <a:ext uri="{FF2B5EF4-FFF2-40B4-BE49-F238E27FC236}">
                  <a16:creationId xmlns:a16="http://schemas.microsoft.com/office/drawing/2014/main" id="{1410928F-9FDC-3148-A8CA-A9B6334E793B}"/>
                </a:ext>
              </a:extLst>
            </p:cNvPr>
            <p:cNvSpPr>
              <a:spLocks noChangeArrowheads="1"/>
            </p:cNvSpPr>
            <p:nvPr/>
          </p:nvSpPr>
          <p:spPr bwMode="auto">
            <a:xfrm>
              <a:off x="1976" y="1584"/>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磁道索引</a:t>
              </a:r>
            </a:p>
          </p:txBody>
        </p:sp>
        <p:sp>
          <p:nvSpPr>
            <p:cNvPr id="974852" name="Rectangle 4">
              <a:extLst>
                <a:ext uri="{FF2B5EF4-FFF2-40B4-BE49-F238E27FC236}">
                  <a16:creationId xmlns:a16="http://schemas.microsoft.com/office/drawing/2014/main" id="{8F435BA3-78AB-AD46-8036-1031135DA99A}"/>
                </a:ext>
              </a:extLst>
            </p:cNvPr>
            <p:cNvSpPr>
              <a:spLocks noChangeArrowheads="1"/>
            </p:cNvSpPr>
            <p:nvPr/>
          </p:nvSpPr>
          <p:spPr bwMode="auto">
            <a:xfrm>
              <a:off x="1024" y="1632"/>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柱面索引</a:t>
              </a:r>
            </a:p>
          </p:txBody>
        </p:sp>
        <p:grpSp>
          <p:nvGrpSpPr>
            <p:cNvPr id="974853" name="Group 5">
              <a:extLst>
                <a:ext uri="{FF2B5EF4-FFF2-40B4-BE49-F238E27FC236}">
                  <a16:creationId xmlns:a16="http://schemas.microsoft.com/office/drawing/2014/main" id="{6033267A-EF18-EF4A-A535-222F37E84083}"/>
                </a:ext>
              </a:extLst>
            </p:cNvPr>
            <p:cNvGrpSpPr>
              <a:grpSpLocks/>
            </p:cNvGrpSpPr>
            <p:nvPr/>
          </p:nvGrpSpPr>
          <p:grpSpPr bwMode="auto">
            <a:xfrm>
              <a:off x="3608" y="1488"/>
              <a:ext cx="2077" cy="1187"/>
              <a:chOff x="3552" y="2064"/>
              <a:chExt cx="2077" cy="1187"/>
            </a:xfrm>
          </p:grpSpPr>
          <p:grpSp>
            <p:nvGrpSpPr>
              <p:cNvPr id="974854" name="Group 6">
                <a:extLst>
                  <a:ext uri="{FF2B5EF4-FFF2-40B4-BE49-F238E27FC236}">
                    <a16:creationId xmlns:a16="http://schemas.microsoft.com/office/drawing/2014/main" id="{C76A6894-FE83-7A48-9B2F-5EC686C308E5}"/>
                  </a:ext>
                </a:extLst>
              </p:cNvPr>
              <p:cNvGrpSpPr>
                <a:grpSpLocks/>
              </p:cNvGrpSpPr>
              <p:nvPr/>
            </p:nvGrpSpPr>
            <p:grpSpPr bwMode="auto">
              <a:xfrm>
                <a:off x="3552" y="2344"/>
                <a:ext cx="1315" cy="899"/>
                <a:chOff x="3909" y="2344"/>
                <a:chExt cx="1315" cy="899"/>
              </a:xfrm>
            </p:grpSpPr>
            <p:grpSp>
              <p:nvGrpSpPr>
                <p:cNvPr id="974855" name="Group 7">
                  <a:extLst>
                    <a:ext uri="{FF2B5EF4-FFF2-40B4-BE49-F238E27FC236}">
                      <a16:creationId xmlns:a16="http://schemas.microsoft.com/office/drawing/2014/main" id="{EC6BCC37-6412-B241-B63A-F4790CFC7CFC}"/>
                    </a:ext>
                  </a:extLst>
                </p:cNvPr>
                <p:cNvGrpSpPr>
                  <a:grpSpLocks/>
                </p:cNvGrpSpPr>
                <p:nvPr/>
              </p:nvGrpSpPr>
              <p:grpSpPr bwMode="auto">
                <a:xfrm>
                  <a:off x="3909" y="2344"/>
                  <a:ext cx="1315" cy="227"/>
                  <a:chOff x="3909" y="2344"/>
                  <a:chExt cx="1315" cy="227"/>
                </a:xfrm>
              </p:grpSpPr>
              <p:sp>
                <p:nvSpPr>
                  <p:cNvPr id="974856" name="Rectangle 8">
                    <a:extLst>
                      <a:ext uri="{FF2B5EF4-FFF2-40B4-BE49-F238E27FC236}">
                        <a16:creationId xmlns:a16="http://schemas.microsoft.com/office/drawing/2014/main" id="{1FE7C813-8EB8-2A4D-9E6B-AF488C70B753}"/>
                      </a:ext>
                    </a:extLst>
                  </p:cNvPr>
                  <p:cNvSpPr>
                    <a:spLocks noChangeArrowheads="1"/>
                  </p:cNvSpPr>
                  <p:nvPr/>
                </p:nvSpPr>
                <p:spPr bwMode="auto">
                  <a:xfrm>
                    <a:off x="3909" y="2344"/>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a:t>
                    </a:r>
                    <a:r>
                      <a:rPr kumimoji="1" lang="en-US" altLang="zh-CN" sz="2400" b="1" baseline="-22000">
                        <a:solidFill>
                          <a:srgbClr val="FFFFFF"/>
                        </a:solidFill>
                        <a:latin typeface="Times New Roman" panose="02020603050405020304" pitchFamily="18" charset="0"/>
                        <a:ea typeface="宋体" panose="02010600030101010101" pitchFamily="2" charset="-122"/>
                      </a:rPr>
                      <a:t>7    </a:t>
                    </a:r>
                    <a:r>
                      <a:rPr kumimoji="1" lang="en-US" altLang="zh-CN" sz="2400" b="1">
                        <a:solidFill>
                          <a:srgbClr val="FFFFFF"/>
                        </a:solidFill>
                        <a:latin typeface="Times New Roman" panose="02020603050405020304" pitchFamily="18" charset="0"/>
                        <a:ea typeface="宋体" panose="02010600030101010101" pitchFamily="2" charset="-122"/>
                      </a:rPr>
                      <a:t>R</a:t>
                    </a:r>
                    <a:r>
                      <a:rPr kumimoji="1" lang="en-US" altLang="zh-CN" sz="2400" b="1" baseline="-22000">
                        <a:solidFill>
                          <a:srgbClr val="FFFFFF"/>
                        </a:solidFill>
                        <a:latin typeface="Times New Roman" panose="02020603050405020304" pitchFamily="18" charset="0"/>
                        <a:ea typeface="宋体" panose="02010600030101010101" pitchFamily="2" charset="-122"/>
                      </a:rPr>
                      <a:t>13</a:t>
                    </a:r>
                    <a:r>
                      <a:rPr kumimoji="1" lang="en-US" altLang="zh-CN" sz="2400" b="1">
                        <a:solidFill>
                          <a:srgbClr val="FFFFFF"/>
                        </a:solidFill>
                        <a:latin typeface="Times New Roman" panose="02020603050405020304" pitchFamily="18" charset="0"/>
                        <a:ea typeface="宋体" panose="02010600030101010101" pitchFamily="2" charset="-122"/>
                      </a:rPr>
                      <a:t>        R</a:t>
                    </a:r>
                    <a:r>
                      <a:rPr kumimoji="1" lang="en-US" altLang="zh-CN" sz="2400" b="1" baseline="-22000">
                        <a:solidFill>
                          <a:srgbClr val="FFFFFF"/>
                        </a:solidFill>
                        <a:latin typeface="Times New Roman" panose="02020603050405020304" pitchFamily="18" charset="0"/>
                        <a:ea typeface="宋体" panose="02010600030101010101" pitchFamily="2" charset="-122"/>
                      </a:rPr>
                      <a:t>23</a:t>
                    </a:r>
                  </a:p>
                </p:txBody>
              </p:sp>
              <p:sp>
                <p:nvSpPr>
                  <p:cNvPr id="974857" name="Line 9">
                    <a:extLst>
                      <a:ext uri="{FF2B5EF4-FFF2-40B4-BE49-F238E27FC236}">
                        <a16:creationId xmlns:a16="http://schemas.microsoft.com/office/drawing/2014/main" id="{EFD07AFD-1824-834A-B82D-D38FEC8399C9}"/>
                      </a:ext>
                    </a:extLst>
                  </p:cNvPr>
                  <p:cNvSpPr>
                    <a:spLocks noChangeShapeType="1"/>
                  </p:cNvSpPr>
                  <p:nvPr/>
                </p:nvSpPr>
                <p:spPr bwMode="auto">
                  <a:xfrm>
                    <a:off x="4256" y="234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58" name="Line 10">
                    <a:extLst>
                      <a:ext uri="{FF2B5EF4-FFF2-40B4-BE49-F238E27FC236}">
                        <a16:creationId xmlns:a16="http://schemas.microsoft.com/office/drawing/2014/main" id="{7AE2F85E-C069-8941-9AEF-E569D45F2B68}"/>
                      </a:ext>
                    </a:extLst>
                  </p:cNvPr>
                  <p:cNvSpPr>
                    <a:spLocks noChangeShapeType="1"/>
                  </p:cNvSpPr>
                  <p:nvPr/>
                </p:nvSpPr>
                <p:spPr bwMode="auto">
                  <a:xfrm>
                    <a:off x="4591" y="234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59" name="Line 11">
                    <a:extLst>
                      <a:ext uri="{FF2B5EF4-FFF2-40B4-BE49-F238E27FC236}">
                        <a16:creationId xmlns:a16="http://schemas.microsoft.com/office/drawing/2014/main" id="{0C453917-A960-1544-8DE2-628FEBDC45F0}"/>
                      </a:ext>
                    </a:extLst>
                  </p:cNvPr>
                  <p:cNvSpPr>
                    <a:spLocks noChangeShapeType="1"/>
                  </p:cNvSpPr>
                  <p:nvPr/>
                </p:nvSpPr>
                <p:spPr bwMode="auto">
                  <a:xfrm>
                    <a:off x="4891" y="2344"/>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860" name="Group 12">
                  <a:extLst>
                    <a:ext uri="{FF2B5EF4-FFF2-40B4-BE49-F238E27FC236}">
                      <a16:creationId xmlns:a16="http://schemas.microsoft.com/office/drawing/2014/main" id="{F65C22CD-DD05-4141-8642-95D88C42567A}"/>
                    </a:ext>
                  </a:extLst>
                </p:cNvPr>
                <p:cNvGrpSpPr>
                  <a:grpSpLocks/>
                </p:cNvGrpSpPr>
                <p:nvPr/>
              </p:nvGrpSpPr>
              <p:grpSpPr bwMode="auto">
                <a:xfrm>
                  <a:off x="3909" y="2792"/>
                  <a:ext cx="1315" cy="227"/>
                  <a:chOff x="3909" y="2792"/>
                  <a:chExt cx="1315" cy="227"/>
                </a:xfrm>
              </p:grpSpPr>
              <p:sp>
                <p:nvSpPr>
                  <p:cNvPr id="974861" name="Rectangle 13">
                    <a:extLst>
                      <a:ext uri="{FF2B5EF4-FFF2-40B4-BE49-F238E27FC236}">
                        <a16:creationId xmlns:a16="http://schemas.microsoft.com/office/drawing/2014/main" id="{D643C9A1-8F1C-704A-AD38-A540CF55A547}"/>
                      </a:ext>
                    </a:extLst>
                  </p:cNvPr>
                  <p:cNvSpPr>
                    <a:spLocks noChangeArrowheads="1"/>
                  </p:cNvSpPr>
                  <p:nvPr/>
                </p:nvSpPr>
                <p:spPr bwMode="auto">
                  <a:xfrm>
                    <a:off x="3909" y="2792"/>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solidFill>
                          <a:srgbClr val="FFFFFF"/>
                        </a:solidFill>
                        <a:latin typeface="Times New Roman" panose="02020603050405020304" pitchFamily="18" charset="0"/>
                        <a:ea typeface="宋体" panose="02010600030101010101" pitchFamily="2" charset="-122"/>
                      </a:rPr>
                      <a:t>         R</a:t>
                    </a:r>
                    <a:r>
                      <a:rPr kumimoji="1" lang="en-US" altLang="zh-CN" sz="2400" b="1" baseline="-22000">
                        <a:solidFill>
                          <a:srgbClr val="FFFFFF"/>
                        </a:solidFill>
                        <a:latin typeface="Times New Roman" panose="02020603050405020304" pitchFamily="18" charset="0"/>
                        <a:ea typeface="宋体" panose="02010600030101010101" pitchFamily="2" charset="-122"/>
                      </a:rPr>
                      <a:t>76</a:t>
                    </a:r>
                  </a:p>
                </p:txBody>
              </p:sp>
              <p:sp>
                <p:nvSpPr>
                  <p:cNvPr id="974862" name="Line 14">
                    <a:extLst>
                      <a:ext uri="{FF2B5EF4-FFF2-40B4-BE49-F238E27FC236}">
                        <a16:creationId xmlns:a16="http://schemas.microsoft.com/office/drawing/2014/main" id="{5461845F-3BF6-674A-8317-8AEFCDF0F002}"/>
                      </a:ext>
                    </a:extLst>
                  </p:cNvPr>
                  <p:cNvSpPr>
                    <a:spLocks noChangeShapeType="1"/>
                  </p:cNvSpPr>
                  <p:nvPr/>
                </p:nvSpPr>
                <p:spPr bwMode="auto">
                  <a:xfrm>
                    <a:off x="4256" y="279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63" name="Line 15">
                    <a:extLst>
                      <a:ext uri="{FF2B5EF4-FFF2-40B4-BE49-F238E27FC236}">
                        <a16:creationId xmlns:a16="http://schemas.microsoft.com/office/drawing/2014/main" id="{BBBD6903-F9EB-1E42-8963-EAD3C6A7FC44}"/>
                      </a:ext>
                    </a:extLst>
                  </p:cNvPr>
                  <p:cNvSpPr>
                    <a:spLocks noChangeShapeType="1"/>
                  </p:cNvSpPr>
                  <p:nvPr/>
                </p:nvSpPr>
                <p:spPr bwMode="auto">
                  <a:xfrm>
                    <a:off x="4591" y="279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64" name="Line 16">
                    <a:extLst>
                      <a:ext uri="{FF2B5EF4-FFF2-40B4-BE49-F238E27FC236}">
                        <a16:creationId xmlns:a16="http://schemas.microsoft.com/office/drawing/2014/main" id="{E1460C2B-22C9-084D-8126-70092D8AA50E}"/>
                      </a:ext>
                    </a:extLst>
                  </p:cNvPr>
                  <p:cNvSpPr>
                    <a:spLocks noChangeShapeType="1"/>
                  </p:cNvSpPr>
                  <p:nvPr/>
                </p:nvSpPr>
                <p:spPr bwMode="auto">
                  <a:xfrm>
                    <a:off x="4891" y="279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865" name="Group 17">
                  <a:extLst>
                    <a:ext uri="{FF2B5EF4-FFF2-40B4-BE49-F238E27FC236}">
                      <a16:creationId xmlns:a16="http://schemas.microsoft.com/office/drawing/2014/main" id="{4AA0538A-F8BE-FE4E-A9AA-A9F675A6A606}"/>
                    </a:ext>
                  </a:extLst>
                </p:cNvPr>
                <p:cNvGrpSpPr>
                  <a:grpSpLocks/>
                </p:cNvGrpSpPr>
                <p:nvPr/>
              </p:nvGrpSpPr>
              <p:grpSpPr bwMode="auto">
                <a:xfrm>
                  <a:off x="3909" y="2565"/>
                  <a:ext cx="1315" cy="227"/>
                  <a:chOff x="3909" y="2565"/>
                  <a:chExt cx="1315" cy="227"/>
                </a:xfrm>
              </p:grpSpPr>
              <p:sp>
                <p:nvSpPr>
                  <p:cNvPr id="974866" name="Rectangle 18">
                    <a:extLst>
                      <a:ext uri="{FF2B5EF4-FFF2-40B4-BE49-F238E27FC236}">
                        <a16:creationId xmlns:a16="http://schemas.microsoft.com/office/drawing/2014/main" id="{5B65F86A-E745-B640-9AF7-B86F676FA8E0}"/>
                      </a:ext>
                    </a:extLst>
                  </p:cNvPr>
                  <p:cNvSpPr>
                    <a:spLocks noChangeArrowheads="1"/>
                  </p:cNvSpPr>
                  <p:nvPr/>
                </p:nvSpPr>
                <p:spPr bwMode="auto">
                  <a:xfrm>
                    <a:off x="3909" y="2565"/>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a:t>
                    </a:r>
                    <a:r>
                      <a:rPr kumimoji="1" lang="zh-CN" altLang="en-US" sz="2400" b="1">
                        <a:solidFill>
                          <a:srgbClr val="FFFFFF"/>
                        </a:solidFill>
                        <a:latin typeface="Times New Roman" panose="02020603050405020304" pitchFamily="18" charset="0"/>
                        <a:ea typeface="宋体" panose="02010600030101010101" pitchFamily="2" charset="-122"/>
                      </a:rPr>
                      <a:t> </a:t>
                    </a: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4867" name="Line 19">
                    <a:extLst>
                      <a:ext uri="{FF2B5EF4-FFF2-40B4-BE49-F238E27FC236}">
                        <a16:creationId xmlns:a16="http://schemas.microsoft.com/office/drawing/2014/main" id="{DF285247-E212-E24D-BD53-56F61B8C51DE}"/>
                      </a:ext>
                    </a:extLst>
                  </p:cNvPr>
                  <p:cNvSpPr>
                    <a:spLocks noChangeShapeType="1"/>
                  </p:cNvSpPr>
                  <p:nvPr/>
                </p:nvSpPr>
                <p:spPr bwMode="auto">
                  <a:xfrm>
                    <a:off x="4256" y="2565"/>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68" name="Line 20">
                    <a:extLst>
                      <a:ext uri="{FF2B5EF4-FFF2-40B4-BE49-F238E27FC236}">
                        <a16:creationId xmlns:a16="http://schemas.microsoft.com/office/drawing/2014/main" id="{0E2511CE-419E-8A44-8ECC-7D81E113154C}"/>
                      </a:ext>
                    </a:extLst>
                  </p:cNvPr>
                  <p:cNvSpPr>
                    <a:spLocks noChangeShapeType="1"/>
                  </p:cNvSpPr>
                  <p:nvPr/>
                </p:nvSpPr>
                <p:spPr bwMode="auto">
                  <a:xfrm>
                    <a:off x="4591" y="2565"/>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69" name="Line 21">
                    <a:extLst>
                      <a:ext uri="{FF2B5EF4-FFF2-40B4-BE49-F238E27FC236}">
                        <a16:creationId xmlns:a16="http://schemas.microsoft.com/office/drawing/2014/main" id="{0CDB79CF-34D0-F141-8083-C0F0E6EDC60C}"/>
                      </a:ext>
                    </a:extLst>
                  </p:cNvPr>
                  <p:cNvSpPr>
                    <a:spLocks noChangeShapeType="1"/>
                  </p:cNvSpPr>
                  <p:nvPr/>
                </p:nvSpPr>
                <p:spPr bwMode="auto">
                  <a:xfrm>
                    <a:off x="4891" y="2565"/>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4870" name="Rectangle 22">
                  <a:extLst>
                    <a:ext uri="{FF2B5EF4-FFF2-40B4-BE49-F238E27FC236}">
                      <a16:creationId xmlns:a16="http://schemas.microsoft.com/office/drawing/2014/main" id="{3A66A2D8-C144-4142-8EA7-233C7C8F2E91}"/>
                    </a:ext>
                  </a:extLst>
                </p:cNvPr>
                <p:cNvSpPr>
                  <a:spLocks noChangeArrowheads="1"/>
                </p:cNvSpPr>
                <p:nvPr/>
              </p:nvSpPr>
              <p:spPr bwMode="auto">
                <a:xfrm>
                  <a:off x="3909" y="3016"/>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a:t>
                  </a:r>
                  <a:r>
                    <a:rPr kumimoji="1" lang="en-US" altLang="zh-CN" sz="2400" b="1" baseline="-22000">
                      <a:solidFill>
                        <a:srgbClr val="FFFFFF"/>
                      </a:solidFill>
                      <a:latin typeface="Times New Roman" panose="02020603050405020304" pitchFamily="18" charset="0"/>
                      <a:ea typeface="宋体" panose="02010600030101010101" pitchFamily="2" charset="-122"/>
                    </a:rPr>
                    <a:t>31</a:t>
                  </a:r>
                </a:p>
              </p:txBody>
            </p:sp>
          </p:grpSp>
          <p:sp>
            <p:nvSpPr>
              <p:cNvPr id="974871" name="Rectangle 23">
                <a:extLst>
                  <a:ext uri="{FF2B5EF4-FFF2-40B4-BE49-F238E27FC236}">
                    <a16:creationId xmlns:a16="http://schemas.microsoft.com/office/drawing/2014/main" id="{90DB0A8A-EAAC-C444-A303-A10DE92525FF}"/>
                  </a:ext>
                </a:extLst>
              </p:cNvPr>
              <p:cNvSpPr>
                <a:spLocks noChangeArrowheads="1"/>
              </p:cNvSpPr>
              <p:nvPr/>
            </p:nvSpPr>
            <p:spPr bwMode="auto">
              <a:xfrm>
                <a:off x="5040" y="2544"/>
                <a:ext cx="5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基本区</a:t>
                </a:r>
              </a:p>
            </p:txBody>
          </p:sp>
          <p:sp>
            <p:nvSpPr>
              <p:cNvPr id="974872" name="Rectangle 24">
                <a:extLst>
                  <a:ext uri="{FF2B5EF4-FFF2-40B4-BE49-F238E27FC236}">
                    <a16:creationId xmlns:a16="http://schemas.microsoft.com/office/drawing/2014/main" id="{E1D447B0-7A6A-3240-A778-864A313DD07E}"/>
                  </a:ext>
                </a:extLst>
              </p:cNvPr>
              <p:cNvSpPr>
                <a:spLocks noChangeArrowheads="1"/>
              </p:cNvSpPr>
              <p:nvPr/>
            </p:nvSpPr>
            <p:spPr bwMode="auto">
              <a:xfrm>
                <a:off x="5027" y="3024"/>
                <a:ext cx="5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溢出区</a:t>
                </a:r>
              </a:p>
            </p:txBody>
          </p:sp>
          <p:sp>
            <p:nvSpPr>
              <p:cNvPr id="974873" name="AutoShape 25">
                <a:extLst>
                  <a:ext uri="{FF2B5EF4-FFF2-40B4-BE49-F238E27FC236}">
                    <a16:creationId xmlns:a16="http://schemas.microsoft.com/office/drawing/2014/main" id="{800A1A38-3659-7041-B41C-B4BD81C56FFE}"/>
                  </a:ext>
                </a:extLst>
              </p:cNvPr>
              <p:cNvSpPr>
                <a:spLocks/>
              </p:cNvSpPr>
              <p:nvPr/>
            </p:nvSpPr>
            <p:spPr bwMode="auto">
              <a:xfrm>
                <a:off x="4944" y="2352"/>
                <a:ext cx="68" cy="657"/>
              </a:xfrm>
              <a:prstGeom prst="rightBrace">
                <a:avLst>
                  <a:gd name="adj1" fmla="val 80515"/>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74" name="Rectangle 26">
                <a:extLst>
                  <a:ext uri="{FF2B5EF4-FFF2-40B4-BE49-F238E27FC236}">
                    <a16:creationId xmlns:a16="http://schemas.microsoft.com/office/drawing/2014/main" id="{C781597D-99D2-B141-8849-FF0EE2E03F13}"/>
                  </a:ext>
                </a:extLst>
              </p:cNvPr>
              <p:cNvSpPr>
                <a:spLocks noChangeArrowheads="1"/>
              </p:cNvSpPr>
              <p:nvPr/>
            </p:nvSpPr>
            <p:spPr bwMode="auto">
              <a:xfrm>
                <a:off x="3600" y="2064"/>
                <a:ext cx="65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柱面</a:t>
                </a:r>
                <a:r>
                  <a:rPr kumimoji="1" lang="en-US" altLang="zh-CN" sz="2400" b="1">
                    <a:solidFill>
                      <a:srgbClr val="FFFFFF"/>
                    </a:solidFill>
                    <a:latin typeface="Times New Roman" panose="02020603050405020304" pitchFamily="18" charset="0"/>
                    <a:ea typeface="宋体" panose="02010600030101010101" pitchFamily="2" charset="-122"/>
                  </a:rPr>
                  <a:t>C</a:t>
                </a:r>
                <a:r>
                  <a:rPr kumimoji="1" lang="en-US" altLang="zh-CN" sz="2400" b="1" baseline="-22000">
                    <a:solidFill>
                      <a:srgbClr val="FFFFFF"/>
                    </a:solidFill>
                    <a:latin typeface="Times New Roman" panose="02020603050405020304" pitchFamily="18" charset="0"/>
                    <a:ea typeface="宋体" panose="02010600030101010101" pitchFamily="2" charset="-122"/>
                  </a:rPr>
                  <a:t>1</a:t>
                </a:r>
              </a:p>
            </p:txBody>
          </p:sp>
        </p:grpSp>
        <p:grpSp>
          <p:nvGrpSpPr>
            <p:cNvPr id="974875" name="Group 27">
              <a:extLst>
                <a:ext uri="{FF2B5EF4-FFF2-40B4-BE49-F238E27FC236}">
                  <a16:creationId xmlns:a16="http://schemas.microsoft.com/office/drawing/2014/main" id="{E8356204-B443-3444-BB22-E134282C49E4}"/>
                </a:ext>
              </a:extLst>
            </p:cNvPr>
            <p:cNvGrpSpPr>
              <a:grpSpLocks/>
            </p:cNvGrpSpPr>
            <p:nvPr/>
          </p:nvGrpSpPr>
          <p:grpSpPr bwMode="auto">
            <a:xfrm>
              <a:off x="3608" y="2757"/>
              <a:ext cx="1315" cy="1179"/>
              <a:chOff x="3552" y="3128"/>
              <a:chExt cx="1315" cy="1179"/>
            </a:xfrm>
          </p:grpSpPr>
          <p:grpSp>
            <p:nvGrpSpPr>
              <p:cNvPr id="974876" name="Group 28">
                <a:extLst>
                  <a:ext uri="{FF2B5EF4-FFF2-40B4-BE49-F238E27FC236}">
                    <a16:creationId xmlns:a16="http://schemas.microsoft.com/office/drawing/2014/main" id="{8431D319-8227-134D-A751-C89D991E2AFB}"/>
                  </a:ext>
                </a:extLst>
              </p:cNvPr>
              <p:cNvGrpSpPr>
                <a:grpSpLocks/>
              </p:cNvGrpSpPr>
              <p:nvPr/>
            </p:nvGrpSpPr>
            <p:grpSpPr bwMode="auto">
              <a:xfrm>
                <a:off x="3552" y="3408"/>
                <a:ext cx="1315" cy="227"/>
                <a:chOff x="3552" y="3408"/>
                <a:chExt cx="1315" cy="227"/>
              </a:xfrm>
            </p:grpSpPr>
            <p:sp>
              <p:nvSpPr>
                <p:cNvPr id="974877" name="Rectangle 29">
                  <a:extLst>
                    <a:ext uri="{FF2B5EF4-FFF2-40B4-BE49-F238E27FC236}">
                      <a16:creationId xmlns:a16="http://schemas.microsoft.com/office/drawing/2014/main" id="{25A387CD-1DDB-B942-A115-6C9F4C1534D0}"/>
                    </a:ext>
                  </a:extLst>
                </p:cNvPr>
                <p:cNvSpPr>
                  <a:spLocks noChangeArrowheads="1"/>
                </p:cNvSpPr>
                <p:nvPr/>
              </p:nvSpPr>
              <p:spPr bwMode="auto">
                <a:xfrm>
                  <a:off x="3552" y="3408"/>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baseline="-22000">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R</a:t>
                  </a:r>
                  <a:r>
                    <a:rPr kumimoji="1" lang="en-US" altLang="zh-CN" sz="2400" b="1" baseline="-22000">
                      <a:solidFill>
                        <a:srgbClr val="FFFFFF"/>
                      </a:solidFill>
                      <a:latin typeface="Times New Roman" panose="02020603050405020304" pitchFamily="18" charset="0"/>
                      <a:ea typeface="宋体" panose="02010600030101010101" pitchFamily="2" charset="-122"/>
                    </a:rPr>
                    <a:t>2340</a:t>
                  </a:r>
                </a:p>
              </p:txBody>
            </p:sp>
            <p:sp>
              <p:nvSpPr>
                <p:cNvPr id="974878" name="Line 30">
                  <a:extLst>
                    <a:ext uri="{FF2B5EF4-FFF2-40B4-BE49-F238E27FC236}">
                      <a16:creationId xmlns:a16="http://schemas.microsoft.com/office/drawing/2014/main" id="{79109B09-C72B-A54D-BC50-07549BDE4EA4}"/>
                    </a:ext>
                  </a:extLst>
                </p:cNvPr>
                <p:cNvSpPr>
                  <a:spLocks noChangeShapeType="1"/>
                </p:cNvSpPr>
                <p:nvPr/>
              </p:nvSpPr>
              <p:spPr bwMode="auto">
                <a:xfrm>
                  <a:off x="3899" y="340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79" name="Line 31">
                  <a:extLst>
                    <a:ext uri="{FF2B5EF4-FFF2-40B4-BE49-F238E27FC236}">
                      <a16:creationId xmlns:a16="http://schemas.microsoft.com/office/drawing/2014/main" id="{4DE59DD7-A703-8943-840B-D65C6A3D1430}"/>
                    </a:ext>
                  </a:extLst>
                </p:cNvPr>
                <p:cNvSpPr>
                  <a:spLocks noChangeShapeType="1"/>
                </p:cNvSpPr>
                <p:nvPr/>
              </p:nvSpPr>
              <p:spPr bwMode="auto">
                <a:xfrm>
                  <a:off x="4234" y="340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880" name="Group 32">
                <a:extLst>
                  <a:ext uri="{FF2B5EF4-FFF2-40B4-BE49-F238E27FC236}">
                    <a16:creationId xmlns:a16="http://schemas.microsoft.com/office/drawing/2014/main" id="{3C783634-04FA-194A-BB07-561CCB31981D}"/>
                  </a:ext>
                </a:extLst>
              </p:cNvPr>
              <p:cNvGrpSpPr>
                <a:grpSpLocks/>
              </p:cNvGrpSpPr>
              <p:nvPr/>
            </p:nvGrpSpPr>
            <p:grpSpPr bwMode="auto">
              <a:xfrm>
                <a:off x="3552" y="3856"/>
                <a:ext cx="1315" cy="227"/>
                <a:chOff x="3552" y="3856"/>
                <a:chExt cx="1315" cy="227"/>
              </a:xfrm>
            </p:grpSpPr>
            <p:sp>
              <p:nvSpPr>
                <p:cNvPr id="974881" name="Rectangle 33">
                  <a:extLst>
                    <a:ext uri="{FF2B5EF4-FFF2-40B4-BE49-F238E27FC236}">
                      <a16:creationId xmlns:a16="http://schemas.microsoft.com/office/drawing/2014/main" id="{9A3C2856-B37B-5B41-9DAA-AA9CD2E7532B}"/>
                    </a:ext>
                  </a:extLst>
                </p:cNvPr>
                <p:cNvSpPr>
                  <a:spLocks noChangeArrowheads="1"/>
                </p:cNvSpPr>
                <p:nvPr/>
              </p:nvSpPr>
              <p:spPr bwMode="auto">
                <a:xfrm>
                  <a:off x="3552" y="3856"/>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solidFill>
                        <a:srgbClr val="FFFFFF"/>
                      </a:solidFill>
                      <a:latin typeface="Times New Roman" panose="02020603050405020304" pitchFamily="18" charset="0"/>
                      <a:ea typeface="宋体" panose="02010600030101010101" pitchFamily="2" charset="-122"/>
                    </a:rPr>
                    <a:t>      R</a:t>
                  </a:r>
                  <a:r>
                    <a:rPr kumimoji="1" lang="en-US" altLang="zh-CN" sz="2400" b="1" baseline="-22000">
                      <a:solidFill>
                        <a:srgbClr val="FFFFFF"/>
                      </a:solidFill>
                      <a:latin typeface="Times New Roman" panose="02020603050405020304" pitchFamily="18" charset="0"/>
                      <a:ea typeface="宋体" panose="02010600030101010101" pitchFamily="2" charset="-122"/>
                    </a:rPr>
                    <a:t>3760</a:t>
                  </a:r>
                </a:p>
              </p:txBody>
            </p:sp>
            <p:sp>
              <p:nvSpPr>
                <p:cNvPr id="974882" name="Line 34">
                  <a:extLst>
                    <a:ext uri="{FF2B5EF4-FFF2-40B4-BE49-F238E27FC236}">
                      <a16:creationId xmlns:a16="http://schemas.microsoft.com/office/drawing/2014/main" id="{4E9D4CD7-1D72-9546-81C8-6B743FFD51DF}"/>
                    </a:ext>
                  </a:extLst>
                </p:cNvPr>
                <p:cNvSpPr>
                  <a:spLocks noChangeShapeType="1"/>
                </p:cNvSpPr>
                <p:nvPr/>
              </p:nvSpPr>
              <p:spPr bwMode="auto">
                <a:xfrm>
                  <a:off x="3899" y="38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83" name="Line 35">
                  <a:extLst>
                    <a:ext uri="{FF2B5EF4-FFF2-40B4-BE49-F238E27FC236}">
                      <a16:creationId xmlns:a16="http://schemas.microsoft.com/office/drawing/2014/main" id="{4943BAB0-6778-C041-932B-1F3A37A3B0CD}"/>
                    </a:ext>
                  </a:extLst>
                </p:cNvPr>
                <p:cNvSpPr>
                  <a:spLocks noChangeShapeType="1"/>
                </p:cNvSpPr>
                <p:nvPr/>
              </p:nvSpPr>
              <p:spPr bwMode="auto">
                <a:xfrm>
                  <a:off x="4234" y="3856"/>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884" name="Group 36">
                <a:extLst>
                  <a:ext uri="{FF2B5EF4-FFF2-40B4-BE49-F238E27FC236}">
                    <a16:creationId xmlns:a16="http://schemas.microsoft.com/office/drawing/2014/main" id="{E442F974-2B4A-F84D-AFAA-678BC6967C92}"/>
                  </a:ext>
                </a:extLst>
              </p:cNvPr>
              <p:cNvGrpSpPr>
                <a:grpSpLocks/>
              </p:cNvGrpSpPr>
              <p:nvPr/>
            </p:nvGrpSpPr>
            <p:grpSpPr bwMode="auto">
              <a:xfrm>
                <a:off x="3552" y="3629"/>
                <a:ext cx="1315" cy="227"/>
                <a:chOff x="3552" y="3629"/>
                <a:chExt cx="1315" cy="227"/>
              </a:xfrm>
            </p:grpSpPr>
            <p:sp>
              <p:nvSpPr>
                <p:cNvPr id="974885" name="Rectangle 37">
                  <a:extLst>
                    <a:ext uri="{FF2B5EF4-FFF2-40B4-BE49-F238E27FC236}">
                      <a16:creationId xmlns:a16="http://schemas.microsoft.com/office/drawing/2014/main" id="{2D1ECF10-AFE6-924B-961A-650691BE4764}"/>
                    </a:ext>
                  </a:extLst>
                </p:cNvPr>
                <p:cNvSpPr>
                  <a:spLocks noChangeArrowheads="1"/>
                </p:cNvSpPr>
                <p:nvPr/>
              </p:nvSpPr>
              <p:spPr bwMode="auto">
                <a:xfrm>
                  <a:off x="3552" y="3629"/>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a:t>
                  </a:r>
                  <a:r>
                    <a:rPr kumimoji="1" lang="zh-CN" altLang="en-US" sz="2400" b="1">
                      <a:solidFill>
                        <a:srgbClr val="FFFFFF"/>
                      </a:solidFill>
                      <a:latin typeface="Times New Roman" panose="02020603050405020304" pitchFamily="18" charset="0"/>
                      <a:ea typeface="宋体" panose="02010600030101010101" pitchFamily="2" charset="-122"/>
                    </a:rPr>
                    <a:t> </a:t>
                  </a: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4886" name="Line 38">
                  <a:extLst>
                    <a:ext uri="{FF2B5EF4-FFF2-40B4-BE49-F238E27FC236}">
                      <a16:creationId xmlns:a16="http://schemas.microsoft.com/office/drawing/2014/main" id="{C3033E56-8586-1146-B283-3581AE8E5527}"/>
                    </a:ext>
                  </a:extLst>
                </p:cNvPr>
                <p:cNvSpPr>
                  <a:spLocks noChangeShapeType="1"/>
                </p:cNvSpPr>
                <p:nvPr/>
              </p:nvSpPr>
              <p:spPr bwMode="auto">
                <a:xfrm>
                  <a:off x="3899" y="3629"/>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87" name="Line 39">
                  <a:extLst>
                    <a:ext uri="{FF2B5EF4-FFF2-40B4-BE49-F238E27FC236}">
                      <a16:creationId xmlns:a16="http://schemas.microsoft.com/office/drawing/2014/main" id="{841ECC53-6884-1048-92C7-D98B03AAD73F}"/>
                    </a:ext>
                  </a:extLst>
                </p:cNvPr>
                <p:cNvSpPr>
                  <a:spLocks noChangeShapeType="1"/>
                </p:cNvSpPr>
                <p:nvPr/>
              </p:nvSpPr>
              <p:spPr bwMode="auto">
                <a:xfrm>
                  <a:off x="4234" y="3629"/>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4888" name="Rectangle 40">
                <a:extLst>
                  <a:ext uri="{FF2B5EF4-FFF2-40B4-BE49-F238E27FC236}">
                    <a16:creationId xmlns:a16="http://schemas.microsoft.com/office/drawing/2014/main" id="{5DEDE6B2-CC83-9B48-B1FA-ADF8A7F286EB}"/>
                  </a:ext>
                </a:extLst>
              </p:cNvPr>
              <p:cNvSpPr>
                <a:spLocks noChangeArrowheads="1"/>
              </p:cNvSpPr>
              <p:nvPr/>
            </p:nvSpPr>
            <p:spPr bwMode="auto">
              <a:xfrm>
                <a:off x="3552" y="4080"/>
                <a:ext cx="131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溢出区</a:t>
                </a:r>
              </a:p>
            </p:txBody>
          </p:sp>
          <p:sp>
            <p:nvSpPr>
              <p:cNvPr id="974889" name="Rectangle 41">
                <a:extLst>
                  <a:ext uri="{FF2B5EF4-FFF2-40B4-BE49-F238E27FC236}">
                    <a16:creationId xmlns:a16="http://schemas.microsoft.com/office/drawing/2014/main" id="{EF501600-B899-BC49-9005-17EAE190A7DA}"/>
                  </a:ext>
                </a:extLst>
              </p:cNvPr>
              <p:cNvSpPr>
                <a:spLocks noChangeArrowheads="1"/>
              </p:cNvSpPr>
              <p:nvPr/>
            </p:nvSpPr>
            <p:spPr bwMode="auto">
              <a:xfrm>
                <a:off x="3560" y="3128"/>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柱面</a:t>
                </a:r>
                <a:r>
                  <a:rPr kumimoji="1" lang="en-US" altLang="zh-CN" sz="2400" b="1">
                    <a:solidFill>
                      <a:srgbClr val="FFFFFF"/>
                    </a:solidFill>
                    <a:latin typeface="Times New Roman" panose="02020603050405020304" pitchFamily="18" charset="0"/>
                    <a:ea typeface="宋体" panose="02010600030101010101" pitchFamily="2" charset="-122"/>
                  </a:rPr>
                  <a:t>C</a:t>
                </a:r>
                <a:r>
                  <a:rPr kumimoji="1" lang="en-US" altLang="zh-CN" sz="2400" b="1" baseline="-22000">
                    <a:solidFill>
                      <a:srgbClr val="FFFFFF"/>
                    </a:solidFill>
                    <a:latin typeface="Times New Roman" panose="02020603050405020304" pitchFamily="18" charset="0"/>
                    <a:ea typeface="宋体" panose="02010600030101010101" pitchFamily="2" charset="-122"/>
                  </a:rPr>
                  <a:t>n</a:t>
                </a:r>
              </a:p>
            </p:txBody>
          </p:sp>
        </p:grpSp>
        <p:grpSp>
          <p:nvGrpSpPr>
            <p:cNvPr id="974890" name="Group 42">
              <a:extLst>
                <a:ext uri="{FF2B5EF4-FFF2-40B4-BE49-F238E27FC236}">
                  <a16:creationId xmlns:a16="http://schemas.microsoft.com/office/drawing/2014/main" id="{6C82015C-C9BC-B043-8ED1-E9926F4746DA}"/>
                </a:ext>
              </a:extLst>
            </p:cNvPr>
            <p:cNvGrpSpPr>
              <a:grpSpLocks/>
            </p:cNvGrpSpPr>
            <p:nvPr/>
          </p:nvGrpSpPr>
          <p:grpSpPr bwMode="auto">
            <a:xfrm>
              <a:off x="2021" y="1888"/>
              <a:ext cx="1587" cy="800"/>
              <a:chOff x="1920" y="1888"/>
              <a:chExt cx="1632" cy="800"/>
            </a:xfrm>
          </p:grpSpPr>
          <p:grpSp>
            <p:nvGrpSpPr>
              <p:cNvPr id="974891" name="Group 43">
                <a:extLst>
                  <a:ext uri="{FF2B5EF4-FFF2-40B4-BE49-F238E27FC236}">
                    <a16:creationId xmlns:a16="http://schemas.microsoft.com/office/drawing/2014/main" id="{6F3F2631-C0F4-B74C-8CBF-0CA54C087DB7}"/>
                  </a:ext>
                </a:extLst>
              </p:cNvPr>
              <p:cNvGrpSpPr>
                <a:grpSpLocks/>
              </p:cNvGrpSpPr>
              <p:nvPr/>
            </p:nvGrpSpPr>
            <p:grpSpPr bwMode="auto">
              <a:xfrm>
                <a:off x="1920" y="1965"/>
                <a:ext cx="1179" cy="675"/>
                <a:chOff x="1248" y="2352"/>
                <a:chExt cx="1179" cy="675"/>
              </a:xfrm>
            </p:grpSpPr>
            <p:grpSp>
              <p:nvGrpSpPr>
                <p:cNvPr id="974892" name="Group 44">
                  <a:extLst>
                    <a:ext uri="{FF2B5EF4-FFF2-40B4-BE49-F238E27FC236}">
                      <a16:creationId xmlns:a16="http://schemas.microsoft.com/office/drawing/2014/main" id="{F5BBD44F-B14B-5945-9464-6314359B99AB}"/>
                    </a:ext>
                  </a:extLst>
                </p:cNvPr>
                <p:cNvGrpSpPr>
                  <a:grpSpLocks/>
                </p:cNvGrpSpPr>
                <p:nvPr/>
              </p:nvGrpSpPr>
              <p:grpSpPr bwMode="auto">
                <a:xfrm>
                  <a:off x="1248" y="2352"/>
                  <a:ext cx="1179" cy="227"/>
                  <a:chOff x="1248" y="2352"/>
                  <a:chExt cx="1179" cy="227"/>
                </a:xfrm>
              </p:grpSpPr>
              <p:sp>
                <p:nvSpPr>
                  <p:cNvPr id="974893" name="Rectangle 45">
                    <a:extLst>
                      <a:ext uri="{FF2B5EF4-FFF2-40B4-BE49-F238E27FC236}">
                        <a16:creationId xmlns:a16="http://schemas.microsoft.com/office/drawing/2014/main" id="{8037AC38-1357-AB40-A4EE-203240E0CE2C}"/>
                      </a:ext>
                    </a:extLst>
                  </p:cNvPr>
                  <p:cNvSpPr>
                    <a:spLocks noChangeArrowheads="1"/>
                  </p:cNvSpPr>
                  <p:nvPr/>
                </p:nvSpPr>
                <p:spPr bwMode="auto">
                  <a:xfrm>
                    <a:off x="1248" y="2352"/>
                    <a:ext cx="117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23        30</a:t>
                    </a:r>
                  </a:p>
                </p:txBody>
              </p:sp>
              <p:sp>
                <p:nvSpPr>
                  <p:cNvPr id="974894" name="Line 46">
                    <a:extLst>
                      <a:ext uri="{FF2B5EF4-FFF2-40B4-BE49-F238E27FC236}">
                        <a16:creationId xmlns:a16="http://schemas.microsoft.com/office/drawing/2014/main" id="{6DAE9B05-BA5E-2F41-B240-840AC53629A1}"/>
                      </a:ext>
                    </a:extLst>
                  </p:cNvPr>
                  <p:cNvSpPr>
                    <a:spLocks noChangeShapeType="1"/>
                  </p:cNvSpPr>
                  <p:nvPr/>
                </p:nvSpPr>
                <p:spPr bwMode="auto">
                  <a:xfrm>
                    <a:off x="1552"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95" name="Line 47">
                    <a:extLst>
                      <a:ext uri="{FF2B5EF4-FFF2-40B4-BE49-F238E27FC236}">
                        <a16:creationId xmlns:a16="http://schemas.microsoft.com/office/drawing/2014/main" id="{0C98FD04-0A79-B648-A1C4-3BD0599B1D28}"/>
                      </a:ext>
                    </a:extLst>
                  </p:cNvPr>
                  <p:cNvSpPr>
                    <a:spLocks noChangeShapeType="1"/>
                  </p:cNvSpPr>
                  <p:nvPr/>
                </p:nvSpPr>
                <p:spPr bwMode="auto">
                  <a:xfrm>
                    <a:off x="1824"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896" name="Line 48">
                    <a:extLst>
                      <a:ext uri="{FF2B5EF4-FFF2-40B4-BE49-F238E27FC236}">
                        <a16:creationId xmlns:a16="http://schemas.microsoft.com/office/drawing/2014/main" id="{829A58BB-9057-8546-8EE3-4BC0DE0BF0BC}"/>
                      </a:ext>
                    </a:extLst>
                  </p:cNvPr>
                  <p:cNvSpPr>
                    <a:spLocks noChangeShapeType="1"/>
                  </p:cNvSpPr>
                  <p:nvPr/>
                </p:nvSpPr>
                <p:spPr bwMode="auto">
                  <a:xfrm>
                    <a:off x="2128"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897" name="Group 49">
                  <a:extLst>
                    <a:ext uri="{FF2B5EF4-FFF2-40B4-BE49-F238E27FC236}">
                      <a16:creationId xmlns:a16="http://schemas.microsoft.com/office/drawing/2014/main" id="{DC77BB70-4A2A-384D-97D7-6D764A66C7EE}"/>
                    </a:ext>
                  </a:extLst>
                </p:cNvPr>
                <p:cNvGrpSpPr>
                  <a:grpSpLocks/>
                </p:cNvGrpSpPr>
                <p:nvPr/>
              </p:nvGrpSpPr>
              <p:grpSpPr bwMode="auto">
                <a:xfrm>
                  <a:off x="1248" y="2800"/>
                  <a:ext cx="1179" cy="227"/>
                  <a:chOff x="1248" y="2352"/>
                  <a:chExt cx="1179" cy="227"/>
                </a:xfrm>
              </p:grpSpPr>
              <p:sp>
                <p:nvSpPr>
                  <p:cNvPr id="974898" name="Rectangle 50">
                    <a:extLst>
                      <a:ext uri="{FF2B5EF4-FFF2-40B4-BE49-F238E27FC236}">
                        <a16:creationId xmlns:a16="http://schemas.microsoft.com/office/drawing/2014/main" id="{674B44DA-365F-5040-97F9-5584FA8B7492}"/>
                      </a:ext>
                    </a:extLst>
                  </p:cNvPr>
                  <p:cNvSpPr>
                    <a:spLocks noChangeArrowheads="1"/>
                  </p:cNvSpPr>
                  <p:nvPr/>
                </p:nvSpPr>
                <p:spPr bwMode="auto">
                  <a:xfrm>
                    <a:off x="1248" y="2352"/>
                    <a:ext cx="117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76</a:t>
                    </a:r>
                  </a:p>
                </p:txBody>
              </p:sp>
              <p:sp>
                <p:nvSpPr>
                  <p:cNvPr id="974899" name="Line 51">
                    <a:extLst>
                      <a:ext uri="{FF2B5EF4-FFF2-40B4-BE49-F238E27FC236}">
                        <a16:creationId xmlns:a16="http://schemas.microsoft.com/office/drawing/2014/main" id="{DB09B275-BA59-0641-9ECE-05B0E2A706ED}"/>
                      </a:ext>
                    </a:extLst>
                  </p:cNvPr>
                  <p:cNvSpPr>
                    <a:spLocks noChangeShapeType="1"/>
                  </p:cNvSpPr>
                  <p:nvPr/>
                </p:nvSpPr>
                <p:spPr bwMode="auto">
                  <a:xfrm>
                    <a:off x="1552"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00" name="Line 52">
                    <a:extLst>
                      <a:ext uri="{FF2B5EF4-FFF2-40B4-BE49-F238E27FC236}">
                        <a16:creationId xmlns:a16="http://schemas.microsoft.com/office/drawing/2014/main" id="{C3B78183-7041-8248-959C-2819A27D2452}"/>
                      </a:ext>
                    </a:extLst>
                  </p:cNvPr>
                  <p:cNvSpPr>
                    <a:spLocks noChangeShapeType="1"/>
                  </p:cNvSpPr>
                  <p:nvPr/>
                </p:nvSpPr>
                <p:spPr bwMode="auto">
                  <a:xfrm>
                    <a:off x="1824"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01" name="Line 53">
                    <a:extLst>
                      <a:ext uri="{FF2B5EF4-FFF2-40B4-BE49-F238E27FC236}">
                        <a16:creationId xmlns:a16="http://schemas.microsoft.com/office/drawing/2014/main" id="{2D61C696-766A-E74D-8254-A90B1045EDCE}"/>
                      </a:ext>
                    </a:extLst>
                  </p:cNvPr>
                  <p:cNvSpPr>
                    <a:spLocks noChangeShapeType="1"/>
                  </p:cNvSpPr>
                  <p:nvPr/>
                </p:nvSpPr>
                <p:spPr bwMode="auto">
                  <a:xfrm>
                    <a:off x="2128"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02" name="Group 54">
                  <a:extLst>
                    <a:ext uri="{FF2B5EF4-FFF2-40B4-BE49-F238E27FC236}">
                      <a16:creationId xmlns:a16="http://schemas.microsoft.com/office/drawing/2014/main" id="{F1C221BE-1DEE-BE46-84F4-6BA031CACC84}"/>
                    </a:ext>
                  </a:extLst>
                </p:cNvPr>
                <p:cNvGrpSpPr>
                  <a:grpSpLocks/>
                </p:cNvGrpSpPr>
                <p:nvPr/>
              </p:nvGrpSpPr>
              <p:grpSpPr bwMode="auto">
                <a:xfrm>
                  <a:off x="1248" y="2573"/>
                  <a:ext cx="1179" cy="227"/>
                  <a:chOff x="1248" y="2352"/>
                  <a:chExt cx="1179" cy="227"/>
                </a:xfrm>
              </p:grpSpPr>
              <p:sp>
                <p:nvSpPr>
                  <p:cNvPr id="974903" name="Rectangle 55">
                    <a:extLst>
                      <a:ext uri="{FF2B5EF4-FFF2-40B4-BE49-F238E27FC236}">
                        <a16:creationId xmlns:a16="http://schemas.microsoft.com/office/drawing/2014/main" id="{0371D6F6-616D-9E45-B735-BE84C7D125AA}"/>
                      </a:ext>
                    </a:extLst>
                  </p:cNvPr>
                  <p:cNvSpPr>
                    <a:spLocks noChangeArrowheads="1"/>
                  </p:cNvSpPr>
                  <p:nvPr/>
                </p:nvSpPr>
                <p:spPr bwMode="auto">
                  <a:xfrm>
                    <a:off x="1248" y="2352"/>
                    <a:ext cx="117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a:solidFill>
                          <a:srgbClr val="FFFFFF"/>
                        </a:solidFill>
                        <a:latin typeface="Times New Roman" panose="02020603050405020304" pitchFamily="18" charset="0"/>
                        <a:ea typeface="宋体" panose="02010600030101010101" pitchFamily="2" charset="-122"/>
                      </a:rPr>
                      <a:t> </a:t>
                    </a: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4904" name="Line 56">
                    <a:extLst>
                      <a:ext uri="{FF2B5EF4-FFF2-40B4-BE49-F238E27FC236}">
                        <a16:creationId xmlns:a16="http://schemas.microsoft.com/office/drawing/2014/main" id="{D420F771-FEA6-2346-A523-A9D8CA996320}"/>
                      </a:ext>
                    </a:extLst>
                  </p:cNvPr>
                  <p:cNvSpPr>
                    <a:spLocks noChangeShapeType="1"/>
                  </p:cNvSpPr>
                  <p:nvPr/>
                </p:nvSpPr>
                <p:spPr bwMode="auto">
                  <a:xfrm>
                    <a:off x="1552"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05" name="Line 57">
                    <a:extLst>
                      <a:ext uri="{FF2B5EF4-FFF2-40B4-BE49-F238E27FC236}">
                        <a16:creationId xmlns:a16="http://schemas.microsoft.com/office/drawing/2014/main" id="{81BC9EF2-B3AF-5146-9C51-3DB3F99B97F0}"/>
                      </a:ext>
                    </a:extLst>
                  </p:cNvPr>
                  <p:cNvSpPr>
                    <a:spLocks noChangeShapeType="1"/>
                  </p:cNvSpPr>
                  <p:nvPr/>
                </p:nvSpPr>
                <p:spPr bwMode="auto">
                  <a:xfrm>
                    <a:off x="1824"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06" name="Line 58">
                    <a:extLst>
                      <a:ext uri="{FF2B5EF4-FFF2-40B4-BE49-F238E27FC236}">
                        <a16:creationId xmlns:a16="http://schemas.microsoft.com/office/drawing/2014/main" id="{75950F37-F65D-8249-9A6B-72CB1CAE4531}"/>
                      </a:ext>
                    </a:extLst>
                  </p:cNvPr>
                  <p:cNvSpPr>
                    <a:spLocks noChangeShapeType="1"/>
                  </p:cNvSpPr>
                  <p:nvPr/>
                </p:nvSpPr>
                <p:spPr bwMode="auto">
                  <a:xfrm>
                    <a:off x="2128" y="235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74907" name="Group 59">
                <a:extLst>
                  <a:ext uri="{FF2B5EF4-FFF2-40B4-BE49-F238E27FC236}">
                    <a16:creationId xmlns:a16="http://schemas.microsoft.com/office/drawing/2014/main" id="{EB5F86DB-043C-474E-B782-3DA58881A6C7}"/>
                  </a:ext>
                </a:extLst>
              </p:cNvPr>
              <p:cNvGrpSpPr>
                <a:grpSpLocks/>
              </p:cNvGrpSpPr>
              <p:nvPr/>
            </p:nvGrpSpPr>
            <p:grpSpPr bwMode="auto">
              <a:xfrm>
                <a:off x="2344" y="1888"/>
                <a:ext cx="1200" cy="144"/>
                <a:chOff x="2344" y="1888"/>
                <a:chExt cx="1200" cy="144"/>
              </a:xfrm>
            </p:grpSpPr>
            <p:sp>
              <p:nvSpPr>
                <p:cNvPr id="974908" name="Line 60">
                  <a:extLst>
                    <a:ext uri="{FF2B5EF4-FFF2-40B4-BE49-F238E27FC236}">
                      <a16:creationId xmlns:a16="http://schemas.microsoft.com/office/drawing/2014/main" id="{E79DC263-0ED0-394D-A174-FE479B1F0BA2}"/>
                    </a:ext>
                  </a:extLst>
                </p:cNvPr>
                <p:cNvSpPr>
                  <a:spLocks noChangeShapeType="1"/>
                </p:cNvSpPr>
                <p:nvPr/>
              </p:nvSpPr>
              <p:spPr bwMode="auto">
                <a:xfrm>
                  <a:off x="2352" y="1888"/>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09" name="Line 61">
                  <a:extLst>
                    <a:ext uri="{FF2B5EF4-FFF2-40B4-BE49-F238E27FC236}">
                      <a16:creationId xmlns:a16="http://schemas.microsoft.com/office/drawing/2014/main" id="{86F12915-FE78-4743-9081-C0B681E21AFA}"/>
                    </a:ext>
                  </a:extLst>
                </p:cNvPr>
                <p:cNvSpPr>
                  <a:spLocks noChangeShapeType="1"/>
                </p:cNvSpPr>
                <p:nvPr/>
              </p:nvSpPr>
              <p:spPr bwMode="auto">
                <a:xfrm>
                  <a:off x="2344" y="1896"/>
                  <a:ext cx="12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10" name="Group 62">
                <a:extLst>
                  <a:ext uri="{FF2B5EF4-FFF2-40B4-BE49-F238E27FC236}">
                    <a16:creationId xmlns:a16="http://schemas.microsoft.com/office/drawing/2014/main" id="{1CC03C3B-8609-C34C-BD4D-A646BD0B971B}"/>
                  </a:ext>
                </a:extLst>
              </p:cNvPr>
              <p:cNvGrpSpPr>
                <a:grpSpLocks/>
              </p:cNvGrpSpPr>
              <p:nvPr/>
            </p:nvGrpSpPr>
            <p:grpSpPr bwMode="auto">
              <a:xfrm>
                <a:off x="3024" y="2112"/>
                <a:ext cx="528" cy="432"/>
                <a:chOff x="3024" y="2112"/>
                <a:chExt cx="528" cy="432"/>
              </a:xfrm>
            </p:grpSpPr>
            <p:sp>
              <p:nvSpPr>
                <p:cNvPr id="974911" name="Line 63">
                  <a:extLst>
                    <a:ext uri="{FF2B5EF4-FFF2-40B4-BE49-F238E27FC236}">
                      <a16:creationId xmlns:a16="http://schemas.microsoft.com/office/drawing/2014/main" id="{7AC7158C-5CFA-6844-B42A-319D253808BC}"/>
                    </a:ext>
                  </a:extLst>
                </p:cNvPr>
                <p:cNvSpPr>
                  <a:spLocks noChangeShapeType="1"/>
                </p:cNvSpPr>
                <p:nvPr/>
              </p:nvSpPr>
              <p:spPr bwMode="auto">
                <a:xfrm>
                  <a:off x="3024" y="2112"/>
                  <a:ext cx="240"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12" name="Line 64">
                  <a:extLst>
                    <a:ext uri="{FF2B5EF4-FFF2-40B4-BE49-F238E27FC236}">
                      <a16:creationId xmlns:a16="http://schemas.microsoft.com/office/drawing/2014/main" id="{65CE9D21-FF3C-3E46-8EA4-0E23F6DD208D}"/>
                    </a:ext>
                  </a:extLst>
                </p:cNvPr>
                <p:cNvSpPr>
                  <a:spLocks noChangeShapeType="1"/>
                </p:cNvSpPr>
                <p:nvPr/>
              </p:nvSpPr>
              <p:spPr bwMode="auto">
                <a:xfrm>
                  <a:off x="3264" y="2112"/>
                  <a:ext cx="0" cy="432"/>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13" name="Line 65">
                  <a:extLst>
                    <a:ext uri="{FF2B5EF4-FFF2-40B4-BE49-F238E27FC236}">
                      <a16:creationId xmlns:a16="http://schemas.microsoft.com/office/drawing/2014/main" id="{569A56C3-2FE1-D544-BD51-8B36C6266A9F}"/>
                    </a:ext>
                  </a:extLst>
                </p:cNvPr>
                <p:cNvSpPr>
                  <a:spLocks noChangeShapeType="1"/>
                </p:cNvSpPr>
                <p:nvPr/>
              </p:nvSpPr>
              <p:spPr bwMode="auto">
                <a:xfrm>
                  <a:off x="3264" y="2536"/>
                  <a:ext cx="288" cy="0"/>
                </a:xfrm>
                <a:prstGeom prst="line">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14" name="Group 66">
                <a:extLst>
                  <a:ext uri="{FF2B5EF4-FFF2-40B4-BE49-F238E27FC236}">
                    <a16:creationId xmlns:a16="http://schemas.microsoft.com/office/drawing/2014/main" id="{8D516DD3-F0AE-7143-A381-91984B5C0914}"/>
                  </a:ext>
                </a:extLst>
              </p:cNvPr>
              <p:cNvGrpSpPr>
                <a:grpSpLocks/>
              </p:cNvGrpSpPr>
              <p:nvPr/>
            </p:nvGrpSpPr>
            <p:grpSpPr bwMode="auto">
              <a:xfrm>
                <a:off x="2352" y="2344"/>
                <a:ext cx="1200" cy="344"/>
                <a:chOff x="2352" y="2344"/>
                <a:chExt cx="1200" cy="344"/>
              </a:xfrm>
            </p:grpSpPr>
            <p:sp>
              <p:nvSpPr>
                <p:cNvPr id="974915" name="Line 67">
                  <a:extLst>
                    <a:ext uri="{FF2B5EF4-FFF2-40B4-BE49-F238E27FC236}">
                      <a16:creationId xmlns:a16="http://schemas.microsoft.com/office/drawing/2014/main" id="{A9467470-D416-F748-8236-9B4B7941D5A5}"/>
                    </a:ext>
                  </a:extLst>
                </p:cNvPr>
                <p:cNvSpPr>
                  <a:spLocks noChangeShapeType="1"/>
                </p:cNvSpPr>
                <p:nvPr/>
              </p:nvSpPr>
              <p:spPr bwMode="auto">
                <a:xfrm>
                  <a:off x="2352" y="254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16" name="Line 68">
                  <a:extLst>
                    <a:ext uri="{FF2B5EF4-FFF2-40B4-BE49-F238E27FC236}">
                      <a16:creationId xmlns:a16="http://schemas.microsoft.com/office/drawing/2014/main" id="{A1B2DB17-2580-B046-AF47-1EA858B5F5CA}"/>
                    </a:ext>
                  </a:extLst>
                </p:cNvPr>
                <p:cNvSpPr>
                  <a:spLocks noChangeShapeType="1"/>
                </p:cNvSpPr>
                <p:nvPr/>
              </p:nvSpPr>
              <p:spPr bwMode="auto">
                <a:xfrm>
                  <a:off x="2352" y="2680"/>
                  <a:ext cx="100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17" name="Line 69">
                  <a:extLst>
                    <a:ext uri="{FF2B5EF4-FFF2-40B4-BE49-F238E27FC236}">
                      <a16:creationId xmlns:a16="http://schemas.microsoft.com/office/drawing/2014/main" id="{02C1EEBE-417A-A44C-B422-B6BB34443CB9}"/>
                    </a:ext>
                  </a:extLst>
                </p:cNvPr>
                <p:cNvSpPr>
                  <a:spLocks noChangeShapeType="1"/>
                </p:cNvSpPr>
                <p:nvPr/>
              </p:nvSpPr>
              <p:spPr bwMode="auto">
                <a:xfrm flipV="1">
                  <a:off x="3360" y="2344"/>
                  <a:ext cx="0" cy="3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18" name="Line 70">
                  <a:extLst>
                    <a:ext uri="{FF2B5EF4-FFF2-40B4-BE49-F238E27FC236}">
                      <a16:creationId xmlns:a16="http://schemas.microsoft.com/office/drawing/2014/main" id="{7F1D0233-865B-5146-95B2-AE3A69566925}"/>
                    </a:ext>
                  </a:extLst>
                </p:cNvPr>
                <p:cNvSpPr>
                  <a:spLocks noChangeShapeType="1"/>
                </p:cNvSpPr>
                <p:nvPr/>
              </p:nvSpPr>
              <p:spPr bwMode="auto">
                <a:xfrm>
                  <a:off x="3360" y="2352"/>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74919" name="Group 71">
              <a:extLst>
                <a:ext uri="{FF2B5EF4-FFF2-40B4-BE49-F238E27FC236}">
                  <a16:creationId xmlns:a16="http://schemas.microsoft.com/office/drawing/2014/main" id="{08423776-C54C-F547-B852-F997AEA47F4A}"/>
                </a:ext>
              </a:extLst>
            </p:cNvPr>
            <p:cNvGrpSpPr>
              <a:grpSpLocks/>
            </p:cNvGrpSpPr>
            <p:nvPr/>
          </p:nvGrpSpPr>
          <p:grpSpPr bwMode="auto">
            <a:xfrm>
              <a:off x="2021" y="3125"/>
              <a:ext cx="1587" cy="800"/>
              <a:chOff x="1920" y="3392"/>
              <a:chExt cx="1632" cy="800"/>
            </a:xfrm>
          </p:grpSpPr>
          <p:grpSp>
            <p:nvGrpSpPr>
              <p:cNvPr id="974920" name="Group 72">
                <a:extLst>
                  <a:ext uri="{FF2B5EF4-FFF2-40B4-BE49-F238E27FC236}">
                    <a16:creationId xmlns:a16="http://schemas.microsoft.com/office/drawing/2014/main" id="{2956D80A-34D6-0C4D-90AB-33A450F7ABFE}"/>
                  </a:ext>
                </a:extLst>
              </p:cNvPr>
              <p:cNvGrpSpPr>
                <a:grpSpLocks/>
              </p:cNvGrpSpPr>
              <p:nvPr/>
            </p:nvGrpSpPr>
            <p:grpSpPr bwMode="auto">
              <a:xfrm>
                <a:off x="2531" y="3392"/>
                <a:ext cx="1020" cy="144"/>
                <a:chOff x="2344" y="1888"/>
                <a:chExt cx="1200" cy="144"/>
              </a:xfrm>
            </p:grpSpPr>
            <p:sp>
              <p:nvSpPr>
                <p:cNvPr id="974921" name="Line 73">
                  <a:extLst>
                    <a:ext uri="{FF2B5EF4-FFF2-40B4-BE49-F238E27FC236}">
                      <a16:creationId xmlns:a16="http://schemas.microsoft.com/office/drawing/2014/main" id="{F583E909-5011-0B4F-B61E-576B537EAB73}"/>
                    </a:ext>
                  </a:extLst>
                </p:cNvPr>
                <p:cNvSpPr>
                  <a:spLocks noChangeShapeType="1"/>
                </p:cNvSpPr>
                <p:nvPr/>
              </p:nvSpPr>
              <p:spPr bwMode="auto">
                <a:xfrm>
                  <a:off x="2352" y="1888"/>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22" name="Line 74">
                  <a:extLst>
                    <a:ext uri="{FF2B5EF4-FFF2-40B4-BE49-F238E27FC236}">
                      <a16:creationId xmlns:a16="http://schemas.microsoft.com/office/drawing/2014/main" id="{7A6746C1-5394-E34B-8A8D-D77EC5EE93C8}"/>
                    </a:ext>
                  </a:extLst>
                </p:cNvPr>
                <p:cNvSpPr>
                  <a:spLocks noChangeShapeType="1"/>
                </p:cNvSpPr>
                <p:nvPr/>
              </p:nvSpPr>
              <p:spPr bwMode="auto">
                <a:xfrm>
                  <a:off x="2344" y="1896"/>
                  <a:ext cx="12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23" name="Group 75">
                <a:extLst>
                  <a:ext uri="{FF2B5EF4-FFF2-40B4-BE49-F238E27FC236}">
                    <a16:creationId xmlns:a16="http://schemas.microsoft.com/office/drawing/2014/main" id="{4D0AF4F4-C58A-4645-ABA6-855AC5DAC412}"/>
                  </a:ext>
                </a:extLst>
              </p:cNvPr>
              <p:cNvGrpSpPr>
                <a:grpSpLocks/>
              </p:cNvGrpSpPr>
              <p:nvPr/>
            </p:nvGrpSpPr>
            <p:grpSpPr bwMode="auto">
              <a:xfrm>
                <a:off x="2532" y="3848"/>
                <a:ext cx="1020" cy="344"/>
                <a:chOff x="2352" y="2344"/>
                <a:chExt cx="1200" cy="344"/>
              </a:xfrm>
            </p:grpSpPr>
            <p:sp>
              <p:nvSpPr>
                <p:cNvPr id="974924" name="Line 76">
                  <a:extLst>
                    <a:ext uri="{FF2B5EF4-FFF2-40B4-BE49-F238E27FC236}">
                      <a16:creationId xmlns:a16="http://schemas.microsoft.com/office/drawing/2014/main" id="{50C76C4E-8001-6147-90BC-6C1CFC61AB33}"/>
                    </a:ext>
                  </a:extLst>
                </p:cNvPr>
                <p:cNvSpPr>
                  <a:spLocks noChangeShapeType="1"/>
                </p:cNvSpPr>
                <p:nvPr/>
              </p:nvSpPr>
              <p:spPr bwMode="auto">
                <a:xfrm>
                  <a:off x="2352" y="254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25" name="Line 77">
                  <a:extLst>
                    <a:ext uri="{FF2B5EF4-FFF2-40B4-BE49-F238E27FC236}">
                      <a16:creationId xmlns:a16="http://schemas.microsoft.com/office/drawing/2014/main" id="{CAE41DE0-6692-DD4A-9DE8-710FC9CA6D1F}"/>
                    </a:ext>
                  </a:extLst>
                </p:cNvPr>
                <p:cNvSpPr>
                  <a:spLocks noChangeShapeType="1"/>
                </p:cNvSpPr>
                <p:nvPr/>
              </p:nvSpPr>
              <p:spPr bwMode="auto">
                <a:xfrm>
                  <a:off x="2352" y="2680"/>
                  <a:ext cx="100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26" name="Line 78">
                  <a:extLst>
                    <a:ext uri="{FF2B5EF4-FFF2-40B4-BE49-F238E27FC236}">
                      <a16:creationId xmlns:a16="http://schemas.microsoft.com/office/drawing/2014/main" id="{F35ABA81-BDB2-1141-9C98-292384A0F2F3}"/>
                    </a:ext>
                  </a:extLst>
                </p:cNvPr>
                <p:cNvSpPr>
                  <a:spLocks noChangeShapeType="1"/>
                </p:cNvSpPr>
                <p:nvPr/>
              </p:nvSpPr>
              <p:spPr bwMode="auto">
                <a:xfrm flipV="1">
                  <a:off x="3360" y="2344"/>
                  <a:ext cx="0" cy="3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27" name="Line 79">
                  <a:extLst>
                    <a:ext uri="{FF2B5EF4-FFF2-40B4-BE49-F238E27FC236}">
                      <a16:creationId xmlns:a16="http://schemas.microsoft.com/office/drawing/2014/main" id="{22D75FA9-D418-A245-BEB0-C1E2730A3439}"/>
                    </a:ext>
                  </a:extLst>
                </p:cNvPr>
                <p:cNvSpPr>
                  <a:spLocks noChangeShapeType="1"/>
                </p:cNvSpPr>
                <p:nvPr/>
              </p:nvSpPr>
              <p:spPr bwMode="auto">
                <a:xfrm>
                  <a:off x="3360" y="2352"/>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28" name="Group 80">
                <a:extLst>
                  <a:ext uri="{FF2B5EF4-FFF2-40B4-BE49-F238E27FC236}">
                    <a16:creationId xmlns:a16="http://schemas.microsoft.com/office/drawing/2014/main" id="{AE2B26BC-C77C-8D46-8606-33B44C3499DE}"/>
                  </a:ext>
                </a:extLst>
              </p:cNvPr>
              <p:cNvGrpSpPr>
                <a:grpSpLocks/>
              </p:cNvGrpSpPr>
              <p:nvPr/>
            </p:nvGrpSpPr>
            <p:grpSpPr bwMode="auto">
              <a:xfrm>
                <a:off x="1920" y="3461"/>
                <a:ext cx="1360" cy="675"/>
                <a:chOff x="1872" y="3461"/>
                <a:chExt cx="1360" cy="675"/>
              </a:xfrm>
            </p:grpSpPr>
            <p:grpSp>
              <p:nvGrpSpPr>
                <p:cNvPr id="974929" name="Group 81">
                  <a:extLst>
                    <a:ext uri="{FF2B5EF4-FFF2-40B4-BE49-F238E27FC236}">
                      <a16:creationId xmlns:a16="http://schemas.microsoft.com/office/drawing/2014/main" id="{AA7CF363-B780-5843-94D3-C24EC5777DEA}"/>
                    </a:ext>
                  </a:extLst>
                </p:cNvPr>
                <p:cNvGrpSpPr>
                  <a:grpSpLocks/>
                </p:cNvGrpSpPr>
                <p:nvPr/>
              </p:nvGrpSpPr>
              <p:grpSpPr bwMode="auto">
                <a:xfrm>
                  <a:off x="1872" y="3461"/>
                  <a:ext cx="1360" cy="227"/>
                  <a:chOff x="1872" y="3461"/>
                  <a:chExt cx="1360" cy="227"/>
                </a:xfrm>
              </p:grpSpPr>
              <p:sp>
                <p:nvSpPr>
                  <p:cNvPr id="974930" name="Rectangle 82">
                    <a:extLst>
                      <a:ext uri="{FF2B5EF4-FFF2-40B4-BE49-F238E27FC236}">
                        <a16:creationId xmlns:a16="http://schemas.microsoft.com/office/drawing/2014/main" id="{923BA38F-CDD0-3C4E-8282-BEE812DB4FC8}"/>
                      </a:ext>
                    </a:extLst>
                  </p:cNvPr>
                  <p:cNvSpPr>
                    <a:spLocks noChangeArrowheads="1"/>
                  </p:cNvSpPr>
                  <p:nvPr/>
                </p:nvSpPr>
                <p:spPr bwMode="auto">
                  <a:xfrm>
                    <a:off x="1872" y="3461"/>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2340</a:t>
                    </a:r>
                  </a:p>
                </p:txBody>
              </p:sp>
              <p:sp>
                <p:nvSpPr>
                  <p:cNvPr id="974931" name="Line 83">
                    <a:extLst>
                      <a:ext uri="{FF2B5EF4-FFF2-40B4-BE49-F238E27FC236}">
                        <a16:creationId xmlns:a16="http://schemas.microsoft.com/office/drawing/2014/main" id="{04B75EF6-D041-5049-8C79-FF9014ABC2E2}"/>
                      </a:ext>
                    </a:extLst>
                  </p:cNvPr>
                  <p:cNvSpPr>
                    <a:spLocks noChangeShapeType="1"/>
                  </p:cNvSpPr>
                  <p:nvPr/>
                </p:nvSpPr>
                <p:spPr bwMode="auto">
                  <a:xfrm>
                    <a:off x="2360"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32" name="Line 84">
                    <a:extLst>
                      <a:ext uri="{FF2B5EF4-FFF2-40B4-BE49-F238E27FC236}">
                        <a16:creationId xmlns:a16="http://schemas.microsoft.com/office/drawing/2014/main" id="{4B5E39ED-FF21-C643-8929-4CE001F62EFB}"/>
                      </a:ext>
                    </a:extLst>
                  </p:cNvPr>
                  <p:cNvSpPr>
                    <a:spLocks noChangeShapeType="1"/>
                  </p:cNvSpPr>
                  <p:nvPr/>
                </p:nvSpPr>
                <p:spPr bwMode="auto">
                  <a:xfrm>
                    <a:off x="2640"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33" name="Line 85">
                    <a:extLst>
                      <a:ext uri="{FF2B5EF4-FFF2-40B4-BE49-F238E27FC236}">
                        <a16:creationId xmlns:a16="http://schemas.microsoft.com/office/drawing/2014/main" id="{6A197DC3-4A15-124F-8825-317171F02C99}"/>
                      </a:ext>
                    </a:extLst>
                  </p:cNvPr>
                  <p:cNvSpPr>
                    <a:spLocks noChangeShapeType="1"/>
                  </p:cNvSpPr>
                  <p:nvPr/>
                </p:nvSpPr>
                <p:spPr bwMode="auto">
                  <a:xfrm>
                    <a:off x="2976"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34" name="Group 86">
                  <a:extLst>
                    <a:ext uri="{FF2B5EF4-FFF2-40B4-BE49-F238E27FC236}">
                      <a16:creationId xmlns:a16="http://schemas.microsoft.com/office/drawing/2014/main" id="{C970376F-5411-4945-9478-818015A1E853}"/>
                    </a:ext>
                  </a:extLst>
                </p:cNvPr>
                <p:cNvGrpSpPr>
                  <a:grpSpLocks/>
                </p:cNvGrpSpPr>
                <p:nvPr/>
              </p:nvGrpSpPr>
              <p:grpSpPr bwMode="auto">
                <a:xfrm>
                  <a:off x="1872" y="3909"/>
                  <a:ext cx="1360" cy="227"/>
                  <a:chOff x="1872" y="3461"/>
                  <a:chExt cx="1360" cy="227"/>
                </a:xfrm>
              </p:grpSpPr>
              <p:sp>
                <p:nvSpPr>
                  <p:cNvPr id="974935" name="Rectangle 87">
                    <a:extLst>
                      <a:ext uri="{FF2B5EF4-FFF2-40B4-BE49-F238E27FC236}">
                        <a16:creationId xmlns:a16="http://schemas.microsoft.com/office/drawing/2014/main" id="{3C577BE0-FF84-2D4D-883D-2F447D7E5E7C}"/>
                      </a:ext>
                    </a:extLst>
                  </p:cNvPr>
                  <p:cNvSpPr>
                    <a:spLocks noChangeArrowheads="1"/>
                  </p:cNvSpPr>
                  <p:nvPr/>
                </p:nvSpPr>
                <p:spPr bwMode="auto">
                  <a:xfrm>
                    <a:off x="1872" y="3461"/>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3760</a:t>
                    </a:r>
                  </a:p>
                </p:txBody>
              </p:sp>
              <p:sp>
                <p:nvSpPr>
                  <p:cNvPr id="974936" name="Line 88">
                    <a:extLst>
                      <a:ext uri="{FF2B5EF4-FFF2-40B4-BE49-F238E27FC236}">
                        <a16:creationId xmlns:a16="http://schemas.microsoft.com/office/drawing/2014/main" id="{25B269EF-939F-EA48-BE06-0928EF76A136}"/>
                      </a:ext>
                    </a:extLst>
                  </p:cNvPr>
                  <p:cNvSpPr>
                    <a:spLocks noChangeShapeType="1"/>
                  </p:cNvSpPr>
                  <p:nvPr/>
                </p:nvSpPr>
                <p:spPr bwMode="auto">
                  <a:xfrm>
                    <a:off x="2360"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37" name="Line 89">
                    <a:extLst>
                      <a:ext uri="{FF2B5EF4-FFF2-40B4-BE49-F238E27FC236}">
                        <a16:creationId xmlns:a16="http://schemas.microsoft.com/office/drawing/2014/main" id="{5B1E6EBE-41ED-2D40-A60B-3450444E73D5}"/>
                      </a:ext>
                    </a:extLst>
                  </p:cNvPr>
                  <p:cNvSpPr>
                    <a:spLocks noChangeShapeType="1"/>
                  </p:cNvSpPr>
                  <p:nvPr/>
                </p:nvSpPr>
                <p:spPr bwMode="auto">
                  <a:xfrm>
                    <a:off x="2640"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38" name="Line 90">
                    <a:extLst>
                      <a:ext uri="{FF2B5EF4-FFF2-40B4-BE49-F238E27FC236}">
                        <a16:creationId xmlns:a16="http://schemas.microsoft.com/office/drawing/2014/main" id="{62AB9F57-9A1E-3D45-B763-EDCB645D6A6D}"/>
                      </a:ext>
                    </a:extLst>
                  </p:cNvPr>
                  <p:cNvSpPr>
                    <a:spLocks noChangeShapeType="1"/>
                  </p:cNvSpPr>
                  <p:nvPr/>
                </p:nvSpPr>
                <p:spPr bwMode="auto">
                  <a:xfrm>
                    <a:off x="2976"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39" name="Group 91">
                  <a:extLst>
                    <a:ext uri="{FF2B5EF4-FFF2-40B4-BE49-F238E27FC236}">
                      <a16:creationId xmlns:a16="http://schemas.microsoft.com/office/drawing/2014/main" id="{F4752A97-2275-2948-93B9-DDD9B8656A47}"/>
                    </a:ext>
                  </a:extLst>
                </p:cNvPr>
                <p:cNvGrpSpPr>
                  <a:grpSpLocks/>
                </p:cNvGrpSpPr>
                <p:nvPr/>
              </p:nvGrpSpPr>
              <p:grpSpPr bwMode="auto">
                <a:xfrm>
                  <a:off x="1872" y="3688"/>
                  <a:ext cx="1360" cy="227"/>
                  <a:chOff x="1872" y="3461"/>
                  <a:chExt cx="1360" cy="227"/>
                </a:xfrm>
              </p:grpSpPr>
              <p:sp>
                <p:nvSpPr>
                  <p:cNvPr id="974940" name="Rectangle 92">
                    <a:extLst>
                      <a:ext uri="{FF2B5EF4-FFF2-40B4-BE49-F238E27FC236}">
                        <a16:creationId xmlns:a16="http://schemas.microsoft.com/office/drawing/2014/main" id="{34FB4DB9-9AA8-E744-8E93-610991BD52F9}"/>
                      </a:ext>
                    </a:extLst>
                  </p:cNvPr>
                  <p:cNvSpPr>
                    <a:spLocks noChangeArrowheads="1"/>
                  </p:cNvSpPr>
                  <p:nvPr/>
                </p:nvSpPr>
                <p:spPr bwMode="auto">
                  <a:xfrm>
                    <a:off x="1872" y="3461"/>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74941" name="Line 93">
                    <a:extLst>
                      <a:ext uri="{FF2B5EF4-FFF2-40B4-BE49-F238E27FC236}">
                        <a16:creationId xmlns:a16="http://schemas.microsoft.com/office/drawing/2014/main" id="{164619E0-948E-1A40-8BFC-C91759C223FF}"/>
                      </a:ext>
                    </a:extLst>
                  </p:cNvPr>
                  <p:cNvSpPr>
                    <a:spLocks noChangeShapeType="1"/>
                  </p:cNvSpPr>
                  <p:nvPr/>
                </p:nvSpPr>
                <p:spPr bwMode="auto">
                  <a:xfrm>
                    <a:off x="2360"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42" name="Line 94">
                    <a:extLst>
                      <a:ext uri="{FF2B5EF4-FFF2-40B4-BE49-F238E27FC236}">
                        <a16:creationId xmlns:a16="http://schemas.microsoft.com/office/drawing/2014/main" id="{ED48C290-4108-7349-8EF5-D9C6D8123479}"/>
                      </a:ext>
                    </a:extLst>
                  </p:cNvPr>
                  <p:cNvSpPr>
                    <a:spLocks noChangeShapeType="1"/>
                  </p:cNvSpPr>
                  <p:nvPr/>
                </p:nvSpPr>
                <p:spPr bwMode="auto">
                  <a:xfrm>
                    <a:off x="2640"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43" name="Line 95">
                    <a:extLst>
                      <a:ext uri="{FF2B5EF4-FFF2-40B4-BE49-F238E27FC236}">
                        <a16:creationId xmlns:a16="http://schemas.microsoft.com/office/drawing/2014/main" id="{E54C0154-9DC6-EF47-BB79-9DBEC1BDF755}"/>
                      </a:ext>
                    </a:extLst>
                  </p:cNvPr>
                  <p:cNvSpPr>
                    <a:spLocks noChangeShapeType="1"/>
                  </p:cNvSpPr>
                  <p:nvPr/>
                </p:nvSpPr>
                <p:spPr bwMode="auto">
                  <a:xfrm>
                    <a:off x="2976" y="3461"/>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974944" name="Rectangle 96">
              <a:extLst>
                <a:ext uri="{FF2B5EF4-FFF2-40B4-BE49-F238E27FC236}">
                  <a16:creationId xmlns:a16="http://schemas.microsoft.com/office/drawing/2014/main" id="{5726417B-F0B0-DF41-9B6C-7BB7123CAA56}"/>
                </a:ext>
              </a:extLst>
            </p:cNvPr>
            <p:cNvSpPr>
              <a:spLocks noChangeArrowheads="1"/>
            </p:cNvSpPr>
            <p:nvPr/>
          </p:nvSpPr>
          <p:spPr bwMode="auto">
            <a:xfrm>
              <a:off x="2024" y="278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974945" name="Group 97">
              <a:extLst>
                <a:ext uri="{FF2B5EF4-FFF2-40B4-BE49-F238E27FC236}">
                  <a16:creationId xmlns:a16="http://schemas.microsoft.com/office/drawing/2014/main" id="{2A5B4BF1-006A-C84F-B660-864887793CDF}"/>
                </a:ext>
              </a:extLst>
            </p:cNvPr>
            <p:cNvGrpSpPr>
              <a:grpSpLocks/>
            </p:cNvGrpSpPr>
            <p:nvPr/>
          </p:nvGrpSpPr>
          <p:grpSpPr bwMode="auto">
            <a:xfrm>
              <a:off x="1030" y="1968"/>
              <a:ext cx="994" cy="1808"/>
              <a:chOff x="1030" y="1968"/>
              <a:chExt cx="994" cy="1808"/>
            </a:xfrm>
          </p:grpSpPr>
          <p:grpSp>
            <p:nvGrpSpPr>
              <p:cNvPr id="974946" name="Group 98">
                <a:extLst>
                  <a:ext uri="{FF2B5EF4-FFF2-40B4-BE49-F238E27FC236}">
                    <a16:creationId xmlns:a16="http://schemas.microsoft.com/office/drawing/2014/main" id="{6C27B075-E86F-BE48-A2EF-6B6D7205F226}"/>
                  </a:ext>
                </a:extLst>
              </p:cNvPr>
              <p:cNvGrpSpPr>
                <a:grpSpLocks/>
              </p:cNvGrpSpPr>
              <p:nvPr/>
            </p:nvGrpSpPr>
            <p:grpSpPr bwMode="auto">
              <a:xfrm>
                <a:off x="1030" y="1968"/>
                <a:ext cx="725" cy="1808"/>
                <a:chOff x="336" y="2352"/>
                <a:chExt cx="907" cy="1808"/>
              </a:xfrm>
            </p:grpSpPr>
            <p:grpSp>
              <p:nvGrpSpPr>
                <p:cNvPr id="974947" name="Group 99">
                  <a:extLst>
                    <a:ext uri="{FF2B5EF4-FFF2-40B4-BE49-F238E27FC236}">
                      <a16:creationId xmlns:a16="http://schemas.microsoft.com/office/drawing/2014/main" id="{222FED43-2EDE-2E45-87FB-B862171C9C6D}"/>
                    </a:ext>
                  </a:extLst>
                </p:cNvPr>
                <p:cNvGrpSpPr>
                  <a:grpSpLocks/>
                </p:cNvGrpSpPr>
                <p:nvPr/>
              </p:nvGrpSpPr>
              <p:grpSpPr bwMode="auto">
                <a:xfrm>
                  <a:off x="336" y="2352"/>
                  <a:ext cx="907" cy="227"/>
                  <a:chOff x="336" y="2928"/>
                  <a:chExt cx="907" cy="227"/>
                </a:xfrm>
              </p:grpSpPr>
              <p:sp>
                <p:nvSpPr>
                  <p:cNvPr id="974948" name="Rectangle 100">
                    <a:extLst>
                      <a:ext uri="{FF2B5EF4-FFF2-40B4-BE49-F238E27FC236}">
                        <a16:creationId xmlns:a16="http://schemas.microsoft.com/office/drawing/2014/main" id="{85B273D2-EDD8-3B4C-BB7D-93555309C924}"/>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76</a:t>
                    </a:r>
                  </a:p>
                </p:txBody>
              </p:sp>
              <p:sp>
                <p:nvSpPr>
                  <p:cNvPr id="974949" name="Line 101">
                    <a:extLst>
                      <a:ext uri="{FF2B5EF4-FFF2-40B4-BE49-F238E27FC236}">
                        <a16:creationId xmlns:a16="http://schemas.microsoft.com/office/drawing/2014/main" id="{EFBBFC81-8A30-7146-BAF3-521DB6F9EBBA}"/>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50" name="Group 102">
                  <a:extLst>
                    <a:ext uri="{FF2B5EF4-FFF2-40B4-BE49-F238E27FC236}">
                      <a16:creationId xmlns:a16="http://schemas.microsoft.com/office/drawing/2014/main" id="{4C2F6948-F0DB-CF40-9480-0E2070215B78}"/>
                    </a:ext>
                  </a:extLst>
                </p:cNvPr>
                <p:cNvGrpSpPr>
                  <a:grpSpLocks/>
                </p:cNvGrpSpPr>
                <p:nvPr/>
              </p:nvGrpSpPr>
              <p:grpSpPr bwMode="auto">
                <a:xfrm>
                  <a:off x="336" y="2576"/>
                  <a:ext cx="907" cy="227"/>
                  <a:chOff x="336" y="2928"/>
                  <a:chExt cx="907" cy="227"/>
                </a:xfrm>
              </p:grpSpPr>
              <p:sp>
                <p:nvSpPr>
                  <p:cNvPr id="974951" name="Rectangle 103">
                    <a:extLst>
                      <a:ext uri="{FF2B5EF4-FFF2-40B4-BE49-F238E27FC236}">
                        <a16:creationId xmlns:a16="http://schemas.microsoft.com/office/drawing/2014/main" id="{9943D5E2-7501-184A-85D0-AB8F15F9B226}"/>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136</a:t>
                    </a:r>
                  </a:p>
                </p:txBody>
              </p:sp>
              <p:sp>
                <p:nvSpPr>
                  <p:cNvPr id="974952" name="Line 104">
                    <a:extLst>
                      <a:ext uri="{FF2B5EF4-FFF2-40B4-BE49-F238E27FC236}">
                        <a16:creationId xmlns:a16="http://schemas.microsoft.com/office/drawing/2014/main" id="{83073B8F-48C6-0344-AFD8-F6B97748F308}"/>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53" name="Group 105">
                  <a:extLst>
                    <a:ext uri="{FF2B5EF4-FFF2-40B4-BE49-F238E27FC236}">
                      <a16:creationId xmlns:a16="http://schemas.microsoft.com/office/drawing/2014/main" id="{D38E2151-9B8C-7D4B-A798-90CD9B4EA85F}"/>
                    </a:ext>
                  </a:extLst>
                </p:cNvPr>
                <p:cNvGrpSpPr>
                  <a:grpSpLocks/>
                </p:cNvGrpSpPr>
                <p:nvPr/>
              </p:nvGrpSpPr>
              <p:grpSpPr bwMode="auto">
                <a:xfrm>
                  <a:off x="336" y="2797"/>
                  <a:ext cx="907" cy="227"/>
                  <a:chOff x="336" y="2928"/>
                  <a:chExt cx="907" cy="227"/>
                </a:xfrm>
              </p:grpSpPr>
              <p:sp>
                <p:nvSpPr>
                  <p:cNvPr id="974954" name="Rectangle 106">
                    <a:extLst>
                      <a:ext uri="{FF2B5EF4-FFF2-40B4-BE49-F238E27FC236}">
                        <a16:creationId xmlns:a16="http://schemas.microsoft.com/office/drawing/2014/main" id="{CEDDD385-6A2A-9A44-BB7E-B1A52C41C571}"/>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4955" name="Line 107">
                    <a:extLst>
                      <a:ext uri="{FF2B5EF4-FFF2-40B4-BE49-F238E27FC236}">
                        <a16:creationId xmlns:a16="http://schemas.microsoft.com/office/drawing/2014/main" id="{D89BA407-0C54-9B44-B5F4-42F867ECC190}"/>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56" name="Group 108">
                  <a:extLst>
                    <a:ext uri="{FF2B5EF4-FFF2-40B4-BE49-F238E27FC236}">
                      <a16:creationId xmlns:a16="http://schemas.microsoft.com/office/drawing/2014/main" id="{64BB57C1-450A-BC43-B1EA-A74A22EBC569}"/>
                    </a:ext>
                  </a:extLst>
                </p:cNvPr>
                <p:cNvGrpSpPr>
                  <a:grpSpLocks/>
                </p:cNvGrpSpPr>
                <p:nvPr/>
              </p:nvGrpSpPr>
              <p:grpSpPr bwMode="auto">
                <a:xfrm>
                  <a:off x="336" y="3024"/>
                  <a:ext cx="907" cy="227"/>
                  <a:chOff x="336" y="2928"/>
                  <a:chExt cx="907" cy="227"/>
                </a:xfrm>
              </p:grpSpPr>
              <p:sp>
                <p:nvSpPr>
                  <p:cNvPr id="974957" name="Rectangle 109">
                    <a:extLst>
                      <a:ext uri="{FF2B5EF4-FFF2-40B4-BE49-F238E27FC236}">
                        <a16:creationId xmlns:a16="http://schemas.microsoft.com/office/drawing/2014/main" id="{9582FB49-0DD9-3C43-A191-EFF9CCF8520A}"/>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348</a:t>
                    </a:r>
                  </a:p>
                </p:txBody>
              </p:sp>
              <p:sp>
                <p:nvSpPr>
                  <p:cNvPr id="974958" name="Line 110">
                    <a:extLst>
                      <a:ext uri="{FF2B5EF4-FFF2-40B4-BE49-F238E27FC236}">
                        <a16:creationId xmlns:a16="http://schemas.microsoft.com/office/drawing/2014/main" id="{66D2B781-220A-C14C-A612-FD965F087024}"/>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59" name="Group 111">
                  <a:extLst>
                    <a:ext uri="{FF2B5EF4-FFF2-40B4-BE49-F238E27FC236}">
                      <a16:creationId xmlns:a16="http://schemas.microsoft.com/office/drawing/2014/main" id="{4F2F7E6C-116E-2440-AF61-7FA79904884F}"/>
                    </a:ext>
                  </a:extLst>
                </p:cNvPr>
                <p:cNvGrpSpPr>
                  <a:grpSpLocks/>
                </p:cNvGrpSpPr>
                <p:nvPr/>
              </p:nvGrpSpPr>
              <p:grpSpPr bwMode="auto">
                <a:xfrm>
                  <a:off x="336" y="3248"/>
                  <a:ext cx="907" cy="227"/>
                  <a:chOff x="336" y="2928"/>
                  <a:chExt cx="907" cy="227"/>
                </a:xfrm>
              </p:grpSpPr>
              <p:sp>
                <p:nvSpPr>
                  <p:cNvPr id="974960" name="Rectangle 112">
                    <a:extLst>
                      <a:ext uri="{FF2B5EF4-FFF2-40B4-BE49-F238E27FC236}">
                        <a16:creationId xmlns:a16="http://schemas.microsoft.com/office/drawing/2014/main" id="{8B18A4CD-D572-6E48-B00B-B21087002A28}"/>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4961" name="Line 113">
                    <a:extLst>
                      <a:ext uri="{FF2B5EF4-FFF2-40B4-BE49-F238E27FC236}">
                        <a16:creationId xmlns:a16="http://schemas.microsoft.com/office/drawing/2014/main" id="{185FEEA3-1C5F-0544-A14A-7B6558F2FAB2}"/>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62" name="Group 114">
                  <a:extLst>
                    <a:ext uri="{FF2B5EF4-FFF2-40B4-BE49-F238E27FC236}">
                      <a16:creationId xmlns:a16="http://schemas.microsoft.com/office/drawing/2014/main" id="{688EA2D6-CB2A-C442-B404-90D5D5B1D40D}"/>
                    </a:ext>
                  </a:extLst>
                </p:cNvPr>
                <p:cNvGrpSpPr>
                  <a:grpSpLocks/>
                </p:cNvGrpSpPr>
                <p:nvPr/>
              </p:nvGrpSpPr>
              <p:grpSpPr bwMode="auto">
                <a:xfrm>
                  <a:off x="336" y="3475"/>
                  <a:ext cx="907" cy="227"/>
                  <a:chOff x="336" y="2928"/>
                  <a:chExt cx="907" cy="227"/>
                </a:xfrm>
              </p:grpSpPr>
              <p:sp>
                <p:nvSpPr>
                  <p:cNvPr id="974963" name="Rectangle 115">
                    <a:extLst>
                      <a:ext uri="{FF2B5EF4-FFF2-40B4-BE49-F238E27FC236}">
                        <a16:creationId xmlns:a16="http://schemas.microsoft.com/office/drawing/2014/main" id="{E66F246D-6964-A146-B098-A5C6540086C8}"/>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768</a:t>
                    </a:r>
                  </a:p>
                </p:txBody>
              </p:sp>
              <p:sp>
                <p:nvSpPr>
                  <p:cNvPr id="974964" name="Line 116">
                    <a:extLst>
                      <a:ext uri="{FF2B5EF4-FFF2-40B4-BE49-F238E27FC236}">
                        <a16:creationId xmlns:a16="http://schemas.microsoft.com/office/drawing/2014/main" id="{2CA4EF30-826E-B647-8E5D-12AC61131604}"/>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65" name="Group 117">
                  <a:extLst>
                    <a:ext uri="{FF2B5EF4-FFF2-40B4-BE49-F238E27FC236}">
                      <a16:creationId xmlns:a16="http://schemas.microsoft.com/office/drawing/2014/main" id="{966C0EA1-B4A0-DD4C-8966-FD5FA7055FC3}"/>
                    </a:ext>
                  </a:extLst>
                </p:cNvPr>
                <p:cNvGrpSpPr>
                  <a:grpSpLocks/>
                </p:cNvGrpSpPr>
                <p:nvPr/>
              </p:nvGrpSpPr>
              <p:grpSpPr bwMode="auto">
                <a:xfrm>
                  <a:off x="336" y="3706"/>
                  <a:ext cx="907" cy="227"/>
                  <a:chOff x="336" y="2928"/>
                  <a:chExt cx="907" cy="227"/>
                </a:xfrm>
              </p:grpSpPr>
              <p:sp>
                <p:nvSpPr>
                  <p:cNvPr id="974966" name="Rectangle 118">
                    <a:extLst>
                      <a:ext uri="{FF2B5EF4-FFF2-40B4-BE49-F238E27FC236}">
                        <a16:creationId xmlns:a16="http://schemas.microsoft.com/office/drawing/2014/main" id="{37CF4D4A-F9A7-9A45-ABC6-EC2DBABC015C}"/>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4967" name="Line 119">
                    <a:extLst>
                      <a:ext uri="{FF2B5EF4-FFF2-40B4-BE49-F238E27FC236}">
                        <a16:creationId xmlns:a16="http://schemas.microsoft.com/office/drawing/2014/main" id="{C8C95CD8-EF8F-584A-98D5-FECC8E276B8A}"/>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68" name="Group 120">
                  <a:extLst>
                    <a:ext uri="{FF2B5EF4-FFF2-40B4-BE49-F238E27FC236}">
                      <a16:creationId xmlns:a16="http://schemas.microsoft.com/office/drawing/2014/main" id="{0C4B12DC-C757-8C46-895F-A195D714A522}"/>
                    </a:ext>
                  </a:extLst>
                </p:cNvPr>
                <p:cNvGrpSpPr>
                  <a:grpSpLocks/>
                </p:cNvGrpSpPr>
                <p:nvPr/>
              </p:nvGrpSpPr>
              <p:grpSpPr bwMode="auto">
                <a:xfrm>
                  <a:off x="336" y="3933"/>
                  <a:ext cx="907" cy="227"/>
                  <a:chOff x="336" y="2928"/>
                  <a:chExt cx="907" cy="227"/>
                </a:xfrm>
              </p:grpSpPr>
              <p:sp>
                <p:nvSpPr>
                  <p:cNvPr id="974969" name="Rectangle 121">
                    <a:extLst>
                      <a:ext uri="{FF2B5EF4-FFF2-40B4-BE49-F238E27FC236}">
                        <a16:creationId xmlns:a16="http://schemas.microsoft.com/office/drawing/2014/main" id="{7BF52F05-5A48-F842-B8B2-981A90795F0F}"/>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3760</a:t>
                    </a:r>
                  </a:p>
                </p:txBody>
              </p:sp>
              <p:sp>
                <p:nvSpPr>
                  <p:cNvPr id="974970" name="Line 122">
                    <a:extLst>
                      <a:ext uri="{FF2B5EF4-FFF2-40B4-BE49-F238E27FC236}">
                        <a16:creationId xmlns:a16="http://schemas.microsoft.com/office/drawing/2014/main" id="{19806DEB-71CA-5146-A00C-E04002F05162}"/>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74971" name="Line 123">
                <a:extLst>
                  <a:ext uri="{FF2B5EF4-FFF2-40B4-BE49-F238E27FC236}">
                    <a16:creationId xmlns:a16="http://schemas.microsoft.com/office/drawing/2014/main" id="{E32EEEED-1FAF-1646-BA42-D760366A2FE7}"/>
                  </a:ext>
                </a:extLst>
              </p:cNvPr>
              <p:cNvSpPr>
                <a:spLocks noChangeShapeType="1"/>
              </p:cNvSpPr>
              <p:nvPr/>
            </p:nvSpPr>
            <p:spPr bwMode="auto">
              <a:xfrm>
                <a:off x="1651" y="2064"/>
                <a:ext cx="363"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74972" name="Group 124">
                <a:extLst>
                  <a:ext uri="{FF2B5EF4-FFF2-40B4-BE49-F238E27FC236}">
                    <a16:creationId xmlns:a16="http://schemas.microsoft.com/office/drawing/2014/main" id="{A1751EFE-1F7A-C344-9A11-5DBE30085D43}"/>
                  </a:ext>
                </a:extLst>
              </p:cNvPr>
              <p:cNvGrpSpPr>
                <a:grpSpLocks/>
              </p:cNvGrpSpPr>
              <p:nvPr/>
            </p:nvGrpSpPr>
            <p:grpSpPr bwMode="auto">
              <a:xfrm>
                <a:off x="1651" y="3312"/>
                <a:ext cx="373" cy="384"/>
                <a:chOff x="1296" y="3312"/>
                <a:chExt cx="373" cy="384"/>
              </a:xfrm>
            </p:grpSpPr>
            <p:sp>
              <p:nvSpPr>
                <p:cNvPr id="974973" name="Line 125">
                  <a:extLst>
                    <a:ext uri="{FF2B5EF4-FFF2-40B4-BE49-F238E27FC236}">
                      <a16:creationId xmlns:a16="http://schemas.microsoft.com/office/drawing/2014/main" id="{F0D465B1-1FB1-1B4E-8193-943996ED2A16}"/>
                    </a:ext>
                  </a:extLst>
                </p:cNvPr>
                <p:cNvSpPr>
                  <a:spLocks noChangeShapeType="1"/>
                </p:cNvSpPr>
                <p:nvPr/>
              </p:nvSpPr>
              <p:spPr bwMode="auto">
                <a:xfrm>
                  <a:off x="1488" y="3312"/>
                  <a:ext cx="181"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74" name="Line 126">
                  <a:extLst>
                    <a:ext uri="{FF2B5EF4-FFF2-40B4-BE49-F238E27FC236}">
                      <a16:creationId xmlns:a16="http://schemas.microsoft.com/office/drawing/2014/main" id="{4FD0F7BE-B1A5-6E4D-B64C-93879D3DE21C}"/>
                    </a:ext>
                  </a:extLst>
                </p:cNvPr>
                <p:cNvSpPr>
                  <a:spLocks noChangeShapeType="1"/>
                </p:cNvSpPr>
                <p:nvPr/>
              </p:nvSpPr>
              <p:spPr bwMode="auto">
                <a:xfrm>
                  <a:off x="1296"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75" name="Line 127">
                  <a:extLst>
                    <a:ext uri="{FF2B5EF4-FFF2-40B4-BE49-F238E27FC236}">
                      <a16:creationId xmlns:a16="http://schemas.microsoft.com/office/drawing/2014/main" id="{15E24008-C0B8-EE48-8509-BCA89269B128}"/>
                    </a:ext>
                  </a:extLst>
                </p:cNvPr>
                <p:cNvSpPr>
                  <a:spLocks noChangeShapeType="1"/>
                </p:cNvSpPr>
                <p:nvPr/>
              </p:nvSpPr>
              <p:spPr bwMode="auto">
                <a:xfrm flipV="1">
                  <a:off x="1488" y="3312"/>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74976" name="Rectangle 128">
              <a:extLst>
                <a:ext uri="{FF2B5EF4-FFF2-40B4-BE49-F238E27FC236}">
                  <a16:creationId xmlns:a16="http://schemas.microsoft.com/office/drawing/2014/main" id="{61CFA996-DB8D-5E4E-9307-2CEDF3A2C3A8}"/>
                </a:ext>
              </a:extLst>
            </p:cNvPr>
            <p:cNvSpPr>
              <a:spLocks noChangeArrowheads="1"/>
            </p:cNvSpPr>
            <p:nvPr/>
          </p:nvSpPr>
          <p:spPr bwMode="auto">
            <a:xfrm>
              <a:off x="96" y="1680"/>
              <a:ext cx="6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主索引</a:t>
              </a:r>
            </a:p>
          </p:txBody>
        </p:sp>
        <p:grpSp>
          <p:nvGrpSpPr>
            <p:cNvPr id="974977" name="Group 129">
              <a:extLst>
                <a:ext uri="{FF2B5EF4-FFF2-40B4-BE49-F238E27FC236}">
                  <a16:creationId xmlns:a16="http://schemas.microsoft.com/office/drawing/2014/main" id="{C443729C-E717-D046-A133-6EB1A256DF1F}"/>
                </a:ext>
              </a:extLst>
            </p:cNvPr>
            <p:cNvGrpSpPr>
              <a:grpSpLocks/>
            </p:cNvGrpSpPr>
            <p:nvPr/>
          </p:nvGrpSpPr>
          <p:grpSpPr bwMode="auto">
            <a:xfrm>
              <a:off x="48" y="1974"/>
              <a:ext cx="987" cy="1490"/>
              <a:chOff x="48" y="1974"/>
              <a:chExt cx="987" cy="1490"/>
            </a:xfrm>
          </p:grpSpPr>
          <p:grpSp>
            <p:nvGrpSpPr>
              <p:cNvPr id="974978" name="Group 130">
                <a:extLst>
                  <a:ext uri="{FF2B5EF4-FFF2-40B4-BE49-F238E27FC236}">
                    <a16:creationId xmlns:a16="http://schemas.microsoft.com/office/drawing/2014/main" id="{5AE998FA-E58E-DF4E-9385-F07AD92FA869}"/>
                  </a:ext>
                </a:extLst>
              </p:cNvPr>
              <p:cNvGrpSpPr>
                <a:grpSpLocks/>
              </p:cNvGrpSpPr>
              <p:nvPr/>
            </p:nvGrpSpPr>
            <p:grpSpPr bwMode="auto">
              <a:xfrm>
                <a:off x="48" y="1974"/>
                <a:ext cx="725" cy="915"/>
                <a:chOff x="144" y="2957"/>
                <a:chExt cx="725" cy="915"/>
              </a:xfrm>
            </p:grpSpPr>
            <p:grpSp>
              <p:nvGrpSpPr>
                <p:cNvPr id="974979" name="Group 131">
                  <a:extLst>
                    <a:ext uri="{FF2B5EF4-FFF2-40B4-BE49-F238E27FC236}">
                      <a16:creationId xmlns:a16="http://schemas.microsoft.com/office/drawing/2014/main" id="{DD44A220-B5BD-D846-92C3-E65FB6EAF378}"/>
                    </a:ext>
                  </a:extLst>
                </p:cNvPr>
                <p:cNvGrpSpPr>
                  <a:grpSpLocks/>
                </p:cNvGrpSpPr>
                <p:nvPr/>
              </p:nvGrpSpPr>
              <p:grpSpPr bwMode="auto">
                <a:xfrm>
                  <a:off x="144" y="2957"/>
                  <a:ext cx="725" cy="227"/>
                  <a:chOff x="336" y="2928"/>
                  <a:chExt cx="907" cy="227"/>
                </a:xfrm>
              </p:grpSpPr>
              <p:sp>
                <p:nvSpPr>
                  <p:cNvPr id="974980" name="Rectangle 132">
                    <a:extLst>
                      <a:ext uri="{FF2B5EF4-FFF2-40B4-BE49-F238E27FC236}">
                        <a16:creationId xmlns:a16="http://schemas.microsoft.com/office/drawing/2014/main" id="{77C2DFEC-A0BD-DA4D-88BC-BDFAA3527248}"/>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348</a:t>
                    </a:r>
                  </a:p>
                </p:txBody>
              </p:sp>
              <p:sp>
                <p:nvSpPr>
                  <p:cNvPr id="974981" name="Line 133">
                    <a:extLst>
                      <a:ext uri="{FF2B5EF4-FFF2-40B4-BE49-F238E27FC236}">
                        <a16:creationId xmlns:a16="http://schemas.microsoft.com/office/drawing/2014/main" id="{B5359C07-01BD-494E-971F-32F638B6B1E7}"/>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82" name="Group 134">
                  <a:extLst>
                    <a:ext uri="{FF2B5EF4-FFF2-40B4-BE49-F238E27FC236}">
                      <a16:creationId xmlns:a16="http://schemas.microsoft.com/office/drawing/2014/main" id="{BD6A101A-D6F7-CE48-938C-48EC72B1272C}"/>
                    </a:ext>
                  </a:extLst>
                </p:cNvPr>
                <p:cNvGrpSpPr>
                  <a:grpSpLocks/>
                </p:cNvGrpSpPr>
                <p:nvPr/>
              </p:nvGrpSpPr>
              <p:grpSpPr bwMode="auto">
                <a:xfrm>
                  <a:off x="144" y="3187"/>
                  <a:ext cx="725" cy="227"/>
                  <a:chOff x="336" y="2928"/>
                  <a:chExt cx="907" cy="227"/>
                </a:xfrm>
              </p:grpSpPr>
              <p:sp>
                <p:nvSpPr>
                  <p:cNvPr id="974983" name="Rectangle 135">
                    <a:extLst>
                      <a:ext uri="{FF2B5EF4-FFF2-40B4-BE49-F238E27FC236}">
                        <a16:creationId xmlns:a16="http://schemas.microsoft.com/office/drawing/2014/main" id="{5EFDDC43-120F-E344-B470-EDEB5C6B90DF}"/>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768</a:t>
                    </a:r>
                  </a:p>
                </p:txBody>
              </p:sp>
              <p:sp>
                <p:nvSpPr>
                  <p:cNvPr id="974984" name="Line 136">
                    <a:extLst>
                      <a:ext uri="{FF2B5EF4-FFF2-40B4-BE49-F238E27FC236}">
                        <a16:creationId xmlns:a16="http://schemas.microsoft.com/office/drawing/2014/main" id="{F0CAC367-0612-144B-A54E-6F9882423559}"/>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85" name="Group 137">
                  <a:extLst>
                    <a:ext uri="{FF2B5EF4-FFF2-40B4-BE49-F238E27FC236}">
                      <a16:creationId xmlns:a16="http://schemas.microsoft.com/office/drawing/2014/main" id="{8ED0B809-5244-6647-A320-A2BF97811947}"/>
                    </a:ext>
                  </a:extLst>
                </p:cNvPr>
                <p:cNvGrpSpPr>
                  <a:grpSpLocks/>
                </p:cNvGrpSpPr>
                <p:nvPr/>
              </p:nvGrpSpPr>
              <p:grpSpPr bwMode="auto">
                <a:xfrm>
                  <a:off x="144" y="3418"/>
                  <a:ext cx="725" cy="227"/>
                  <a:chOff x="336" y="2928"/>
                  <a:chExt cx="907" cy="227"/>
                </a:xfrm>
              </p:grpSpPr>
              <p:sp>
                <p:nvSpPr>
                  <p:cNvPr id="974986" name="Rectangle 138">
                    <a:extLst>
                      <a:ext uri="{FF2B5EF4-FFF2-40B4-BE49-F238E27FC236}">
                        <a16:creationId xmlns:a16="http://schemas.microsoft.com/office/drawing/2014/main" id="{89FB959B-5687-9845-8F76-50B19E259275}"/>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4987" name="Line 139">
                    <a:extLst>
                      <a:ext uri="{FF2B5EF4-FFF2-40B4-BE49-F238E27FC236}">
                        <a16:creationId xmlns:a16="http://schemas.microsoft.com/office/drawing/2014/main" id="{86E6A955-4F37-2545-AC8E-A14EB9F80490}"/>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88" name="Group 140">
                  <a:extLst>
                    <a:ext uri="{FF2B5EF4-FFF2-40B4-BE49-F238E27FC236}">
                      <a16:creationId xmlns:a16="http://schemas.microsoft.com/office/drawing/2014/main" id="{804AD53B-3964-6349-A35A-2431EA1BE963}"/>
                    </a:ext>
                  </a:extLst>
                </p:cNvPr>
                <p:cNvGrpSpPr>
                  <a:grpSpLocks/>
                </p:cNvGrpSpPr>
                <p:nvPr/>
              </p:nvGrpSpPr>
              <p:grpSpPr bwMode="auto">
                <a:xfrm>
                  <a:off x="144" y="3645"/>
                  <a:ext cx="725" cy="227"/>
                  <a:chOff x="336" y="2928"/>
                  <a:chExt cx="907" cy="227"/>
                </a:xfrm>
              </p:grpSpPr>
              <p:sp>
                <p:nvSpPr>
                  <p:cNvPr id="974989" name="Rectangle 141">
                    <a:extLst>
                      <a:ext uri="{FF2B5EF4-FFF2-40B4-BE49-F238E27FC236}">
                        <a16:creationId xmlns:a16="http://schemas.microsoft.com/office/drawing/2014/main" id="{CD8B4784-3D89-2A45-A013-3D99FD7F5D12}"/>
                      </a:ext>
                    </a:extLst>
                  </p:cNvPr>
                  <p:cNvSpPr>
                    <a:spLocks noChangeArrowheads="1"/>
                  </p:cNvSpPr>
                  <p:nvPr/>
                </p:nvSpPr>
                <p:spPr bwMode="auto">
                  <a:xfrm>
                    <a:off x="336" y="2928"/>
                    <a:ext cx="90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3760</a:t>
                    </a:r>
                  </a:p>
                </p:txBody>
              </p:sp>
              <p:sp>
                <p:nvSpPr>
                  <p:cNvPr id="974990" name="Line 142">
                    <a:extLst>
                      <a:ext uri="{FF2B5EF4-FFF2-40B4-BE49-F238E27FC236}">
                        <a16:creationId xmlns:a16="http://schemas.microsoft.com/office/drawing/2014/main" id="{C1E364C7-508C-7841-BC61-1D49112866E6}"/>
                      </a:ext>
                    </a:extLst>
                  </p:cNvPr>
                  <p:cNvSpPr>
                    <a:spLocks noChangeShapeType="1"/>
                  </p:cNvSpPr>
                  <p:nvPr/>
                </p:nvSpPr>
                <p:spPr bwMode="auto">
                  <a:xfrm>
                    <a:off x="960" y="2928"/>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74991" name="Line 143">
                <a:extLst>
                  <a:ext uri="{FF2B5EF4-FFF2-40B4-BE49-F238E27FC236}">
                    <a16:creationId xmlns:a16="http://schemas.microsoft.com/office/drawing/2014/main" id="{1A91EEA8-341C-7B48-9840-A666C4378AF0}"/>
                  </a:ext>
                </a:extLst>
              </p:cNvPr>
              <p:cNvSpPr>
                <a:spLocks noChangeShapeType="1"/>
              </p:cNvSpPr>
              <p:nvPr/>
            </p:nvSpPr>
            <p:spPr bwMode="auto">
              <a:xfrm>
                <a:off x="672" y="2112"/>
                <a:ext cx="363"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74992" name="Group 144">
                <a:extLst>
                  <a:ext uri="{FF2B5EF4-FFF2-40B4-BE49-F238E27FC236}">
                    <a16:creationId xmlns:a16="http://schemas.microsoft.com/office/drawing/2014/main" id="{DFAF6E94-D32C-8345-B860-74666AC1DBC9}"/>
                  </a:ext>
                </a:extLst>
              </p:cNvPr>
              <p:cNvGrpSpPr>
                <a:grpSpLocks/>
              </p:cNvGrpSpPr>
              <p:nvPr/>
            </p:nvGrpSpPr>
            <p:grpSpPr bwMode="auto">
              <a:xfrm>
                <a:off x="704" y="2304"/>
                <a:ext cx="325" cy="624"/>
                <a:chOff x="720" y="2304"/>
                <a:chExt cx="325" cy="624"/>
              </a:xfrm>
            </p:grpSpPr>
            <p:sp>
              <p:nvSpPr>
                <p:cNvPr id="974993" name="Line 145">
                  <a:extLst>
                    <a:ext uri="{FF2B5EF4-FFF2-40B4-BE49-F238E27FC236}">
                      <a16:creationId xmlns:a16="http://schemas.microsoft.com/office/drawing/2014/main" id="{75A67C66-DFCD-BA48-AC8D-8CA50694E2F7}"/>
                    </a:ext>
                  </a:extLst>
                </p:cNvPr>
                <p:cNvSpPr>
                  <a:spLocks noChangeShapeType="1"/>
                </p:cNvSpPr>
                <p:nvPr/>
              </p:nvSpPr>
              <p:spPr bwMode="auto">
                <a:xfrm>
                  <a:off x="720" y="230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94" name="Line 146">
                  <a:extLst>
                    <a:ext uri="{FF2B5EF4-FFF2-40B4-BE49-F238E27FC236}">
                      <a16:creationId xmlns:a16="http://schemas.microsoft.com/office/drawing/2014/main" id="{DEB52E03-468D-274F-AB61-94A9C798944C}"/>
                    </a:ext>
                  </a:extLst>
                </p:cNvPr>
                <p:cNvSpPr>
                  <a:spLocks noChangeShapeType="1"/>
                </p:cNvSpPr>
                <p:nvPr/>
              </p:nvSpPr>
              <p:spPr bwMode="auto">
                <a:xfrm>
                  <a:off x="864" y="2928"/>
                  <a:ext cx="181"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95" name="Line 147">
                  <a:extLst>
                    <a:ext uri="{FF2B5EF4-FFF2-40B4-BE49-F238E27FC236}">
                      <a16:creationId xmlns:a16="http://schemas.microsoft.com/office/drawing/2014/main" id="{8EED7B3F-FC93-3B43-A604-7448C8BBDCC7}"/>
                    </a:ext>
                  </a:extLst>
                </p:cNvPr>
                <p:cNvSpPr>
                  <a:spLocks noChangeShapeType="1"/>
                </p:cNvSpPr>
                <p:nvPr/>
              </p:nvSpPr>
              <p:spPr bwMode="auto">
                <a:xfrm>
                  <a:off x="864" y="2304"/>
                  <a:ext cx="0"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4996" name="Group 148">
                <a:extLst>
                  <a:ext uri="{FF2B5EF4-FFF2-40B4-BE49-F238E27FC236}">
                    <a16:creationId xmlns:a16="http://schemas.microsoft.com/office/drawing/2014/main" id="{41E43B85-7F0F-0549-B255-D6C33034DCE8}"/>
                  </a:ext>
                </a:extLst>
              </p:cNvPr>
              <p:cNvGrpSpPr>
                <a:grpSpLocks/>
              </p:cNvGrpSpPr>
              <p:nvPr/>
            </p:nvGrpSpPr>
            <p:grpSpPr bwMode="auto">
              <a:xfrm>
                <a:off x="680" y="2840"/>
                <a:ext cx="351" cy="624"/>
                <a:chOff x="680" y="2840"/>
                <a:chExt cx="351" cy="624"/>
              </a:xfrm>
            </p:grpSpPr>
            <p:sp>
              <p:nvSpPr>
                <p:cNvPr id="974997" name="Line 149">
                  <a:extLst>
                    <a:ext uri="{FF2B5EF4-FFF2-40B4-BE49-F238E27FC236}">
                      <a16:creationId xmlns:a16="http://schemas.microsoft.com/office/drawing/2014/main" id="{1D370964-7F3E-5E47-B6A9-70E0B96796D1}"/>
                    </a:ext>
                  </a:extLst>
                </p:cNvPr>
                <p:cNvSpPr>
                  <a:spLocks noChangeShapeType="1"/>
                </p:cNvSpPr>
                <p:nvPr/>
              </p:nvSpPr>
              <p:spPr bwMode="auto">
                <a:xfrm>
                  <a:off x="691" y="3456"/>
                  <a:ext cx="3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4998" name="Line 150">
                  <a:extLst>
                    <a:ext uri="{FF2B5EF4-FFF2-40B4-BE49-F238E27FC236}">
                      <a16:creationId xmlns:a16="http://schemas.microsoft.com/office/drawing/2014/main" id="{4D7D91A1-46B6-C143-8970-60472AAE5093}"/>
                    </a:ext>
                  </a:extLst>
                </p:cNvPr>
                <p:cNvSpPr>
                  <a:spLocks noChangeShapeType="1"/>
                </p:cNvSpPr>
                <p:nvPr/>
              </p:nvSpPr>
              <p:spPr bwMode="auto">
                <a:xfrm>
                  <a:off x="680" y="2840"/>
                  <a:ext cx="0" cy="62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74999" name="Rectangle 151">
              <a:extLst>
                <a:ext uri="{FF2B5EF4-FFF2-40B4-BE49-F238E27FC236}">
                  <a16:creationId xmlns:a16="http://schemas.microsoft.com/office/drawing/2014/main" id="{E0AFDC31-72E4-F240-A4A0-62200F546C58}"/>
                </a:ext>
              </a:extLst>
            </p:cNvPr>
            <p:cNvSpPr>
              <a:spLocks noChangeArrowheads="1"/>
            </p:cNvSpPr>
            <p:nvPr/>
          </p:nvSpPr>
          <p:spPr bwMode="auto">
            <a:xfrm>
              <a:off x="1200" y="4045"/>
              <a:ext cx="222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11-3   ISAM</a:t>
              </a:r>
              <a:r>
                <a:rPr kumimoji="1" lang="zh-CN" altLang="en-US" sz="2000" b="1">
                  <a:solidFill>
                    <a:srgbClr val="FFFFFF"/>
                  </a:solidFill>
                  <a:latin typeface="Times New Roman" panose="02020603050405020304" pitchFamily="18" charset="0"/>
                  <a:ea typeface="宋体" panose="02010600030101010101" pitchFamily="2" charset="-122"/>
                </a:rPr>
                <a:t>文件结构示意图</a:t>
              </a:r>
            </a:p>
          </p:txBody>
        </p:sp>
      </p:grpSp>
    </p:spTree>
    <p:extLst>
      <p:ext uri="{BB962C8B-B14F-4D97-AF65-F5344CB8AC3E}">
        <p14:creationId xmlns:p14="http://schemas.microsoft.com/office/powerpoint/2010/main" val="404661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F0B2748E-1CD5-5741-B3AC-70CA77F9935E}"/>
              </a:ext>
            </a:extLst>
          </p:cNvPr>
          <p:cNvSpPr>
            <a:spLocks noGrp="1" noChangeArrowheads="1"/>
          </p:cNvSpPr>
          <p:nvPr>
            <p:ph type="body" idx="1"/>
          </p:nvPr>
        </p:nvSpPr>
        <p:spPr>
          <a:xfrm>
            <a:off x="1676401" y="115888"/>
            <a:ext cx="8812213" cy="5618162"/>
          </a:xfrm>
        </p:spPr>
        <p:txBody>
          <a:bodyPr/>
          <a:lstStyle/>
          <a:p>
            <a:pPr marL="0" indent="0">
              <a:lnSpc>
                <a:spcPct val="110000"/>
              </a:lnSpc>
              <a:buNone/>
            </a:pPr>
            <a:r>
              <a:rPr lang="en-US" altLang="zh-CN" sz="3600" b="1">
                <a:solidFill>
                  <a:schemeClr val="folHlink"/>
                </a:solidFill>
              </a:rPr>
              <a:t>1 </a:t>
            </a:r>
            <a:r>
              <a:rPr lang="en-US" altLang="zh-CN" sz="3600" b="1"/>
              <a:t>  </a:t>
            </a:r>
            <a:r>
              <a:rPr lang="en-US" altLang="zh-CN" sz="3600" b="1">
                <a:solidFill>
                  <a:schemeClr val="folHlink"/>
                </a:solidFill>
              </a:rPr>
              <a:t>ISAM</a:t>
            </a:r>
            <a:r>
              <a:rPr lang="zh-CN" altLang="en-US" sz="3600" b="1">
                <a:solidFill>
                  <a:schemeClr val="folHlink"/>
                </a:solidFill>
                <a:ea typeface="楷体_GB2312" pitchFamily="49" charset="-122"/>
              </a:rPr>
              <a:t>文件的检索</a:t>
            </a:r>
          </a:p>
          <a:p>
            <a:pPr marL="0" indent="0">
              <a:lnSpc>
                <a:spcPct val="110000"/>
              </a:lnSpc>
              <a:buNone/>
            </a:pPr>
            <a:r>
              <a:rPr lang="zh-CN" altLang="en-US" b="1"/>
              <a:t>        </a:t>
            </a:r>
            <a:r>
              <a:rPr lang="zh-CN" altLang="en-US" sz="2800" b="1"/>
              <a:t>根据关键字查找时，首先从主索引中查找记录所在的柱面索引块的位置；再从柱面索引块中查找磁道索引块的位置；然后再从磁道索引块中查找出该记录所在的磁道位置；最后从磁道中顺序查找要检索的记录。</a:t>
            </a:r>
            <a:endParaRPr lang="zh-CN" altLang="en-US" sz="2800" b="1">
              <a:cs typeface="Times New Roman" panose="02020603050405020304" pitchFamily="18" charset="0"/>
            </a:endParaRPr>
          </a:p>
          <a:p>
            <a:pPr marL="0" indent="0">
              <a:lnSpc>
                <a:spcPct val="110000"/>
              </a:lnSpc>
              <a:spcAft>
                <a:spcPct val="20000"/>
              </a:spcAft>
              <a:buNone/>
            </a:pPr>
            <a:r>
              <a:rPr lang="en-US" altLang="zh-CN" sz="3600" b="1">
                <a:solidFill>
                  <a:schemeClr val="folHlink"/>
                </a:solidFill>
                <a:cs typeface="Times New Roman" panose="02020603050405020304" pitchFamily="18" charset="0"/>
              </a:rPr>
              <a:t>2</a:t>
            </a:r>
            <a:r>
              <a:rPr lang="en-US" altLang="zh-CN" sz="3600" b="1">
                <a:cs typeface="Times New Roman" panose="02020603050405020304" pitchFamily="18" charset="0"/>
              </a:rPr>
              <a:t>   </a:t>
            </a:r>
            <a:r>
              <a:rPr lang="zh-CN" altLang="en-US" sz="3600" b="1">
                <a:solidFill>
                  <a:schemeClr val="folHlink"/>
                </a:solidFill>
                <a:ea typeface="楷体_GB2312" pitchFamily="49" charset="-122"/>
              </a:rPr>
              <a:t>记录的插入</a:t>
            </a:r>
            <a:endParaRPr lang="zh-CN" altLang="en-US" sz="2800" b="1">
              <a:solidFill>
                <a:schemeClr val="folHlink"/>
              </a:solidFill>
              <a:ea typeface="楷体_GB2312" pitchFamily="49" charset="-122"/>
            </a:endParaRPr>
          </a:p>
          <a:p>
            <a:pPr marL="0" indent="0">
              <a:lnSpc>
                <a:spcPct val="110000"/>
              </a:lnSpc>
              <a:buNone/>
            </a:pPr>
            <a:r>
              <a:rPr lang="zh-CN" altLang="en-US" sz="2800" b="1"/>
              <a:t>       首先根据待插入记录的关键字查找到相应位置</a:t>
            </a:r>
            <a:r>
              <a:rPr lang="zh-CN" altLang="en-US" sz="2800" b="1">
                <a:latin typeface="宋体" panose="02010600030101010101" pitchFamily="2" charset="-122"/>
              </a:rPr>
              <a:t>；</a:t>
            </a:r>
            <a:r>
              <a:rPr lang="zh-CN" altLang="en-US" sz="2800" b="1"/>
              <a:t>然后将该磁道中</a:t>
            </a:r>
            <a:r>
              <a:rPr lang="zh-CN" altLang="en-US" sz="2800" b="1">
                <a:solidFill>
                  <a:schemeClr val="folHlink"/>
                </a:solidFill>
              </a:rPr>
              <a:t>插入位置及以后的记录后移</a:t>
            </a:r>
            <a:r>
              <a:rPr lang="zh-CN" altLang="en-US" sz="2800" b="1"/>
              <a:t>一个位置</a:t>
            </a:r>
            <a:r>
              <a:rPr lang="en-US" altLang="zh-CN" sz="2800" b="1"/>
              <a:t>(</a:t>
            </a:r>
            <a:r>
              <a:rPr lang="zh-CN" altLang="en-US" sz="2800" b="1"/>
              <a:t>若溢出，将该磁道中最后一个记录存入同一柱面的溢出区，并修改磁道索引</a:t>
            </a:r>
            <a:r>
              <a:rPr lang="en-US" altLang="zh-CN" sz="2800" b="1"/>
              <a:t>) </a:t>
            </a:r>
            <a:r>
              <a:rPr lang="zh-CN" altLang="en-US" sz="2800" b="1">
                <a:latin typeface="宋体" panose="02010600030101010101" pitchFamily="2" charset="-122"/>
              </a:rPr>
              <a:t>；最后将记录插入到相应位置。</a:t>
            </a:r>
          </a:p>
        </p:txBody>
      </p:sp>
    </p:spTree>
    <p:extLst>
      <p:ext uri="{BB962C8B-B14F-4D97-AF65-F5344CB8AC3E}">
        <p14:creationId xmlns:p14="http://schemas.microsoft.com/office/powerpoint/2010/main" val="2308279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5874">
                                            <p:txEl>
                                              <p:pRg st="0" end="0"/>
                                            </p:txEl>
                                          </p:spTgt>
                                        </p:tgtEl>
                                        <p:attrNameLst>
                                          <p:attrName>style.visibility</p:attrName>
                                        </p:attrNameLst>
                                      </p:cBhvr>
                                      <p:to>
                                        <p:strVal val="visible"/>
                                      </p:to>
                                    </p:set>
                                    <p:anim calcmode="lin" valueType="num">
                                      <p:cBhvr additive="base">
                                        <p:cTn id="7" dur="500" fill="hold"/>
                                        <p:tgtEl>
                                          <p:spTgt spid="975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58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5874">
                                            <p:txEl>
                                              <p:pRg st="1" end="1"/>
                                            </p:txEl>
                                          </p:spTgt>
                                        </p:tgtEl>
                                        <p:attrNameLst>
                                          <p:attrName>style.visibility</p:attrName>
                                        </p:attrNameLst>
                                      </p:cBhvr>
                                      <p:to>
                                        <p:strVal val="visible"/>
                                      </p:to>
                                    </p:set>
                                    <p:anim calcmode="lin" valueType="num">
                                      <p:cBhvr additive="base">
                                        <p:cTn id="13" dur="500" fill="hold"/>
                                        <p:tgtEl>
                                          <p:spTgt spid="9758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587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5874">
                                            <p:txEl>
                                              <p:pRg st="2" end="2"/>
                                            </p:txEl>
                                          </p:spTgt>
                                        </p:tgtEl>
                                        <p:attrNameLst>
                                          <p:attrName>style.visibility</p:attrName>
                                        </p:attrNameLst>
                                      </p:cBhvr>
                                      <p:to>
                                        <p:strVal val="visible"/>
                                      </p:to>
                                    </p:set>
                                    <p:anim calcmode="lin" valueType="num">
                                      <p:cBhvr additive="base">
                                        <p:cTn id="19" dur="500" fill="hold"/>
                                        <p:tgtEl>
                                          <p:spTgt spid="9758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587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5874">
                                            <p:txEl>
                                              <p:pRg st="3" end="3"/>
                                            </p:txEl>
                                          </p:spTgt>
                                        </p:tgtEl>
                                        <p:attrNameLst>
                                          <p:attrName>style.visibility</p:attrName>
                                        </p:attrNameLst>
                                      </p:cBhvr>
                                      <p:to>
                                        <p:strVal val="visible"/>
                                      </p:to>
                                    </p:set>
                                    <p:anim calcmode="lin" valueType="num">
                                      <p:cBhvr additive="base">
                                        <p:cTn id="25" dur="500" fill="hold"/>
                                        <p:tgtEl>
                                          <p:spTgt spid="97587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587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4" grpId="0"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6898" name="Rectangle 2">
            <a:extLst>
              <a:ext uri="{FF2B5EF4-FFF2-40B4-BE49-F238E27FC236}">
                <a16:creationId xmlns:a16="http://schemas.microsoft.com/office/drawing/2014/main" id="{DAF98BB8-123C-FD48-8233-A402D0635ABB}"/>
              </a:ext>
            </a:extLst>
          </p:cNvPr>
          <p:cNvSpPr>
            <a:spLocks noGrp="1" noChangeArrowheads="1"/>
          </p:cNvSpPr>
          <p:nvPr>
            <p:ph type="body" idx="1"/>
          </p:nvPr>
        </p:nvSpPr>
        <p:spPr>
          <a:xfrm>
            <a:off x="1676400" y="152400"/>
            <a:ext cx="8839200" cy="5221288"/>
          </a:xfrm>
          <a:noFill/>
          <a:ln/>
        </p:spPr>
        <p:txBody>
          <a:bodyPr/>
          <a:lstStyle/>
          <a:p>
            <a:pPr marL="0" indent="0">
              <a:lnSpc>
                <a:spcPct val="110000"/>
              </a:lnSpc>
              <a:spcAft>
                <a:spcPct val="20000"/>
              </a:spcAft>
              <a:buNone/>
            </a:pPr>
            <a:r>
              <a:rPr lang="en-US" altLang="zh-CN" sz="3600" b="1">
                <a:solidFill>
                  <a:schemeClr val="folHlink"/>
                </a:solidFill>
                <a:cs typeface="Times New Roman" panose="02020603050405020304" pitchFamily="18" charset="0"/>
              </a:rPr>
              <a:t>3 </a:t>
            </a:r>
            <a:r>
              <a:rPr lang="en-US" altLang="zh-CN" sz="3600" b="1">
                <a:solidFill>
                  <a:schemeClr val="folHlink"/>
                </a:solidFill>
                <a:effectLst>
                  <a:outerShdw blurRad="38100" dist="38100" dir="2700000" algn="tl">
                    <a:srgbClr val="000000"/>
                  </a:outerShdw>
                </a:effectLst>
                <a:cs typeface="Times New Roman" panose="02020603050405020304" pitchFamily="18" charset="0"/>
              </a:rPr>
              <a:t>  </a:t>
            </a:r>
            <a:r>
              <a:rPr lang="zh-CN" altLang="en-US" sz="3600" b="1">
                <a:solidFill>
                  <a:schemeClr val="folHlink"/>
                </a:solidFill>
                <a:ea typeface="楷体_GB2312" pitchFamily="49" charset="-122"/>
              </a:rPr>
              <a:t>记录的删除</a:t>
            </a:r>
            <a:endParaRPr lang="zh-CN" altLang="en-US" sz="3600" b="1">
              <a:solidFill>
                <a:schemeClr val="folHlink"/>
              </a:solidFill>
              <a:effectLst>
                <a:outerShdw blurRad="38100" dist="38100" dir="2700000" algn="tl">
                  <a:srgbClr val="000000"/>
                </a:outerShdw>
              </a:effectLst>
              <a:ea typeface="楷体_GB2312" pitchFamily="49" charset="-122"/>
            </a:endParaRPr>
          </a:p>
          <a:p>
            <a:pPr marL="0" indent="0">
              <a:lnSpc>
                <a:spcPct val="110000"/>
              </a:lnSpc>
              <a:buNone/>
            </a:pPr>
            <a:r>
              <a:rPr lang="zh-CN" altLang="en-US" sz="2800" b="1"/>
              <a:t>        只需找到要删除的记录，对其</a:t>
            </a:r>
            <a:r>
              <a:rPr lang="zh-CN" altLang="en-US" sz="2800" b="1">
                <a:solidFill>
                  <a:schemeClr val="folHlink"/>
                </a:solidFill>
              </a:rPr>
              <a:t>做删除标记</a:t>
            </a:r>
            <a:r>
              <a:rPr lang="zh-CN" altLang="en-US" sz="2800" b="1"/>
              <a:t>，不移动记录</a:t>
            </a:r>
            <a:r>
              <a:rPr lang="zh-CN" altLang="en-US" sz="2800" b="1">
                <a:latin typeface="宋体" panose="02010600030101010101" pitchFamily="2" charset="-122"/>
              </a:rPr>
              <a:t>。当经过多次插入和删除操作后</a:t>
            </a:r>
            <a:r>
              <a:rPr lang="zh-CN" altLang="en-US" sz="2800" b="1"/>
              <a:t>，基本区有大量被删除的记录，而溢出区也可能有大量记录，则周期性地整理</a:t>
            </a:r>
            <a:r>
              <a:rPr lang="en-US" altLang="zh-CN" sz="2800" b="1"/>
              <a:t>ISAM</a:t>
            </a:r>
            <a:r>
              <a:rPr lang="zh-CN" altLang="en-US" sz="2800" b="1"/>
              <a:t>文件，形成一个新的</a:t>
            </a:r>
            <a:r>
              <a:rPr lang="en-US" altLang="zh-CN" sz="2800" b="1"/>
              <a:t>ISAM</a:t>
            </a:r>
            <a:r>
              <a:rPr lang="zh-CN" altLang="en-US" sz="2800" b="1"/>
              <a:t>文件</a:t>
            </a:r>
            <a:r>
              <a:rPr lang="zh-CN" altLang="en-US" sz="2800" b="1">
                <a:latin typeface="宋体" panose="02010600030101010101" pitchFamily="2" charset="-122"/>
              </a:rPr>
              <a:t>。</a:t>
            </a:r>
          </a:p>
          <a:p>
            <a:pPr marL="0" indent="0">
              <a:lnSpc>
                <a:spcPct val="110000"/>
              </a:lnSpc>
              <a:spcAft>
                <a:spcPct val="20000"/>
              </a:spcAft>
              <a:buNone/>
            </a:pPr>
            <a:r>
              <a:rPr lang="en-US" altLang="zh-CN" sz="3600" b="1">
                <a:solidFill>
                  <a:schemeClr val="folHlink"/>
                </a:solidFill>
                <a:cs typeface="Times New Roman" panose="02020603050405020304" pitchFamily="18" charset="0"/>
              </a:rPr>
              <a:t>4   </a:t>
            </a:r>
            <a:r>
              <a:rPr kumimoji="0" lang="en-US" altLang="zh-CN" sz="3600" b="1">
                <a:solidFill>
                  <a:schemeClr val="folHlink"/>
                </a:solidFill>
              </a:rPr>
              <a:t>ISAM</a:t>
            </a:r>
            <a:r>
              <a:rPr kumimoji="0" lang="zh-CN" altLang="en-US" sz="3600" b="1">
                <a:solidFill>
                  <a:schemeClr val="folHlink"/>
                </a:solidFill>
                <a:ea typeface="楷体_GB2312" pitchFamily="49" charset="-122"/>
              </a:rPr>
              <a:t>文件的特点</a:t>
            </a:r>
            <a:endParaRPr lang="zh-CN" altLang="en-US" sz="3600" b="1">
              <a:solidFill>
                <a:schemeClr val="folHlink"/>
              </a:solidFill>
              <a:ea typeface="楷体_GB2312" pitchFamily="49" charset="-122"/>
            </a:endParaRPr>
          </a:p>
          <a:p>
            <a:pPr marL="355600" lvl="1" indent="0">
              <a:lnSpc>
                <a:spcPct val="110000"/>
              </a:lnSpc>
              <a:buClrTx/>
              <a:buSzTx/>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solidFill>
                  <a:schemeClr val="folHlink"/>
                </a:solidFill>
              </a:rPr>
              <a:t>优点</a:t>
            </a:r>
            <a:r>
              <a:rPr lang="zh-CN" altLang="en-US" b="1">
                <a:latin typeface="宋体" panose="02010600030101010101" pitchFamily="2" charset="-122"/>
              </a:rPr>
              <a:t>：节省存储空间</a:t>
            </a:r>
            <a:r>
              <a:rPr lang="zh-CN" altLang="en-US" b="1"/>
              <a:t>，查找速度快</a:t>
            </a:r>
            <a:r>
              <a:rPr lang="zh-CN" altLang="en-US" b="1">
                <a:latin typeface="宋体" panose="02010600030101010101" pitchFamily="2" charset="-122"/>
              </a:rPr>
              <a:t>；</a:t>
            </a:r>
          </a:p>
          <a:p>
            <a:pPr marL="355600" lvl="1" indent="0">
              <a:lnSpc>
                <a:spcPct val="110000"/>
              </a:lnSpc>
              <a:buClrTx/>
              <a:buSzTx/>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solidFill>
                  <a:schemeClr val="folHlink"/>
                </a:solidFill>
              </a:rPr>
              <a:t>缺点</a:t>
            </a:r>
            <a:r>
              <a:rPr lang="zh-CN" altLang="en-US" b="1">
                <a:latin typeface="宋体" panose="02010600030101010101" pitchFamily="2" charset="-122"/>
              </a:rPr>
              <a:t>：处理删除记录复杂</a:t>
            </a:r>
            <a:r>
              <a:rPr lang="zh-CN" altLang="en-US" b="1"/>
              <a:t>，多次删除后</a:t>
            </a:r>
            <a:r>
              <a:rPr lang="zh-CN" altLang="en-US" b="1">
                <a:latin typeface="宋体" panose="02010600030101010101" pitchFamily="2" charset="-122"/>
              </a:rPr>
              <a:t>存储空间的利用率和存取效率降低</a:t>
            </a:r>
            <a:r>
              <a:rPr lang="zh-CN" altLang="en-US" b="1"/>
              <a:t>，需定期整理</a:t>
            </a:r>
            <a:r>
              <a:rPr lang="en-US" altLang="zh-CN" b="1"/>
              <a:t>ISAM</a:t>
            </a:r>
            <a:r>
              <a:rPr lang="zh-CN" altLang="en-US" b="1"/>
              <a:t>文件</a:t>
            </a:r>
            <a:r>
              <a:rPr lang="zh-CN" altLang="en-US" b="1">
                <a:latin typeface="宋体" panose="02010600030101010101" pitchFamily="2" charset="-122"/>
              </a:rPr>
              <a:t>。</a:t>
            </a:r>
          </a:p>
        </p:txBody>
      </p:sp>
    </p:spTree>
    <p:extLst>
      <p:ext uri="{BB962C8B-B14F-4D97-AF65-F5344CB8AC3E}">
        <p14:creationId xmlns:p14="http://schemas.microsoft.com/office/powerpoint/2010/main" val="128525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7922" name="Rectangle 2">
            <a:extLst>
              <a:ext uri="{FF2B5EF4-FFF2-40B4-BE49-F238E27FC236}">
                <a16:creationId xmlns:a16="http://schemas.microsoft.com/office/drawing/2014/main" id="{E9936D8D-959E-FB46-B305-131AD1D58948}"/>
              </a:ext>
            </a:extLst>
          </p:cNvPr>
          <p:cNvSpPr>
            <a:spLocks noGrp="1" noChangeArrowheads="1"/>
          </p:cNvSpPr>
          <p:nvPr>
            <p:ph type="title"/>
          </p:nvPr>
        </p:nvSpPr>
        <p:spPr>
          <a:xfrm>
            <a:off x="2641600" y="142875"/>
            <a:ext cx="5830888" cy="685800"/>
          </a:xfrm>
        </p:spPr>
        <p:txBody>
          <a:bodyPr/>
          <a:lstStyle/>
          <a:p>
            <a:r>
              <a:rPr lang="en-US" altLang="zh-CN" b="1">
                <a:latin typeface="Times New Roman" panose="02020603050405020304" pitchFamily="18" charset="0"/>
              </a:rPr>
              <a:t>11.2.4   VSAM</a:t>
            </a:r>
            <a:r>
              <a:rPr lang="zh-CN" altLang="en-US" b="1">
                <a:latin typeface="Times New Roman" panose="02020603050405020304" pitchFamily="18" charset="0"/>
                <a:ea typeface="楷体_GB2312" pitchFamily="49" charset="-122"/>
              </a:rPr>
              <a:t>文件</a:t>
            </a:r>
          </a:p>
        </p:txBody>
      </p:sp>
      <p:sp>
        <p:nvSpPr>
          <p:cNvPr id="977923" name="Rectangle 3">
            <a:extLst>
              <a:ext uri="{FF2B5EF4-FFF2-40B4-BE49-F238E27FC236}">
                <a16:creationId xmlns:a16="http://schemas.microsoft.com/office/drawing/2014/main" id="{62C154A5-AA80-314B-A325-A8339B57375E}"/>
              </a:ext>
            </a:extLst>
          </p:cNvPr>
          <p:cNvSpPr>
            <a:spLocks noChangeArrowheads="1"/>
          </p:cNvSpPr>
          <p:nvPr/>
        </p:nvSpPr>
        <p:spPr bwMode="auto">
          <a:xfrm>
            <a:off x="1676401" y="857251"/>
            <a:ext cx="8812213"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90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en-US" altLang="zh-CN" sz="2800" b="1">
                <a:solidFill>
                  <a:srgbClr val="FFFF00"/>
                </a:solidFill>
              </a:rPr>
              <a:t>VSAM</a:t>
            </a:r>
            <a:r>
              <a:rPr lang="en-US" altLang="zh-CN" sz="2800" b="1">
                <a:solidFill>
                  <a:srgbClr val="FFFFFF"/>
                </a:solidFill>
              </a:rPr>
              <a:t>(</a:t>
            </a:r>
            <a:r>
              <a:rPr lang="en-US" altLang="zh-CN" sz="2800" b="1">
                <a:solidFill>
                  <a:srgbClr val="FFFF00"/>
                </a:solidFill>
              </a:rPr>
              <a:t>V</a:t>
            </a:r>
            <a:r>
              <a:rPr lang="en-US" altLang="zh-CN" sz="2800" b="1">
                <a:solidFill>
                  <a:srgbClr val="FFFFFF"/>
                </a:solidFill>
              </a:rPr>
              <a:t>irtual </a:t>
            </a:r>
            <a:r>
              <a:rPr lang="en-US" altLang="zh-CN" sz="2800" b="1">
                <a:solidFill>
                  <a:srgbClr val="FFFF00"/>
                </a:solidFill>
              </a:rPr>
              <a:t>S</a:t>
            </a:r>
            <a:r>
              <a:rPr lang="en-US" altLang="zh-CN" sz="2800" b="1">
                <a:solidFill>
                  <a:srgbClr val="FFFFFF"/>
                </a:solidFill>
              </a:rPr>
              <a:t>torage </a:t>
            </a:r>
            <a:r>
              <a:rPr lang="en-US" altLang="zh-CN" sz="2800" b="1">
                <a:solidFill>
                  <a:srgbClr val="FFFF00"/>
                </a:solidFill>
              </a:rPr>
              <a:t>A</a:t>
            </a:r>
            <a:r>
              <a:rPr lang="en-US" altLang="zh-CN" sz="2800" b="1">
                <a:solidFill>
                  <a:srgbClr val="FFFFFF"/>
                </a:solidFill>
              </a:rPr>
              <a:t>ccess </a:t>
            </a:r>
            <a:r>
              <a:rPr lang="en-US" altLang="zh-CN" sz="2800" b="1">
                <a:solidFill>
                  <a:srgbClr val="FFFF00"/>
                </a:solidFill>
              </a:rPr>
              <a:t>M</a:t>
            </a:r>
            <a:r>
              <a:rPr lang="en-US" altLang="zh-CN" sz="2800" b="1">
                <a:solidFill>
                  <a:srgbClr val="FFFFFF"/>
                </a:solidFill>
              </a:rPr>
              <a:t>ethod</a:t>
            </a:r>
            <a:r>
              <a:rPr lang="zh-CN" altLang="en-US" sz="2800" b="1">
                <a:solidFill>
                  <a:srgbClr val="FFFFFF"/>
                </a:solidFill>
              </a:rPr>
              <a:t>，虚拟存取方法</a:t>
            </a:r>
            <a:r>
              <a:rPr lang="en-US" altLang="zh-CN" sz="2800" b="1">
                <a:solidFill>
                  <a:srgbClr val="FFFFFF"/>
                </a:solidFill>
              </a:rPr>
              <a:t>)</a:t>
            </a:r>
            <a:r>
              <a:rPr lang="zh-CN" altLang="en-US" sz="2800" b="1">
                <a:solidFill>
                  <a:srgbClr val="FFFFFF"/>
                </a:solidFill>
              </a:rPr>
              <a:t>，也是一种索引顺序文件组织方式，利用</a:t>
            </a:r>
            <a:r>
              <a:rPr lang="en-US" altLang="zh-CN" sz="2800" b="1">
                <a:solidFill>
                  <a:srgbClr val="FFFFFF"/>
                </a:solidFill>
              </a:rPr>
              <a:t>OS</a:t>
            </a:r>
            <a:r>
              <a:rPr lang="zh-CN" altLang="en-US" sz="2800" b="1">
                <a:solidFill>
                  <a:srgbClr val="FFFFFF"/>
                </a:solidFill>
              </a:rPr>
              <a:t>的虚拟存储器功能，采用的是基于</a:t>
            </a:r>
            <a:r>
              <a:rPr lang="en-US" altLang="zh-CN" sz="2800" b="1">
                <a:solidFill>
                  <a:srgbClr val="FFFFFF"/>
                </a:solidFill>
              </a:rPr>
              <a:t>B</a:t>
            </a:r>
            <a:r>
              <a:rPr lang="en-US" altLang="zh-CN" sz="2800" b="1" baseline="30000">
                <a:solidFill>
                  <a:srgbClr val="FFFFFF"/>
                </a:solidFill>
              </a:rPr>
              <a:t>+</a:t>
            </a:r>
            <a:r>
              <a:rPr lang="zh-CN" altLang="en-US" sz="2800" b="1">
                <a:solidFill>
                  <a:srgbClr val="FFFFFF"/>
                </a:solidFill>
              </a:rPr>
              <a:t>树的动态索引结构</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latin typeface="宋体" panose="02010600030101010101" pitchFamily="2" charset="-122"/>
              </a:rPr>
              <a:t>    </a:t>
            </a:r>
            <a:r>
              <a:rPr lang="zh-CN" altLang="en-US" sz="2800" b="1">
                <a:solidFill>
                  <a:srgbClr val="FFFF00"/>
                </a:solidFill>
              </a:rPr>
              <a:t>文件</a:t>
            </a:r>
            <a:r>
              <a:rPr lang="zh-CN" altLang="en-US" sz="2800" b="1">
                <a:solidFill>
                  <a:srgbClr val="FFFFFF"/>
                </a:solidFill>
              </a:rPr>
              <a:t>的存取不是以柱面、磁道等物理空间为存取单位，而是以逻辑空间</a:t>
            </a:r>
            <a:r>
              <a:rPr lang="en-US" altLang="zh-CN" sz="2800" b="1">
                <a:solidFill>
                  <a:srgbClr val="FFFFFF"/>
                </a:solidFill>
                <a:cs typeface="Times New Roman" panose="02020603050405020304" pitchFamily="18" charset="0"/>
              </a:rPr>
              <a:t>——</a:t>
            </a:r>
            <a:r>
              <a:rPr lang="zh-CN" altLang="en-US" sz="2800" b="1">
                <a:solidFill>
                  <a:srgbClr val="FFFFFF"/>
                </a:solidFill>
              </a:rPr>
              <a:t>控制区间</a:t>
            </a:r>
            <a:r>
              <a:rPr lang="en-US" altLang="zh-CN" sz="2800" b="1">
                <a:solidFill>
                  <a:srgbClr val="FFFFFF"/>
                </a:solidFill>
              </a:rPr>
              <a:t>(Control Interval)</a:t>
            </a:r>
            <a:r>
              <a:rPr lang="zh-CN" altLang="en-US" sz="2800" b="1">
                <a:solidFill>
                  <a:srgbClr val="FFFFFF"/>
                </a:solidFill>
              </a:rPr>
              <a:t>和控制区域</a:t>
            </a:r>
            <a:r>
              <a:rPr lang="en-US" altLang="zh-CN" sz="2800" b="1">
                <a:solidFill>
                  <a:srgbClr val="FFFFFF"/>
                </a:solidFill>
              </a:rPr>
              <a:t>(Control Range)</a:t>
            </a:r>
            <a:r>
              <a:rPr lang="zh-CN" altLang="en-US" sz="2800" b="1">
                <a:solidFill>
                  <a:srgbClr val="FFFFFF"/>
                </a:solidFill>
              </a:rPr>
              <a:t>为存取单位</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一个</a:t>
            </a:r>
            <a:r>
              <a:rPr lang="en-US" altLang="zh-CN" sz="2800" b="1">
                <a:solidFill>
                  <a:srgbClr val="FFFFFF"/>
                </a:solidFill>
              </a:rPr>
              <a:t>VSAM</a:t>
            </a:r>
            <a:r>
              <a:rPr lang="zh-CN" altLang="en-US" sz="2800" b="1">
                <a:solidFill>
                  <a:srgbClr val="FFFFFF"/>
                </a:solidFill>
              </a:rPr>
              <a:t>文件由</a:t>
            </a:r>
            <a:r>
              <a:rPr lang="zh-CN" altLang="en-US" sz="2800" b="1">
                <a:solidFill>
                  <a:srgbClr val="FFFF00"/>
                </a:solidFill>
              </a:rPr>
              <a:t>索引集</a:t>
            </a:r>
            <a:r>
              <a:rPr lang="zh-CN" altLang="en-US" sz="2800" b="1">
                <a:solidFill>
                  <a:srgbClr val="FFFFFF"/>
                </a:solidFill>
              </a:rPr>
              <a:t>、</a:t>
            </a:r>
            <a:r>
              <a:rPr lang="zh-CN" altLang="en-US" sz="2800" b="1">
                <a:solidFill>
                  <a:srgbClr val="FFFF00"/>
                </a:solidFill>
              </a:rPr>
              <a:t>顺序集</a:t>
            </a:r>
            <a:r>
              <a:rPr lang="zh-CN" altLang="en-US" sz="2800" b="1">
                <a:solidFill>
                  <a:srgbClr val="FFFFFF"/>
                </a:solidFill>
              </a:rPr>
              <a:t>和</a:t>
            </a:r>
            <a:r>
              <a:rPr lang="zh-CN" altLang="en-US" sz="2800" b="1">
                <a:solidFill>
                  <a:srgbClr val="FFFF00"/>
                </a:solidFill>
              </a:rPr>
              <a:t>数据集</a:t>
            </a:r>
            <a:r>
              <a:rPr lang="zh-CN" altLang="en-US" sz="2800" b="1">
                <a:solidFill>
                  <a:srgbClr val="FFFFFF"/>
                </a:solidFill>
              </a:rPr>
              <a:t>组成，如图</a:t>
            </a:r>
            <a:r>
              <a:rPr lang="en-US" altLang="zh-CN" sz="2800" b="1">
                <a:solidFill>
                  <a:srgbClr val="FFFFFF"/>
                </a:solidFill>
              </a:rPr>
              <a:t>11-4</a:t>
            </a:r>
            <a:r>
              <a:rPr lang="zh-CN" altLang="en-US" sz="2800" b="1">
                <a:solidFill>
                  <a:srgbClr val="FFFFFF"/>
                </a:solidFill>
              </a:rPr>
              <a:t>所示</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latin typeface="宋体" panose="02010600030101010101" pitchFamily="2" charset="-122"/>
              </a:rPr>
              <a:t>    文件的</a:t>
            </a:r>
            <a:r>
              <a:rPr lang="zh-CN" altLang="en-US" sz="2800" b="1">
                <a:solidFill>
                  <a:srgbClr val="FFFF00"/>
                </a:solidFill>
                <a:latin typeface="宋体" panose="02010600030101010101" pitchFamily="2" charset="-122"/>
              </a:rPr>
              <a:t>记录都存放在数据集中</a:t>
            </a:r>
            <a:r>
              <a:rPr lang="zh-CN" altLang="en-US" sz="2800" b="1">
                <a:solidFill>
                  <a:srgbClr val="FFFFFF"/>
                </a:solidFill>
              </a:rPr>
              <a:t>，数据集又分成多个控制区间</a:t>
            </a:r>
            <a:r>
              <a:rPr lang="zh-CN" altLang="en-US" sz="2800" b="1">
                <a:solidFill>
                  <a:srgbClr val="FFFFFF"/>
                </a:solidFill>
                <a:latin typeface="宋体" panose="02010600030101010101" pitchFamily="2" charset="-122"/>
              </a:rPr>
              <a:t>；</a:t>
            </a:r>
            <a:r>
              <a:rPr lang="en-US" altLang="zh-CN" sz="2800" b="1">
                <a:solidFill>
                  <a:srgbClr val="FFFFFF"/>
                </a:solidFill>
              </a:rPr>
              <a:t>VSAM</a:t>
            </a:r>
            <a:r>
              <a:rPr lang="zh-CN" altLang="en-US" sz="2800" b="1">
                <a:solidFill>
                  <a:srgbClr val="FFFFFF"/>
                </a:solidFill>
              </a:rPr>
              <a:t>进行</a:t>
            </a:r>
            <a:r>
              <a:rPr lang="en-US" altLang="zh-CN" sz="2800" b="1">
                <a:solidFill>
                  <a:srgbClr val="00FFFF"/>
                </a:solidFill>
              </a:rPr>
              <a:t>I/O</a:t>
            </a:r>
            <a:r>
              <a:rPr lang="zh-CN" altLang="en-US" sz="2800" b="1">
                <a:solidFill>
                  <a:srgbClr val="00FFFF"/>
                </a:solidFill>
              </a:rPr>
              <a:t>操作的基本单位是控制区间</a:t>
            </a:r>
            <a:r>
              <a:rPr lang="zh-CN" altLang="en-US" sz="2800" b="1">
                <a:solidFill>
                  <a:srgbClr val="FFFFFF"/>
                </a:solidFill>
              </a:rPr>
              <a:t>，由一组连续的存储单元组成，同一文件的控制区间大小相同</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424616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0514" name="Rectangle 2">
            <a:extLst>
              <a:ext uri="{FF2B5EF4-FFF2-40B4-BE49-F238E27FC236}">
                <a16:creationId xmlns:a16="http://schemas.microsoft.com/office/drawing/2014/main" id="{6D04D954-6C46-934F-B83F-810366EFE87E}"/>
              </a:ext>
            </a:extLst>
          </p:cNvPr>
          <p:cNvSpPr>
            <a:spLocks noGrp="1" noChangeArrowheads="1"/>
          </p:cNvSpPr>
          <p:nvPr>
            <p:ph type="title"/>
          </p:nvPr>
        </p:nvSpPr>
        <p:spPr>
          <a:xfrm>
            <a:off x="2286000" y="152401"/>
            <a:ext cx="7543800" cy="900113"/>
          </a:xfrm>
        </p:spPr>
        <p:txBody>
          <a:bodyPr/>
          <a:lstStyle/>
          <a:p>
            <a:r>
              <a:rPr lang="en-US" altLang="zh-CN" sz="5400" b="1">
                <a:latin typeface="Times New Roman" panose="02020603050405020304" pitchFamily="18" charset="0"/>
              </a:rPr>
              <a:t>11.1</a:t>
            </a:r>
            <a:r>
              <a:rPr lang="en-US" altLang="zh-CN" sz="5400" b="1"/>
              <a:t>  </a:t>
            </a:r>
            <a:r>
              <a:rPr lang="zh-CN" altLang="en-US" sz="5400" b="1">
                <a:ea typeface="楷体_GB2312" pitchFamily="49" charset="-122"/>
              </a:rPr>
              <a:t>文件的基本概念</a:t>
            </a:r>
          </a:p>
        </p:txBody>
      </p:sp>
      <p:sp>
        <p:nvSpPr>
          <p:cNvPr id="960515" name="Rectangle 3">
            <a:extLst>
              <a:ext uri="{FF2B5EF4-FFF2-40B4-BE49-F238E27FC236}">
                <a16:creationId xmlns:a16="http://schemas.microsoft.com/office/drawing/2014/main" id="{3C5F1004-AA02-9B4B-8FA6-04CCEAF64A9D}"/>
              </a:ext>
            </a:extLst>
          </p:cNvPr>
          <p:cNvSpPr>
            <a:spLocks noChangeArrowheads="1"/>
          </p:cNvSpPr>
          <p:nvPr/>
        </p:nvSpPr>
        <p:spPr bwMode="auto">
          <a:xfrm>
            <a:off x="1676400" y="1036638"/>
            <a:ext cx="8839200" cy="559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indent="355600" eaLnBrk="0" hangingPunct="0">
              <a:defRPr kumimoji="1" sz="2400">
                <a:solidFill>
                  <a:schemeClr val="tx1"/>
                </a:solidFill>
                <a:latin typeface="Times New Roman" panose="02020603050405020304" pitchFamily="18" charset="0"/>
                <a:ea typeface="宋体" panose="02010600030101010101" pitchFamily="2" charset="-122"/>
              </a:defRPr>
            </a:lvl1pPr>
            <a:lvl2pPr marL="534988"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20000"/>
              </a:spcAft>
              <a:buClr>
                <a:srgbClr val="FFFFFF"/>
              </a:buClr>
              <a:buSzPct val="90000"/>
            </a:pPr>
            <a:r>
              <a:rPr lang="en-US" altLang="zh-CN" sz="4000" b="1">
                <a:solidFill>
                  <a:srgbClr val="FFCC66"/>
                </a:solidFill>
              </a:rPr>
              <a:t>1</a:t>
            </a:r>
            <a:r>
              <a:rPr lang="en-US" altLang="zh-CN" sz="4000" b="1">
                <a:solidFill>
                  <a:srgbClr val="FFFFFF"/>
                </a:solidFill>
              </a:rPr>
              <a:t>   </a:t>
            </a:r>
            <a:r>
              <a:rPr lang="zh-CN" altLang="en-US" sz="4000" b="1">
                <a:solidFill>
                  <a:srgbClr val="FFCC66"/>
                </a:solidFill>
                <a:latin typeface="Arial" panose="020B0604020202020204" pitchFamily="34" charset="0"/>
                <a:ea typeface="楷体_GB2312" pitchFamily="49" charset="-122"/>
              </a:rPr>
              <a:t>文件的基本概念</a:t>
            </a:r>
          </a:p>
          <a:p>
            <a:pPr eaLnBrk="1" fontAlgn="base" hangingPunct="1">
              <a:lnSpc>
                <a:spcPct val="110000"/>
              </a:lnSpc>
              <a:spcBef>
                <a:spcPct val="20000"/>
              </a:spcBef>
              <a:spcAft>
                <a:spcPct val="0"/>
              </a:spcAft>
              <a:buClr>
                <a:srgbClr val="FFFFFF"/>
              </a:buClr>
              <a:buSzPct val="90000"/>
            </a:pPr>
            <a:r>
              <a:rPr lang="zh-CN" altLang="en-US" sz="3200" b="1">
                <a:solidFill>
                  <a:srgbClr val="FFFFFF"/>
                </a:solidFill>
                <a:latin typeface="宋体" panose="02010600030101010101" pitchFamily="2" charset="-122"/>
                <a:cs typeface="Times New Roman" panose="02020603050405020304" pitchFamily="18" charset="0"/>
              </a:rPr>
              <a:t>⑴</a:t>
            </a:r>
            <a:r>
              <a:rPr lang="zh-CN" altLang="en-US" sz="3200" b="1">
                <a:solidFill>
                  <a:srgbClr val="FFCC66"/>
                </a:solidFill>
                <a:cs typeface="Times New Roman" panose="02020603050405020304" pitchFamily="18" charset="0"/>
              </a:rPr>
              <a:t>  </a:t>
            </a:r>
            <a:r>
              <a:rPr lang="zh-CN" altLang="en-US" sz="3200" b="1">
                <a:solidFill>
                  <a:srgbClr val="FFFF00"/>
                </a:solidFill>
              </a:rPr>
              <a:t>数据项</a:t>
            </a:r>
            <a:r>
              <a:rPr lang="en-US" altLang="zh-CN" sz="3200" b="1">
                <a:solidFill>
                  <a:srgbClr val="FFFFFF"/>
                </a:solidFill>
              </a:rPr>
              <a:t>(Item</a:t>
            </a:r>
            <a:r>
              <a:rPr lang="zh-CN" altLang="en-US" sz="3200" b="1">
                <a:solidFill>
                  <a:srgbClr val="FFFFFF"/>
                </a:solidFill>
              </a:rPr>
              <a:t>或</a:t>
            </a:r>
            <a:r>
              <a:rPr lang="en-US" altLang="zh-CN" sz="3200" b="1">
                <a:solidFill>
                  <a:srgbClr val="FFFFFF"/>
                </a:solidFill>
              </a:rPr>
              <a:t>field)</a:t>
            </a:r>
            <a:r>
              <a:rPr lang="en-US" altLang="zh-CN" sz="3200" b="1">
                <a:solidFill>
                  <a:srgbClr val="FFCC66"/>
                </a:solidFill>
              </a:rPr>
              <a:t> </a:t>
            </a:r>
            <a:r>
              <a:rPr lang="zh-CN" altLang="en-US" sz="2800" b="1">
                <a:solidFill>
                  <a:srgbClr val="FFFFFF"/>
                </a:solidFill>
                <a:latin typeface="宋体" panose="02010600030101010101" pitchFamily="2" charset="-122"/>
              </a:rPr>
              <a:t>：数据文件中最小的基本单位</a:t>
            </a:r>
            <a:r>
              <a:rPr lang="zh-CN" altLang="en-US" sz="2800" b="1">
                <a:solidFill>
                  <a:srgbClr val="FFFFFF"/>
                </a:solidFill>
              </a:rPr>
              <a:t>，反映实体某一方面的特征</a:t>
            </a:r>
            <a:r>
              <a:rPr lang="en-US" altLang="zh-CN" sz="2800" b="1">
                <a:solidFill>
                  <a:srgbClr val="FFFFFF"/>
                </a:solidFill>
              </a:rPr>
              <a:t>—</a:t>
            </a:r>
            <a:r>
              <a:rPr lang="zh-CN" altLang="en-US" sz="2800" b="1">
                <a:solidFill>
                  <a:srgbClr val="FFFFFF"/>
                </a:solidFill>
              </a:rPr>
              <a:t>属性的数据表示</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FFFFFF"/>
              </a:buClr>
              <a:buSzPct val="90000"/>
            </a:pPr>
            <a:r>
              <a:rPr lang="zh-CN" altLang="en-US" sz="3200" b="1">
                <a:solidFill>
                  <a:srgbClr val="FFFFFF"/>
                </a:solidFill>
                <a:latin typeface="宋体" panose="02010600030101010101" pitchFamily="2" charset="-122"/>
                <a:cs typeface="Times New Roman" panose="02020603050405020304" pitchFamily="18" charset="0"/>
              </a:rPr>
              <a:t>⑵</a:t>
            </a:r>
            <a:r>
              <a:rPr lang="zh-CN" altLang="en-US" sz="3200" b="1">
                <a:solidFill>
                  <a:srgbClr val="FFFFFF"/>
                </a:solidFill>
              </a:rPr>
              <a:t> </a:t>
            </a:r>
            <a:r>
              <a:rPr lang="zh-CN" altLang="en-US" sz="3200" b="1">
                <a:solidFill>
                  <a:srgbClr val="FFFF00"/>
                </a:solidFill>
              </a:rPr>
              <a:t>记录</a:t>
            </a:r>
            <a:r>
              <a:rPr lang="en-US" altLang="zh-CN" sz="3200" b="1">
                <a:solidFill>
                  <a:srgbClr val="FFFFFF"/>
                </a:solidFill>
              </a:rPr>
              <a:t>(Record) </a:t>
            </a:r>
            <a:r>
              <a:rPr lang="zh-CN" altLang="en-US" sz="2800" b="1">
                <a:solidFill>
                  <a:srgbClr val="FFFFFF"/>
                </a:solidFill>
                <a:latin typeface="宋体" panose="02010600030101010101" pitchFamily="2" charset="-122"/>
              </a:rPr>
              <a:t>：一个实体的所有数据项的集合。 用来标识一个记录的数据项集合</a:t>
            </a:r>
            <a:r>
              <a:rPr lang="en-US" altLang="zh-CN" sz="2800" b="1">
                <a:solidFill>
                  <a:srgbClr val="FFFFFF"/>
                </a:solidFill>
              </a:rPr>
              <a:t>(</a:t>
            </a:r>
            <a:r>
              <a:rPr lang="zh-CN" altLang="en-US" sz="2800" b="1">
                <a:solidFill>
                  <a:srgbClr val="FFFFFF"/>
                </a:solidFill>
              </a:rPr>
              <a:t>一个或多个</a:t>
            </a:r>
            <a:r>
              <a:rPr lang="en-US" altLang="zh-CN" sz="2800" b="1">
                <a:solidFill>
                  <a:srgbClr val="FFFFFF"/>
                </a:solidFill>
              </a:rPr>
              <a:t>)</a:t>
            </a:r>
            <a:r>
              <a:rPr lang="zh-CN" altLang="en-US" sz="2800" b="1">
                <a:solidFill>
                  <a:srgbClr val="FFFFFF"/>
                </a:solidFill>
              </a:rPr>
              <a:t>称为关键字项</a:t>
            </a:r>
            <a:r>
              <a:rPr lang="en-US" altLang="zh-CN" sz="2800" b="1">
                <a:solidFill>
                  <a:srgbClr val="FFFFFF"/>
                </a:solidFill>
              </a:rPr>
              <a:t>(Key) </a:t>
            </a:r>
            <a:r>
              <a:rPr lang="zh-CN" altLang="en-US" sz="2800" b="1">
                <a:solidFill>
                  <a:srgbClr val="FFFFFF"/>
                </a:solidFill>
              </a:rPr>
              <a:t>，关键字项的值称为关键字</a:t>
            </a:r>
            <a:r>
              <a:rPr lang="zh-CN" altLang="zh-CN" sz="3200" b="1">
                <a:solidFill>
                  <a:srgbClr val="FFFFFF"/>
                </a:solidFill>
              </a:rPr>
              <a:t>；</a:t>
            </a:r>
            <a:r>
              <a:rPr lang="zh-CN" altLang="en-US" sz="2800" b="1">
                <a:solidFill>
                  <a:srgbClr val="FFFFFF"/>
                </a:solidFill>
              </a:rPr>
              <a:t>能唯一标识一个记录的关键字称为</a:t>
            </a:r>
            <a:r>
              <a:rPr lang="zh-CN" altLang="en-US" sz="2800" b="1">
                <a:solidFill>
                  <a:srgbClr val="FFFF00"/>
                </a:solidFill>
              </a:rPr>
              <a:t>主关键字</a:t>
            </a:r>
            <a:r>
              <a:rPr lang="en-US" altLang="zh-CN" sz="2800" b="1">
                <a:solidFill>
                  <a:srgbClr val="FFFFFF"/>
                </a:solidFill>
              </a:rPr>
              <a:t>(</a:t>
            </a:r>
            <a:r>
              <a:rPr lang="en-US" altLang="zh-CN" sz="2800" b="1">
                <a:solidFill>
                  <a:srgbClr val="00FFFF"/>
                </a:solidFill>
              </a:rPr>
              <a:t>Primary Key</a:t>
            </a:r>
            <a:r>
              <a:rPr lang="en-US" altLang="zh-CN" sz="2800" b="1">
                <a:solidFill>
                  <a:srgbClr val="FFFFFF"/>
                </a:solidFill>
              </a:rPr>
              <a:t>)</a:t>
            </a:r>
            <a:r>
              <a:rPr lang="zh-CN" altLang="en-US" sz="2800" b="1">
                <a:solidFill>
                  <a:srgbClr val="FFFFFF"/>
                </a:solidFill>
              </a:rPr>
              <a:t>，其它的关键字称为</a:t>
            </a:r>
            <a:r>
              <a:rPr lang="zh-CN" altLang="en-US" sz="2800" b="1">
                <a:solidFill>
                  <a:srgbClr val="FFFF00"/>
                </a:solidFill>
              </a:rPr>
              <a:t>次关键字</a:t>
            </a:r>
            <a:r>
              <a:rPr lang="en-US" altLang="zh-CN" sz="2800" b="1">
                <a:solidFill>
                  <a:srgbClr val="FFFFFF"/>
                </a:solidFill>
              </a:rPr>
              <a:t>(</a:t>
            </a:r>
            <a:r>
              <a:rPr lang="en-US" altLang="zh-CN" sz="2800" b="1">
                <a:solidFill>
                  <a:srgbClr val="00FFFF"/>
                </a:solidFill>
              </a:rPr>
              <a:t>Secondary Key</a:t>
            </a:r>
            <a:r>
              <a:rPr lang="en-US" altLang="zh-CN" sz="2800" b="1">
                <a:solidFill>
                  <a:srgbClr val="FFFFFF"/>
                </a:solidFill>
              </a:rPr>
              <a:t>) </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FFFFFF"/>
              </a:buClr>
              <a:buSzPct val="90000"/>
            </a:pPr>
            <a:r>
              <a:rPr lang="zh-CN" altLang="en-US" sz="2800" b="1">
                <a:solidFill>
                  <a:srgbClr val="FFFFFF"/>
                </a:solidFill>
              </a:rPr>
              <a:t>    通常的记录指的是</a:t>
            </a:r>
            <a:r>
              <a:rPr lang="zh-CN" altLang="en-US" sz="2800" b="1">
                <a:solidFill>
                  <a:srgbClr val="FFFF00"/>
                </a:solidFill>
              </a:rPr>
              <a:t>逻辑记录</a:t>
            </a:r>
            <a:r>
              <a:rPr lang="zh-CN" altLang="en-US" sz="2800" b="1">
                <a:solidFill>
                  <a:srgbClr val="FFFFFF"/>
                </a:solidFill>
              </a:rPr>
              <a:t>，是从用户角度所看到的对数据的表示和存取的方式。</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390825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8946" name="Rectangle 2">
            <a:extLst>
              <a:ext uri="{FF2B5EF4-FFF2-40B4-BE49-F238E27FC236}">
                <a16:creationId xmlns:a16="http://schemas.microsoft.com/office/drawing/2014/main" id="{2DBF76B6-A947-F644-BCC7-9017C5E6B116}"/>
              </a:ext>
            </a:extLst>
          </p:cNvPr>
          <p:cNvSpPr>
            <a:spLocks noChangeArrowheads="1"/>
          </p:cNvSpPr>
          <p:nvPr/>
        </p:nvSpPr>
        <p:spPr bwMode="auto">
          <a:xfrm>
            <a:off x="1676401" y="4448176"/>
            <a:ext cx="8812213"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90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每个控制区间存放一个或多个逻辑记录，记录是按关键字值顺序存放在控制区间的前端，尾端存放记录的控制信息和控制区间的控制信息，如图</a:t>
            </a:r>
            <a:r>
              <a:rPr lang="en-US" altLang="zh-CN" sz="2800" b="1">
                <a:solidFill>
                  <a:srgbClr val="FFFFFF"/>
                </a:solidFill>
              </a:rPr>
              <a:t>11-5</a:t>
            </a:r>
            <a:r>
              <a:rPr lang="zh-CN" altLang="en-US" sz="2800" b="1">
                <a:solidFill>
                  <a:srgbClr val="FFFFFF"/>
                </a:solidFill>
              </a:rPr>
              <a:t>所示</a:t>
            </a:r>
            <a:r>
              <a:rPr lang="zh-CN" altLang="en-US" sz="2800" b="1">
                <a:solidFill>
                  <a:srgbClr val="FFFFFF"/>
                </a:solidFill>
                <a:latin typeface="宋体" panose="02010600030101010101" pitchFamily="2" charset="-122"/>
              </a:rPr>
              <a:t>。    </a:t>
            </a:r>
          </a:p>
        </p:txBody>
      </p:sp>
      <p:grpSp>
        <p:nvGrpSpPr>
          <p:cNvPr id="978947" name="Group 3">
            <a:extLst>
              <a:ext uri="{FF2B5EF4-FFF2-40B4-BE49-F238E27FC236}">
                <a16:creationId xmlns:a16="http://schemas.microsoft.com/office/drawing/2014/main" id="{8AD2315A-6507-3C40-8E6E-972D6FACBBB1}"/>
              </a:ext>
            </a:extLst>
          </p:cNvPr>
          <p:cNvGrpSpPr>
            <a:grpSpLocks/>
          </p:cNvGrpSpPr>
          <p:nvPr/>
        </p:nvGrpSpPr>
        <p:grpSpPr bwMode="auto">
          <a:xfrm>
            <a:off x="1600200" y="182563"/>
            <a:ext cx="8953500" cy="4038600"/>
            <a:chOff x="48" y="1056"/>
            <a:chExt cx="5640" cy="2544"/>
          </a:xfrm>
        </p:grpSpPr>
        <p:grpSp>
          <p:nvGrpSpPr>
            <p:cNvPr id="978948" name="Group 4">
              <a:extLst>
                <a:ext uri="{FF2B5EF4-FFF2-40B4-BE49-F238E27FC236}">
                  <a16:creationId xmlns:a16="http://schemas.microsoft.com/office/drawing/2014/main" id="{2240CEB2-F724-3A4E-B977-BF0CC23F6DC5}"/>
                </a:ext>
              </a:extLst>
            </p:cNvPr>
            <p:cNvGrpSpPr>
              <a:grpSpLocks/>
            </p:cNvGrpSpPr>
            <p:nvPr/>
          </p:nvGrpSpPr>
          <p:grpSpPr bwMode="auto">
            <a:xfrm>
              <a:off x="48" y="1056"/>
              <a:ext cx="5640" cy="2544"/>
              <a:chOff x="48" y="1056"/>
              <a:chExt cx="5640" cy="2544"/>
            </a:xfrm>
          </p:grpSpPr>
          <p:grpSp>
            <p:nvGrpSpPr>
              <p:cNvPr id="978949" name="Group 5">
                <a:extLst>
                  <a:ext uri="{FF2B5EF4-FFF2-40B4-BE49-F238E27FC236}">
                    <a16:creationId xmlns:a16="http://schemas.microsoft.com/office/drawing/2014/main" id="{F0712908-F450-F74E-AFEF-8DC9206357DD}"/>
                  </a:ext>
                </a:extLst>
              </p:cNvPr>
              <p:cNvGrpSpPr>
                <a:grpSpLocks/>
              </p:cNvGrpSpPr>
              <p:nvPr/>
            </p:nvGrpSpPr>
            <p:grpSpPr bwMode="auto">
              <a:xfrm>
                <a:off x="48" y="1056"/>
                <a:ext cx="5640" cy="2457"/>
                <a:chOff x="48" y="1056"/>
                <a:chExt cx="5640" cy="2457"/>
              </a:xfrm>
            </p:grpSpPr>
            <p:sp>
              <p:nvSpPr>
                <p:cNvPr id="978950" name="Rectangle 6">
                  <a:extLst>
                    <a:ext uri="{FF2B5EF4-FFF2-40B4-BE49-F238E27FC236}">
                      <a16:creationId xmlns:a16="http://schemas.microsoft.com/office/drawing/2014/main" id="{C7B63F1A-32F8-7440-A1DD-D5E713200410}"/>
                    </a:ext>
                  </a:extLst>
                </p:cNvPr>
                <p:cNvSpPr>
                  <a:spLocks noChangeArrowheads="1"/>
                </p:cNvSpPr>
                <p:nvPr/>
              </p:nvSpPr>
              <p:spPr bwMode="auto">
                <a:xfrm>
                  <a:off x="1512" y="281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控制区间</a:t>
                  </a:r>
                </a:p>
              </p:txBody>
            </p:sp>
            <p:grpSp>
              <p:nvGrpSpPr>
                <p:cNvPr id="978951" name="Group 7">
                  <a:extLst>
                    <a:ext uri="{FF2B5EF4-FFF2-40B4-BE49-F238E27FC236}">
                      <a16:creationId xmlns:a16="http://schemas.microsoft.com/office/drawing/2014/main" id="{1722C19F-3568-094F-989A-0CB4CFFD5F8A}"/>
                    </a:ext>
                  </a:extLst>
                </p:cNvPr>
                <p:cNvGrpSpPr>
                  <a:grpSpLocks/>
                </p:cNvGrpSpPr>
                <p:nvPr/>
              </p:nvGrpSpPr>
              <p:grpSpPr bwMode="auto">
                <a:xfrm>
                  <a:off x="48" y="1152"/>
                  <a:ext cx="4579" cy="2016"/>
                  <a:chOff x="320" y="1152"/>
                  <a:chExt cx="4624" cy="2016"/>
                </a:xfrm>
              </p:grpSpPr>
              <p:sp>
                <p:nvSpPr>
                  <p:cNvPr id="978952" name="Rectangle 8">
                    <a:extLst>
                      <a:ext uri="{FF2B5EF4-FFF2-40B4-BE49-F238E27FC236}">
                        <a16:creationId xmlns:a16="http://schemas.microsoft.com/office/drawing/2014/main" id="{0561962A-1D57-E544-9A75-38AD60E6FD21}"/>
                      </a:ext>
                    </a:extLst>
                  </p:cNvPr>
                  <p:cNvSpPr>
                    <a:spLocks noChangeArrowheads="1"/>
                  </p:cNvSpPr>
                  <p:nvPr/>
                </p:nvSpPr>
                <p:spPr bwMode="auto">
                  <a:xfrm>
                    <a:off x="2144" y="1152"/>
                    <a:ext cx="133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69   124    246</a:t>
                    </a:r>
                  </a:p>
                </p:txBody>
              </p:sp>
              <p:sp>
                <p:nvSpPr>
                  <p:cNvPr id="978953" name="Rectangle 9">
                    <a:extLst>
                      <a:ext uri="{FF2B5EF4-FFF2-40B4-BE49-F238E27FC236}">
                        <a16:creationId xmlns:a16="http://schemas.microsoft.com/office/drawing/2014/main" id="{768B6EEA-08E3-3A45-8B64-DDA6579D2FBA}"/>
                      </a:ext>
                    </a:extLst>
                  </p:cNvPr>
                  <p:cNvSpPr>
                    <a:spLocks noChangeArrowheads="1"/>
                  </p:cNvSpPr>
                  <p:nvPr/>
                </p:nvSpPr>
                <p:spPr bwMode="auto">
                  <a:xfrm>
                    <a:off x="1328" y="1565"/>
                    <a:ext cx="1152"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22   38    69</a:t>
                    </a:r>
                  </a:p>
                </p:txBody>
              </p:sp>
              <p:sp>
                <p:nvSpPr>
                  <p:cNvPr id="978954" name="Rectangle 10">
                    <a:extLst>
                      <a:ext uri="{FF2B5EF4-FFF2-40B4-BE49-F238E27FC236}">
                        <a16:creationId xmlns:a16="http://schemas.microsoft.com/office/drawing/2014/main" id="{A46A300F-499A-B64C-B085-69ED9AE11A7F}"/>
                      </a:ext>
                    </a:extLst>
                  </p:cNvPr>
                  <p:cNvSpPr>
                    <a:spLocks noChangeArrowheads="1"/>
                  </p:cNvSpPr>
                  <p:nvPr/>
                </p:nvSpPr>
                <p:spPr bwMode="auto">
                  <a:xfrm>
                    <a:off x="3488" y="1581"/>
                    <a:ext cx="1056"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198     246</a:t>
                    </a:r>
                  </a:p>
                </p:txBody>
              </p:sp>
              <p:sp>
                <p:nvSpPr>
                  <p:cNvPr id="978955" name="Rectangle 11">
                    <a:extLst>
                      <a:ext uri="{FF2B5EF4-FFF2-40B4-BE49-F238E27FC236}">
                        <a16:creationId xmlns:a16="http://schemas.microsoft.com/office/drawing/2014/main" id="{B8F37863-E0FE-4043-A051-E630358E85D5}"/>
                      </a:ext>
                    </a:extLst>
                  </p:cNvPr>
                  <p:cNvSpPr>
                    <a:spLocks noChangeArrowheads="1"/>
                  </p:cNvSpPr>
                  <p:nvPr/>
                </p:nvSpPr>
                <p:spPr bwMode="auto">
                  <a:xfrm>
                    <a:off x="2576" y="1488"/>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978956" name="Rectangle 12">
                    <a:extLst>
                      <a:ext uri="{FF2B5EF4-FFF2-40B4-BE49-F238E27FC236}">
                        <a16:creationId xmlns:a16="http://schemas.microsoft.com/office/drawing/2014/main" id="{BF9E86B8-F84F-9F45-9CE0-0D3DB81AED85}"/>
                      </a:ext>
                    </a:extLst>
                  </p:cNvPr>
                  <p:cNvSpPr>
                    <a:spLocks noChangeArrowheads="1"/>
                  </p:cNvSpPr>
                  <p:nvPr/>
                </p:nvSpPr>
                <p:spPr bwMode="auto">
                  <a:xfrm>
                    <a:off x="512" y="1936"/>
                    <a:ext cx="816"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12    20</a:t>
                    </a:r>
                  </a:p>
                </p:txBody>
              </p:sp>
              <p:sp>
                <p:nvSpPr>
                  <p:cNvPr id="978957" name="Rectangle 13">
                    <a:extLst>
                      <a:ext uri="{FF2B5EF4-FFF2-40B4-BE49-F238E27FC236}">
                        <a16:creationId xmlns:a16="http://schemas.microsoft.com/office/drawing/2014/main" id="{9D009348-F45C-7E4B-B64B-2E60D38873DE}"/>
                      </a:ext>
                    </a:extLst>
                  </p:cNvPr>
                  <p:cNvSpPr>
                    <a:spLocks noChangeArrowheads="1"/>
                  </p:cNvSpPr>
                  <p:nvPr/>
                </p:nvSpPr>
                <p:spPr bwMode="auto">
                  <a:xfrm>
                    <a:off x="1520" y="1952"/>
                    <a:ext cx="1104"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24   31    38</a:t>
                    </a:r>
                  </a:p>
                </p:txBody>
              </p:sp>
              <p:sp>
                <p:nvSpPr>
                  <p:cNvPr id="978958" name="Rectangle 14">
                    <a:extLst>
                      <a:ext uri="{FF2B5EF4-FFF2-40B4-BE49-F238E27FC236}">
                        <a16:creationId xmlns:a16="http://schemas.microsoft.com/office/drawing/2014/main" id="{10EDBF84-DB77-1041-B7A6-9FF439ABDE8E}"/>
                      </a:ext>
                    </a:extLst>
                  </p:cNvPr>
                  <p:cNvSpPr>
                    <a:spLocks noChangeArrowheads="1"/>
                  </p:cNvSpPr>
                  <p:nvPr/>
                </p:nvSpPr>
                <p:spPr bwMode="auto">
                  <a:xfrm>
                    <a:off x="2768" y="1920"/>
                    <a:ext cx="62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978959" name="Line 15">
                    <a:extLst>
                      <a:ext uri="{FF2B5EF4-FFF2-40B4-BE49-F238E27FC236}">
                        <a16:creationId xmlns:a16="http://schemas.microsoft.com/office/drawing/2014/main" id="{B1C4697D-4D42-7E42-B828-979C9E8AA674}"/>
                      </a:ext>
                    </a:extLst>
                  </p:cNvPr>
                  <p:cNvSpPr>
                    <a:spLocks noChangeShapeType="1"/>
                  </p:cNvSpPr>
                  <p:nvPr/>
                </p:nvSpPr>
                <p:spPr bwMode="auto">
                  <a:xfrm flipH="1">
                    <a:off x="2024" y="1312"/>
                    <a:ext cx="240" cy="24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60" name="Line 16">
                    <a:extLst>
                      <a:ext uri="{FF2B5EF4-FFF2-40B4-BE49-F238E27FC236}">
                        <a16:creationId xmlns:a16="http://schemas.microsoft.com/office/drawing/2014/main" id="{E3F654A9-2EB8-B84B-BACB-3A43E8406824}"/>
                      </a:ext>
                    </a:extLst>
                  </p:cNvPr>
                  <p:cNvSpPr>
                    <a:spLocks noChangeShapeType="1"/>
                  </p:cNvSpPr>
                  <p:nvPr/>
                </p:nvSpPr>
                <p:spPr bwMode="auto">
                  <a:xfrm>
                    <a:off x="2576" y="1296"/>
                    <a:ext cx="240" cy="24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61" name="Line 17">
                    <a:extLst>
                      <a:ext uri="{FF2B5EF4-FFF2-40B4-BE49-F238E27FC236}">
                        <a16:creationId xmlns:a16="http://schemas.microsoft.com/office/drawing/2014/main" id="{EC75888A-B756-0A42-B75A-8171888FE6C1}"/>
                      </a:ext>
                    </a:extLst>
                  </p:cNvPr>
                  <p:cNvSpPr>
                    <a:spLocks noChangeShapeType="1"/>
                  </p:cNvSpPr>
                  <p:nvPr/>
                </p:nvSpPr>
                <p:spPr bwMode="auto">
                  <a:xfrm>
                    <a:off x="3056" y="1328"/>
                    <a:ext cx="720"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62" name="Line 18">
                    <a:extLst>
                      <a:ext uri="{FF2B5EF4-FFF2-40B4-BE49-F238E27FC236}">
                        <a16:creationId xmlns:a16="http://schemas.microsoft.com/office/drawing/2014/main" id="{1295401C-A313-4448-BBA2-8183059C8F6A}"/>
                      </a:ext>
                    </a:extLst>
                  </p:cNvPr>
                  <p:cNvSpPr>
                    <a:spLocks noChangeShapeType="1"/>
                  </p:cNvSpPr>
                  <p:nvPr/>
                </p:nvSpPr>
                <p:spPr bwMode="auto">
                  <a:xfrm flipH="1">
                    <a:off x="1208" y="1736"/>
                    <a:ext cx="24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63" name="Line 19">
                    <a:extLst>
                      <a:ext uri="{FF2B5EF4-FFF2-40B4-BE49-F238E27FC236}">
                        <a16:creationId xmlns:a16="http://schemas.microsoft.com/office/drawing/2014/main" id="{CB13C222-BF42-EC43-9DAB-867C8D3265A4}"/>
                      </a:ext>
                    </a:extLst>
                  </p:cNvPr>
                  <p:cNvSpPr>
                    <a:spLocks noChangeShapeType="1"/>
                  </p:cNvSpPr>
                  <p:nvPr/>
                </p:nvSpPr>
                <p:spPr bwMode="auto">
                  <a:xfrm>
                    <a:off x="1760" y="1704"/>
                    <a:ext cx="144" cy="24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64" name="Line 20">
                    <a:extLst>
                      <a:ext uri="{FF2B5EF4-FFF2-40B4-BE49-F238E27FC236}">
                        <a16:creationId xmlns:a16="http://schemas.microsoft.com/office/drawing/2014/main" id="{7CE4C0AC-1ED5-BA4D-A17F-1077BF1CBC4D}"/>
                      </a:ext>
                    </a:extLst>
                  </p:cNvPr>
                  <p:cNvSpPr>
                    <a:spLocks noChangeShapeType="1"/>
                  </p:cNvSpPr>
                  <p:nvPr/>
                </p:nvSpPr>
                <p:spPr bwMode="auto">
                  <a:xfrm>
                    <a:off x="2144" y="1728"/>
                    <a:ext cx="864" cy="28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78965" name="Group 21">
                    <a:extLst>
                      <a:ext uri="{FF2B5EF4-FFF2-40B4-BE49-F238E27FC236}">
                        <a16:creationId xmlns:a16="http://schemas.microsoft.com/office/drawing/2014/main" id="{1D66E047-ED18-FE40-9AF1-F2A849C4951B}"/>
                      </a:ext>
                    </a:extLst>
                  </p:cNvPr>
                  <p:cNvGrpSpPr>
                    <a:grpSpLocks/>
                  </p:cNvGrpSpPr>
                  <p:nvPr/>
                </p:nvGrpSpPr>
                <p:grpSpPr bwMode="auto">
                  <a:xfrm>
                    <a:off x="512" y="2112"/>
                    <a:ext cx="272" cy="1011"/>
                    <a:chOff x="192" y="3264"/>
                    <a:chExt cx="272" cy="1011"/>
                  </a:xfrm>
                </p:grpSpPr>
                <p:sp>
                  <p:nvSpPr>
                    <p:cNvPr id="978966" name="Rectangle 22">
                      <a:extLst>
                        <a:ext uri="{FF2B5EF4-FFF2-40B4-BE49-F238E27FC236}">
                          <a16:creationId xmlns:a16="http://schemas.microsoft.com/office/drawing/2014/main" id="{12C5C844-7591-5644-A025-26DA617344A6}"/>
                        </a:ext>
                      </a:extLst>
                    </p:cNvPr>
                    <p:cNvSpPr>
                      <a:spLocks noChangeArrowheads="1"/>
                    </p:cNvSpPr>
                    <p:nvPr/>
                  </p:nvSpPr>
                  <p:spPr bwMode="auto">
                    <a:xfrm>
                      <a:off x="192" y="3504"/>
                      <a:ext cx="272" cy="77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a:t>
                      </a:r>
                    </a:p>
                  </p:txBody>
                </p:sp>
                <p:sp>
                  <p:nvSpPr>
                    <p:cNvPr id="978967" name="Line 23">
                      <a:extLst>
                        <a:ext uri="{FF2B5EF4-FFF2-40B4-BE49-F238E27FC236}">
                          <a16:creationId xmlns:a16="http://schemas.microsoft.com/office/drawing/2014/main" id="{7E37204D-F45E-D446-8BBF-8BBEA1AAB39C}"/>
                        </a:ext>
                      </a:extLst>
                    </p:cNvPr>
                    <p:cNvSpPr>
                      <a:spLocks noChangeShapeType="1"/>
                    </p:cNvSpPr>
                    <p:nvPr/>
                  </p:nvSpPr>
                  <p:spPr bwMode="auto">
                    <a:xfrm>
                      <a:off x="288" y="3264"/>
                      <a:ext cx="0"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8968" name="Group 24">
                    <a:extLst>
                      <a:ext uri="{FF2B5EF4-FFF2-40B4-BE49-F238E27FC236}">
                        <a16:creationId xmlns:a16="http://schemas.microsoft.com/office/drawing/2014/main" id="{1A8645B9-5D3A-1342-8FD0-8D63B3BF5134}"/>
                      </a:ext>
                    </a:extLst>
                  </p:cNvPr>
                  <p:cNvGrpSpPr>
                    <a:grpSpLocks/>
                  </p:cNvGrpSpPr>
                  <p:nvPr/>
                </p:nvGrpSpPr>
                <p:grpSpPr bwMode="auto">
                  <a:xfrm>
                    <a:off x="864" y="2109"/>
                    <a:ext cx="272" cy="1011"/>
                    <a:chOff x="192" y="3264"/>
                    <a:chExt cx="272" cy="1011"/>
                  </a:xfrm>
                </p:grpSpPr>
                <p:sp>
                  <p:nvSpPr>
                    <p:cNvPr id="978969" name="Rectangle 25">
                      <a:extLst>
                        <a:ext uri="{FF2B5EF4-FFF2-40B4-BE49-F238E27FC236}">
                          <a16:creationId xmlns:a16="http://schemas.microsoft.com/office/drawing/2014/main" id="{1DC89B78-CACD-C643-8B58-BB0B14A200E5}"/>
                        </a:ext>
                      </a:extLst>
                    </p:cNvPr>
                    <p:cNvSpPr>
                      <a:spLocks noChangeArrowheads="1"/>
                    </p:cNvSpPr>
                    <p:nvPr/>
                  </p:nvSpPr>
                  <p:spPr bwMode="auto">
                    <a:xfrm>
                      <a:off x="192" y="3504"/>
                      <a:ext cx="272" cy="77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14</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17</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20</a:t>
                      </a:r>
                    </a:p>
                  </p:txBody>
                </p:sp>
                <p:sp>
                  <p:nvSpPr>
                    <p:cNvPr id="978970" name="Line 26">
                      <a:extLst>
                        <a:ext uri="{FF2B5EF4-FFF2-40B4-BE49-F238E27FC236}">
                          <a16:creationId xmlns:a16="http://schemas.microsoft.com/office/drawing/2014/main" id="{21BEA7D2-AE6B-7A47-9765-778B84F116BF}"/>
                        </a:ext>
                      </a:extLst>
                    </p:cNvPr>
                    <p:cNvSpPr>
                      <a:spLocks noChangeShapeType="1"/>
                    </p:cNvSpPr>
                    <p:nvPr/>
                  </p:nvSpPr>
                  <p:spPr bwMode="auto">
                    <a:xfrm>
                      <a:off x="288" y="3264"/>
                      <a:ext cx="0"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8971" name="Rectangle 27">
                    <a:extLst>
                      <a:ext uri="{FF2B5EF4-FFF2-40B4-BE49-F238E27FC236}">
                        <a16:creationId xmlns:a16="http://schemas.microsoft.com/office/drawing/2014/main" id="{EF3CAE40-8394-3B49-859F-5B53F36C07DE}"/>
                      </a:ext>
                    </a:extLst>
                  </p:cNvPr>
                  <p:cNvSpPr>
                    <a:spLocks noChangeArrowheads="1"/>
                  </p:cNvSpPr>
                  <p:nvPr/>
                </p:nvSpPr>
                <p:spPr bwMode="auto">
                  <a:xfrm>
                    <a:off x="320" y="1872"/>
                    <a:ext cx="1104" cy="1296"/>
                  </a:xfrm>
                  <a:prstGeom prst="rect">
                    <a:avLst/>
                  </a:prstGeom>
                  <a:noFill/>
                  <a:ln w="28575">
                    <a:solidFill>
                      <a:schemeClr val="fo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72" name="Line 28">
                    <a:extLst>
                      <a:ext uri="{FF2B5EF4-FFF2-40B4-BE49-F238E27FC236}">
                        <a16:creationId xmlns:a16="http://schemas.microsoft.com/office/drawing/2014/main" id="{73F6C2A9-0B38-484F-B1E3-D48446ED83AD}"/>
                      </a:ext>
                    </a:extLst>
                  </p:cNvPr>
                  <p:cNvSpPr>
                    <a:spLocks noChangeShapeType="1"/>
                  </p:cNvSpPr>
                  <p:nvPr/>
                </p:nvSpPr>
                <p:spPr bwMode="auto">
                  <a:xfrm>
                    <a:off x="1328" y="2064"/>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73" name="Line 29">
                    <a:extLst>
                      <a:ext uri="{FF2B5EF4-FFF2-40B4-BE49-F238E27FC236}">
                        <a16:creationId xmlns:a16="http://schemas.microsoft.com/office/drawing/2014/main" id="{1FB9C180-D59E-EC43-BFFB-BC17624D9D29}"/>
                      </a:ext>
                    </a:extLst>
                  </p:cNvPr>
                  <p:cNvSpPr>
                    <a:spLocks noChangeShapeType="1"/>
                  </p:cNvSpPr>
                  <p:nvPr/>
                </p:nvSpPr>
                <p:spPr bwMode="auto">
                  <a:xfrm>
                    <a:off x="2624" y="2064"/>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74" name="Rectangle 30">
                    <a:extLst>
                      <a:ext uri="{FF2B5EF4-FFF2-40B4-BE49-F238E27FC236}">
                        <a16:creationId xmlns:a16="http://schemas.microsoft.com/office/drawing/2014/main" id="{23C0B267-9652-3544-A8B7-E3D1C8E2AA5F}"/>
                      </a:ext>
                    </a:extLst>
                  </p:cNvPr>
                  <p:cNvSpPr>
                    <a:spLocks noChangeArrowheads="1"/>
                  </p:cNvSpPr>
                  <p:nvPr/>
                </p:nvSpPr>
                <p:spPr bwMode="auto">
                  <a:xfrm>
                    <a:off x="3584" y="1964"/>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212   228    246</a:t>
                    </a:r>
                  </a:p>
                </p:txBody>
              </p:sp>
              <p:sp>
                <p:nvSpPr>
                  <p:cNvPr id="978975" name="Line 31">
                    <a:extLst>
                      <a:ext uri="{FF2B5EF4-FFF2-40B4-BE49-F238E27FC236}">
                        <a16:creationId xmlns:a16="http://schemas.microsoft.com/office/drawing/2014/main" id="{9CF6DD85-A039-8740-B2CB-4DCB317124A6}"/>
                      </a:ext>
                    </a:extLst>
                  </p:cNvPr>
                  <p:cNvSpPr>
                    <a:spLocks noChangeShapeType="1"/>
                  </p:cNvSpPr>
                  <p:nvPr/>
                </p:nvSpPr>
                <p:spPr bwMode="auto">
                  <a:xfrm>
                    <a:off x="4016" y="1720"/>
                    <a:ext cx="144" cy="24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76" name="Line 32">
                    <a:extLst>
                      <a:ext uri="{FF2B5EF4-FFF2-40B4-BE49-F238E27FC236}">
                        <a16:creationId xmlns:a16="http://schemas.microsoft.com/office/drawing/2014/main" id="{C9C6F96A-5CD3-C841-97F2-891588F60445}"/>
                      </a:ext>
                    </a:extLst>
                  </p:cNvPr>
                  <p:cNvSpPr>
                    <a:spLocks noChangeShapeType="1"/>
                  </p:cNvSpPr>
                  <p:nvPr/>
                </p:nvSpPr>
                <p:spPr bwMode="auto">
                  <a:xfrm>
                    <a:off x="3392" y="2064"/>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77" name="Line 33">
                    <a:extLst>
                      <a:ext uri="{FF2B5EF4-FFF2-40B4-BE49-F238E27FC236}">
                        <a16:creationId xmlns:a16="http://schemas.microsoft.com/office/drawing/2014/main" id="{B7B85373-059D-8946-9EE1-3BD3AC6B033E}"/>
                      </a:ext>
                    </a:extLst>
                  </p:cNvPr>
                  <p:cNvSpPr>
                    <a:spLocks noChangeShapeType="1"/>
                  </p:cNvSpPr>
                  <p:nvPr/>
                </p:nvSpPr>
                <p:spPr bwMode="auto">
                  <a:xfrm flipH="1">
                    <a:off x="3296" y="1728"/>
                    <a:ext cx="288" cy="28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78" name="Rectangle 34">
                    <a:extLst>
                      <a:ext uri="{FF2B5EF4-FFF2-40B4-BE49-F238E27FC236}">
                        <a16:creationId xmlns:a16="http://schemas.microsoft.com/office/drawing/2014/main" id="{D45AACBE-6D7C-8049-8D11-57C090F0AFBE}"/>
                      </a:ext>
                    </a:extLst>
                  </p:cNvPr>
                  <p:cNvSpPr>
                    <a:spLocks noChangeArrowheads="1"/>
                  </p:cNvSpPr>
                  <p:nvPr/>
                </p:nvSpPr>
                <p:spPr bwMode="auto">
                  <a:xfrm>
                    <a:off x="2768" y="2317"/>
                    <a:ext cx="62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grpSp>
                <p:nvGrpSpPr>
                  <p:cNvPr id="978979" name="Group 35">
                    <a:extLst>
                      <a:ext uri="{FF2B5EF4-FFF2-40B4-BE49-F238E27FC236}">
                        <a16:creationId xmlns:a16="http://schemas.microsoft.com/office/drawing/2014/main" id="{ABCEEEA9-A456-2549-AF87-0692D9B5A3EE}"/>
                      </a:ext>
                    </a:extLst>
                  </p:cNvPr>
                  <p:cNvGrpSpPr>
                    <a:grpSpLocks/>
                  </p:cNvGrpSpPr>
                  <p:nvPr/>
                </p:nvGrpSpPr>
                <p:grpSpPr bwMode="auto">
                  <a:xfrm>
                    <a:off x="3488" y="2115"/>
                    <a:ext cx="368" cy="1011"/>
                    <a:chOff x="3168" y="3267"/>
                    <a:chExt cx="368" cy="1011"/>
                  </a:xfrm>
                </p:grpSpPr>
                <p:sp>
                  <p:nvSpPr>
                    <p:cNvPr id="978980" name="Rectangle 36">
                      <a:extLst>
                        <a:ext uri="{FF2B5EF4-FFF2-40B4-BE49-F238E27FC236}">
                          <a16:creationId xmlns:a16="http://schemas.microsoft.com/office/drawing/2014/main" id="{5F729916-23BB-1F47-8432-DA99972A7F91}"/>
                        </a:ext>
                      </a:extLst>
                    </p:cNvPr>
                    <p:cNvSpPr>
                      <a:spLocks noChangeArrowheads="1"/>
                    </p:cNvSpPr>
                    <p:nvPr/>
                  </p:nvSpPr>
                  <p:spPr bwMode="auto">
                    <a:xfrm>
                      <a:off x="3168" y="3507"/>
                      <a:ext cx="368" cy="77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203</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208</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212</a:t>
                      </a:r>
                    </a:p>
                  </p:txBody>
                </p:sp>
                <p:sp>
                  <p:nvSpPr>
                    <p:cNvPr id="978981" name="Line 37">
                      <a:extLst>
                        <a:ext uri="{FF2B5EF4-FFF2-40B4-BE49-F238E27FC236}">
                          <a16:creationId xmlns:a16="http://schemas.microsoft.com/office/drawing/2014/main" id="{557ECC6B-1C2A-8E41-8247-2EC05CCB29F4}"/>
                        </a:ext>
                      </a:extLst>
                    </p:cNvPr>
                    <p:cNvSpPr>
                      <a:spLocks noChangeShapeType="1"/>
                    </p:cNvSpPr>
                    <p:nvPr/>
                  </p:nvSpPr>
                  <p:spPr bwMode="auto">
                    <a:xfrm>
                      <a:off x="3360" y="3267"/>
                      <a:ext cx="0"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8982" name="Group 38">
                    <a:extLst>
                      <a:ext uri="{FF2B5EF4-FFF2-40B4-BE49-F238E27FC236}">
                        <a16:creationId xmlns:a16="http://schemas.microsoft.com/office/drawing/2014/main" id="{643B4E10-7101-AC45-AEFD-F97AACC40466}"/>
                      </a:ext>
                    </a:extLst>
                  </p:cNvPr>
                  <p:cNvGrpSpPr>
                    <a:grpSpLocks/>
                  </p:cNvGrpSpPr>
                  <p:nvPr/>
                </p:nvGrpSpPr>
                <p:grpSpPr bwMode="auto">
                  <a:xfrm>
                    <a:off x="3936" y="2112"/>
                    <a:ext cx="368" cy="1011"/>
                    <a:chOff x="3168" y="3267"/>
                    <a:chExt cx="368" cy="1011"/>
                  </a:xfrm>
                </p:grpSpPr>
                <p:sp>
                  <p:nvSpPr>
                    <p:cNvPr id="978983" name="Rectangle 39">
                      <a:extLst>
                        <a:ext uri="{FF2B5EF4-FFF2-40B4-BE49-F238E27FC236}">
                          <a16:creationId xmlns:a16="http://schemas.microsoft.com/office/drawing/2014/main" id="{96613793-EF69-594D-B7A8-774E1BC2F5F7}"/>
                        </a:ext>
                      </a:extLst>
                    </p:cNvPr>
                    <p:cNvSpPr>
                      <a:spLocks noChangeArrowheads="1"/>
                    </p:cNvSpPr>
                    <p:nvPr/>
                  </p:nvSpPr>
                  <p:spPr bwMode="auto">
                    <a:xfrm>
                      <a:off x="3168" y="3507"/>
                      <a:ext cx="368" cy="77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213</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218</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228</a:t>
                      </a:r>
                    </a:p>
                  </p:txBody>
                </p:sp>
                <p:sp>
                  <p:nvSpPr>
                    <p:cNvPr id="978984" name="Line 40">
                      <a:extLst>
                        <a:ext uri="{FF2B5EF4-FFF2-40B4-BE49-F238E27FC236}">
                          <a16:creationId xmlns:a16="http://schemas.microsoft.com/office/drawing/2014/main" id="{925FBBE2-8600-034E-BD49-F9C20D4DA168}"/>
                        </a:ext>
                      </a:extLst>
                    </p:cNvPr>
                    <p:cNvSpPr>
                      <a:spLocks noChangeShapeType="1"/>
                    </p:cNvSpPr>
                    <p:nvPr/>
                  </p:nvSpPr>
                  <p:spPr bwMode="auto">
                    <a:xfrm>
                      <a:off x="3360" y="3267"/>
                      <a:ext cx="0"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8985" name="Group 41">
                    <a:extLst>
                      <a:ext uri="{FF2B5EF4-FFF2-40B4-BE49-F238E27FC236}">
                        <a16:creationId xmlns:a16="http://schemas.microsoft.com/office/drawing/2014/main" id="{CA3721B5-FFC9-364D-9FFD-0E8BDD9F0C9C}"/>
                      </a:ext>
                    </a:extLst>
                  </p:cNvPr>
                  <p:cNvGrpSpPr>
                    <a:grpSpLocks/>
                  </p:cNvGrpSpPr>
                  <p:nvPr/>
                </p:nvGrpSpPr>
                <p:grpSpPr bwMode="auto">
                  <a:xfrm>
                    <a:off x="4400" y="2112"/>
                    <a:ext cx="368" cy="1011"/>
                    <a:chOff x="3168" y="3267"/>
                    <a:chExt cx="368" cy="1011"/>
                  </a:xfrm>
                </p:grpSpPr>
                <p:sp>
                  <p:nvSpPr>
                    <p:cNvPr id="978986" name="Rectangle 42">
                      <a:extLst>
                        <a:ext uri="{FF2B5EF4-FFF2-40B4-BE49-F238E27FC236}">
                          <a16:creationId xmlns:a16="http://schemas.microsoft.com/office/drawing/2014/main" id="{5A4857B2-A7DA-4543-BEB0-A407B0E8FB88}"/>
                        </a:ext>
                      </a:extLst>
                    </p:cNvPr>
                    <p:cNvSpPr>
                      <a:spLocks noChangeArrowheads="1"/>
                    </p:cNvSpPr>
                    <p:nvPr/>
                  </p:nvSpPr>
                  <p:spPr bwMode="auto">
                    <a:xfrm>
                      <a:off x="3168" y="3507"/>
                      <a:ext cx="368" cy="77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233</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238</a:t>
                      </a:r>
                    </a:p>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246</a:t>
                      </a:r>
                    </a:p>
                  </p:txBody>
                </p:sp>
                <p:sp>
                  <p:nvSpPr>
                    <p:cNvPr id="978987" name="Line 43">
                      <a:extLst>
                        <a:ext uri="{FF2B5EF4-FFF2-40B4-BE49-F238E27FC236}">
                          <a16:creationId xmlns:a16="http://schemas.microsoft.com/office/drawing/2014/main" id="{A58EC98E-C5C4-FB47-BDE4-AFEDFEA94BCA}"/>
                        </a:ext>
                      </a:extLst>
                    </p:cNvPr>
                    <p:cNvSpPr>
                      <a:spLocks noChangeShapeType="1"/>
                    </p:cNvSpPr>
                    <p:nvPr/>
                  </p:nvSpPr>
                  <p:spPr bwMode="auto">
                    <a:xfrm>
                      <a:off x="3360" y="3267"/>
                      <a:ext cx="0"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78988" name="Group 44">
                    <a:extLst>
                      <a:ext uri="{FF2B5EF4-FFF2-40B4-BE49-F238E27FC236}">
                        <a16:creationId xmlns:a16="http://schemas.microsoft.com/office/drawing/2014/main" id="{29DE2A92-2295-104A-8B17-7F3A4061DE10}"/>
                      </a:ext>
                    </a:extLst>
                  </p:cNvPr>
                  <p:cNvGrpSpPr>
                    <a:grpSpLocks/>
                  </p:cNvGrpSpPr>
                  <p:nvPr/>
                </p:nvGrpSpPr>
                <p:grpSpPr bwMode="auto">
                  <a:xfrm>
                    <a:off x="1472" y="2112"/>
                    <a:ext cx="249" cy="693"/>
                    <a:chOff x="1152" y="3264"/>
                    <a:chExt cx="249" cy="693"/>
                  </a:xfrm>
                </p:grpSpPr>
                <p:sp>
                  <p:nvSpPr>
                    <p:cNvPr id="978989" name="Line 45">
                      <a:extLst>
                        <a:ext uri="{FF2B5EF4-FFF2-40B4-BE49-F238E27FC236}">
                          <a16:creationId xmlns:a16="http://schemas.microsoft.com/office/drawing/2014/main" id="{73FD3B94-DA68-0247-957A-9118B7F0D726}"/>
                        </a:ext>
                      </a:extLst>
                    </p:cNvPr>
                    <p:cNvSpPr>
                      <a:spLocks noChangeShapeType="1"/>
                    </p:cNvSpPr>
                    <p:nvPr/>
                  </p:nvSpPr>
                  <p:spPr bwMode="auto">
                    <a:xfrm>
                      <a:off x="1272" y="3264"/>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90" name="Rectangle 46">
                      <a:extLst>
                        <a:ext uri="{FF2B5EF4-FFF2-40B4-BE49-F238E27FC236}">
                          <a16:creationId xmlns:a16="http://schemas.microsoft.com/office/drawing/2014/main" id="{A1CE3663-433D-3046-8B19-4FFA67214DEE}"/>
                        </a:ext>
                      </a:extLst>
                    </p:cNvPr>
                    <p:cNvSpPr>
                      <a:spLocks noChangeArrowheads="1"/>
                    </p:cNvSpPr>
                    <p:nvPr/>
                  </p:nvSpPr>
                  <p:spPr bwMode="auto">
                    <a:xfrm>
                      <a:off x="1152" y="3504"/>
                      <a:ext cx="249"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grpSp>
                <p:nvGrpSpPr>
                  <p:cNvPr id="978991" name="Group 47">
                    <a:extLst>
                      <a:ext uri="{FF2B5EF4-FFF2-40B4-BE49-F238E27FC236}">
                        <a16:creationId xmlns:a16="http://schemas.microsoft.com/office/drawing/2014/main" id="{CE6CBC71-5114-F94E-BB47-9156D3E33CD0}"/>
                      </a:ext>
                    </a:extLst>
                  </p:cNvPr>
                  <p:cNvGrpSpPr>
                    <a:grpSpLocks/>
                  </p:cNvGrpSpPr>
                  <p:nvPr/>
                </p:nvGrpSpPr>
                <p:grpSpPr bwMode="auto">
                  <a:xfrm>
                    <a:off x="1799" y="2112"/>
                    <a:ext cx="249" cy="693"/>
                    <a:chOff x="1479" y="3264"/>
                    <a:chExt cx="249" cy="693"/>
                  </a:xfrm>
                </p:grpSpPr>
                <p:sp>
                  <p:nvSpPr>
                    <p:cNvPr id="978992" name="Line 48">
                      <a:extLst>
                        <a:ext uri="{FF2B5EF4-FFF2-40B4-BE49-F238E27FC236}">
                          <a16:creationId xmlns:a16="http://schemas.microsoft.com/office/drawing/2014/main" id="{C23C8E28-72D5-2E4F-984F-81BC15982787}"/>
                        </a:ext>
                      </a:extLst>
                    </p:cNvPr>
                    <p:cNvSpPr>
                      <a:spLocks noChangeShapeType="1"/>
                    </p:cNvSpPr>
                    <p:nvPr/>
                  </p:nvSpPr>
                  <p:spPr bwMode="auto">
                    <a:xfrm>
                      <a:off x="1608" y="3264"/>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93" name="Rectangle 49">
                      <a:extLst>
                        <a:ext uri="{FF2B5EF4-FFF2-40B4-BE49-F238E27FC236}">
                          <a16:creationId xmlns:a16="http://schemas.microsoft.com/office/drawing/2014/main" id="{AEB43518-2376-414A-85E5-5CBA63A98E70}"/>
                        </a:ext>
                      </a:extLst>
                    </p:cNvPr>
                    <p:cNvSpPr>
                      <a:spLocks noChangeArrowheads="1"/>
                    </p:cNvSpPr>
                    <p:nvPr/>
                  </p:nvSpPr>
                  <p:spPr bwMode="auto">
                    <a:xfrm>
                      <a:off x="1479" y="3504"/>
                      <a:ext cx="249"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grpSp>
                <p:nvGrpSpPr>
                  <p:cNvPr id="978994" name="Group 50">
                    <a:extLst>
                      <a:ext uri="{FF2B5EF4-FFF2-40B4-BE49-F238E27FC236}">
                        <a16:creationId xmlns:a16="http://schemas.microsoft.com/office/drawing/2014/main" id="{18553B02-EFDB-6649-9139-34B0605EAC81}"/>
                      </a:ext>
                    </a:extLst>
                  </p:cNvPr>
                  <p:cNvGrpSpPr>
                    <a:grpSpLocks/>
                  </p:cNvGrpSpPr>
                  <p:nvPr/>
                </p:nvGrpSpPr>
                <p:grpSpPr bwMode="auto">
                  <a:xfrm>
                    <a:off x="2135" y="2112"/>
                    <a:ext cx="249" cy="693"/>
                    <a:chOff x="1815" y="3264"/>
                    <a:chExt cx="249" cy="693"/>
                  </a:xfrm>
                </p:grpSpPr>
                <p:sp>
                  <p:nvSpPr>
                    <p:cNvPr id="978995" name="Line 51">
                      <a:extLst>
                        <a:ext uri="{FF2B5EF4-FFF2-40B4-BE49-F238E27FC236}">
                          <a16:creationId xmlns:a16="http://schemas.microsoft.com/office/drawing/2014/main" id="{538D47E2-A769-A848-8249-F83BD7ADC80F}"/>
                        </a:ext>
                      </a:extLst>
                    </p:cNvPr>
                    <p:cNvSpPr>
                      <a:spLocks noChangeShapeType="1"/>
                    </p:cNvSpPr>
                    <p:nvPr/>
                  </p:nvSpPr>
                  <p:spPr bwMode="auto">
                    <a:xfrm>
                      <a:off x="1968" y="3264"/>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8996" name="Rectangle 52">
                      <a:extLst>
                        <a:ext uri="{FF2B5EF4-FFF2-40B4-BE49-F238E27FC236}">
                          <a16:creationId xmlns:a16="http://schemas.microsoft.com/office/drawing/2014/main" id="{A70595E5-C72F-8E4F-9C9C-3C904AC4CE58}"/>
                        </a:ext>
                      </a:extLst>
                    </p:cNvPr>
                    <p:cNvSpPr>
                      <a:spLocks noChangeArrowheads="1"/>
                    </p:cNvSpPr>
                    <p:nvPr/>
                  </p:nvSpPr>
                  <p:spPr bwMode="auto">
                    <a:xfrm>
                      <a:off x="1815" y="3504"/>
                      <a:ext cx="249"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sp>
                <p:nvSpPr>
                  <p:cNvPr id="978997" name="Line 53">
                    <a:extLst>
                      <a:ext uri="{FF2B5EF4-FFF2-40B4-BE49-F238E27FC236}">
                        <a16:creationId xmlns:a16="http://schemas.microsoft.com/office/drawing/2014/main" id="{D340903F-CDA4-0B42-8E13-7E40BF513321}"/>
                      </a:ext>
                    </a:extLst>
                  </p:cNvPr>
                  <p:cNvSpPr>
                    <a:spLocks noChangeShapeType="1"/>
                  </p:cNvSpPr>
                  <p:nvPr/>
                </p:nvSpPr>
                <p:spPr bwMode="auto">
                  <a:xfrm flipH="1" flipV="1">
                    <a:off x="1136" y="2688"/>
                    <a:ext cx="624" cy="24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8998" name="Rectangle 54">
                  <a:extLst>
                    <a:ext uri="{FF2B5EF4-FFF2-40B4-BE49-F238E27FC236}">
                      <a16:creationId xmlns:a16="http://schemas.microsoft.com/office/drawing/2014/main" id="{E89AA965-779A-1744-A623-0F7037FFE113}"/>
                    </a:ext>
                  </a:extLst>
                </p:cNvPr>
                <p:cNvSpPr>
                  <a:spLocks noChangeArrowheads="1"/>
                </p:cNvSpPr>
                <p:nvPr/>
              </p:nvSpPr>
              <p:spPr bwMode="auto">
                <a:xfrm>
                  <a:off x="208" y="3264"/>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控制区域</a:t>
                  </a:r>
                </a:p>
              </p:txBody>
            </p:sp>
            <p:sp>
              <p:nvSpPr>
                <p:cNvPr id="978999" name="Rectangle 55">
                  <a:extLst>
                    <a:ext uri="{FF2B5EF4-FFF2-40B4-BE49-F238E27FC236}">
                      <a16:creationId xmlns:a16="http://schemas.microsoft.com/office/drawing/2014/main" id="{E7731E5C-D0B3-EC4E-8193-590195958C51}"/>
                    </a:ext>
                  </a:extLst>
                </p:cNvPr>
                <p:cNvSpPr>
                  <a:spLocks noChangeArrowheads="1"/>
                </p:cNvSpPr>
                <p:nvPr/>
              </p:nvSpPr>
              <p:spPr bwMode="auto">
                <a:xfrm>
                  <a:off x="4360" y="1056"/>
                  <a:ext cx="272"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索</a:t>
                  </a:r>
                </a:p>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引</a:t>
                  </a:r>
                </a:p>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集</a:t>
                  </a:r>
                </a:p>
              </p:txBody>
            </p:sp>
            <p:sp>
              <p:nvSpPr>
                <p:cNvPr id="979000" name="Rectangle 56">
                  <a:extLst>
                    <a:ext uri="{FF2B5EF4-FFF2-40B4-BE49-F238E27FC236}">
                      <a16:creationId xmlns:a16="http://schemas.microsoft.com/office/drawing/2014/main" id="{5A7436CC-987C-4B4B-94C4-816F0D4D0676}"/>
                    </a:ext>
                  </a:extLst>
                </p:cNvPr>
                <p:cNvSpPr>
                  <a:spLocks noChangeArrowheads="1"/>
                </p:cNvSpPr>
                <p:nvPr/>
              </p:nvSpPr>
              <p:spPr bwMode="auto">
                <a:xfrm>
                  <a:off x="4648" y="196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顺序集</a:t>
                  </a:r>
                </a:p>
              </p:txBody>
            </p:sp>
            <p:sp>
              <p:nvSpPr>
                <p:cNvPr id="979001" name="Rectangle 57">
                  <a:extLst>
                    <a:ext uri="{FF2B5EF4-FFF2-40B4-BE49-F238E27FC236}">
                      <a16:creationId xmlns:a16="http://schemas.microsoft.com/office/drawing/2014/main" id="{963727CA-5FA9-334B-9220-AB53C649E29A}"/>
                    </a:ext>
                  </a:extLst>
                </p:cNvPr>
                <p:cNvSpPr>
                  <a:spLocks noChangeArrowheads="1"/>
                </p:cNvSpPr>
                <p:nvPr/>
              </p:nvSpPr>
              <p:spPr bwMode="auto">
                <a:xfrm>
                  <a:off x="5393" y="1344"/>
                  <a:ext cx="295"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r>
                    <a:rPr kumimoji="1" lang="en-US" altLang="zh-CN" sz="2400" b="1" baseline="30000">
                      <a:solidFill>
                        <a:srgbClr val="FFFFFF"/>
                      </a:solidFill>
                      <a:latin typeface="Times New Roman" panose="02020603050405020304" pitchFamily="18" charset="0"/>
                      <a:ea typeface="宋体" panose="02010600030101010101" pitchFamily="2" charset="-122"/>
                    </a:rPr>
                    <a:t>+</a:t>
                  </a:r>
                </a:p>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树</a:t>
                  </a:r>
                </a:p>
              </p:txBody>
            </p:sp>
            <p:sp>
              <p:nvSpPr>
                <p:cNvPr id="979002" name="AutoShape 58">
                  <a:extLst>
                    <a:ext uri="{FF2B5EF4-FFF2-40B4-BE49-F238E27FC236}">
                      <a16:creationId xmlns:a16="http://schemas.microsoft.com/office/drawing/2014/main" id="{57D0390C-A722-9D4E-995E-BAADA39D122A}"/>
                    </a:ext>
                  </a:extLst>
                </p:cNvPr>
                <p:cNvSpPr>
                  <a:spLocks/>
                </p:cNvSpPr>
                <p:nvPr/>
              </p:nvSpPr>
              <p:spPr bwMode="auto">
                <a:xfrm>
                  <a:off x="4264" y="1152"/>
                  <a:ext cx="68" cy="589"/>
                </a:xfrm>
                <a:prstGeom prst="rightBrace">
                  <a:avLst>
                    <a:gd name="adj1" fmla="val 72181"/>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9003" name="AutoShape 59">
                  <a:extLst>
                    <a:ext uri="{FF2B5EF4-FFF2-40B4-BE49-F238E27FC236}">
                      <a16:creationId xmlns:a16="http://schemas.microsoft.com/office/drawing/2014/main" id="{5C89FF74-B9DF-2847-A727-D5AF3CD2F625}"/>
                    </a:ext>
                  </a:extLst>
                </p:cNvPr>
                <p:cNvSpPr>
                  <a:spLocks/>
                </p:cNvSpPr>
                <p:nvPr/>
              </p:nvSpPr>
              <p:spPr bwMode="auto">
                <a:xfrm>
                  <a:off x="5277" y="1104"/>
                  <a:ext cx="91" cy="997"/>
                </a:xfrm>
                <a:prstGeom prst="rightBrace">
                  <a:avLst>
                    <a:gd name="adj1" fmla="val 91300"/>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79004" name="Rectangle 60">
                <a:extLst>
                  <a:ext uri="{FF2B5EF4-FFF2-40B4-BE49-F238E27FC236}">
                    <a16:creationId xmlns:a16="http://schemas.microsoft.com/office/drawing/2014/main" id="{D23656FD-1D81-7F40-ACCD-629F35067D23}"/>
                  </a:ext>
                </a:extLst>
              </p:cNvPr>
              <p:cNvSpPr>
                <a:spLocks noChangeArrowheads="1"/>
              </p:cNvSpPr>
              <p:nvPr/>
            </p:nvSpPr>
            <p:spPr bwMode="auto">
              <a:xfrm>
                <a:off x="1392" y="3360"/>
                <a:ext cx="226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11-4   VSAM</a:t>
                </a:r>
                <a:r>
                  <a:rPr kumimoji="1" lang="zh-CN" altLang="en-US" sz="2000" b="1">
                    <a:solidFill>
                      <a:srgbClr val="FFFFFF"/>
                    </a:solidFill>
                    <a:latin typeface="Times New Roman" panose="02020603050405020304" pitchFamily="18" charset="0"/>
                    <a:ea typeface="宋体" panose="02010600030101010101" pitchFamily="2" charset="-122"/>
                  </a:rPr>
                  <a:t>文件结构示意图</a:t>
                </a:r>
              </a:p>
            </p:txBody>
          </p:sp>
        </p:grpSp>
        <p:sp>
          <p:nvSpPr>
            <p:cNvPr id="979005" name="Rectangle 61">
              <a:extLst>
                <a:ext uri="{FF2B5EF4-FFF2-40B4-BE49-F238E27FC236}">
                  <a16:creationId xmlns:a16="http://schemas.microsoft.com/office/drawing/2014/main" id="{04AE781D-0935-554A-A8E4-621FB30EA7B5}"/>
                </a:ext>
              </a:extLst>
            </p:cNvPr>
            <p:cNvSpPr>
              <a:spLocks noChangeArrowheads="1"/>
            </p:cNvSpPr>
            <p:nvPr/>
          </p:nvSpPr>
          <p:spPr bwMode="auto">
            <a:xfrm>
              <a:off x="4560" y="2592"/>
              <a:ext cx="63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数据集</a:t>
              </a:r>
            </a:p>
          </p:txBody>
        </p:sp>
      </p:grpSp>
    </p:spTree>
    <p:extLst>
      <p:ext uri="{BB962C8B-B14F-4D97-AF65-F5344CB8AC3E}">
        <p14:creationId xmlns:p14="http://schemas.microsoft.com/office/powerpoint/2010/main" val="1716917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9970" name="Rectangle 2">
            <a:extLst>
              <a:ext uri="{FF2B5EF4-FFF2-40B4-BE49-F238E27FC236}">
                <a16:creationId xmlns:a16="http://schemas.microsoft.com/office/drawing/2014/main" id="{18C78C55-ACA5-8242-B327-7A7F1DDA72E0}"/>
              </a:ext>
            </a:extLst>
          </p:cNvPr>
          <p:cNvSpPr>
            <a:spLocks noChangeArrowheads="1"/>
          </p:cNvSpPr>
          <p:nvPr/>
        </p:nvSpPr>
        <p:spPr bwMode="auto">
          <a:xfrm>
            <a:off x="1676401" y="1449389"/>
            <a:ext cx="8812213"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71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b="1">
                <a:solidFill>
                  <a:srgbClr val="FFFF00"/>
                </a:solidFill>
              </a:rPr>
              <a:t>        </a:t>
            </a:r>
            <a:r>
              <a:rPr lang="zh-CN" altLang="en-US" sz="2800" b="1">
                <a:solidFill>
                  <a:srgbClr val="FFFF00"/>
                </a:solidFill>
              </a:rPr>
              <a:t>顺序集</a:t>
            </a:r>
            <a:r>
              <a:rPr lang="zh-CN" altLang="en-US" sz="2800" b="1">
                <a:solidFill>
                  <a:srgbClr val="FFFFFF"/>
                </a:solidFill>
              </a:rPr>
              <a:t>是由</a:t>
            </a:r>
            <a:r>
              <a:rPr lang="en-US" altLang="zh-CN" sz="2800" b="1">
                <a:solidFill>
                  <a:srgbClr val="FFFFFF"/>
                </a:solidFill>
              </a:rPr>
              <a:t>B</a:t>
            </a:r>
            <a:r>
              <a:rPr lang="en-US" altLang="zh-CN" sz="2800" b="1" baseline="30000">
                <a:solidFill>
                  <a:srgbClr val="FFFFFF"/>
                </a:solidFill>
              </a:rPr>
              <a:t>+</a:t>
            </a:r>
            <a:r>
              <a:rPr lang="zh-CN" altLang="en-US" sz="2800" b="1">
                <a:solidFill>
                  <a:srgbClr val="FFFFFF"/>
                </a:solidFill>
              </a:rPr>
              <a:t>树索引结构的叶子结点组成。每个结点存放若干个相邻控制区间的索引项，每个索引项存放一个控制区间中记录的最大关键字值和指向该控制区间的指针。顺序集中的每个结点及与它所对应的全部控制区间组成一个</a:t>
            </a:r>
            <a:r>
              <a:rPr lang="zh-CN" altLang="en-US" sz="2800" b="1">
                <a:solidFill>
                  <a:srgbClr val="FFFF00"/>
                </a:solidFill>
              </a:rPr>
              <a:t>控制区域</a:t>
            </a:r>
            <a:r>
              <a:rPr lang="zh-CN" altLang="en-US" sz="2800" b="1">
                <a:solidFill>
                  <a:srgbClr val="FFFFFF"/>
                </a:solidFill>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顺序集中的结点之间按顺序</a:t>
            </a:r>
            <a:r>
              <a:rPr lang="zh-CN" altLang="en-US" sz="2800" b="1">
                <a:solidFill>
                  <a:srgbClr val="FFCC66"/>
                </a:solidFill>
              </a:rPr>
              <a:t>链接</a:t>
            </a:r>
            <a:r>
              <a:rPr lang="zh-CN" altLang="en-US" sz="2800" b="1">
                <a:solidFill>
                  <a:srgbClr val="FFFFFF"/>
                </a:solidFill>
              </a:rPr>
              <a:t>成一个链表，每个结点又在其上层建立索引，并逐层向上按</a:t>
            </a:r>
            <a:r>
              <a:rPr lang="en-US" altLang="zh-CN" sz="2800" b="1">
                <a:solidFill>
                  <a:srgbClr val="FFFFFF"/>
                </a:solidFill>
              </a:rPr>
              <a:t>B</a:t>
            </a:r>
            <a:r>
              <a:rPr lang="en-US" altLang="zh-CN" sz="2800" b="1" baseline="30000">
                <a:solidFill>
                  <a:srgbClr val="FFFFFF"/>
                </a:solidFill>
              </a:rPr>
              <a:t>+</a:t>
            </a:r>
            <a:r>
              <a:rPr lang="zh-CN" altLang="en-US" sz="2800" b="1">
                <a:solidFill>
                  <a:srgbClr val="FFFFFF"/>
                </a:solidFill>
              </a:rPr>
              <a:t>树的形式建立多级索引</a:t>
            </a:r>
            <a:r>
              <a:rPr lang="zh-CN" altLang="en-US" sz="2800" b="1">
                <a:solidFill>
                  <a:srgbClr val="FFFFFF"/>
                </a:solidFill>
                <a:latin typeface="宋体" panose="02010600030101010101" pitchFamily="2" charset="-122"/>
              </a:rPr>
              <a:t>。则</a:t>
            </a:r>
            <a:r>
              <a:rPr lang="zh-CN" altLang="en-US" sz="2800" b="1">
                <a:solidFill>
                  <a:srgbClr val="FFFFFF"/>
                </a:solidFill>
              </a:rPr>
              <a:t>顺序集中的每一个结点就是</a:t>
            </a:r>
            <a:r>
              <a:rPr lang="en-US" altLang="zh-CN" sz="2800" b="1">
                <a:solidFill>
                  <a:srgbClr val="FFFFFF"/>
                </a:solidFill>
              </a:rPr>
              <a:t>B</a:t>
            </a:r>
            <a:r>
              <a:rPr lang="en-US" altLang="zh-CN" sz="2800" b="1" baseline="30000">
                <a:solidFill>
                  <a:srgbClr val="FFFFFF"/>
                </a:solidFill>
              </a:rPr>
              <a:t>+</a:t>
            </a:r>
            <a:r>
              <a:rPr lang="zh-CN" altLang="en-US" sz="2800" b="1">
                <a:solidFill>
                  <a:srgbClr val="FFFFFF"/>
                </a:solidFill>
              </a:rPr>
              <a:t>树的叶子结点</a:t>
            </a:r>
            <a:r>
              <a:rPr lang="zh-CN" altLang="en-US" sz="2800" b="1">
                <a:solidFill>
                  <a:srgbClr val="FFFFFF"/>
                </a:solidFill>
                <a:latin typeface="宋体" panose="02010600030101010101" pitchFamily="2" charset="-122"/>
              </a:rPr>
              <a:t>；在顺序集之上的索引部分称为</a:t>
            </a:r>
            <a:r>
              <a:rPr lang="zh-CN" altLang="en-US" sz="2800" b="1">
                <a:solidFill>
                  <a:srgbClr val="FFFF00"/>
                </a:solidFill>
                <a:latin typeface="宋体" panose="02010600030101010101" pitchFamily="2" charset="-122"/>
              </a:rPr>
              <a:t>索引集</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latin typeface="宋体" panose="02010600030101010101" pitchFamily="2" charset="-122"/>
              </a:rPr>
              <a:t>    在</a:t>
            </a:r>
            <a:r>
              <a:rPr lang="en-US" altLang="zh-CN" sz="2800" b="1">
                <a:solidFill>
                  <a:srgbClr val="FFFFFF"/>
                </a:solidFill>
              </a:rPr>
              <a:t>VSAM</a:t>
            </a:r>
            <a:r>
              <a:rPr lang="zh-CN" altLang="en-US" sz="2800" b="1">
                <a:solidFill>
                  <a:srgbClr val="FFFFFF"/>
                </a:solidFill>
              </a:rPr>
              <a:t>文件上既可以按</a:t>
            </a:r>
            <a:r>
              <a:rPr lang="en-US" altLang="zh-CN" sz="2800" b="1">
                <a:solidFill>
                  <a:srgbClr val="FFFFFF"/>
                </a:solidFill>
              </a:rPr>
              <a:t>B</a:t>
            </a:r>
            <a:r>
              <a:rPr lang="en-US" altLang="zh-CN" sz="2800" b="1" baseline="30000">
                <a:solidFill>
                  <a:srgbClr val="FFFFFF"/>
                </a:solidFill>
              </a:rPr>
              <a:t>+</a:t>
            </a:r>
            <a:r>
              <a:rPr lang="zh-CN" altLang="en-US" sz="2800" b="1">
                <a:solidFill>
                  <a:srgbClr val="FFFFFF"/>
                </a:solidFill>
              </a:rPr>
              <a:t>树的方式实现记录的查找，又可以利用顺序集索引实现记录顺序查找</a:t>
            </a:r>
            <a:r>
              <a:rPr lang="zh-CN" altLang="en-US" sz="2800" b="1">
                <a:solidFill>
                  <a:srgbClr val="FFFFFF"/>
                </a:solidFill>
                <a:latin typeface="宋体" panose="02010600030101010101" pitchFamily="2" charset="-122"/>
              </a:rPr>
              <a:t>。</a:t>
            </a:r>
          </a:p>
        </p:txBody>
      </p:sp>
      <p:grpSp>
        <p:nvGrpSpPr>
          <p:cNvPr id="979971" name="Group 3">
            <a:extLst>
              <a:ext uri="{FF2B5EF4-FFF2-40B4-BE49-F238E27FC236}">
                <a16:creationId xmlns:a16="http://schemas.microsoft.com/office/drawing/2014/main" id="{52679FEE-49C8-E746-9AD1-34AA2FD26B1B}"/>
              </a:ext>
            </a:extLst>
          </p:cNvPr>
          <p:cNvGrpSpPr>
            <a:grpSpLocks/>
          </p:cNvGrpSpPr>
          <p:nvPr/>
        </p:nvGrpSpPr>
        <p:grpSpPr bwMode="auto">
          <a:xfrm>
            <a:off x="2438400" y="115888"/>
            <a:ext cx="7454900" cy="1198562"/>
            <a:chOff x="576" y="1632"/>
            <a:chExt cx="4696" cy="755"/>
          </a:xfrm>
        </p:grpSpPr>
        <p:grpSp>
          <p:nvGrpSpPr>
            <p:cNvPr id="979972" name="Group 4">
              <a:extLst>
                <a:ext uri="{FF2B5EF4-FFF2-40B4-BE49-F238E27FC236}">
                  <a16:creationId xmlns:a16="http://schemas.microsoft.com/office/drawing/2014/main" id="{5F710905-F9C1-2845-B3C5-BDCBEA5A5FFF}"/>
                </a:ext>
              </a:extLst>
            </p:cNvPr>
            <p:cNvGrpSpPr>
              <a:grpSpLocks/>
            </p:cNvGrpSpPr>
            <p:nvPr/>
          </p:nvGrpSpPr>
          <p:grpSpPr bwMode="auto">
            <a:xfrm>
              <a:off x="576" y="1632"/>
              <a:ext cx="4696" cy="456"/>
              <a:chOff x="1045" y="3672"/>
              <a:chExt cx="4696" cy="456"/>
            </a:xfrm>
          </p:grpSpPr>
          <p:sp>
            <p:nvSpPr>
              <p:cNvPr id="979973" name="Rectangle 5">
                <a:extLst>
                  <a:ext uri="{FF2B5EF4-FFF2-40B4-BE49-F238E27FC236}">
                    <a16:creationId xmlns:a16="http://schemas.microsoft.com/office/drawing/2014/main" id="{DEFB0B62-C43A-F547-BEAA-DB6FE7B1DF08}"/>
                  </a:ext>
                </a:extLst>
              </p:cNvPr>
              <p:cNvSpPr>
                <a:spLocks noChangeArrowheads="1"/>
              </p:cNvSpPr>
              <p:nvPr/>
            </p:nvSpPr>
            <p:spPr bwMode="auto">
              <a:xfrm>
                <a:off x="2496" y="3675"/>
                <a:ext cx="680"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未用的</a:t>
                </a:r>
              </a:p>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自由空间</a:t>
                </a:r>
              </a:p>
            </p:txBody>
          </p:sp>
          <p:sp>
            <p:nvSpPr>
              <p:cNvPr id="979974" name="Rectangle 6">
                <a:extLst>
                  <a:ext uri="{FF2B5EF4-FFF2-40B4-BE49-F238E27FC236}">
                    <a16:creationId xmlns:a16="http://schemas.microsoft.com/office/drawing/2014/main" id="{CB99A173-E3BD-644F-A5D3-AB9F1553C546}"/>
                  </a:ext>
                </a:extLst>
              </p:cNvPr>
              <p:cNvSpPr>
                <a:spLocks noChangeArrowheads="1"/>
              </p:cNvSpPr>
              <p:nvPr/>
            </p:nvSpPr>
            <p:spPr bwMode="auto">
              <a:xfrm>
                <a:off x="3176" y="3675"/>
                <a:ext cx="680"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R</a:t>
                </a:r>
                <a:r>
                  <a:rPr kumimoji="1" lang="en-US" altLang="zh-CN" sz="2000" b="1" baseline="-22000">
                    <a:solidFill>
                      <a:srgbClr val="FFFFFF"/>
                    </a:solidFill>
                    <a:latin typeface="Times New Roman" panose="02020603050405020304" pitchFamily="18" charset="0"/>
                    <a:ea typeface="宋体" panose="02010600030101010101" pitchFamily="2" charset="-122"/>
                  </a:rPr>
                  <a:t>n</a:t>
                </a:r>
                <a:r>
                  <a:rPr kumimoji="1" lang="zh-CN" altLang="en-US" sz="2000" b="1">
                    <a:solidFill>
                      <a:srgbClr val="FFFFFF"/>
                    </a:solidFill>
                    <a:latin typeface="Times New Roman" panose="02020603050405020304" pitchFamily="18" charset="0"/>
                    <a:ea typeface="宋体" panose="02010600030101010101" pitchFamily="2" charset="-122"/>
                  </a:rPr>
                  <a:t>的</a:t>
                </a:r>
              </a:p>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控制信息</a:t>
                </a:r>
              </a:p>
            </p:txBody>
          </p:sp>
          <p:sp>
            <p:nvSpPr>
              <p:cNvPr id="979975" name="Rectangle 7">
                <a:extLst>
                  <a:ext uri="{FF2B5EF4-FFF2-40B4-BE49-F238E27FC236}">
                    <a16:creationId xmlns:a16="http://schemas.microsoft.com/office/drawing/2014/main" id="{8D681330-72A4-904F-8D0B-8B943E9F2916}"/>
                  </a:ext>
                </a:extLst>
              </p:cNvPr>
              <p:cNvSpPr>
                <a:spLocks noChangeArrowheads="1"/>
              </p:cNvSpPr>
              <p:nvPr/>
            </p:nvSpPr>
            <p:spPr bwMode="auto">
              <a:xfrm>
                <a:off x="3856" y="3675"/>
                <a:ext cx="340"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79976" name="Rectangle 8">
                <a:extLst>
                  <a:ext uri="{FF2B5EF4-FFF2-40B4-BE49-F238E27FC236}">
                    <a16:creationId xmlns:a16="http://schemas.microsoft.com/office/drawing/2014/main" id="{0F87841A-D792-AE49-B69A-997FD6C76E7E}"/>
                  </a:ext>
                </a:extLst>
              </p:cNvPr>
              <p:cNvSpPr>
                <a:spLocks noChangeArrowheads="1"/>
              </p:cNvSpPr>
              <p:nvPr/>
            </p:nvSpPr>
            <p:spPr bwMode="auto">
              <a:xfrm>
                <a:off x="4200" y="3675"/>
                <a:ext cx="680"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R</a:t>
                </a:r>
                <a:r>
                  <a:rPr kumimoji="1" lang="en-US" altLang="zh-CN" sz="2000" b="1" baseline="-22000">
                    <a:solidFill>
                      <a:srgbClr val="FFFFFF"/>
                    </a:solidFill>
                    <a:latin typeface="Times New Roman" panose="02020603050405020304" pitchFamily="18" charset="0"/>
                    <a:ea typeface="宋体" panose="02010600030101010101" pitchFamily="2" charset="-122"/>
                  </a:rPr>
                  <a:t>1</a:t>
                </a:r>
                <a:r>
                  <a:rPr kumimoji="1" lang="zh-CN" altLang="en-US" sz="2000" b="1">
                    <a:solidFill>
                      <a:srgbClr val="FFFFFF"/>
                    </a:solidFill>
                    <a:latin typeface="Times New Roman" panose="02020603050405020304" pitchFamily="18" charset="0"/>
                    <a:ea typeface="宋体" panose="02010600030101010101" pitchFamily="2" charset="-122"/>
                  </a:rPr>
                  <a:t>的</a:t>
                </a:r>
              </a:p>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控制信息</a:t>
                </a:r>
              </a:p>
            </p:txBody>
          </p:sp>
          <p:sp>
            <p:nvSpPr>
              <p:cNvPr id="979977" name="Rectangle 9">
                <a:extLst>
                  <a:ext uri="{FF2B5EF4-FFF2-40B4-BE49-F238E27FC236}">
                    <a16:creationId xmlns:a16="http://schemas.microsoft.com/office/drawing/2014/main" id="{49B95D60-89C2-B649-A4B0-CD72353E3DF6}"/>
                  </a:ext>
                </a:extLst>
              </p:cNvPr>
              <p:cNvSpPr>
                <a:spLocks noChangeArrowheads="1"/>
              </p:cNvSpPr>
              <p:nvPr/>
            </p:nvSpPr>
            <p:spPr bwMode="auto">
              <a:xfrm>
                <a:off x="4880" y="3675"/>
                <a:ext cx="861"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控制区间的</a:t>
                </a:r>
              </a:p>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控制信息</a:t>
                </a:r>
              </a:p>
            </p:txBody>
          </p:sp>
          <p:grpSp>
            <p:nvGrpSpPr>
              <p:cNvPr id="979978" name="Group 10">
                <a:extLst>
                  <a:ext uri="{FF2B5EF4-FFF2-40B4-BE49-F238E27FC236}">
                    <a16:creationId xmlns:a16="http://schemas.microsoft.com/office/drawing/2014/main" id="{33574D7A-8D8D-8440-9F9F-F1318D1008DA}"/>
                  </a:ext>
                </a:extLst>
              </p:cNvPr>
              <p:cNvGrpSpPr>
                <a:grpSpLocks/>
              </p:cNvGrpSpPr>
              <p:nvPr/>
            </p:nvGrpSpPr>
            <p:grpSpPr bwMode="auto">
              <a:xfrm>
                <a:off x="1045" y="3672"/>
                <a:ext cx="1451" cy="453"/>
                <a:chOff x="624" y="3672"/>
                <a:chExt cx="1451" cy="453"/>
              </a:xfrm>
            </p:grpSpPr>
            <p:sp>
              <p:nvSpPr>
                <p:cNvPr id="979979" name="Rectangle 11">
                  <a:extLst>
                    <a:ext uri="{FF2B5EF4-FFF2-40B4-BE49-F238E27FC236}">
                      <a16:creationId xmlns:a16="http://schemas.microsoft.com/office/drawing/2014/main" id="{8F57F2D3-DBFB-3249-A737-32DDD0FD47CE}"/>
                    </a:ext>
                  </a:extLst>
                </p:cNvPr>
                <p:cNvSpPr>
                  <a:spLocks noChangeArrowheads="1"/>
                </p:cNvSpPr>
                <p:nvPr/>
              </p:nvSpPr>
              <p:spPr bwMode="auto">
                <a:xfrm>
                  <a:off x="624" y="3672"/>
                  <a:ext cx="1451"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R</a:t>
                  </a:r>
                  <a:r>
                    <a:rPr kumimoji="1" lang="en-US" altLang="zh-CN" sz="2800" b="1" baseline="-22000">
                      <a:solidFill>
                        <a:srgbClr val="FFFFFF"/>
                      </a:solidFill>
                      <a:latin typeface="Times New Roman" panose="02020603050405020304" pitchFamily="18" charset="0"/>
                      <a:ea typeface="宋体" panose="02010600030101010101" pitchFamily="2" charset="-122"/>
                    </a:rPr>
                    <a:t>1    </a:t>
                  </a:r>
                  <a:r>
                    <a:rPr kumimoji="1" lang="en-US" altLang="zh-CN" sz="2800" b="1">
                      <a:solidFill>
                        <a:srgbClr val="FFFFFF"/>
                      </a:solidFill>
                      <a:latin typeface="Times New Roman" panose="02020603050405020304" pitchFamily="18" charset="0"/>
                      <a:ea typeface="宋体" panose="02010600030101010101" pitchFamily="2" charset="-122"/>
                    </a:rPr>
                    <a:t>R</a:t>
                  </a:r>
                  <a:r>
                    <a:rPr kumimoji="1" lang="en-US" altLang="zh-CN" sz="2800" b="1" baseline="-22000">
                      <a:solidFill>
                        <a:srgbClr val="FFFFFF"/>
                      </a:solidFill>
                      <a:latin typeface="Times New Roman" panose="02020603050405020304" pitchFamily="18" charset="0"/>
                      <a:ea typeface="宋体" panose="02010600030101010101" pitchFamily="2" charset="-122"/>
                    </a:rPr>
                    <a:t>2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baseline="-22000">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R</a:t>
                  </a:r>
                  <a:r>
                    <a:rPr kumimoji="1" lang="en-US" altLang="zh-CN" sz="2800" b="1" baseline="-22000">
                      <a:solidFill>
                        <a:srgbClr val="FFFFFF"/>
                      </a:solidFill>
                      <a:latin typeface="Times New Roman" panose="02020603050405020304" pitchFamily="18" charset="0"/>
                      <a:ea typeface="宋体" panose="02010600030101010101" pitchFamily="2" charset="-122"/>
                    </a:rPr>
                    <a:t>n</a:t>
                  </a:r>
                </a:p>
              </p:txBody>
            </p:sp>
            <p:sp>
              <p:nvSpPr>
                <p:cNvPr id="979980" name="Line 12">
                  <a:extLst>
                    <a:ext uri="{FF2B5EF4-FFF2-40B4-BE49-F238E27FC236}">
                      <a16:creationId xmlns:a16="http://schemas.microsoft.com/office/drawing/2014/main" id="{B60A1D6E-C3F4-0349-BACF-3148A96BE02A}"/>
                    </a:ext>
                  </a:extLst>
                </p:cNvPr>
                <p:cNvSpPr>
                  <a:spLocks noChangeShapeType="1"/>
                </p:cNvSpPr>
                <p:nvPr/>
              </p:nvSpPr>
              <p:spPr bwMode="auto">
                <a:xfrm>
                  <a:off x="960" y="3672"/>
                  <a:ext cx="0" cy="45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9981" name="Line 13">
                  <a:extLst>
                    <a:ext uri="{FF2B5EF4-FFF2-40B4-BE49-F238E27FC236}">
                      <a16:creationId xmlns:a16="http://schemas.microsoft.com/office/drawing/2014/main" id="{044DB03E-478A-BF43-9B5F-BE72258DD6D1}"/>
                    </a:ext>
                  </a:extLst>
                </p:cNvPr>
                <p:cNvSpPr>
                  <a:spLocks noChangeShapeType="1"/>
                </p:cNvSpPr>
                <p:nvPr/>
              </p:nvSpPr>
              <p:spPr bwMode="auto">
                <a:xfrm>
                  <a:off x="1368" y="3672"/>
                  <a:ext cx="0" cy="45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79982" name="Line 14">
                  <a:extLst>
                    <a:ext uri="{FF2B5EF4-FFF2-40B4-BE49-F238E27FC236}">
                      <a16:creationId xmlns:a16="http://schemas.microsoft.com/office/drawing/2014/main" id="{67CC566E-FBFD-D343-949D-844FC9817036}"/>
                    </a:ext>
                  </a:extLst>
                </p:cNvPr>
                <p:cNvSpPr>
                  <a:spLocks noChangeShapeType="1"/>
                </p:cNvSpPr>
                <p:nvPr/>
              </p:nvSpPr>
              <p:spPr bwMode="auto">
                <a:xfrm>
                  <a:off x="1696" y="3672"/>
                  <a:ext cx="0" cy="45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79983" name="Rectangle 15">
              <a:extLst>
                <a:ext uri="{FF2B5EF4-FFF2-40B4-BE49-F238E27FC236}">
                  <a16:creationId xmlns:a16="http://schemas.microsoft.com/office/drawing/2014/main" id="{B71ED78B-ECD1-0E44-ADBA-CC1A865AE35D}"/>
                </a:ext>
              </a:extLst>
            </p:cNvPr>
            <p:cNvSpPr>
              <a:spLocks noChangeArrowheads="1"/>
            </p:cNvSpPr>
            <p:nvPr/>
          </p:nvSpPr>
          <p:spPr bwMode="auto">
            <a:xfrm>
              <a:off x="1640" y="2160"/>
              <a:ext cx="176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11-5   </a:t>
              </a:r>
              <a:r>
                <a:rPr kumimoji="1" lang="zh-CN" altLang="en-US" sz="2000" b="1">
                  <a:solidFill>
                    <a:srgbClr val="FFFFFF"/>
                  </a:solidFill>
                  <a:latin typeface="Times New Roman" panose="02020603050405020304" pitchFamily="18" charset="0"/>
                  <a:ea typeface="宋体" panose="02010600030101010101" pitchFamily="2" charset="-122"/>
                </a:rPr>
                <a:t>控制区间的结构</a:t>
              </a:r>
            </a:p>
          </p:txBody>
        </p:sp>
      </p:grpSp>
    </p:spTree>
    <p:extLst>
      <p:ext uri="{BB962C8B-B14F-4D97-AF65-F5344CB8AC3E}">
        <p14:creationId xmlns:p14="http://schemas.microsoft.com/office/powerpoint/2010/main" val="405078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9970">
                                            <p:txEl>
                                              <p:pRg st="0" end="0"/>
                                            </p:txEl>
                                          </p:spTgt>
                                        </p:tgtEl>
                                        <p:attrNameLst>
                                          <p:attrName>style.visibility</p:attrName>
                                        </p:attrNameLst>
                                      </p:cBhvr>
                                      <p:to>
                                        <p:strVal val="visible"/>
                                      </p:to>
                                    </p:set>
                                    <p:anim calcmode="lin" valueType="num">
                                      <p:cBhvr additive="base">
                                        <p:cTn id="7" dur="500" fill="hold"/>
                                        <p:tgtEl>
                                          <p:spTgt spid="979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99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9970">
                                            <p:txEl>
                                              <p:pRg st="1" end="1"/>
                                            </p:txEl>
                                          </p:spTgt>
                                        </p:tgtEl>
                                        <p:attrNameLst>
                                          <p:attrName>style.visibility</p:attrName>
                                        </p:attrNameLst>
                                      </p:cBhvr>
                                      <p:to>
                                        <p:strVal val="visible"/>
                                      </p:to>
                                    </p:set>
                                    <p:anim calcmode="lin" valueType="num">
                                      <p:cBhvr additive="base">
                                        <p:cTn id="13" dur="500" fill="hold"/>
                                        <p:tgtEl>
                                          <p:spTgt spid="9799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997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9970">
                                            <p:txEl>
                                              <p:pRg st="2" end="2"/>
                                            </p:txEl>
                                          </p:spTgt>
                                        </p:tgtEl>
                                        <p:attrNameLst>
                                          <p:attrName>style.visibility</p:attrName>
                                        </p:attrNameLst>
                                      </p:cBhvr>
                                      <p:to>
                                        <p:strVal val="visible"/>
                                      </p:to>
                                    </p:set>
                                    <p:anim calcmode="lin" valueType="num">
                                      <p:cBhvr additive="base">
                                        <p:cTn id="19" dur="500" fill="hold"/>
                                        <p:tgtEl>
                                          <p:spTgt spid="9799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997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0" grpId="0" build="p" bldLvl="5"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0994" name="Rectangle 2">
            <a:extLst>
              <a:ext uri="{FF2B5EF4-FFF2-40B4-BE49-F238E27FC236}">
                <a16:creationId xmlns:a16="http://schemas.microsoft.com/office/drawing/2014/main" id="{9BEDA936-184D-8546-913F-BF4C06D09506}"/>
              </a:ext>
            </a:extLst>
          </p:cNvPr>
          <p:cNvSpPr>
            <a:spLocks noChangeArrowheads="1"/>
          </p:cNvSpPr>
          <p:nvPr/>
        </p:nvSpPr>
        <p:spPr bwMode="auto">
          <a:xfrm>
            <a:off x="1676401" y="134939"/>
            <a:ext cx="8812213" cy="660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en-US" altLang="zh-CN" sz="2800" b="1">
                <a:solidFill>
                  <a:srgbClr val="FFFFFF"/>
                </a:solidFill>
              </a:rPr>
              <a:t>VSAM</a:t>
            </a:r>
            <a:r>
              <a:rPr lang="zh-CN" altLang="en-US" sz="2800" b="1">
                <a:solidFill>
                  <a:srgbClr val="FFFFFF"/>
                </a:solidFill>
              </a:rPr>
              <a:t>文件中没有溢出区，解决方法是留出空间</a:t>
            </a:r>
            <a:r>
              <a:rPr lang="zh-CN" altLang="en-US" sz="2800" b="1">
                <a:solidFill>
                  <a:srgbClr val="FFFFFF"/>
                </a:solidFill>
                <a:latin typeface="宋体" panose="02010600030101010101" pitchFamily="2" charset="-122"/>
              </a:rPr>
              <a:t>：</a:t>
            </a:r>
          </a:p>
          <a:p>
            <a:pPr lvl="1" eaLnBrk="1" fontAlgn="base" hangingPunct="1">
              <a:lnSpc>
                <a:spcPct val="110000"/>
              </a:lnSpc>
              <a:spcBef>
                <a:spcPct val="10000"/>
              </a:spcBef>
              <a:spcAft>
                <a:spcPct val="0"/>
              </a:spcAft>
              <a:buClr>
                <a:srgbClr val="FFFFFF"/>
              </a:buClr>
              <a:buSzPct val="90000"/>
            </a:pPr>
            <a:r>
              <a:rPr lang="zh-CN" altLang="en-US" sz="2800" b="1">
                <a:solidFill>
                  <a:srgbClr val="FFFF00"/>
                </a:solidFill>
                <a:latin typeface="宋体" panose="02010600030101010101" pitchFamily="2" charset="-122"/>
                <a:cs typeface="Times New Roman" panose="02020603050405020304" pitchFamily="18" charset="0"/>
              </a:rPr>
              <a:t>◆</a:t>
            </a:r>
            <a:r>
              <a:rPr lang="zh-CN" altLang="en-US" sz="2800" b="1">
                <a:solidFill>
                  <a:srgbClr val="FF0033"/>
                </a:solidFill>
                <a:cs typeface="Times New Roman" panose="02020603050405020304" pitchFamily="18" charset="0"/>
              </a:rPr>
              <a:t>  </a:t>
            </a:r>
            <a:r>
              <a:rPr lang="zh-CN" altLang="en-US" sz="2800" b="1">
                <a:solidFill>
                  <a:srgbClr val="FFFFFF"/>
                </a:solidFill>
              </a:rPr>
              <a:t>每个控制区间中留出空间</a:t>
            </a:r>
            <a:r>
              <a:rPr lang="zh-CN" altLang="en-US" sz="2800" b="1">
                <a:solidFill>
                  <a:srgbClr val="FFFFFF"/>
                </a:solidFill>
                <a:latin typeface="宋体" panose="02010600030101010101" pitchFamily="2" charset="-122"/>
              </a:rPr>
              <a:t>；</a:t>
            </a:r>
            <a:r>
              <a:rPr lang="zh-CN" altLang="en-US" sz="2800" b="1">
                <a:solidFill>
                  <a:srgbClr val="FFFFFF"/>
                </a:solidFill>
              </a:rPr>
              <a:t> </a:t>
            </a:r>
          </a:p>
          <a:p>
            <a:pPr lvl="1" eaLnBrk="1" fontAlgn="base" hangingPunct="1">
              <a:lnSpc>
                <a:spcPct val="110000"/>
              </a:lnSpc>
              <a:spcBef>
                <a:spcPct val="10000"/>
              </a:spcBef>
              <a:spcAft>
                <a:spcPct val="0"/>
              </a:spcAft>
              <a:buClr>
                <a:srgbClr val="FFFFFF"/>
              </a:buClr>
              <a:buSzPct val="90000"/>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每个控制区域留出空的控制空间，并在顺序集的索引中指出</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pPr>
            <a:r>
              <a:rPr lang="en-US" altLang="zh-CN" sz="3600" b="1">
                <a:solidFill>
                  <a:srgbClr val="FFFF00"/>
                </a:solidFill>
              </a:rPr>
              <a:t>1  </a:t>
            </a:r>
            <a:r>
              <a:rPr lang="zh-CN" altLang="en-US" sz="3600" b="1">
                <a:solidFill>
                  <a:srgbClr val="FFFF00"/>
                </a:solidFill>
                <a:ea typeface="楷体_GB2312" pitchFamily="49" charset="-122"/>
              </a:rPr>
              <a:t>记录的插入</a:t>
            </a:r>
          </a:p>
          <a:p>
            <a:pPr eaLnBrk="1" fontAlgn="base" hangingPunct="1">
              <a:lnSpc>
                <a:spcPct val="110000"/>
              </a:lnSpc>
              <a:spcBef>
                <a:spcPct val="10000"/>
              </a:spcBef>
              <a:spcAft>
                <a:spcPct val="0"/>
              </a:spcAft>
            </a:pPr>
            <a:r>
              <a:rPr lang="zh-CN" altLang="en-US" b="1">
                <a:solidFill>
                  <a:srgbClr val="FFFFFF"/>
                </a:solidFill>
              </a:rPr>
              <a:t>       </a:t>
            </a:r>
            <a:r>
              <a:rPr lang="zh-CN" altLang="en-US" sz="2800" b="1">
                <a:solidFill>
                  <a:srgbClr val="FFFFFF"/>
                </a:solidFill>
              </a:rPr>
              <a:t>首先根据待插入记录的关键字查找到相应的位置：</a:t>
            </a:r>
          </a:p>
          <a:p>
            <a:pPr lvl="1" eaLnBrk="1" fontAlgn="base" hangingPunct="1">
              <a:lnSpc>
                <a:spcPct val="110000"/>
              </a:lnSpc>
              <a:spcBef>
                <a:spcPct val="10000"/>
              </a:spcBef>
              <a:spcAft>
                <a:spcPct val="0"/>
              </a:spcAft>
            </a:pPr>
            <a:r>
              <a:rPr lang="zh-CN" altLang="en-US" sz="2800" b="1">
                <a:solidFill>
                  <a:srgbClr val="FFFF00"/>
                </a:solidFill>
              </a:rPr>
              <a:t>◆</a:t>
            </a:r>
            <a:r>
              <a:rPr lang="zh-CN" altLang="en-US" sz="2800" b="1">
                <a:solidFill>
                  <a:srgbClr val="FF0033"/>
                </a:solidFill>
              </a:rPr>
              <a:t>  </a:t>
            </a:r>
            <a:r>
              <a:rPr lang="zh-CN" altLang="en-US" sz="2800" b="1">
                <a:solidFill>
                  <a:srgbClr val="FFFFFF"/>
                </a:solidFill>
              </a:rPr>
              <a:t>若</a:t>
            </a:r>
            <a:r>
              <a:rPr lang="zh-CN" altLang="en-US" sz="2800" b="1">
                <a:solidFill>
                  <a:srgbClr val="FFFF00"/>
                </a:solidFill>
              </a:rPr>
              <a:t>该控制区间有可用空间</a:t>
            </a:r>
            <a:r>
              <a:rPr lang="zh-CN" altLang="en-US" sz="2800" b="1">
                <a:solidFill>
                  <a:srgbClr val="FFFFFF"/>
                </a:solidFill>
              </a:rPr>
              <a:t>：将关键字</a:t>
            </a:r>
            <a:r>
              <a:rPr lang="zh-CN" altLang="en-US" sz="2800" b="1">
                <a:solidFill>
                  <a:srgbClr val="FFFF00"/>
                </a:solidFill>
              </a:rPr>
              <a:t>大于待插入记录的关键字的记录全部后移</a:t>
            </a:r>
            <a:r>
              <a:rPr lang="zh-CN" altLang="en-US" sz="2800" b="1">
                <a:solidFill>
                  <a:srgbClr val="FFFFFF"/>
                </a:solidFill>
              </a:rPr>
              <a:t>一个位置，在空出的位置存放待插入记录；</a:t>
            </a:r>
          </a:p>
          <a:p>
            <a:pPr lvl="1" eaLnBrk="1" fontAlgn="base" hangingPunct="1">
              <a:lnSpc>
                <a:spcPct val="110000"/>
              </a:lnSpc>
              <a:spcBef>
                <a:spcPct val="10000"/>
              </a:spcBef>
              <a:spcAft>
                <a:spcPct val="0"/>
              </a:spcAft>
            </a:pPr>
            <a:r>
              <a:rPr lang="zh-CN" altLang="en-US" sz="2800" b="1">
                <a:solidFill>
                  <a:srgbClr val="FFFF00"/>
                </a:solidFill>
              </a:rPr>
              <a:t>◆</a:t>
            </a:r>
            <a:r>
              <a:rPr lang="zh-CN" altLang="en-US" sz="2800" b="1">
                <a:solidFill>
                  <a:srgbClr val="FF0033"/>
                </a:solidFill>
              </a:rPr>
              <a:t>  </a:t>
            </a:r>
            <a:r>
              <a:rPr lang="zh-CN" altLang="en-US" sz="2800" b="1">
                <a:solidFill>
                  <a:srgbClr val="FFFFFF"/>
                </a:solidFill>
              </a:rPr>
              <a:t>若</a:t>
            </a:r>
            <a:r>
              <a:rPr lang="zh-CN" altLang="en-US" sz="2800" b="1">
                <a:solidFill>
                  <a:srgbClr val="FFFF00"/>
                </a:solidFill>
              </a:rPr>
              <a:t>控制区间没有可用空间</a:t>
            </a:r>
            <a:r>
              <a:rPr lang="zh-CN" altLang="en-US" sz="2800" b="1">
                <a:solidFill>
                  <a:srgbClr val="FFFFFF"/>
                </a:solidFill>
              </a:rPr>
              <a:t>：利用同一控制区域的一个空白控制空间进行区间分裂，将近一半记录移到新的控制区间中，并修改顺序集中相应的索引，插入新的记录；</a:t>
            </a:r>
          </a:p>
        </p:txBody>
      </p:sp>
    </p:spTree>
    <p:extLst>
      <p:ext uri="{BB962C8B-B14F-4D97-AF65-F5344CB8AC3E}">
        <p14:creationId xmlns:p14="http://schemas.microsoft.com/office/powerpoint/2010/main" val="3484464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0994">
                                            <p:txEl>
                                              <p:pRg st="0" end="0"/>
                                            </p:txEl>
                                          </p:spTgt>
                                        </p:tgtEl>
                                        <p:attrNameLst>
                                          <p:attrName>style.visibility</p:attrName>
                                        </p:attrNameLst>
                                      </p:cBhvr>
                                      <p:to>
                                        <p:strVal val="visible"/>
                                      </p:to>
                                    </p:set>
                                    <p:anim calcmode="lin" valueType="num">
                                      <p:cBhvr additive="base">
                                        <p:cTn id="7" dur="500" fill="hold"/>
                                        <p:tgtEl>
                                          <p:spTgt spid="980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099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0994">
                                            <p:txEl>
                                              <p:pRg st="1" end="1"/>
                                            </p:txEl>
                                          </p:spTgt>
                                        </p:tgtEl>
                                        <p:attrNameLst>
                                          <p:attrName>style.visibility</p:attrName>
                                        </p:attrNameLst>
                                      </p:cBhvr>
                                      <p:to>
                                        <p:strVal val="visible"/>
                                      </p:to>
                                    </p:set>
                                    <p:anim calcmode="lin" valueType="num">
                                      <p:cBhvr additive="base">
                                        <p:cTn id="13" dur="500" fill="hold"/>
                                        <p:tgtEl>
                                          <p:spTgt spid="98099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099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0994">
                                            <p:txEl>
                                              <p:pRg st="2" end="2"/>
                                            </p:txEl>
                                          </p:spTgt>
                                        </p:tgtEl>
                                        <p:attrNameLst>
                                          <p:attrName>style.visibility</p:attrName>
                                        </p:attrNameLst>
                                      </p:cBhvr>
                                      <p:to>
                                        <p:strVal val="visible"/>
                                      </p:to>
                                    </p:set>
                                    <p:anim calcmode="lin" valueType="num">
                                      <p:cBhvr additive="base">
                                        <p:cTn id="19" dur="500" fill="hold"/>
                                        <p:tgtEl>
                                          <p:spTgt spid="98099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099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0994">
                                            <p:txEl>
                                              <p:pRg st="3" end="3"/>
                                            </p:txEl>
                                          </p:spTgt>
                                        </p:tgtEl>
                                        <p:attrNameLst>
                                          <p:attrName>style.visibility</p:attrName>
                                        </p:attrNameLst>
                                      </p:cBhvr>
                                      <p:to>
                                        <p:strVal val="visible"/>
                                      </p:to>
                                    </p:set>
                                    <p:anim calcmode="lin" valueType="num">
                                      <p:cBhvr additive="base">
                                        <p:cTn id="25" dur="500" fill="hold"/>
                                        <p:tgtEl>
                                          <p:spTgt spid="98099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099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80994">
                                            <p:txEl>
                                              <p:pRg st="4" end="4"/>
                                            </p:txEl>
                                          </p:spTgt>
                                        </p:tgtEl>
                                        <p:attrNameLst>
                                          <p:attrName>style.visibility</p:attrName>
                                        </p:attrNameLst>
                                      </p:cBhvr>
                                      <p:to>
                                        <p:strVal val="visible"/>
                                      </p:to>
                                    </p:set>
                                    <p:anim calcmode="lin" valueType="num">
                                      <p:cBhvr additive="base">
                                        <p:cTn id="31" dur="500" fill="hold"/>
                                        <p:tgtEl>
                                          <p:spTgt spid="98099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099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80994">
                                            <p:txEl>
                                              <p:pRg st="5" end="5"/>
                                            </p:txEl>
                                          </p:spTgt>
                                        </p:tgtEl>
                                        <p:attrNameLst>
                                          <p:attrName>style.visibility</p:attrName>
                                        </p:attrNameLst>
                                      </p:cBhvr>
                                      <p:to>
                                        <p:strVal val="visible"/>
                                      </p:to>
                                    </p:set>
                                    <p:anim calcmode="lin" valueType="num">
                                      <p:cBhvr additive="base">
                                        <p:cTn id="37" dur="500" fill="hold"/>
                                        <p:tgtEl>
                                          <p:spTgt spid="98099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8099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80994">
                                            <p:txEl>
                                              <p:pRg st="6" end="6"/>
                                            </p:txEl>
                                          </p:spTgt>
                                        </p:tgtEl>
                                        <p:attrNameLst>
                                          <p:attrName>style.visibility</p:attrName>
                                        </p:attrNameLst>
                                      </p:cBhvr>
                                      <p:to>
                                        <p:strVal val="visible"/>
                                      </p:to>
                                    </p:set>
                                    <p:anim calcmode="lin" valueType="num">
                                      <p:cBhvr additive="base">
                                        <p:cTn id="43" dur="500" fill="hold"/>
                                        <p:tgtEl>
                                          <p:spTgt spid="98099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8099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4" grpId="0" build="p" bldLvl="5"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35FFA655-8C88-2C42-8DE9-708312D51B31}"/>
              </a:ext>
            </a:extLst>
          </p:cNvPr>
          <p:cNvSpPr>
            <a:spLocks noGrp="1" noChangeArrowheads="1"/>
          </p:cNvSpPr>
          <p:nvPr>
            <p:ph type="body" idx="1"/>
          </p:nvPr>
        </p:nvSpPr>
        <p:spPr>
          <a:xfrm>
            <a:off x="1676400" y="152401"/>
            <a:ext cx="8839200" cy="6372225"/>
          </a:xfrm>
          <a:noFill/>
          <a:ln/>
        </p:spPr>
        <p:txBody>
          <a:bodyPr/>
          <a:lstStyle/>
          <a:p>
            <a:pPr marL="381000" lvl="1" indent="0">
              <a:lnSpc>
                <a:spcPct val="110000"/>
              </a:lnSpc>
              <a:spcAft>
                <a:spcPct val="20000"/>
              </a:spcAft>
              <a:buNone/>
            </a:pPr>
            <a:r>
              <a:rPr lang="zh-CN" altLang="en-US" b="1">
                <a:solidFill>
                  <a:schemeClr val="folHlink"/>
                </a:solidFill>
              </a:rPr>
              <a:t>◆</a:t>
            </a:r>
            <a:r>
              <a:rPr lang="zh-CN" altLang="en-US" sz="2400" b="1">
                <a:solidFill>
                  <a:schemeClr val="hlink"/>
                </a:solidFill>
              </a:rPr>
              <a:t> </a:t>
            </a:r>
            <a:r>
              <a:rPr lang="zh-CN" altLang="en-US" b="1">
                <a:latin typeface="宋体" panose="02010600030101010101" pitchFamily="2" charset="-122"/>
              </a:rPr>
              <a:t>若</a:t>
            </a:r>
            <a:r>
              <a:rPr lang="zh-CN" altLang="en-US" b="1">
                <a:solidFill>
                  <a:schemeClr val="folHlink"/>
                </a:solidFill>
              </a:rPr>
              <a:t>控制区域中没有空白控制空间</a:t>
            </a:r>
            <a:r>
              <a:rPr lang="zh-CN" altLang="en-US" b="1"/>
              <a:t>：则开辟一个新的控制区域，进行控制区间域分裂和相应的顺序集中的结点分裂</a:t>
            </a:r>
            <a:r>
              <a:rPr lang="zh-CN" altLang="en-US" b="1">
                <a:latin typeface="宋体" panose="02010600030101010101" pitchFamily="2" charset="-122"/>
              </a:rPr>
              <a:t>。</a:t>
            </a:r>
            <a:r>
              <a:rPr lang="zh-CN" altLang="en-US" b="1"/>
              <a:t>也可按</a:t>
            </a:r>
            <a:r>
              <a:rPr lang="en-US" altLang="zh-CN" b="1"/>
              <a:t>B</a:t>
            </a:r>
            <a:r>
              <a:rPr lang="en-US" altLang="zh-CN" b="1" baseline="30000"/>
              <a:t>+</a:t>
            </a:r>
            <a:r>
              <a:rPr lang="zh-CN" altLang="en-US" b="1"/>
              <a:t>树的分裂方法进行</a:t>
            </a:r>
            <a:r>
              <a:rPr lang="zh-CN" altLang="en-US" b="1">
                <a:latin typeface="宋体" panose="02010600030101010101" pitchFamily="2" charset="-122"/>
              </a:rPr>
              <a:t>。</a:t>
            </a:r>
            <a:endParaRPr lang="zh-CN" altLang="en-US" b="1"/>
          </a:p>
          <a:p>
            <a:pPr marL="0" indent="0">
              <a:lnSpc>
                <a:spcPct val="110000"/>
              </a:lnSpc>
              <a:spcAft>
                <a:spcPct val="20000"/>
              </a:spcAft>
              <a:buNone/>
            </a:pPr>
            <a:r>
              <a:rPr lang="en-US" altLang="zh-CN" sz="3600" b="1">
                <a:solidFill>
                  <a:schemeClr val="folHlink"/>
                </a:solidFill>
                <a:cs typeface="Times New Roman" panose="02020603050405020304" pitchFamily="18" charset="0"/>
              </a:rPr>
              <a:t>2  </a:t>
            </a:r>
            <a:r>
              <a:rPr lang="zh-CN" altLang="en-US" sz="3600" b="1">
                <a:solidFill>
                  <a:schemeClr val="folHlink"/>
                </a:solidFill>
                <a:ea typeface="楷体_GB2312" pitchFamily="49" charset="-122"/>
              </a:rPr>
              <a:t>记录的删除</a:t>
            </a:r>
            <a:endParaRPr lang="zh-CN" altLang="en-US" sz="3600" b="1">
              <a:solidFill>
                <a:schemeClr val="folHlink"/>
              </a:solidFill>
              <a:effectLst>
                <a:outerShdw blurRad="38100" dist="38100" dir="2700000" algn="tl">
                  <a:srgbClr val="000000"/>
                </a:outerShdw>
              </a:effectLst>
              <a:ea typeface="楷体_GB2312" pitchFamily="49" charset="-122"/>
            </a:endParaRPr>
          </a:p>
          <a:p>
            <a:pPr marL="0" indent="0">
              <a:lnSpc>
                <a:spcPct val="110000"/>
              </a:lnSpc>
              <a:buNone/>
            </a:pPr>
            <a:r>
              <a:rPr lang="zh-CN" altLang="en-US" sz="2800" b="1"/>
              <a:t>        先找到要删除的记录，然后将同一控制区间中比删除记录关键字大的所有记录逐个前移，覆盖要删除的记录</a:t>
            </a:r>
            <a:r>
              <a:rPr lang="zh-CN" altLang="en-US" sz="2800" b="1">
                <a:latin typeface="宋体" panose="02010600030101010101" pitchFamily="2" charset="-122"/>
              </a:rPr>
              <a:t>。当一个控制区间的记录全部删除后</a:t>
            </a:r>
            <a:r>
              <a:rPr lang="zh-CN" altLang="en-US" sz="2800" b="1"/>
              <a:t>，需修改顺序集中相应的索引项</a:t>
            </a:r>
            <a:r>
              <a:rPr lang="zh-CN" altLang="en-US" sz="2800" b="1">
                <a:latin typeface="宋体" panose="02010600030101010101" pitchFamily="2" charset="-122"/>
              </a:rPr>
              <a:t>。</a:t>
            </a:r>
          </a:p>
          <a:p>
            <a:pPr marL="0" indent="0">
              <a:lnSpc>
                <a:spcPct val="110000"/>
              </a:lnSpc>
              <a:buNone/>
            </a:pPr>
            <a:r>
              <a:rPr lang="en-US" altLang="zh-CN" sz="3600" b="1">
                <a:solidFill>
                  <a:schemeClr val="folHlink"/>
                </a:solidFill>
              </a:rPr>
              <a:t>3   </a:t>
            </a:r>
            <a:r>
              <a:rPr kumimoji="0" lang="en-US" altLang="zh-CN" sz="3600" b="1">
                <a:solidFill>
                  <a:schemeClr val="folHlink"/>
                </a:solidFill>
              </a:rPr>
              <a:t>VSAM</a:t>
            </a:r>
            <a:r>
              <a:rPr kumimoji="0" lang="zh-CN" altLang="en-US" sz="3600" b="1">
                <a:solidFill>
                  <a:schemeClr val="folHlink"/>
                </a:solidFill>
                <a:ea typeface="楷体_GB2312" pitchFamily="49" charset="-122"/>
              </a:rPr>
              <a:t>文件的特点</a:t>
            </a:r>
            <a:endParaRPr lang="zh-CN" altLang="en-US" sz="3600" b="1">
              <a:solidFill>
                <a:schemeClr val="folHlink"/>
              </a:solidFill>
              <a:ea typeface="楷体_GB2312" pitchFamily="49" charset="-122"/>
            </a:endParaRPr>
          </a:p>
          <a:p>
            <a:pPr marL="381000" lvl="1" indent="0">
              <a:lnSpc>
                <a:spcPct val="110000"/>
              </a:lnSpc>
              <a:buNone/>
            </a:pPr>
            <a:r>
              <a:rPr lang="zh-CN" altLang="en-US" sz="3200" b="1"/>
              <a:t>⑴</a:t>
            </a:r>
            <a:r>
              <a:rPr lang="zh-CN" altLang="en-US" sz="3200" b="1">
                <a:solidFill>
                  <a:schemeClr val="hlink"/>
                </a:solidFill>
              </a:rPr>
              <a:t>  </a:t>
            </a:r>
            <a:r>
              <a:rPr lang="zh-CN" altLang="en-US" sz="3200" b="1">
                <a:solidFill>
                  <a:schemeClr val="folHlink"/>
                </a:solidFill>
              </a:rPr>
              <a:t>优点</a:t>
            </a:r>
            <a:r>
              <a:rPr lang="zh-CN" altLang="en-US" sz="2400" b="1"/>
              <a:t> </a:t>
            </a:r>
            <a:endParaRPr lang="zh-CN" altLang="en-US" b="1"/>
          </a:p>
          <a:p>
            <a:pPr marL="762000" lvl="2" indent="0">
              <a:lnSpc>
                <a:spcPct val="110000"/>
              </a:lnSpc>
              <a:buNone/>
            </a:pPr>
            <a:r>
              <a:rPr lang="zh-CN" altLang="en-US" sz="2800" b="1">
                <a:solidFill>
                  <a:schemeClr val="folHlink"/>
                </a:solidFill>
              </a:rPr>
              <a:t>◆</a:t>
            </a:r>
            <a:r>
              <a:rPr lang="zh-CN" altLang="en-US" sz="2800" b="1">
                <a:solidFill>
                  <a:schemeClr val="hlink"/>
                </a:solidFill>
              </a:rPr>
              <a:t> </a:t>
            </a:r>
            <a:r>
              <a:rPr lang="zh-CN" altLang="en-US" sz="2800" b="1"/>
              <a:t>能动态地分配和释放空间；</a:t>
            </a:r>
          </a:p>
        </p:txBody>
      </p:sp>
    </p:spTree>
    <p:extLst>
      <p:ext uri="{BB962C8B-B14F-4D97-AF65-F5344CB8AC3E}">
        <p14:creationId xmlns:p14="http://schemas.microsoft.com/office/powerpoint/2010/main" val="358807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42" name="Rectangle 2">
            <a:extLst>
              <a:ext uri="{FF2B5EF4-FFF2-40B4-BE49-F238E27FC236}">
                <a16:creationId xmlns:a16="http://schemas.microsoft.com/office/drawing/2014/main" id="{477D3363-5DBD-254D-8B7D-D45854E3EF3F}"/>
              </a:ext>
            </a:extLst>
          </p:cNvPr>
          <p:cNvSpPr>
            <a:spLocks noChangeArrowheads="1"/>
          </p:cNvSpPr>
          <p:nvPr/>
        </p:nvSpPr>
        <p:spPr bwMode="auto">
          <a:xfrm>
            <a:off x="1703388" y="115889"/>
            <a:ext cx="8812212"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20000"/>
              </a:spcAft>
              <a:buClr>
                <a:srgbClr val="3366FF"/>
              </a:buClr>
              <a:buSzPct val="80000"/>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latin typeface="宋体" panose="02010600030101010101" pitchFamily="2" charset="-122"/>
              </a:rPr>
              <a:t>能保持较高的</a:t>
            </a:r>
            <a:r>
              <a:rPr lang="zh-CN" altLang="en-US" sz="2800" b="1">
                <a:solidFill>
                  <a:srgbClr val="FFFFFF"/>
                </a:solidFill>
              </a:rPr>
              <a:t>查询效率，无论是查询原有的还是后插入的记录，都有相同的查询速度</a:t>
            </a:r>
            <a:r>
              <a:rPr lang="zh-CN" altLang="en-US" sz="2800" b="1">
                <a:solidFill>
                  <a:srgbClr val="FFFFFF"/>
                </a:solidFill>
                <a:latin typeface="宋体" panose="02010600030101010101" pitchFamily="2" charset="-122"/>
              </a:rPr>
              <a:t>；</a:t>
            </a:r>
          </a:p>
          <a:p>
            <a:pPr lvl="2" fontAlgn="base">
              <a:lnSpc>
                <a:spcPct val="110000"/>
              </a:lnSpc>
              <a:spcBef>
                <a:spcPct val="2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latin typeface="宋体" panose="02010600030101010101" pitchFamily="2" charset="-122"/>
              </a:rPr>
              <a:t>能保持较高的</a:t>
            </a:r>
            <a:r>
              <a:rPr lang="zh-CN" altLang="en-US" sz="2800" b="1">
                <a:solidFill>
                  <a:srgbClr val="FFFFFF"/>
                </a:solidFill>
              </a:rPr>
              <a:t>存储利用率</a:t>
            </a:r>
            <a:r>
              <a:rPr lang="en-US" altLang="zh-CN" sz="2800" b="1">
                <a:solidFill>
                  <a:srgbClr val="FFFFFF"/>
                </a:solidFill>
              </a:rPr>
              <a:t>(</a:t>
            </a:r>
            <a:r>
              <a:rPr lang="zh-CN" altLang="en-US" sz="2800" b="1">
                <a:solidFill>
                  <a:srgbClr val="FFFFFF"/>
                </a:solidFill>
              </a:rPr>
              <a:t>平均</a:t>
            </a:r>
            <a:r>
              <a:rPr lang="en-US" altLang="zh-CN" sz="2800" b="1">
                <a:solidFill>
                  <a:srgbClr val="FFFFFF"/>
                </a:solidFill>
              </a:rPr>
              <a:t>75%) </a:t>
            </a:r>
            <a:r>
              <a:rPr lang="zh-CN" altLang="en-US" sz="2800" b="1">
                <a:solidFill>
                  <a:srgbClr val="FFFFFF"/>
                </a:solidFill>
                <a:latin typeface="宋体" panose="02010600030101010101" pitchFamily="2" charset="-122"/>
              </a:rPr>
              <a:t>；</a:t>
            </a:r>
          </a:p>
          <a:p>
            <a:pPr lvl="2" fontAlgn="base">
              <a:lnSpc>
                <a:spcPct val="110000"/>
              </a:lnSpc>
              <a:spcBef>
                <a:spcPct val="2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永远不需定期整理文件或对文件进行再组织</a:t>
            </a:r>
            <a:r>
              <a:rPr lang="zh-CN" altLang="en-US" sz="2800" b="1">
                <a:solidFill>
                  <a:srgbClr val="FFFFFF"/>
                </a:solidFill>
                <a:latin typeface="宋体" panose="02010600030101010101" pitchFamily="2" charset="-122"/>
              </a:rPr>
              <a:t>。</a:t>
            </a:r>
          </a:p>
          <a:p>
            <a:pPr lvl="1" fontAlgn="base">
              <a:lnSpc>
                <a:spcPct val="110000"/>
              </a:lnSpc>
              <a:spcBef>
                <a:spcPct val="20000"/>
              </a:spcBef>
              <a:spcAft>
                <a:spcPct val="0"/>
              </a:spcAft>
            </a:pPr>
            <a:r>
              <a:rPr lang="zh-CN" altLang="en-US" sz="3200" b="1">
                <a:solidFill>
                  <a:srgbClr val="FFFFFF"/>
                </a:solidFill>
                <a:cs typeface="Times New Roman" panose="02020603050405020304" pitchFamily="18" charset="0"/>
              </a:rPr>
              <a:t>⑵  </a:t>
            </a:r>
            <a:r>
              <a:rPr lang="zh-CN" altLang="en-US" sz="3200" b="1">
                <a:solidFill>
                  <a:srgbClr val="FFFF00"/>
                </a:solidFill>
              </a:rPr>
              <a:t>缺点</a:t>
            </a:r>
            <a:r>
              <a:rPr lang="zh-CN" altLang="en-US" sz="2800" b="1">
                <a:solidFill>
                  <a:srgbClr val="FFFFFF"/>
                </a:solidFill>
                <a:latin typeface="宋体" panose="02010600030101010101" pitchFamily="2" charset="-122"/>
              </a:rPr>
              <a:t> </a:t>
            </a:r>
          </a:p>
          <a:p>
            <a:pPr lvl="2" fontAlgn="base">
              <a:lnSpc>
                <a:spcPct val="110000"/>
              </a:lnSpc>
              <a:spcBef>
                <a:spcPct val="2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为保证具有较好的索引结构，在插入或删除时索引结构本身也在变化</a:t>
            </a:r>
            <a:r>
              <a:rPr lang="zh-CN" altLang="en-US" sz="2800" b="1">
                <a:solidFill>
                  <a:srgbClr val="FFFFFF"/>
                </a:solidFill>
                <a:latin typeface="宋体" panose="02010600030101010101" pitchFamily="2" charset="-122"/>
              </a:rPr>
              <a:t>；</a:t>
            </a:r>
          </a:p>
          <a:p>
            <a:pPr lvl="2" fontAlgn="base">
              <a:lnSpc>
                <a:spcPct val="110000"/>
              </a:lnSpc>
              <a:spcBef>
                <a:spcPct val="2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控制信息和索引占用空间较多，因此，</a:t>
            </a:r>
            <a:r>
              <a:rPr lang="en-US" altLang="zh-CN" sz="2800" b="1">
                <a:solidFill>
                  <a:srgbClr val="FFFFFF"/>
                </a:solidFill>
              </a:rPr>
              <a:t>VSAM</a:t>
            </a:r>
            <a:r>
              <a:rPr lang="zh-CN" altLang="en-US" sz="2800" b="1">
                <a:solidFill>
                  <a:srgbClr val="FFFFFF"/>
                </a:solidFill>
              </a:rPr>
              <a:t>文件通常比较庞大</a:t>
            </a:r>
            <a:r>
              <a:rPr lang="zh-CN" altLang="en-US" sz="2800" b="1">
                <a:solidFill>
                  <a:srgbClr val="FFFFFF"/>
                </a:solidFill>
                <a:latin typeface="宋体" panose="02010600030101010101" pitchFamily="2" charset="-122"/>
              </a:rPr>
              <a:t>。</a:t>
            </a:r>
          </a:p>
          <a:p>
            <a:pPr fontAlgn="base">
              <a:lnSpc>
                <a:spcPct val="110000"/>
              </a:lnSpc>
              <a:spcBef>
                <a:spcPct val="20000"/>
              </a:spcBef>
              <a:spcAft>
                <a:spcPct val="0"/>
              </a:spcAft>
            </a:pPr>
            <a:r>
              <a:rPr lang="zh-CN" altLang="en-US" sz="2800" b="1">
                <a:solidFill>
                  <a:srgbClr val="FFFFFF"/>
                </a:solidFill>
              </a:rPr>
              <a:t>        基于</a:t>
            </a:r>
            <a:r>
              <a:rPr lang="en-US" altLang="zh-CN" sz="2800" b="1">
                <a:solidFill>
                  <a:srgbClr val="FFFFFF"/>
                </a:solidFill>
              </a:rPr>
              <a:t>B</a:t>
            </a:r>
            <a:r>
              <a:rPr lang="en-US" altLang="zh-CN" sz="2800" b="1" baseline="30000">
                <a:solidFill>
                  <a:srgbClr val="FFFFFF"/>
                </a:solidFill>
              </a:rPr>
              <a:t>+</a:t>
            </a:r>
            <a:r>
              <a:rPr lang="zh-CN" altLang="en-US" sz="2800" b="1">
                <a:solidFill>
                  <a:srgbClr val="FFFFFF"/>
                </a:solidFill>
              </a:rPr>
              <a:t>树的</a:t>
            </a:r>
            <a:r>
              <a:rPr lang="en-US" altLang="zh-CN" sz="2800" b="1">
                <a:solidFill>
                  <a:srgbClr val="FFFFFF"/>
                </a:solidFill>
              </a:rPr>
              <a:t>VSAM</a:t>
            </a:r>
            <a:r>
              <a:rPr lang="zh-CN" altLang="en-US" sz="2800" b="1">
                <a:solidFill>
                  <a:srgbClr val="FFFFFF"/>
                </a:solidFill>
              </a:rPr>
              <a:t>文件通常被作为大型索引顺序文件的标准</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2368438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42">
                                            <p:txEl>
                                              <p:pRg st="0" end="0"/>
                                            </p:txEl>
                                          </p:spTgt>
                                        </p:tgtEl>
                                        <p:attrNameLst>
                                          <p:attrName>style.visibility</p:attrName>
                                        </p:attrNameLst>
                                      </p:cBhvr>
                                      <p:to>
                                        <p:strVal val="visible"/>
                                      </p:to>
                                    </p:set>
                                    <p:anim calcmode="lin" valueType="num">
                                      <p:cBhvr additive="base">
                                        <p:cTn id="7" dur="500" fill="hold"/>
                                        <p:tgtEl>
                                          <p:spTgt spid="983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42">
                                            <p:txEl>
                                              <p:pRg st="1" end="1"/>
                                            </p:txEl>
                                          </p:spTgt>
                                        </p:tgtEl>
                                        <p:attrNameLst>
                                          <p:attrName>style.visibility</p:attrName>
                                        </p:attrNameLst>
                                      </p:cBhvr>
                                      <p:to>
                                        <p:strVal val="visible"/>
                                      </p:to>
                                    </p:set>
                                    <p:anim calcmode="lin" valueType="num">
                                      <p:cBhvr additive="base">
                                        <p:cTn id="13" dur="500" fill="hold"/>
                                        <p:tgtEl>
                                          <p:spTgt spid="9830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4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42">
                                            <p:txEl>
                                              <p:pRg st="2" end="2"/>
                                            </p:txEl>
                                          </p:spTgt>
                                        </p:tgtEl>
                                        <p:attrNameLst>
                                          <p:attrName>style.visibility</p:attrName>
                                        </p:attrNameLst>
                                      </p:cBhvr>
                                      <p:to>
                                        <p:strVal val="visible"/>
                                      </p:to>
                                    </p:set>
                                    <p:anim calcmode="lin" valueType="num">
                                      <p:cBhvr additive="base">
                                        <p:cTn id="19" dur="500" fill="hold"/>
                                        <p:tgtEl>
                                          <p:spTgt spid="98304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4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042">
                                            <p:txEl>
                                              <p:pRg st="3" end="3"/>
                                            </p:txEl>
                                          </p:spTgt>
                                        </p:tgtEl>
                                        <p:attrNameLst>
                                          <p:attrName>style.visibility</p:attrName>
                                        </p:attrNameLst>
                                      </p:cBhvr>
                                      <p:to>
                                        <p:strVal val="visible"/>
                                      </p:to>
                                    </p:set>
                                    <p:anim calcmode="lin" valueType="num">
                                      <p:cBhvr additive="base">
                                        <p:cTn id="25" dur="500" fill="hold"/>
                                        <p:tgtEl>
                                          <p:spTgt spid="98304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04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83042">
                                            <p:txEl>
                                              <p:pRg st="4" end="4"/>
                                            </p:txEl>
                                          </p:spTgt>
                                        </p:tgtEl>
                                        <p:attrNameLst>
                                          <p:attrName>style.visibility</p:attrName>
                                        </p:attrNameLst>
                                      </p:cBhvr>
                                      <p:to>
                                        <p:strVal val="visible"/>
                                      </p:to>
                                    </p:set>
                                    <p:anim calcmode="lin" valueType="num">
                                      <p:cBhvr additive="base">
                                        <p:cTn id="31" dur="500" fill="hold"/>
                                        <p:tgtEl>
                                          <p:spTgt spid="98304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304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83042">
                                            <p:txEl>
                                              <p:pRg st="5" end="5"/>
                                            </p:txEl>
                                          </p:spTgt>
                                        </p:tgtEl>
                                        <p:attrNameLst>
                                          <p:attrName>style.visibility</p:attrName>
                                        </p:attrNameLst>
                                      </p:cBhvr>
                                      <p:to>
                                        <p:strVal val="visible"/>
                                      </p:to>
                                    </p:set>
                                    <p:anim calcmode="lin" valueType="num">
                                      <p:cBhvr additive="base">
                                        <p:cTn id="37" dur="500" fill="hold"/>
                                        <p:tgtEl>
                                          <p:spTgt spid="98304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8304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83042">
                                            <p:txEl>
                                              <p:pRg st="6" end="6"/>
                                            </p:txEl>
                                          </p:spTgt>
                                        </p:tgtEl>
                                        <p:attrNameLst>
                                          <p:attrName>style.visibility</p:attrName>
                                        </p:attrNameLst>
                                      </p:cBhvr>
                                      <p:to>
                                        <p:strVal val="visible"/>
                                      </p:to>
                                    </p:set>
                                    <p:anim calcmode="lin" valueType="num">
                                      <p:cBhvr additive="base">
                                        <p:cTn id="43" dur="500" fill="hold"/>
                                        <p:tgtEl>
                                          <p:spTgt spid="98304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83042">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2" grpId="0" build="p" bldLvl="5"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4066" name="Rectangle 2">
            <a:extLst>
              <a:ext uri="{FF2B5EF4-FFF2-40B4-BE49-F238E27FC236}">
                <a16:creationId xmlns:a16="http://schemas.microsoft.com/office/drawing/2014/main" id="{A87E93B2-D6B5-8546-9A42-2BC44C0C5B73}"/>
              </a:ext>
            </a:extLst>
          </p:cNvPr>
          <p:cNvSpPr>
            <a:spLocks noGrp="1" noChangeArrowheads="1"/>
          </p:cNvSpPr>
          <p:nvPr>
            <p:ph type="title"/>
          </p:nvPr>
        </p:nvSpPr>
        <p:spPr>
          <a:xfrm>
            <a:off x="2714626" y="188914"/>
            <a:ext cx="5326063" cy="758825"/>
          </a:xfrm>
        </p:spPr>
        <p:txBody>
          <a:bodyPr/>
          <a:lstStyle/>
          <a:p>
            <a:r>
              <a:rPr lang="en-US" altLang="zh-CN" b="1">
                <a:latin typeface="Times New Roman" panose="02020603050405020304" pitchFamily="18" charset="0"/>
              </a:rPr>
              <a:t>11.2.5   </a:t>
            </a:r>
            <a:r>
              <a:rPr lang="zh-CN" altLang="en-US" b="1">
                <a:latin typeface="Times New Roman" panose="02020603050405020304" pitchFamily="18" charset="0"/>
                <a:ea typeface="楷体_GB2312" pitchFamily="49" charset="-122"/>
              </a:rPr>
              <a:t>散列文件</a:t>
            </a:r>
          </a:p>
        </p:txBody>
      </p:sp>
      <p:sp>
        <p:nvSpPr>
          <p:cNvPr id="984067" name="Rectangle 3">
            <a:extLst>
              <a:ext uri="{FF2B5EF4-FFF2-40B4-BE49-F238E27FC236}">
                <a16:creationId xmlns:a16="http://schemas.microsoft.com/office/drawing/2014/main" id="{3F09D577-7BC0-624D-B9FC-C943EEE0DFD0}"/>
              </a:ext>
            </a:extLst>
          </p:cNvPr>
          <p:cNvSpPr>
            <a:spLocks noChangeArrowheads="1"/>
          </p:cNvSpPr>
          <p:nvPr/>
        </p:nvSpPr>
        <p:spPr bwMode="auto">
          <a:xfrm>
            <a:off x="1676401" y="1084264"/>
            <a:ext cx="8812213"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90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zh-CN" altLang="en-US" sz="2800" b="1">
                <a:solidFill>
                  <a:srgbClr val="FFFFFF"/>
                </a:solidFill>
              </a:rPr>
              <a:t>        </a:t>
            </a:r>
            <a:r>
              <a:rPr lang="zh-CN" altLang="en-US" sz="3200" b="1">
                <a:solidFill>
                  <a:srgbClr val="FFFF00"/>
                </a:solidFill>
              </a:rPr>
              <a:t>散列文件</a:t>
            </a:r>
            <a:r>
              <a:rPr lang="en-US" altLang="zh-CN" sz="3200" b="1">
                <a:solidFill>
                  <a:srgbClr val="FFFFFF"/>
                </a:solidFill>
              </a:rPr>
              <a:t>(</a:t>
            </a:r>
            <a:r>
              <a:rPr lang="zh-CN" altLang="en-US" sz="3200" b="1">
                <a:solidFill>
                  <a:srgbClr val="FFFFFF"/>
                </a:solidFill>
              </a:rPr>
              <a:t>直接存取文件</a:t>
            </a:r>
            <a:r>
              <a:rPr lang="en-US" altLang="zh-CN" sz="3200" b="1">
                <a:solidFill>
                  <a:srgbClr val="FFFFFF"/>
                </a:solidFill>
              </a:rPr>
              <a:t>) </a:t>
            </a:r>
            <a:r>
              <a:rPr lang="zh-CN" altLang="en-US" sz="3200" b="1">
                <a:solidFill>
                  <a:srgbClr val="FFFFFF"/>
                </a:solidFill>
                <a:latin typeface="宋体" panose="02010600030101010101" pitchFamily="2" charset="-122"/>
              </a:rPr>
              <a:t>：</a:t>
            </a:r>
            <a:r>
              <a:rPr lang="zh-CN" altLang="en-US" sz="2800" b="1">
                <a:solidFill>
                  <a:srgbClr val="FFFFFF"/>
                </a:solidFill>
              </a:rPr>
              <a:t>利用散列存储方式组织的文件</a:t>
            </a:r>
            <a:r>
              <a:rPr lang="zh-CN" altLang="en-US" sz="2800" b="1">
                <a:solidFill>
                  <a:srgbClr val="FFFFFF"/>
                </a:solidFill>
                <a:latin typeface="宋体" panose="02010600030101010101" pitchFamily="2" charset="-122"/>
              </a:rPr>
              <a:t>。类似散列表</a:t>
            </a:r>
            <a:r>
              <a:rPr lang="zh-CN" altLang="en-US" sz="2800" b="1">
                <a:solidFill>
                  <a:srgbClr val="FFFFFF"/>
                </a:solidFill>
              </a:rPr>
              <a:t>，即根据文件中记录关键字的特点，设计一个散列函数和冲突处理方法，将记录散列到存储介质上</a:t>
            </a:r>
            <a:r>
              <a:rPr lang="zh-CN" altLang="en-US" sz="2800" b="1">
                <a:solidFill>
                  <a:srgbClr val="FFFFFF"/>
                </a:solidFill>
                <a:latin typeface="宋体" panose="02010600030101010101" pitchFamily="2" charset="-122"/>
              </a:rPr>
              <a:t>。</a:t>
            </a:r>
            <a:r>
              <a:rPr lang="zh-CN" altLang="en-US" sz="2800" b="1">
                <a:solidFill>
                  <a:srgbClr val="FFFFFF"/>
                </a:solidFill>
              </a:rPr>
              <a:t> </a:t>
            </a:r>
          </a:p>
          <a:p>
            <a:pPr eaLnBrk="1" fontAlgn="base" hangingPunct="1">
              <a:lnSpc>
                <a:spcPct val="110000"/>
              </a:lnSpc>
              <a:spcBef>
                <a:spcPct val="20000"/>
              </a:spcBef>
              <a:spcAft>
                <a:spcPct val="0"/>
              </a:spcAft>
              <a:buClr>
                <a:srgbClr val="FFFFFF"/>
              </a:buClr>
              <a:buSzPct val="90000"/>
            </a:pPr>
            <a:r>
              <a:rPr lang="zh-CN" altLang="en-US" sz="2800" b="1">
                <a:solidFill>
                  <a:srgbClr val="FFFFFF"/>
                </a:solidFill>
              </a:rPr>
              <a:t>        在散列文件中，磁盘上的记录是成组存放的，若干个记录组成一个存储单位，称为</a:t>
            </a:r>
            <a:r>
              <a:rPr lang="zh-CN" altLang="en-US" sz="2800" b="1">
                <a:solidFill>
                  <a:srgbClr val="FFFF00"/>
                </a:solidFill>
              </a:rPr>
              <a:t>桶</a:t>
            </a:r>
            <a:r>
              <a:rPr lang="en-US" altLang="zh-CN" sz="2800" b="1">
                <a:solidFill>
                  <a:srgbClr val="FFFFFF"/>
                </a:solidFill>
              </a:rPr>
              <a:t>(Bucket)</a:t>
            </a:r>
            <a:r>
              <a:rPr lang="zh-CN" altLang="en-US" sz="2800" b="1">
                <a:solidFill>
                  <a:srgbClr val="FFFFFF"/>
                </a:solidFill>
              </a:rPr>
              <a:t>，</a:t>
            </a:r>
            <a:r>
              <a:rPr lang="zh-CN" altLang="en-US" sz="2800" b="1">
                <a:solidFill>
                  <a:srgbClr val="FFFFFF"/>
                </a:solidFill>
                <a:latin typeface="宋体" panose="02010600030101010101" pitchFamily="2" charset="-122"/>
              </a:rPr>
              <a:t>同一个桶中的记录都是同义词</a:t>
            </a:r>
            <a:r>
              <a:rPr lang="en-US" altLang="zh-CN" sz="2800" b="1">
                <a:solidFill>
                  <a:srgbClr val="FFFFFF"/>
                </a:solidFill>
              </a:rPr>
              <a:t>(</a:t>
            </a:r>
            <a:r>
              <a:rPr lang="zh-CN" altLang="en-US" sz="2800" b="1">
                <a:solidFill>
                  <a:srgbClr val="FFFFFF"/>
                </a:solidFill>
              </a:rPr>
              <a:t>关键字的角度</a:t>
            </a:r>
            <a:r>
              <a:rPr lang="en-US" altLang="zh-CN" sz="2800" b="1">
                <a:solidFill>
                  <a:srgbClr val="FFFFFF"/>
                </a:solidFill>
              </a:rPr>
              <a:t>) </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FFFFFF"/>
              </a:buClr>
              <a:buSzPct val="90000"/>
            </a:pPr>
            <a:r>
              <a:rPr lang="zh-CN" altLang="en-US" sz="2800" b="1">
                <a:solidFill>
                  <a:srgbClr val="FFFFFF"/>
                </a:solidFill>
              </a:rPr>
              <a:t>        设</a:t>
            </a:r>
            <a:r>
              <a:rPr lang="zh-CN" altLang="en-US" sz="2800" b="1">
                <a:solidFill>
                  <a:srgbClr val="FFFFFF"/>
                </a:solidFill>
                <a:latin typeface="宋体" panose="02010600030101010101" pitchFamily="2" charset="-122"/>
              </a:rPr>
              <a:t>一个桶中能存放</a:t>
            </a:r>
            <a:r>
              <a:rPr lang="en-US" altLang="zh-CN" sz="2800" b="1">
                <a:solidFill>
                  <a:srgbClr val="FFFFFF"/>
                </a:solidFill>
              </a:rPr>
              <a:t>m</a:t>
            </a:r>
            <a:r>
              <a:rPr lang="zh-CN" altLang="en-US" sz="2800" b="1">
                <a:solidFill>
                  <a:srgbClr val="FFFFFF"/>
                </a:solidFill>
                <a:latin typeface="宋体" panose="02010600030101010101" pitchFamily="2" charset="-122"/>
              </a:rPr>
              <a:t>个记录</a:t>
            </a:r>
            <a:r>
              <a:rPr lang="zh-CN" altLang="en-US" sz="2800" b="1">
                <a:solidFill>
                  <a:srgbClr val="FFFFFF"/>
                </a:solidFill>
              </a:rPr>
              <a:t>，</a:t>
            </a:r>
            <a:r>
              <a:rPr lang="zh-CN" altLang="en-US" sz="2800" b="1">
                <a:solidFill>
                  <a:srgbClr val="FFFFFF"/>
                </a:solidFill>
                <a:latin typeface="宋体" panose="02010600030101010101" pitchFamily="2" charset="-122"/>
              </a:rPr>
              <a:t>当桶中已有</a:t>
            </a:r>
            <a:r>
              <a:rPr lang="en-US" altLang="zh-CN" sz="2800" b="1">
                <a:solidFill>
                  <a:srgbClr val="FFFFFF"/>
                </a:solidFill>
              </a:rPr>
              <a:t>m</a:t>
            </a:r>
            <a:r>
              <a:rPr lang="zh-CN" altLang="en-US" sz="2800" b="1">
                <a:solidFill>
                  <a:srgbClr val="FFFFFF"/>
                </a:solidFill>
              </a:rPr>
              <a:t>个同义词的记录时，要存放第</a:t>
            </a:r>
            <a:r>
              <a:rPr lang="en-US" altLang="zh-CN" sz="2800" b="1">
                <a:solidFill>
                  <a:srgbClr val="FFFFFF"/>
                </a:solidFill>
              </a:rPr>
              <a:t>m+1</a:t>
            </a:r>
            <a:r>
              <a:rPr lang="zh-CN" altLang="en-US" sz="2800" b="1">
                <a:solidFill>
                  <a:srgbClr val="FFFFFF"/>
                </a:solidFill>
              </a:rPr>
              <a:t>个同义词就“溢出” </a:t>
            </a:r>
            <a:r>
              <a:rPr lang="zh-CN" altLang="en-US" sz="2800" b="1">
                <a:solidFill>
                  <a:srgbClr val="FFFFFF"/>
                </a:solidFill>
                <a:latin typeface="宋体" panose="02010600030101010101" pitchFamily="2" charset="-122"/>
              </a:rPr>
              <a:t>。冲突处理方法一般是</a:t>
            </a:r>
            <a:r>
              <a:rPr lang="zh-CN" altLang="en-US" sz="2800" b="1">
                <a:solidFill>
                  <a:srgbClr val="FFFF00"/>
                </a:solidFill>
                <a:latin typeface="宋体" panose="02010600030101010101" pitchFamily="2" charset="-122"/>
              </a:rPr>
              <a:t>拉链法</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FFFFFF"/>
              </a:buClr>
              <a:buSzPct val="90000"/>
            </a:pPr>
            <a:r>
              <a:rPr lang="zh-CN" altLang="en-US" sz="2800" b="1">
                <a:solidFill>
                  <a:srgbClr val="FFFFFF"/>
                </a:solidFill>
              </a:rPr>
              <a:t>        检索记录时，先根据给定值求出散列桶地址，将基</a:t>
            </a:r>
          </a:p>
        </p:txBody>
      </p:sp>
    </p:spTree>
    <p:extLst>
      <p:ext uri="{BB962C8B-B14F-4D97-AF65-F5344CB8AC3E}">
        <p14:creationId xmlns:p14="http://schemas.microsoft.com/office/powerpoint/2010/main" val="2098945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5090" name="Rectangle 2">
            <a:extLst>
              <a:ext uri="{FF2B5EF4-FFF2-40B4-BE49-F238E27FC236}">
                <a16:creationId xmlns:a16="http://schemas.microsoft.com/office/drawing/2014/main" id="{2115BAA5-8416-1844-BA70-8B1FF8EE375D}"/>
              </a:ext>
            </a:extLst>
          </p:cNvPr>
          <p:cNvSpPr>
            <a:spLocks noChangeArrowheads="1"/>
          </p:cNvSpPr>
          <p:nvPr/>
        </p:nvSpPr>
        <p:spPr bwMode="auto">
          <a:xfrm>
            <a:off x="1676401" y="152401"/>
            <a:ext cx="8812213" cy="641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桶的记录读入内存进行顺序查找，若找到关键字等于给定值的记录，则查找成功；否则，依次读入各溢出桶中的记录继续进行查找。</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在散列文件中删除记录，是对</a:t>
            </a:r>
            <a:r>
              <a:rPr lang="zh-CN" altLang="en-US" sz="2800" b="1">
                <a:solidFill>
                  <a:srgbClr val="FFFFFF"/>
                </a:solidFill>
                <a:latin typeface="宋体" panose="02010600030101010101" pitchFamily="2" charset="-122"/>
              </a:rPr>
              <a:t>记录加删除标记</a:t>
            </a:r>
            <a:r>
              <a:rPr lang="zh-CN" altLang="en-US" sz="2800" b="1">
                <a:solidFill>
                  <a:srgbClr val="FFFFFF"/>
                </a:solidFill>
              </a:rPr>
              <a:t> </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10000"/>
              </a:spcBef>
              <a:spcAft>
                <a:spcPct val="0"/>
              </a:spcAft>
              <a:buClr>
                <a:srgbClr val="FFFFFF"/>
              </a:buClr>
              <a:buSzPct val="90000"/>
            </a:pPr>
            <a:r>
              <a:rPr kumimoji="0" lang="zh-CN" altLang="en-US" sz="3600" b="1">
                <a:solidFill>
                  <a:srgbClr val="FFFF00"/>
                </a:solidFill>
                <a:ea typeface="楷体_GB2312" pitchFamily="49" charset="-122"/>
              </a:rPr>
              <a:t>散列文件的特点</a:t>
            </a:r>
            <a:endParaRPr lang="zh-CN" altLang="en-US" sz="3600" b="1">
              <a:solidFill>
                <a:srgbClr val="FFFF00"/>
              </a:solidFill>
              <a:ea typeface="楷体_GB2312" pitchFamily="49" charset="-122"/>
            </a:endParaRPr>
          </a:p>
          <a:p>
            <a:pPr lvl="1" fontAlgn="base">
              <a:lnSpc>
                <a:spcPct val="110000"/>
              </a:lnSpc>
              <a:spcBef>
                <a:spcPct val="10000"/>
              </a:spcBef>
              <a:spcAft>
                <a:spcPct val="0"/>
              </a:spcAft>
            </a:pPr>
            <a:r>
              <a:rPr lang="zh-CN" altLang="en-US" sz="3200" b="1">
                <a:solidFill>
                  <a:srgbClr val="FFFFFF"/>
                </a:solidFill>
                <a:cs typeface="Times New Roman" panose="02020603050405020304" pitchFamily="18" charset="0"/>
              </a:rPr>
              <a:t>⑴</a:t>
            </a:r>
            <a:r>
              <a:rPr lang="zh-CN" altLang="en-US" sz="3200" b="1">
                <a:solidFill>
                  <a:srgbClr val="FF0033"/>
                </a:solidFill>
                <a:cs typeface="Times New Roman" panose="02020603050405020304" pitchFamily="18" charset="0"/>
              </a:rPr>
              <a:t>  </a:t>
            </a:r>
            <a:r>
              <a:rPr lang="zh-CN" altLang="en-US" sz="3200" b="1">
                <a:solidFill>
                  <a:srgbClr val="FFFF00"/>
                </a:solidFill>
              </a:rPr>
              <a:t>优点</a:t>
            </a:r>
            <a:r>
              <a:rPr lang="zh-CN" altLang="en-US" sz="2800" b="1">
                <a:solidFill>
                  <a:srgbClr val="FFFFFF"/>
                </a:solidFill>
                <a:latin typeface="宋体" panose="02010600030101010101" pitchFamily="2" charset="-122"/>
              </a:rPr>
              <a:t> </a:t>
            </a:r>
          </a:p>
          <a:p>
            <a:pPr lvl="2" fontAlgn="base">
              <a:lnSpc>
                <a:spcPct val="110000"/>
              </a:lnSpc>
              <a:spcBef>
                <a:spcPct val="10000"/>
              </a:spcBef>
              <a:spcAft>
                <a:spcPct val="0"/>
              </a:spcAft>
            </a:pPr>
            <a:r>
              <a:rPr lang="zh-CN" altLang="en-US" sz="2800" b="1">
                <a:solidFill>
                  <a:srgbClr val="FFFF00"/>
                </a:solidFill>
                <a:latin typeface="宋体" panose="02010600030101010101" pitchFamily="2" charset="-122"/>
                <a:cs typeface="Times New Roman" panose="02020603050405020304" pitchFamily="18" charset="0"/>
              </a:rPr>
              <a:t>◆</a:t>
            </a:r>
            <a:r>
              <a:rPr lang="zh-CN" altLang="en-US" sz="2800" b="1">
                <a:solidFill>
                  <a:srgbClr val="FF0033"/>
                </a:solidFill>
                <a:cs typeface="Times New Roman" panose="02020603050405020304" pitchFamily="18" charset="0"/>
              </a:rPr>
              <a:t>  </a:t>
            </a:r>
            <a:r>
              <a:rPr lang="zh-CN" altLang="en-US" sz="2800" b="1">
                <a:solidFill>
                  <a:srgbClr val="FFFFFF"/>
                </a:solidFill>
              </a:rPr>
              <a:t>文件随机存取，记录不需进行排序</a:t>
            </a:r>
            <a:r>
              <a:rPr lang="zh-CN" altLang="en-US" sz="2800" b="1">
                <a:solidFill>
                  <a:srgbClr val="FFFFFF"/>
                </a:solidFill>
                <a:latin typeface="宋体" panose="02010600030101010101" pitchFamily="2" charset="-122"/>
              </a:rPr>
              <a:t>；</a:t>
            </a:r>
          </a:p>
          <a:p>
            <a:pPr lvl="2" fontAlgn="base">
              <a:lnSpc>
                <a:spcPct val="110000"/>
              </a:lnSpc>
              <a:spcBef>
                <a:spcPct val="1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插入、删除方便，存取速度快</a:t>
            </a:r>
            <a:r>
              <a:rPr lang="zh-CN" altLang="en-US" sz="2800" b="1">
                <a:solidFill>
                  <a:srgbClr val="FFFFFF"/>
                </a:solidFill>
                <a:latin typeface="宋体" panose="02010600030101010101" pitchFamily="2" charset="-122"/>
              </a:rPr>
              <a:t>；</a:t>
            </a:r>
          </a:p>
          <a:p>
            <a:pPr lvl="2" fontAlgn="base">
              <a:lnSpc>
                <a:spcPct val="110000"/>
              </a:lnSpc>
              <a:spcBef>
                <a:spcPct val="1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不需要索引区，</a:t>
            </a:r>
            <a:r>
              <a:rPr lang="zh-CN" altLang="en-US" sz="2800" b="1">
                <a:solidFill>
                  <a:srgbClr val="FFFFFF"/>
                </a:solidFill>
                <a:latin typeface="宋体" panose="02010600030101010101" pitchFamily="2" charset="-122"/>
              </a:rPr>
              <a:t>节省</a:t>
            </a:r>
            <a:r>
              <a:rPr lang="zh-CN" altLang="en-US" sz="2800" b="1">
                <a:solidFill>
                  <a:srgbClr val="FFFFFF"/>
                </a:solidFill>
              </a:rPr>
              <a:t>存储空间</a:t>
            </a:r>
            <a:r>
              <a:rPr lang="zh-CN" altLang="en-US" sz="2800" b="1">
                <a:solidFill>
                  <a:srgbClr val="FFFFFF"/>
                </a:solidFill>
                <a:latin typeface="宋体" panose="02010600030101010101" pitchFamily="2" charset="-122"/>
              </a:rPr>
              <a:t>。</a:t>
            </a:r>
          </a:p>
          <a:p>
            <a:pPr lvl="1" fontAlgn="base">
              <a:lnSpc>
                <a:spcPct val="110000"/>
              </a:lnSpc>
              <a:spcBef>
                <a:spcPct val="10000"/>
              </a:spcBef>
              <a:spcAft>
                <a:spcPct val="0"/>
              </a:spcAft>
            </a:pPr>
            <a:r>
              <a:rPr lang="zh-CN" altLang="en-US" sz="3200" b="1">
                <a:solidFill>
                  <a:srgbClr val="FFFFFF"/>
                </a:solidFill>
                <a:cs typeface="Times New Roman" panose="02020603050405020304" pitchFamily="18" charset="0"/>
              </a:rPr>
              <a:t>⑵ </a:t>
            </a:r>
            <a:r>
              <a:rPr lang="zh-CN" altLang="en-US" sz="3200" b="1">
                <a:solidFill>
                  <a:srgbClr val="FF0033"/>
                </a:solidFill>
                <a:cs typeface="Times New Roman" panose="02020603050405020304" pitchFamily="18" charset="0"/>
              </a:rPr>
              <a:t> </a:t>
            </a:r>
            <a:r>
              <a:rPr lang="zh-CN" altLang="en-US" sz="3200" b="1">
                <a:solidFill>
                  <a:srgbClr val="FFFF00"/>
                </a:solidFill>
              </a:rPr>
              <a:t>缺点</a:t>
            </a:r>
            <a:r>
              <a:rPr lang="zh-CN" altLang="en-US" sz="2800" b="1">
                <a:solidFill>
                  <a:srgbClr val="FFFFFF"/>
                </a:solidFill>
                <a:latin typeface="宋体" panose="02010600030101010101" pitchFamily="2" charset="-122"/>
              </a:rPr>
              <a:t> </a:t>
            </a:r>
          </a:p>
          <a:p>
            <a:pPr lvl="2" fontAlgn="base">
              <a:lnSpc>
                <a:spcPct val="110000"/>
              </a:lnSpc>
              <a:spcBef>
                <a:spcPct val="1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不能进行顺序存取，只能按关键字随机存取</a:t>
            </a:r>
            <a:r>
              <a:rPr lang="zh-CN" altLang="en-US" sz="2800" b="1">
                <a:solidFill>
                  <a:srgbClr val="FFFFFF"/>
                </a:solidFill>
                <a:latin typeface="宋体" panose="02010600030101010101" pitchFamily="2" charset="-122"/>
              </a:rPr>
              <a:t>；</a:t>
            </a:r>
          </a:p>
          <a:p>
            <a:pPr lvl="2" fontAlgn="base">
              <a:lnSpc>
                <a:spcPct val="110000"/>
              </a:lnSpc>
              <a:spcBef>
                <a:spcPct val="10000"/>
              </a:spcBef>
              <a:spcAft>
                <a:spcPct val="0"/>
              </a:spcAft>
            </a:pPr>
            <a:r>
              <a:rPr lang="zh-CN" altLang="en-US" sz="2800" b="1">
                <a:solidFill>
                  <a:srgbClr val="FFFF00"/>
                </a:solidFill>
              </a:rPr>
              <a:t>◆</a:t>
            </a:r>
            <a:r>
              <a:rPr lang="zh-CN" altLang="en-US" sz="2800" b="1">
                <a:solidFill>
                  <a:srgbClr val="FF0033"/>
                </a:solidFill>
                <a:cs typeface="Times New Roman" panose="02020603050405020304" pitchFamily="18" charset="0"/>
              </a:rPr>
              <a:t> </a:t>
            </a:r>
            <a:r>
              <a:rPr lang="zh-CN" altLang="en-US" sz="2800" b="1">
                <a:solidFill>
                  <a:srgbClr val="FFFFFF"/>
                </a:solidFill>
              </a:rPr>
              <a:t>检索方式仅限于简单查询</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2063792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F9F908A2-789B-A843-86A6-BBE4F307568D}"/>
              </a:ext>
            </a:extLst>
          </p:cNvPr>
          <p:cNvSpPr>
            <a:spLocks noGrp="1" noChangeArrowheads="1"/>
          </p:cNvSpPr>
          <p:nvPr>
            <p:ph type="title"/>
          </p:nvPr>
        </p:nvSpPr>
        <p:spPr>
          <a:xfrm>
            <a:off x="2857501" y="142876"/>
            <a:ext cx="6118225" cy="765175"/>
          </a:xfrm>
        </p:spPr>
        <p:txBody>
          <a:bodyPr/>
          <a:lstStyle/>
          <a:p>
            <a:r>
              <a:rPr lang="en-US" altLang="zh-CN" b="1">
                <a:latin typeface="Times New Roman" panose="02020603050405020304" pitchFamily="18" charset="0"/>
              </a:rPr>
              <a:t>11.2.6   </a:t>
            </a:r>
            <a:r>
              <a:rPr lang="zh-CN" altLang="en-US" b="1">
                <a:latin typeface="Times New Roman" panose="02020603050405020304" pitchFamily="18" charset="0"/>
                <a:ea typeface="楷体_GB2312" pitchFamily="49" charset="-122"/>
              </a:rPr>
              <a:t>多关键字文件</a:t>
            </a:r>
          </a:p>
        </p:txBody>
      </p:sp>
      <p:sp>
        <p:nvSpPr>
          <p:cNvPr id="986115" name="Rectangle 3">
            <a:extLst>
              <a:ext uri="{FF2B5EF4-FFF2-40B4-BE49-F238E27FC236}">
                <a16:creationId xmlns:a16="http://schemas.microsoft.com/office/drawing/2014/main" id="{5C00EEDA-4D72-8541-BEE4-32E9897F1AC6}"/>
              </a:ext>
            </a:extLst>
          </p:cNvPr>
          <p:cNvSpPr>
            <a:spLocks noChangeArrowheads="1"/>
          </p:cNvSpPr>
          <p:nvPr/>
        </p:nvSpPr>
        <p:spPr bwMode="auto">
          <a:xfrm>
            <a:off x="1676401" y="1001714"/>
            <a:ext cx="8812213"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905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数据库文件常常是多关键字文件，多关键字文件的特点是不仅可以对主关键字进行各种查询，而且可以对次关键字进行各种查询</a:t>
            </a:r>
            <a:r>
              <a:rPr lang="zh-CN" altLang="en-US" sz="2800" b="1">
                <a:solidFill>
                  <a:srgbClr val="FFFFFF"/>
                </a:solidFill>
                <a:latin typeface="宋体" panose="02010600030101010101" pitchFamily="2" charset="-122"/>
              </a:rPr>
              <a:t>。因此</a:t>
            </a:r>
            <a:r>
              <a:rPr lang="zh-CN" altLang="en-US" sz="2800" b="1">
                <a:solidFill>
                  <a:srgbClr val="FFFFFF"/>
                </a:solidFill>
              </a:rPr>
              <a:t>，对多关键字文件除了可按前面的方法组织主关键字索引外，还需要建立各个次关键字的索引</a:t>
            </a:r>
            <a:r>
              <a:rPr lang="zh-CN" altLang="en-US" sz="2800" b="1">
                <a:solidFill>
                  <a:srgbClr val="FFFFFF"/>
                </a:solidFill>
                <a:latin typeface="宋体" panose="02010600030101010101" pitchFamily="2" charset="-122"/>
              </a:rPr>
              <a:t>。由于建立</a:t>
            </a:r>
            <a:r>
              <a:rPr lang="zh-CN" altLang="en-US" sz="2800" b="1">
                <a:solidFill>
                  <a:srgbClr val="FFFFFF"/>
                </a:solidFill>
              </a:rPr>
              <a:t>次关键字的索引的结构不同，多关键字文件有多重表文件和倒排文件</a:t>
            </a:r>
            <a:r>
              <a:rPr lang="zh-CN" altLang="en-US" sz="2800" b="1">
                <a:solidFill>
                  <a:srgbClr val="FFFFFF"/>
                </a:solidFill>
                <a:latin typeface="宋体" panose="02010600030101010101" pitchFamily="2" charset="-122"/>
              </a:rPr>
              <a:t>。</a:t>
            </a:r>
            <a:endParaRPr lang="zh-CN" altLang="en-US" sz="2800" b="1">
              <a:solidFill>
                <a:srgbClr val="FFFFFF"/>
              </a:solidFill>
            </a:endParaRPr>
          </a:p>
        </p:txBody>
      </p:sp>
    </p:spTree>
    <p:extLst>
      <p:ext uri="{BB962C8B-B14F-4D97-AF65-F5344CB8AC3E}">
        <p14:creationId xmlns:p14="http://schemas.microsoft.com/office/powerpoint/2010/main" val="80285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7138" name="Rectangle 2">
            <a:extLst>
              <a:ext uri="{FF2B5EF4-FFF2-40B4-BE49-F238E27FC236}">
                <a16:creationId xmlns:a16="http://schemas.microsoft.com/office/drawing/2014/main" id="{AF206F2E-2271-194B-B428-EAD4BF42A342}"/>
              </a:ext>
            </a:extLst>
          </p:cNvPr>
          <p:cNvSpPr>
            <a:spLocks noChangeArrowheads="1"/>
          </p:cNvSpPr>
          <p:nvPr/>
        </p:nvSpPr>
        <p:spPr bwMode="auto">
          <a:xfrm>
            <a:off x="1676401" y="188913"/>
            <a:ext cx="8812213" cy="660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081088"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717675"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en-US" altLang="zh-CN" sz="4000" b="1">
                <a:solidFill>
                  <a:srgbClr val="FFFF00"/>
                </a:solidFill>
              </a:rPr>
              <a:t>1  </a:t>
            </a:r>
            <a:r>
              <a:rPr lang="zh-CN" altLang="en-US" sz="4000" b="1">
                <a:solidFill>
                  <a:srgbClr val="FFFF00"/>
                </a:solidFill>
                <a:ea typeface="楷体_GB2312" pitchFamily="49" charset="-122"/>
              </a:rPr>
              <a:t>多重表文件</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zh-CN" altLang="en-US" sz="3200" b="1">
                <a:solidFill>
                  <a:srgbClr val="FFFF00"/>
                </a:solidFill>
              </a:rPr>
              <a:t>多重表文件</a:t>
            </a:r>
            <a:r>
              <a:rPr lang="en-US" altLang="zh-CN" sz="3200" b="1">
                <a:solidFill>
                  <a:srgbClr val="FFFFFF"/>
                </a:solidFill>
              </a:rPr>
              <a:t>(</a:t>
            </a:r>
            <a:r>
              <a:rPr lang="en-US" altLang="zh-CN" sz="3200" b="1">
                <a:solidFill>
                  <a:srgbClr val="FFFF00"/>
                </a:solidFill>
              </a:rPr>
              <a:t>M</a:t>
            </a:r>
            <a:r>
              <a:rPr lang="en-US" altLang="zh-CN" sz="3200" b="1">
                <a:solidFill>
                  <a:srgbClr val="00FFFF"/>
                </a:solidFill>
              </a:rPr>
              <a:t>ultilist </a:t>
            </a:r>
            <a:r>
              <a:rPr lang="en-US" altLang="zh-CN" sz="3200" b="1">
                <a:solidFill>
                  <a:srgbClr val="FFFF00"/>
                </a:solidFill>
              </a:rPr>
              <a:t>F</a:t>
            </a:r>
            <a:r>
              <a:rPr lang="en-US" altLang="zh-CN" sz="3200" b="1">
                <a:solidFill>
                  <a:srgbClr val="00FFFF"/>
                </a:solidFill>
              </a:rPr>
              <a:t>iles</a:t>
            </a:r>
            <a:r>
              <a:rPr lang="en-US" altLang="zh-CN" sz="3200" b="1">
                <a:solidFill>
                  <a:srgbClr val="FFFFFF"/>
                </a:solidFill>
              </a:rPr>
              <a:t>)</a:t>
            </a:r>
            <a:r>
              <a:rPr lang="zh-CN" altLang="en-US" sz="2800" b="1">
                <a:solidFill>
                  <a:srgbClr val="FFFFFF"/>
                </a:solidFill>
              </a:rPr>
              <a:t>的特点是：记录按主关键字的顺序构成一个串联文件</a:t>
            </a:r>
            <a:r>
              <a:rPr lang="en-US" altLang="zh-CN" sz="2800" b="1">
                <a:solidFill>
                  <a:srgbClr val="FFFFFF"/>
                </a:solidFill>
              </a:rPr>
              <a:t>(</a:t>
            </a:r>
            <a:r>
              <a:rPr lang="zh-CN" altLang="en-US" sz="2800" b="1">
                <a:solidFill>
                  <a:srgbClr val="FFFFFF"/>
                </a:solidFill>
              </a:rPr>
              <a:t>物理上的</a:t>
            </a:r>
            <a:r>
              <a:rPr lang="en-US" altLang="zh-CN" sz="2800" b="1">
                <a:solidFill>
                  <a:srgbClr val="FFFFFF"/>
                </a:solidFill>
              </a:rPr>
              <a:t>) </a:t>
            </a:r>
            <a:r>
              <a:rPr lang="zh-CN" altLang="en-US" sz="2800" b="1">
                <a:solidFill>
                  <a:srgbClr val="FFFFFF"/>
                </a:solidFill>
              </a:rPr>
              <a:t>，并建立主关键字索引</a:t>
            </a:r>
            <a:r>
              <a:rPr lang="en-US" altLang="zh-CN" sz="2800" b="1">
                <a:solidFill>
                  <a:srgbClr val="FFFFFF"/>
                </a:solidFill>
              </a:rPr>
              <a:t>(</a:t>
            </a:r>
            <a:r>
              <a:rPr lang="zh-CN" altLang="en-US" sz="2800" b="1">
                <a:solidFill>
                  <a:srgbClr val="FFFFFF"/>
                </a:solidFill>
              </a:rPr>
              <a:t>称为主索引</a:t>
            </a:r>
            <a:r>
              <a:rPr lang="en-US" altLang="zh-CN" sz="2800" b="1">
                <a:solidFill>
                  <a:srgbClr val="FFFFFF"/>
                </a:solidFill>
              </a:rPr>
              <a:t>)</a:t>
            </a:r>
            <a:r>
              <a:rPr lang="zh-CN" altLang="en-US" sz="2800" b="1">
                <a:solidFill>
                  <a:srgbClr val="FFFFFF"/>
                </a:solidFill>
              </a:rPr>
              <a:t>；对每个次关键字都建立次关键字索引</a:t>
            </a:r>
            <a:r>
              <a:rPr lang="en-US" altLang="zh-CN" sz="2800" b="1">
                <a:solidFill>
                  <a:srgbClr val="FFFFFF"/>
                </a:solidFill>
              </a:rPr>
              <a:t>(</a:t>
            </a:r>
            <a:r>
              <a:rPr lang="zh-CN" altLang="en-US" sz="2800" b="1">
                <a:solidFill>
                  <a:srgbClr val="FFFFFF"/>
                </a:solidFill>
              </a:rPr>
              <a:t>称为次索引</a:t>
            </a:r>
            <a:r>
              <a:rPr lang="en-US" altLang="zh-CN" sz="2800" b="1">
                <a:solidFill>
                  <a:srgbClr val="FFFFFF"/>
                </a:solidFill>
              </a:rPr>
              <a:t>)</a:t>
            </a:r>
            <a:r>
              <a:rPr lang="zh-CN" altLang="en-US" sz="2800" b="1">
                <a:solidFill>
                  <a:srgbClr val="FFFFFF"/>
                </a:solidFill>
              </a:rPr>
              <a:t>，所有具有同一次关键字值的记录构成一个链表</a:t>
            </a:r>
            <a:r>
              <a:rPr lang="en-US" altLang="zh-CN" sz="2800" b="1">
                <a:solidFill>
                  <a:srgbClr val="FFFFFF"/>
                </a:solidFill>
              </a:rPr>
              <a:t>(</a:t>
            </a:r>
            <a:r>
              <a:rPr lang="zh-CN" altLang="en-US" sz="2800" b="1">
                <a:solidFill>
                  <a:srgbClr val="FFFFFF"/>
                </a:solidFill>
              </a:rPr>
              <a:t>逻辑上的</a:t>
            </a:r>
            <a:r>
              <a:rPr lang="en-US" altLang="zh-CN" sz="2800" b="1">
                <a:solidFill>
                  <a:srgbClr val="FFFFFF"/>
                </a:solidFill>
              </a:rPr>
              <a:t>)</a:t>
            </a:r>
            <a:r>
              <a:rPr lang="zh-CN" altLang="en-US" sz="2800" b="1">
                <a:solidFill>
                  <a:srgbClr val="FFFFFF"/>
                </a:solidFill>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zh-CN" altLang="en-US" sz="2800" b="1">
                <a:solidFill>
                  <a:srgbClr val="FFFF00"/>
                </a:solidFill>
              </a:rPr>
              <a:t>主索引</a:t>
            </a:r>
            <a:r>
              <a:rPr lang="zh-CN" altLang="en-US" sz="2800" b="1">
                <a:solidFill>
                  <a:srgbClr val="FFFFFF"/>
                </a:solidFill>
              </a:rPr>
              <a:t>一般是非稠密索引，其索引项一般有两项：主关键字值、头指针。</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zh-CN" altLang="en-US" sz="2800" b="1">
                <a:solidFill>
                  <a:srgbClr val="FFFF00"/>
                </a:solidFill>
              </a:rPr>
              <a:t>次索引</a:t>
            </a:r>
            <a:r>
              <a:rPr lang="zh-CN" altLang="en-US" sz="2800" b="1">
                <a:solidFill>
                  <a:srgbClr val="FFFFFF"/>
                </a:solidFill>
              </a:rPr>
              <a:t>一般是稠密索引，其索引项一般有三项：次关键字值、头指针、链表长度。</a:t>
            </a:r>
            <a:r>
              <a:rPr lang="zh-CN" altLang="en-US" sz="2800" b="1">
                <a:solidFill>
                  <a:srgbClr val="FFFF00"/>
                </a:solidFill>
              </a:rPr>
              <a:t>头指针</a:t>
            </a:r>
            <a:r>
              <a:rPr lang="zh-CN" altLang="en-US" sz="2800" b="1">
                <a:solidFill>
                  <a:srgbClr val="FFFFFF"/>
                </a:solidFill>
              </a:rPr>
              <a:t>指向数据文件中具有该次关键字值的第</a:t>
            </a:r>
            <a:r>
              <a:rPr lang="en-US" altLang="zh-CN" sz="2800" b="1">
                <a:solidFill>
                  <a:srgbClr val="FFFFFF"/>
                </a:solidFill>
              </a:rPr>
              <a:t>1</a:t>
            </a:r>
            <a:r>
              <a:rPr lang="zh-CN" altLang="en-US" sz="2800" b="1">
                <a:solidFill>
                  <a:srgbClr val="FFFFFF"/>
                </a:solidFill>
              </a:rPr>
              <a:t>个记录，在数据文件中为各个次关键字增加一个指针域，指向具有相同次关键字值的下一个记录的地址。</a:t>
            </a:r>
          </a:p>
        </p:txBody>
      </p:sp>
    </p:spTree>
    <p:extLst>
      <p:ext uri="{BB962C8B-B14F-4D97-AF65-F5344CB8AC3E}">
        <p14:creationId xmlns:p14="http://schemas.microsoft.com/office/powerpoint/2010/main" val="3720550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8162" name="Rectangle 2">
            <a:extLst>
              <a:ext uri="{FF2B5EF4-FFF2-40B4-BE49-F238E27FC236}">
                <a16:creationId xmlns:a16="http://schemas.microsoft.com/office/drawing/2014/main" id="{61BF0F7A-F649-284E-B2B8-A53F96E78FD8}"/>
              </a:ext>
            </a:extLst>
          </p:cNvPr>
          <p:cNvSpPr>
            <a:spLocks noChangeArrowheads="1"/>
          </p:cNvSpPr>
          <p:nvPr/>
        </p:nvSpPr>
        <p:spPr bwMode="auto">
          <a:xfrm>
            <a:off x="1676401" y="188914"/>
            <a:ext cx="8812213"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zh-CN" altLang="en-US" sz="2800" b="1">
                <a:solidFill>
                  <a:srgbClr val="FFFFFF"/>
                </a:solidFill>
              </a:rPr>
              <a:t>        对于任何次关键字的查询，都应首先查找对应的索引，然后顺着相应指针所指的方向查找属于本链表的记录。</a:t>
            </a:r>
          </a:p>
          <a:p>
            <a:pPr eaLnBrk="1" fontAlgn="base" hangingPunct="1">
              <a:lnSpc>
                <a:spcPct val="110000"/>
              </a:lnSpc>
              <a:spcBef>
                <a:spcPct val="20000"/>
              </a:spcBef>
              <a:spcAft>
                <a:spcPct val="0"/>
              </a:spcAft>
              <a:buClr>
                <a:srgbClr val="FFFFFF"/>
              </a:buClr>
              <a:buSzPct val="90000"/>
            </a:pPr>
            <a:r>
              <a:rPr lang="zh-CN" altLang="en-US" sz="3600" b="1">
                <a:solidFill>
                  <a:srgbClr val="FFFF00"/>
                </a:solidFill>
                <a:ea typeface="楷体_GB2312" pitchFamily="49" charset="-122"/>
              </a:rPr>
              <a:t>多重表文件的特点</a:t>
            </a:r>
          </a:p>
          <a:p>
            <a:pPr lvl="1" eaLnBrk="1" fontAlgn="base" hangingPunct="1">
              <a:lnSpc>
                <a:spcPct val="110000"/>
              </a:lnSpc>
              <a:spcBef>
                <a:spcPct val="20000"/>
              </a:spcBef>
              <a:spcAft>
                <a:spcPct val="0"/>
              </a:spcAft>
              <a:buClr>
                <a:srgbClr val="FFFFFF"/>
              </a:buClr>
              <a:buSzPct val="90000"/>
            </a:pPr>
            <a:r>
              <a:rPr lang="zh-CN" altLang="en-US" sz="3200" b="1">
                <a:solidFill>
                  <a:srgbClr val="FFFFFF"/>
                </a:solidFill>
              </a:rPr>
              <a:t>⑴</a:t>
            </a:r>
            <a:r>
              <a:rPr lang="zh-CN" altLang="en-US" sz="3200" b="1">
                <a:solidFill>
                  <a:srgbClr val="FF0033"/>
                </a:solidFill>
              </a:rPr>
              <a:t>  </a:t>
            </a:r>
            <a:r>
              <a:rPr lang="zh-CN" altLang="en-US" sz="3200" b="1">
                <a:solidFill>
                  <a:srgbClr val="FFFF00"/>
                </a:solidFill>
              </a:rPr>
              <a:t>优点</a:t>
            </a:r>
          </a:p>
          <a:p>
            <a:pPr lvl="2" eaLnBrk="1" fontAlgn="base" hangingPunct="1">
              <a:lnSpc>
                <a:spcPct val="110000"/>
              </a:lnSpc>
              <a:spcBef>
                <a:spcPct val="20000"/>
              </a:spcBef>
              <a:spcAft>
                <a:spcPct val="0"/>
              </a:spcAft>
              <a:buClr>
                <a:srgbClr val="FFFFFF"/>
              </a:buClr>
              <a:buSzPct val="90000"/>
            </a:pPr>
            <a:r>
              <a:rPr lang="zh-CN" altLang="en-US" sz="2800" b="1">
                <a:solidFill>
                  <a:srgbClr val="FFFFFF"/>
                </a:solidFill>
              </a:rPr>
              <a:t>易于构造和修改、查询方便。</a:t>
            </a:r>
          </a:p>
          <a:p>
            <a:pPr lvl="1" eaLnBrk="1" fontAlgn="base" hangingPunct="1">
              <a:lnSpc>
                <a:spcPct val="110000"/>
              </a:lnSpc>
              <a:spcBef>
                <a:spcPct val="20000"/>
              </a:spcBef>
              <a:spcAft>
                <a:spcPct val="0"/>
              </a:spcAft>
              <a:buClr>
                <a:srgbClr val="FFFFFF"/>
              </a:buClr>
              <a:buSzPct val="90000"/>
            </a:pPr>
            <a:r>
              <a:rPr lang="zh-CN" altLang="en-US" sz="3200" b="1">
                <a:solidFill>
                  <a:srgbClr val="FFFFFF"/>
                </a:solidFill>
              </a:rPr>
              <a:t>⑵ </a:t>
            </a:r>
            <a:r>
              <a:rPr lang="zh-CN" altLang="en-US" sz="3200" b="1">
                <a:solidFill>
                  <a:srgbClr val="FF0033"/>
                </a:solidFill>
              </a:rPr>
              <a:t> </a:t>
            </a:r>
            <a:r>
              <a:rPr lang="zh-CN" altLang="en-US" sz="3200" b="1">
                <a:solidFill>
                  <a:srgbClr val="FFFF00"/>
                </a:solidFill>
              </a:rPr>
              <a:t>缺点</a:t>
            </a:r>
          </a:p>
          <a:p>
            <a:pPr lvl="2" eaLnBrk="1" fontAlgn="base" hangingPunct="1">
              <a:lnSpc>
                <a:spcPct val="110000"/>
              </a:lnSpc>
              <a:spcBef>
                <a:spcPct val="20000"/>
              </a:spcBef>
              <a:spcAft>
                <a:spcPct val="0"/>
              </a:spcAft>
              <a:buClr>
                <a:srgbClr val="FFFFFF"/>
              </a:buClr>
              <a:buSzPct val="90000"/>
            </a:pPr>
            <a:r>
              <a:rPr lang="zh-CN" altLang="en-US" sz="2800" b="1">
                <a:solidFill>
                  <a:srgbClr val="FFFFFF"/>
                </a:solidFill>
              </a:rPr>
              <a:t>插入和删除一个记录时，需要修改多个次关键字的指针</a:t>
            </a:r>
            <a:r>
              <a:rPr lang="en-US" altLang="zh-CN" sz="2800" b="1">
                <a:solidFill>
                  <a:srgbClr val="FFFFFF"/>
                </a:solidFill>
              </a:rPr>
              <a:t>(</a:t>
            </a:r>
            <a:r>
              <a:rPr lang="zh-CN" altLang="en-US" sz="2800" b="1">
                <a:solidFill>
                  <a:srgbClr val="FFFFFF"/>
                </a:solidFill>
              </a:rPr>
              <a:t>在链表中插入或删除记录</a:t>
            </a:r>
            <a:r>
              <a:rPr lang="en-US" altLang="zh-CN" sz="2800" b="1">
                <a:solidFill>
                  <a:srgbClr val="FFFFFF"/>
                </a:solidFill>
              </a:rPr>
              <a:t>)</a:t>
            </a:r>
            <a:r>
              <a:rPr lang="zh-CN" altLang="en-US" sz="2800" b="1">
                <a:solidFill>
                  <a:srgbClr val="FFFFFF"/>
                </a:solidFill>
              </a:rPr>
              <a:t>，同时还要修改各索引中的有关信息。</a:t>
            </a:r>
          </a:p>
        </p:txBody>
      </p:sp>
    </p:spTree>
    <p:extLst>
      <p:ext uri="{BB962C8B-B14F-4D97-AF65-F5344CB8AC3E}">
        <p14:creationId xmlns:p14="http://schemas.microsoft.com/office/powerpoint/2010/main" val="397800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1538" name="Rectangle 2">
            <a:extLst>
              <a:ext uri="{FF2B5EF4-FFF2-40B4-BE49-F238E27FC236}">
                <a16:creationId xmlns:a16="http://schemas.microsoft.com/office/drawing/2014/main" id="{FED42D0D-72CF-0043-9BE8-1039278953EF}"/>
              </a:ext>
            </a:extLst>
          </p:cNvPr>
          <p:cNvSpPr>
            <a:spLocks noGrp="1" noChangeArrowheads="1"/>
          </p:cNvSpPr>
          <p:nvPr>
            <p:ph type="body" idx="1"/>
          </p:nvPr>
        </p:nvSpPr>
        <p:spPr>
          <a:xfrm>
            <a:off x="1676400" y="152400"/>
            <a:ext cx="8839200" cy="6516688"/>
          </a:xfrm>
          <a:noFill/>
          <a:ln/>
        </p:spPr>
        <p:txBody>
          <a:bodyPr/>
          <a:lstStyle/>
          <a:p>
            <a:pPr marL="0" indent="355600">
              <a:lnSpc>
                <a:spcPct val="110000"/>
              </a:lnSpc>
              <a:buClr>
                <a:schemeClr val="tx1"/>
              </a:buClr>
              <a:buSzPct val="90000"/>
              <a:buNone/>
            </a:pPr>
            <a:r>
              <a:rPr lang="zh-CN" altLang="en-US" sz="2800" b="1"/>
              <a:t>    </a:t>
            </a:r>
            <a:r>
              <a:rPr lang="zh-CN" altLang="zh-CN" sz="2800" b="1"/>
              <a:t>文件存储在外存上</a:t>
            </a:r>
            <a:r>
              <a:rPr lang="zh-CN" altLang="en-US" sz="2800" b="1"/>
              <a:t>，通常是以块</a:t>
            </a:r>
            <a:r>
              <a:rPr lang="en-US" altLang="zh-CN" sz="2800" b="1"/>
              <a:t>(I/O</a:t>
            </a:r>
            <a:r>
              <a:rPr lang="zh-CN" altLang="en-US" sz="2800" b="1"/>
              <a:t>读写的基本单位，称为</a:t>
            </a:r>
            <a:r>
              <a:rPr lang="zh-CN" altLang="en-US" sz="2800" b="1">
                <a:solidFill>
                  <a:schemeClr val="folHlink"/>
                </a:solidFill>
              </a:rPr>
              <a:t>物理记录</a:t>
            </a:r>
            <a:r>
              <a:rPr lang="en-US" altLang="zh-CN" sz="2800" b="1"/>
              <a:t>)</a:t>
            </a:r>
            <a:r>
              <a:rPr lang="zh-CN" altLang="en-US" sz="2800" b="1"/>
              <a:t>存取。</a:t>
            </a:r>
          </a:p>
          <a:p>
            <a:pPr marL="0" indent="355600">
              <a:lnSpc>
                <a:spcPct val="110000"/>
              </a:lnSpc>
              <a:buClr>
                <a:schemeClr val="tx1"/>
              </a:buClr>
              <a:buSzPct val="90000"/>
              <a:buNone/>
            </a:pPr>
            <a:r>
              <a:rPr lang="zh-CN" altLang="en-US" sz="2800" b="1"/>
              <a:t>    物理记录和逻辑记录之间的关系是</a:t>
            </a:r>
            <a:r>
              <a:rPr lang="zh-CN" altLang="en-US" sz="2800" b="1">
                <a:latin typeface="宋体" panose="02010600030101010101" pitchFamily="2" charset="-122"/>
              </a:rPr>
              <a:t>：</a:t>
            </a:r>
            <a:r>
              <a:rPr lang="zh-CN" altLang="en-US" sz="2800" b="1"/>
              <a:t> </a:t>
            </a:r>
          </a:p>
          <a:p>
            <a:pPr marL="723900" lvl="1" indent="0">
              <a:lnSpc>
                <a:spcPct val="110000"/>
              </a:lnSpc>
              <a:buNone/>
            </a:pPr>
            <a:r>
              <a:rPr lang="zh-CN" altLang="en-US" b="1">
                <a:cs typeface="Times New Roman" panose="02020603050405020304" pitchFamily="18" charset="0"/>
              </a:rPr>
              <a:t>①  </a:t>
            </a:r>
            <a:r>
              <a:rPr lang="zh-CN" altLang="en-US" b="1"/>
              <a:t>一个物理记录存放一个逻辑记录</a:t>
            </a:r>
            <a:r>
              <a:rPr lang="zh-CN" altLang="zh-CN" b="1"/>
              <a:t>；</a:t>
            </a:r>
            <a:r>
              <a:rPr lang="zh-CN" altLang="en-US" b="1"/>
              <a:t> </a:t>
            </a:r>
          </a:p>
          <a:p>
            <a:pPr marL="723900" lvl="1" indent="0">
              <a:lnSpc>
                <a:spcPct val="110000"/>
              </a:lnSpc>
              <a:buNone/>
            </a:pPr>
            <a:r>
              <a:rPr lang="zh-CN" altLang="en-US" b="1">
                <a:cs typeface="Times New Roman" panose="02020603050405020304" pitchFamily="18" charset="0"/>
              </a:rPr>
              <a:t>②  </a:t>
            </a:r>
            <a:r>
              <a:rPr lang="zh-CN" altLang="en-US" b="1"/>
              <a:t>一个物理记录包含多个逻辑记录</a:t>
            </a:r>
            <a:r>
              <a:rPr lang="zh-CN" altLang="zh-CN" b="1"/>
              <a:t>；</a:t>
            </a:r>
            <a:r>
              <a:rPr lang="zh-CN" altLang="en-US" b="1"/>
              <a:t> </a:t>
            </a:r>
          </a:p>
          <a:p>
            <a:pPr marL="723900" lvl="1" indent="0">
              <a:lnSpc>
                <a:spcPct val="110000"/>
              </a:lnSpc>
              <a:buNone/>
            </a:pPr>
            <a:r>
              <a:rPr lang="zh-CN" altLang="en-US" b="1">
                <a:cs typeface="Times New Roman" panose="02020603050405020304" pitchFamily="18" charset="0"/>
              </a:rPr>
              <a:t>③  </a:t>
            </a:r>
            <a:r>
              <a:rPr lang="zh-CN" altLang="en-US" b="1"/>
              <a:t>多个物理记录存放一个逻辑记录</a:t>
            </a:r>
            <a:r>
              <a:rPr lang="zh-CN" altLang="en-US" b="1">
                <a:latin typeface="宋体" panose="02010600030101010101" pitchFamily="2" charset="-122"/>
              </a:rPr>
              <a:t>。</a:t>
            </a:r>
            <a:r>
              <a:rPr lang="zh-CN" altLang="en-US" b="1"/>
              <a:t> </a:t>
            </a:r>
          </a:p>
          <a:p>
            <a:pPr marL="0" indent="355600">
              <a:lnSpc>
                <a:spcPct val="110000"/>
              </a:lnSpc>
              <a:buClr>
                <a:schemeClr val="tx1"/>
              </a:buClr>
              <a:buSzPct val="90000"/>
              <a:buNone/>
            </a:pPr>
            <a:r>
              <a:rPr lang="zh-CN" altLang="en-US" sz="2800" b="1"/>
              <a:t>⑶</a:t>
            </a:r>
            <a:r>
              <a:rPr lang="zh-CN" altLang="en-US" sz="2800" b="1">
                <a:cs typeface="Times New Roman" panose="02020603050405020304" pitchFamily="18" charset="0"/>
              </a:rPr>
              <a:t>  </a:t>
            </a:r>
            <a:r>
              <a:rPr lang="zh-CN" altLang="en-US" sz="2800" b="1">
                <a:solidFill>
                  <a:schemeClr val="folHlink"/>
                </a:solidFill>
              </a:rPr>
              <a:t>文件</a:t>
            </a:r>
            <a:r>
              <a:rPr lang="en-US" altLang="zh-CN" sz="2800" b="1"/>
              <a:t>(File)</a:t>
            </a:r>
            <a:r>
              <a:rPr lang="zh-CN" altLang="en-US" sz="2800" b="1">
                <a:latin typeface="宋体" panose="02010600030101010101" pitchFamily="2" charset="-122"/>
              </a:rPr>
              <a:t>：大量性质相同的数据记录的集合。文件的所有记录是按某种排列顺序呈现在用户面前</a:t>
            </a:r>
            <a:r>
              <a:rPr lang="zh-CN" altLang="en-US" sz="2800" b="1"/>
              <a:t>，这种排列顺序可以是按记录的关键字，也可以是按记录进入文件的先后等</a:t>
            </a:r>
            <a:r>
              <a:rPr lang="zh-CN" altLang="en-US" sz="2800" b="1">
                <a:latin typeface="宋体" panose="02010600030101010101" pitchFamily="2" charset="-122"/>
              </a:rPr>
              <a:t>。</a:t>
            </a:r>
            <a:r>
              <a:rPr lang="zh-CN" altLang="en-US" sz="2800" b="1"/>
              <a:t>则记录之间形成一种线性结构</a:t>
            </a:r>
            <a:r>
              <a:rPr lang="en-US" altLang="zh-CN" sz="2800" b="1"/>
              <a:t>(</a:t>
            </a:r>
            <a:r>
              <a:rPr lang="zh-CN" altLang="en-US" sz="2800" b="1"/>
              <a:t>逻辑上的</a:t>
            </a:r>
            <a:r>
              <a:rPr lang="en-US" altLang="zh-CN" sz="2800" b="1"/>
              <a:t>)</a:t>
            </a:r>
            <a:r>
              <a:rPr lang="zh-CN" altLang="en-US" sz="2800" b="1"/>
              <a:t>，称为文件的</a:t>
            </a:r>
            <a:r>
              <a:rPr lang="zh-CN" altLang="en-US" sz="2800" b="1">
                <a:solidFill>
                  <a:schemeClr val="folHlink"/>
                </a:solidFill>
              </a:rPr>
              <a:t>逻辑结构</a:t>
            </a:r>
            <a:r>
              <a:rPr lang="zh-CN" altLang="zh-CN" sz="2800" b="1"/>
              <a:t>；文件在外存上的组织方式称为文件的</a:t>
            </a:r>
            <a:r>
              <a:rPr lang="zh-CN" altLang="zh-CN" sz="2800" b="1">
                <a:solidFill>
                  <a:schemeClr val="folHlink"/>
                </a:solidFill>
              </a:rPr>
              <a:t>物理结构</a:t>
            </a:r>
            <a:r>
              <a:rPr lang="zh-CN" altLang="en-US" sz="2800" b="1">
                <a:latin typeface="宋体" panose="02010600030101010101" pitchFamily="2" charset="-122"/>
              </a:rPr>
              <a:t>。</a:t>
            </a:r>
            <a:r>
              <a:rPr lang="zh-CN" altLang="en-US" sz="2800" b="1"/>
              <a:t>基本的物理结构有</a:t>
            </a:r>
            <a:r>
              <a:rPr lang="zh-CN" altLang="en-US" sz="2800" b="1">
                <a:latin typeface="宋体" panose="02010600030101010101" pitchFamily="2" charset="-122"/>
              </a:rPr>
              <a:t>：顺序结构</a:t>
            </a:r>
            <a:r>
              <a:rPr lang="zh-CN" altLang="en-US" sz="2800" b="1"/>
              <a:t>，链接结构，索引结构 </a:t>
            </a:r>
            <a:r>
              <a:rPr lang="zh-CN" altLang="en-US" sz="2800" b="1">
                <a:latin typeface="宋体" panose="02010600030101010101" pitchFamily="2" charset="-122"/>
              </a:rPr>
              <a:t>。</a:t>
            </a:r>
          </a:p>
        </p:txBody>
      </p:sp>
    </p:spTree>
    <p:extLst>
      <p:ext uri="{BB962C8B-B14F-4D97-AF65-F5344CB8AC3E}">
        <p14:creationId xmlns:p14="http://schemas.microsoft.com/office/powerpoint/2010/main" val="3082448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9186" name="Rectangle 2">
            <a:extLst>
              <a:ext uri="{FF2B5EF4-FFF2-40B4-BE49-F238E27FC236}">
                <a16:creationId xmlns:a16="http://schemas.microsoft.com/office/drawing/2014/main" id="{74D312BD-0801-E647-AC22-B73C1A09C771}"/>
              </a:ext>
            </a:extLst>
          </p:cNvPr>
          <p:cNvSpPr>
            <a:spLocks noChangeArrowheads="1"/>
          </p:cNvSpPr>
          <p:nvPr/>
        </p:nvSpPr>
        <p:spPr bwMode="auto">
          <a:xfrm>
            <a:off x="1676401" y="188914"/>
            <a:ext cx="8812213" cy="588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17675"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en-US" altLang="zh-CN" sz="4000" b="1">
                <a:solidFill>
                  <a:srgbClr val="FFFF00"/>
                </a:solidFill>
              </a:rPr>
              <a:t>2  </a:t>
            </a:r>
            <a:r>
              <a:rPr lang="zh-CN" altLang="en-US" sz="4000" b="1">
                <a:solidFill>
                  <a:srgbClr val="FFFF00"/>
                </a:solidFill>
                <a:ea typeface="楷体_GB2312" pitchFamily="49" charset="-122"/>
              </a:rPr>
              <a:t>倒排文件</a:t>
            </a:r>
          </a:p>
          <a:p>
            <a:pPr eaLnBrk="1" fontAlgn="base" hangingPunct="1">
              <a:lnSpc>
                <a:spcPct val="110000"/>
              </a:lnSpc>
              <a:spcBef>
                <a:spcPct val="20000"/>
              </a:spcBef>
              <a:spcAft>
                <a:spcPct val="0"/>
              </a:spcAft>
              <a:buClr>
                <a:srgbClr val="FFFFFF"/>
              </a:buClr>
              <a:buSzPct val="90000"/>
            </a:pPr>
            <a:r>
              <a:rPr lang="zh-CN" altLang="en-US" sz="2800" b="1">
                <a:solidFill>
                  <a:srgbClr val="FFFFFF"/>
                </a:solidFill>
              </a:rPr>
              <a:t>       </a:t>
            </a:r>
            <a:r>
              <a:rPr lang="zh-CN" altLang="en-US" sz="3200" b="1">
                <a:solidFill>
                  <a:srgbClr val="FFFF00"/>
                </a:solidFill>
              </a:rPr>
              <a:t>倒排文件</a:t>
            </a:r>
            <a:r>
              <a:rPr lang="zh-CN" altLang="en-US" sz="2800" b="1">
                <a:solidFill>
                  <a:srgbClr val="FFFFFF"/>
                </a:solidFill>
              </a:rPr>
              <a:t>又称逆转表文件。与多重表文件类似，可以处理多关键字查询。其差别是：</a:t>
            </a:r>
          </a:p>
          <a:p>
            <a:pPr lvl="1" eaLnBrk="1" fontAlgn="base" hangingPunct="1">
              <a:lnSpc>
                <a:spcPct val="110000"/>
              </a:lnSpc>
              <a:spcBef>
                <a:spcPct val="20000"/>
              </a:spcBef>
              <a:spcAft>
                <a:spcPct val="0"/>
              </a:spcAft>
              <a:buClr>
                <a:srgbClr val="FFFFFF"/>
              </a:buClr>
              <a:buSzPct val="90000"/>
            </a:pPr>
            <a:r>
              <a:rPr lang="zh-CN" altLang="en-US" sz="2800" b="1">
                <a:solidFill>
                  <a:srgbClr val="FFFF00"/>
                </a:solidFill>
                <a:latin typeface="宋体" panose="02010600030101010101" pitchFamily="2" charset="-122"/>
              </a:rPr>
              <a:t>◆ </a:t>
            </a:r>
            <a:r>
              <a:rPr lang="zh-CN" altLang="en-US" sz="2800" b="1">
                <a:solidFill>
                  <a:srgbClr val="FFFFFF"/>
                </a:solidFill>
              </a:rPr>
              <a:t>多重表文件：将具有相同关键字值的记录链接在一起，在数据文件中设有与各个关键字对应的指针域；</a:t>
            </a:r>
          </a:p>
          <a:p>
            <a:pPr lvl="1" eaLnBrk="1" fontAlgn="base" hangingPunct="1">
              <a:lnSpc>
                <a:spcPct val="110000"/>
              </a:lnSpc>
              <a:spcBef>
                <a:spcPct val="20000"/>
              </a:spcBef>
              <a:spcAft>
                <a:spcPct val="0"/>
              </a:spcAft>
              <a:buClr>
                <a:srgbClr val="FFFFFF"/>
              </a:buClr>
              <a:buSzPct val="90000"/>
            </a:pPr>
            <a:r>
              <a:rPr lang="zh-CN" altLang="en-US" sz="2800" b="1">
                <a:solidFill>
                  <a:srgbClr val="FFFF00"/>
                </a:solidFill>
              </a:rPr>
              <a:t>◆  </a:t>
            </a:r>
            <a:r>
              <a:rPr lang="zh-CN" altLang="en-US" sz="2800" b="1">
                <a:solidFill>
                  <a:srgbClr val="FFFFFF"/>
                </a:solidFill>
              </a:rPr>
              <a:t>倒排文件：将具有相同关键字值的记录的地址收集在一起，并保存到相应的次关键字的索引项中，在数据文件中不设置对应的指针域，见</a:t>
            </a:r>
            <a:r>
              <a:rPr lang="en-US" altLang="zh-CN" sz="2800" b="1">
                <a:solidFill>
                  <a:srgbClr val="FFFFFF"/>
                </a:solidFill>
              </a:rPr>
              <a:t>p</a:t>
            </a:r>
            <a:r>
              <a:rPr lang="en-US" altLang="zh-CN" sz="2800" b="1" baseline="-20000">
                <a:solidFill>
                  <a:srgbClr val="FFFFFF"/>
                </a:solidFill>
              </a:rPr>
              <a:t>321</a:t>
            </a:r>
            <a:r>
              <a:rPr lang="zh-CN" altLang="en-US" sz="2800" b="1">
                <a:solidFill>
                  <a:srgbClr val="FFFFFF"/>
                </a:solidFill>
              </a:rPr>
              <a:t>。</a:t>
            </a:r>
          </a:p>
          <a:p>
            <a:pPr eaLnBrk="1" fontAlgn="base" hangingPunct="1">
              <a:lnSpc>
                <a:spcPct val="110000"/>
              </a:lnSpc>
              <a:spcBef>
                <a:spcPct val="20000"/>
              </a:spcBef>
              <a:spcAft>
                <a:spcPct val="0"/>
              </a:spcAft>
              <a:buClr>
                <a:srgbClr val="FFFFFF"/>
              </a:buClr>
              <a:buSzPct val="90000"/>
            </a:pPr>
            <a:r>
              <a:rPr lang="zh-CN" altLang="en-US" sz="2800" b="1">
                <a:solidFill>
                  <a:srgbClr val="FFFF00"/>
                </a:solidFill>
              </a:rPr>
              <a:t>        次索引</a:t>
            </a:r>
            <a:r>
              <a:rPr lang="zh-CN" altLang="en-US" sz="2800" b="1">
                <a:solidFill>
                  <a:srgbClr val="FFFFFF"/>
                </a:solidFill>
              </a:rPr>
              <a:t>是次关键字倒排表，倒排表由次关键字值、记录指针</a:t>
            </a:r>
            <a:r>
              <a:rPr lang="en-US" altLang="zh-CN" sz="2800" b="1">
                <a:solidFill>
                  <a:srgbClr val="FFFFFF"/>
                </a:solidFill>
              </a:rPr>
              <a:t>(</a:t>
            </a:r>
            <a:r>
              <a:rPr lang="zh-CN" altLang="en-US" sz="2800" b="1">
                <a:solidFill>
                  <a:srgbClr val="FFFFFF"/>
                </a:solidFill>
              </a:rPr>
              <a:t>地址</a:t>
            </a:r>
            <a:r>
              <a:rPr lang="en-US" altLang="zh-CN" sz="2800" b="1">
                <a:solidFill>
                  <a:srgbClr val="FFFFFF"/>
                </a:solidFill>
              </a:rPr>
              <a:t>)</a:t>
            </a:r>
            <a:r>
              <a:rPr lang="zh-CN" altLang="en-US" sz="2800" b="1">
                <a:solidFill>
                  <a:srgbClr val="FFFFFF"/>
                </a:solidFill>
              </a:rPr>
              <a:t>，索引中保持次关键字的逻辑顺序。</a:t>
            </a:r>
          </a:p>
        </p:txBody>
      </p:sp>
    </p:spTree>
    <p:extLst>
      <p:ext uri="{BB962C8B-B14F-4D97-AF65-F5344CB8AC3E}">
        <p14:creationId xmlns:p14="http://schemas.microsoft.com/office/powerpoint/2010/main" val="1505175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0210" name="Rectangle 2">
            <a:extLst>
              <a:ext uri="{FF2B5EF4-FFF2-40B4-BE49-F238E27FC236}">
                <a16:creationId xmlns:a16="http://schemas.microsoft.com/office/drawing/2014/main" id="{C56B1D73-BDBC-0347-A62F-4FE16060B8B3}"/>
              </a:ext>
            </a:extLst>
          </p:cNvPr>
          <p:cNvSpPr>
            <a:spLocks noChangeArrowheads="1"/>
          </p:cNvSpPr>
          <p:nvPr/>
        </p:nvSpPr>
        <p:spPr bwMode="auto">
          <a:xfrm>
            <a:off x="1676401" y="188914"/>
            <a:ext cx="8812213" cy="495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zh-CN" altLang="en-US" sz="3600" b="1">
                <a:solidFill>
                  <a:srgbClr val="FFFF00"/>
                </a:solidFill>
                <a:ea typeface="楷体_GB2312" pitchFamily="49" charset="-122"/>
              </a:rPr>
              <a:t>倒排表文件的特点</a:t>
            </a:r>
          </a:p>
          <a:p>
            <a:pPr lvl="1" eaLnBrk="1" fontAlgn="base" hangingPunct="1">
              <a:lnSpc>
                <a:spcPct val="110000"/>
              </a:lnSpc>
              <a:spcBef>
                <a:spcPct val="20000"/>
              </a:spcBef>
              <a:spcAft>
                <a:spcPct val="0"/>
              </a:spcAft>
              <a:buClr>
                <a:srgbClr val="FFFFFF"/>
              </a:buClr>
              <a:buSzPct val="90000"/>
            </a:pPr>
            <a:r>
              <a:rPr lang="zh-CN" altLang="en-US" sz="3200" b="1">
                <a:solidFill>
                  <a:srgbClr val="FFFFFF"/>
                </a:solidFill>
              </a:rPr>
              <a:t>⑴</a:t>
            </a:r>
            <a:r>
              <a:rPr lang="zh-CN" altLang="en-US" sz="3200" b="1">
                <a:solidFill>
                  <a:srgbClr val="FF0033"/>
                </a:solidFill>
              </a:rPr>
              <a:t>  </a:t>
            </a:r>
            <a:r>
              <a:rPr lang="zh-CN" altLang="en-US" sz="3200" b="1">
                <a:solidFill>
                  <a:srgbClr val="FFFF00"/>
                </a:solidFill>
              </a:rPr>
              <a:t>优点</a:t>
            </a:r>
          </a:p>
          <a:p>
            <a:pPr lvl="2" eaLnBrk="1" fontAlgn="base" hangingPunct="1">
              <a:lnSpc>
                <a:spcPct val="110000"/>
              </a:lnSpc>
              <a:spcBef>
                <a:spcPct val="20000"/>
              </a:spcBef>
              <a:spcAft>
                <a:spcPct val="0"/>
              </a:spcAft>
              <a:buClr>
                <a:srgbClr val="FFFFFF"/>
              </a:buClr>
              <a:buSzPct val="90000"/>
            </a:pPr>
            <a:r>
              <a:rPr lang="zh-CN" altLang="en-US" sz="2800" b="1">
                <a:solidFill>
                  <a:srgbClr val="FFFFFF"/>
                </a:solidFill>
              </a:rPr>
              <a:t>检索速度快，插入和删除操作比多重表文件简单。当插入一个记录时，只要将记录存入数据文件，并将其存储地址加入各倒排表中；删除也很方便。</a:t>
            </a:r>
          </a:p>
          <a:p>
            <a:pPr lvl="1" eaLnBrk="1" fontAlgn="base" hangingPunct="1">
              <a:lnSpc>
                <a:spcPct val="110000"/>
              </a:lnSpc>
              <a:spcBef>
                <a:spcPct val="20000"/>
              </a:spcBef>
              <a:spcAft>
                <a:spcPct val="0"/>
              </a:spcAft>
              <a:buClr>
                <a:srgbClr val="FFFFFF"/>
              </a:buClr>
              <a:buSzPct val="90000"/>
            </a:pPr>
            <a:r>
              <a:rPr lang="zh-CN" altLang="en-US" sz="3200" b="1">
                <a:solidFill>
                  <a:srgbClr val="FFFFFF"/>
                </a:solidFill>
              </a:rPr>
              <a:t>⑵ </a:t>
            </a:r>
            <a:r>
              <a:rPr lang="zh-CN" altLang="en-US" sz="3200" b="1">
                <a:solidFill>
                  <a:srgbClr val="FF0033"/>
                </a:solidFill>
              </a:rPr>
              <a:t> </a:t>
            </a:r>
            <a:r>
              <a:rPr lang="zh-CN" altLang="en-US" sz="3200" b="1">
                <a:solidFill>
                  <a:srgbClr val="FFFF00"/>
                </a:solidFill>
              </a:rPr>
              <a:t>缺点</a:t>
            </a:r>
          </a:p>
          <a:p>
            <a:pPr lvl="2" eaLnBrk="1" fontAlgn="base" hangingPunct="1">
              <a:lnSpc>
                <a:spcPct val="110000"/>
              </a:lnSpc>
              <a:spcBef>
                <a:spcPct val="20000"/>
              </a:spcBef>
              <a:spcAft>
                <a:spcPct val="0"/>
              </a:spcAft>
              <a:buClr>
                <a:srgbClr val="FFFFFF"/>
              </a:buClr>
              <a:buSzPct val="90000"/>
            </a:pPr>
            <a:r>
              <a:rPr lang="zh-CN" altLang="en-US" sz="2800" b="1">
                <a:solidFill>
                  <a:srgbClr val="FFFFFF"/>
                </a:solidFill>
              </a:rPr>
              <a:t>倒排表维护比较困难。在同一索引表中，不同关键字值的记录数目不同，同一倒排表中的各项长度不等。</a:t>
            </a:r>
          </a:p>
        </p:txBody>
      </p:sp>
    </p:spTree>
    <p:extLst>
      <p:ext uri="{BB962C8B-B14F-4D97-AF65-F5344CB8AC3E}">
        <p14:creationId xmlns:p14="http://schemas.microsoft.com/office/powerpoint/2010/main" val="3209404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1234" name="Rectangle 2">
            <a:extLst>
              <a:ext uri="{FF2B5EF4-FFF2-40B4-BE49-F238E27FC236}">
                <a16:creationId xmlns:a16="http://schemas.microsoft.com/office/drawing/2014/main" id="{7B55BC28-1EAF-074E-A1B4-E65E95ECC77F}"/>
              </a:ext>
            </a:extLst>
          </p:cNvPr>
          <p:cNvSpPr>
            <a:spLocks noGrp="1" noChangeArrowheads="1"/>
          </p:cNvSpPr>
          <p:nvPr>
            <p:ph type="title"/>
          </p:nvPr>
        </p:nvSpPr>
        <p:spPr>
          <a:xfrm>
            <a:off x="2286001" y="152401"/>
            <a:ext cx="5897563" cy="900113"/>
          </a:xfrm>
        </p:spPr>
        <p:txBody>
          <a:bodyPr/>
          <a:lstStyle/>
          <a:p>
            <a:r>
              <a:rPr lang="en-US" altLang="zh-CN" sz="5400" b="1">
                <a:latin typeface="Times New Roman" panose="02020603050405020304" pitchFamily="18" charset="0"/>
              </a:rPr>
              <a:t>11. 3</a:t>
            </a:r>
            <a:r>
              <a:rPr lang="en-US" altLang="zh-CN" sz="5400" b="1"/>
              <a:t>  </a:t>
            </a:r>
            <a:r>
              <a:rPr lang="zh-CN" altLang="en-US" sz="5400" b="1">
                <a:ea typeface="楷体_GB2312" pitchFamily="49" charset="-122"/>
              </a:rPr>
              <a:t>外部排序</a:t>
            </a:r>
          </a:p>
        </p:txBody>
      </p:sp>
      <p:sp>
        <p:nvSpPr>
          <p:cNvPr id="991235" name="Rectangle 3">
            <a:extLst>
              <a:ext uri="{FF2B5EF4-FFF2-40B4-BE49-F238E27FC236}">
                <a16:creationId xmlns:a16="http://schemas.microsoft.com/office/drawing/2014/main" id="{81229E6F-4871-2848-9FCB-90C06D383522}"/>
              </a:ext>
            </a:extLst>
          </p:cNvPr>
          <p:cNvSpPr>
            <a:spLocks noChangeArrowheads="1"/>
          </p:cNvSpPr>
          <p:nvPr/>
        </p:nvSpPr>
        <p:spPr bwMode="auto">
          <a:xfrm>
            <a:off x="1676400" y="1141414"/>
            <a:ext cx="8839200"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20000"/>
              </a:spcAft>
              <a:buClr>
                <a:srgbClr val="FFFFFF"/>
              </a:buClr>
              <a:buSzPct val="90000"/>
            </a:pPr>
            <a:r>
              <a:rPr lang="zh-CN" altLang="en-US" sz="2800" b="1" dirty="0">
                <a:solidFill>
                  <a:srgbClr val="FFFFFF"/>
                </a:solidFill>
                <a:latin typeface="宋体" panose="02010600030101010101" pitchFamily="2" charset="-122"/>
              </a:rPr>
              <a:t>    当对数据记录量巨大的数据文件进行排序时，由于受到内存容量的限制，无法将所有数据记录一次全部读入到内存进行。排序过程中需要多次进行内、外存之间的数据交换。</a:t>
            </a:r>
            <a:r>
              <a:rPr lang="zh-CN" altLang="en-US" sz="2800" b="1" dirty="0">
                <a:solidFill>
                  <a:srgbClr val="FFCC66"/>
                </a:solidFill>
                <a:latin typeface="宋体" panose="02010600030101010101" pitchFamily="2" charset="-122"/>
              </a:rPr>
              <a:t>利用外存对数据文件进行排序</a:t>
            </a:r>
            <a:r>
              <a:rPr lang="zh-CN" altLang="en-US" sz="2800" b="1" dirty="0">
                <a:solidFill>
                  <a:srgbClr val="FFFFFF"/>
                </a:solidFill>
                <a:latin typeface="宋体" panose="02010600030101010101" pitchFamily="2" charset="-122"/>
              </a:rPr>
              <a:t>称为</a:t>
            </a:r>
            <a:r>
              <a:rPr lang="zh-CN" altLang="en-US" sz="3200" b="1" dirty="0">
                <a:solidFill>
                  <a:srgbClr val="FFFF00"/>
                </a:solidFill>
                <a:latin typeface="楷体_GB2312" pitchFamily="49" charset="-122"/>
                <a:ea typeface="楷体_GB2312" pitchFamily="49" charset="-122"/>
              </a:rPr>
              <a:t>外部排序</a:t>
            </a:r>
            <a:r>
              <a:rPr lang="zh-CN" altLang="en-US" sz="2800" b="1" dirty="0">
                <a:solidFill>
                  <a:srgbClr val="FFFFFF"/>
                </a:solidFill>
                <a:latin typeface="宋体" panose="02010600030101010101" pitchFamily="2" charset="-122"/>
              </a:rPr>
              <a:t>。</a:t>
            </a:r>
            <a:endParaRPr lang="zh-CN" altLang="en-US" sz="2800" b="1" dirty="0">
              <a:solidFill>
                <a:srgbClr val="FFFFFF"/>
              </a:solidFill>
            </a:endParaRPr>
          </a:p>
        </p:txBody>
      </p:sp>
    </p:spTree>
    <p:extLst>
      <p:ext uri="{BB962C8B-B14F-4D97-AF65-F5344CB8AC3E}">
        <p14:creationId xmlns:p14="http://schemas.microsoft.com/office/powerpoint/2010/main" val="868148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2258" name="Rectangle 2">
            <a:extLst>
              <a:ext uri="{FF2B5EF4-FFF2-40B4-BE49-F238E27FC236}">
                <a16:creationId xmlns:a16="http://schemas.microsoft.com/office/drawing/2014/main" id="{66F109FD-BBC7-CA4D-A33A-000ABE919A58}"/>
              </a:ext>
            </a:extLst>
          </p:cNvPr>
          <p:cNvSpPr>
            <a:spLocks noGrp="1" noChangeArrowheads="1"/>
          </p:cNvSpPr>
          <p:nvPr>
            <p:ph type="title"/>
          </p:nvPr>
        </p:nvSpPr>
        <p:spPr>
          <a:xfrm>
            <a:off x="2286000" y="173038"/>
            <a:ext cx="6330950" cy="735012"/>
          </a:xfrm>
        </p:spPr>
        <p:txBody>
          <a:bodyPr/>
          <a:lstStyle/>
          <a:p>
            <a:r>
              <a:rPr lang="en-US" altLang="zh-CN" b="1">
                <a:latin typeface="Times New Roman" panose="02020603050405020304" pitchFamily="18" charset="0"/>
              </a:rPr>
              <a:t>11.3.1   </a:t>
            </a:r>
            <a:r>
              <a:rPr lang="zh-CN" altLang="en-US" b="1">
                <a:latin typeface="楷体_GB2312" pitchFamily="49" charset="-122"/>
                <a:ea typeface="楷体_GB2312" pitchFamily="49" charset="-122"/>
              </a:rPr>
              <a:t>外部排序方法</a:t>
            </a:r>
          </a:p>
        </p:txBody>
      </p:sp>
      <p:sp>
        <p:nvSpPr>
          <p:cNvPr id="992259" name="Rectangle 3">
            <a:extLst>
              <a:ext uri="{FF2B5EF4-FFF2-40B4-BE49-F238E27FC236}">
                <a16:creationId xmlns:a16="http://schemas.microsoft.com/office/drawing/2014/main" id="{5117956F-21BB-3D41-985F-3A3E2BDABBCB}"/>
              </a:ext>
            </a:extLst>
          </p:cNvPr>
          <p:cNvSpPr>
            <a:spLocks noChangeArrowheads="1"/>
          </p:cNvSpPr>
          <p:nvPr/>
        </p:nvSpPr>
        <p:spPr bwMode="auto">
          <a:xfrm>
            <a:off x="1676400" y="1063625"/>
            <a:ext cx="883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lang="zh-CN" altLang="en-US" sz="2800" b="1">
                <a:solidFill>
                  <a:srgbClr val="FFFFFF"/>
                </a:solidFill>
                <a:latin typeface="宋体" panose="02010600030101010101" pitchFamily="2" charset="-122"/>
              </a:rPr>
              <a:t>    </a:t>
            </a:r>
            <a:r>
              <a:rPr lang="zh-CN" altLang="en-US" sz="2800" b="1">
                <a:solidFill>
                  <a:srgbClr val="FFCC66"/>
                </a:solidFill>
                <a:latin typeface="宋体" panose="02010600030101010101" pitchFamily="2" charset="-122"/>
              </a:rPr>
              <a:t>外部排序最基本的方法是</a:t>
            </a:r>
            <a:r>
              <a:rPr lang="zh-CN" altLang="en-US" sz="3200" b="1">
                <a:solidFill>
                  <a:srgbClr val="FFFF00"/>
                </a:solidFill>
                <a:latin typeface="楷体_GB2312" pitchFamily="49" charset="-122"/>
                <a:ea typeface="楷体_GB2312" pitchFamily="49" charset="-122"/>
              </a:rPr>
              <a:t>归并</a:t>
            </a:r>
            <a:r>
              <a:rPr lang="zh-CN" altLang="en-US" sz="2800" b="1">
                <a:solidFill>
                  <a:srgbClr val="FFFFFF"/>
                </a:solidFill>
                <a:latin typeface="宋体" panose="02010600030101010101" pitchFamily="2" charset="-122"/>
              </a:rPr>
              <a:t>。这种方法是由两个相对独立的阶段组成：</a:t>
            </a:r>
          </a:p>
          <a:p>
            <a:pPr lvl="1" fontAlgn="base">
              <a:lnSpc>
                <a:spcPct val="110000"/>
              </a:lnSpc>
              <a:spcBef>
                <a:spcPct val="20000"/>
              </a:spcBef>
              <a:spcAft>
                <a:spcPct val="0"/>
              </a:spcAft>
            </a:pPr>
            <a:r>
              <a:rPr lang="zh-CN" altLang="en-US" sz="2800" b="1">
                <a:solidFill>
                  <a:srgbClr val="FFFFFF"/>
                </a:solidFill>
                <a:latin typeface="宋体" panose="02010600030101010101" pitchFamily="2" charset="-122"/>
              </a:rPr>
              <a:t>① 按内存</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缓冲区</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的大小，将</a:t>
            </a:r>
            <a:r>
              <a:rPr lang="en-US" altLang="zh-CN" sz="2800" b="1">
                <a:solidFill>
                  <a:srgbClr val="FFFFFF"/>
                </a:solidFill>
              </a:rPr>
              <a:t>n</a:t>
            </a:r>
            <a:r>
              <a:rPr lang="zh-CN" altLang="en-US" sz="2800" b="1">
                <a:solidFill>
                  <a:srgbClr val="FFFFFF"/>
                </a:solidFill>
                <a:latin typeface="宋体" panose="02010600030101010101" pitchFamily="2" charset="-122"/>
              </a:rPr>
              <a:t>个记录的数据文件分成若干个长度为</a:t>
            </a:r>
            <a:r>
              <a:rPr lang="en-US" altLang="zh-CN" sz="2800" b="1" i="1">
                <a:solidFill>
                  <a:srgbClr val="FFFFFF"/>
                </a:solidFill>
              </a:rPr>
              <a:t>l</a:t>
            </a:r>
            <a:r>
              <a:rPr lang="zh-CN" altLang="en-US" sz="2800" b="1">
                <a:solidFill>
                  <a:srgbClr val="FFFFFF"/>
                </a:solidFill>
                <a:latin typeface="宋体" panose="02010600030101010101" pitchFamily="2" charset="-122"/>
              </a:rPr>
              <a:t>的段或子文件，依次读入内存并选择有效的内部排序方法进行排序；然后将排好序的有序子文件重新写入到外存。子</a:t>
            </a:r>
            <a:r>
              <a:rPr lang="zh-CN" altLang="en-US" sz="2800" b="1">
                <a:solidFill>
                  <a:srgbClr val="FFFFFF"/>
                </a:solidFill>
              </a:rPr>
              <a:t>文件称为</a:t>
            </a:r>
            <a:r>
              <a:rPr lang="zh-CN" altLang="en-US" sz="2800" b="1">
                <a:solidFill>
                  <a:srgbClr val="FFFF00"/>
                </a:solidFill>
              </a:rPr>
              <a:t>归并段</a:t>
            </a:r>
            <a:r>
              <a:rPr lang="zh-CN" altLang="en-US" sz="2800" b="1">
                <a:solidFill>
                  <a:srgbClr val="FFFFFF"/>
                </a:solidFill>
              </a:rPr>
              <a:t>或</a:t>
            </a:r>
            <a:r>
              <a:rPr lang="zh-CN" altLang="en-US" sz="2800" b="1">
                <a:solidFill>
                  <a:srgbClr val="FFFF00"/>
                </a:solidFill>
              </a:rPr>
              <a:t>顺串</a:t>
            </a:r>
            <a:r>
              <a:rPr lang="zh-CN" altLang="en-US" sz="2800" b="1">
                <a:solidFill>
                  <a:srgbClr val="FFFFFF"/>
                </a:solidFill>
              </a:rPr>
              <a:t>。</a:t>
            </a:r>
          </a:p>
          <a:p>
            <a:pPr lvl="1" fontAlgn="base">
              <a:lnSpc>
                <a:spcPct val="110000"/>
              </a:lnSpc>
              <a:spcBef>
                <a:spcPct val="20000"/>
              </a:spcBef>
              <a:spcAft>
                <a:spcPct val="0"/>
              </a:spcAft>
            </a:pPr>
            <a:r>
              <a:rPr lang="zh-CN" altLang="en-US" sz="2800" b="1">
                <a:solidFill>
                  <a:srgbClr val="FFFFFF"/>
                </a:solidFill>
                <a:latin typeface="宋体" panose="02010600030101010101" pitchFamily="2" charset="-122"/>
              </a:rPr>
              <a:t>② </a:t>
            </a:r>
            <a:r>
              <a:rPr lang="zh-CN" altLang="en-US" sz="2800" b="1">
                <a:solidFill>
                  <a:srgbClr val="FFFFFF"/>
                </a:solidFill>
              </a:rPr>
              <a:t>采用归并的办法对</a:t>
            </a:r>
            <a:r>
              <a:rPr lang="zh-CN" altLang="en-US" sz="2800" b="1">
                <a:solidFill>
                  <a:srgbClr val="FFFF00"/>
                </a:solidFill>
              </a:rPr>
              <a:t>归并段</a:t>
            </a:r>
            <a:r>
              <a:rPr lang="zh-CN" altLang="en-US" sz="2800" b="1">
                <a:solidFill>
                  <a:srgbClr val="FFFFFF"/>
                </a:solidFill>
              </a:rPr>
              <a:t>进行逐趟归并，使</a:t>
            </a:r>
            <a:r>
              <a:rPr lang="zh-CN" altLang="en-US" sz="2800" b="1">
                <a:solidFill>
                  <a:srgbClr val="FFCC66"/>
                </a:solidFill>
              </a:rPr>
              <a:t>归并段</a:t>
            </a:r>
            <a:r>
              <a:rPr lang="zh-CN" altLang="en-US" sz="2800" b="1">
                <a:solidFill>
                  <a:srgbClr val="FFFFFF"/>
                </a:solidFill>
              </a:rPr>
              <a:t>的长度逐渐增大，直到最后合并成只有一个</a:t>
            </a:r>
            <a:r>
              <a:rPr lang="zh-CN" altLang="en-US" sz="2800" b="1">
                <a:solidFill>
                  <a:srgbClr val="FFFF00"/>
                </a:solidFill>
              </a:rPr>
              <a:t>归并段</a:t>
            </a:r>
            <a:r>
              <a:rPr lang="zh-CN" altLang="en-US" sz="2800" b="1">
                <a:solidFill>
                  <a:srgbClr val="FFFFFF"/>
                </a:solidFill>
              </a:rPr>
              <a:t>的文件</a:t>
            </a:r>
            <a:r>
              <a:rPr lang="en-US" altLang="zh-CN" sz="2800" b="1">
                <a:solidFill>
                  <a:srgbClr val="FFFFFF"/>
                </a:solidFill>
              </a:rPr>
              <a:t>—</a:t>
            </a:r>
            <a:r>
              <a:rPr lang="zh-CN" altLang="en-US" sz="2800" b="1">
                <a:solidFill>
                  <a:srgbClr val="FFFFFF"/>
                </a:solidFill>
              </a:rPr>
              <a:t>排好序的文件</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707916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282" name="Rectangle 2">
            <a:extLst>
              <a:ext uri="{FF2B5EF4-FFF2-40B4-BE49-F238E27FC236}">
                <a16:creationId xmlns:a16="http://schemas.microsoft.com/office/drawing/2014/main" id="{91FCBCCE-F084-4845-940B-215D681A1709}"/>
              </a:ext>
            </a:extLst>
          </p:cNvPr>
          <p:cNvSpPr>
            <a:spLocks noGrp="1" noChangeArrowheads="1"/>
          </p:cNvSpPr>
          <p:nvPr>
            <p:ph type="body" sz="half" idx="1"/>
          </p:nvPr>
        </p:nvSpPr>
        <p:spPr>
          <a:xfrm>
            <a:off x="1668463" y="188914"/>
            <a:ext cx="8748712" cy="6480175"/>
          </a:xfrm>
          <a:noFill/>
          <a:ln/>
        </p:spPr>
        <p:txBody>
          <a:bodyPr/>
          <a:lstStyle/>
          <a:p>
            <a:pPr marL="0" indent="0">
              <a:lnSpc>
                <a:spcPct val="110000"/>
              </a:lnSpc>
              <a:buNone/>
            </a:pPr>
            <a:r>
              <a:rPr lang="en-US" altLang="zh-CN" sz="4000" b="1">
                <a:solidFill>
                  <a:schemeClr val="folHlink"/>
                </a:solidFill>
              </a:rPr>
              <a:t>1</a:t>
            </a:r>
            <a:r>
              <a:rPr lang="en-US" altLang="zh-CN" sz="4000" b="1">
                <a:solidFill>
                  <a:schemeClr val="folHlink"/>
                </a:solidFill>
                <a:latin typeface="宋体" panose="02010600030101010101" pitchFamily="2" charset="-122"/>
              </a:rPr>
              <a:t> </a:t>
            </a:r>
            <a:r>
              <a:rPr lang="zh-CN" altLang="en-US" sz="4000" b="1">
                <a:solidFill>
                  <a:schemeClr val="folHlink"/>
                </a:solidFill>
                <a:ea typeface="楷体_GB2312" pitchFamily="49" charset="-122"/>
              </a:rPr>
              <a:t>外部排序的简单方法</a:t>
            </a:r>
          </a:p>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归并排序有多种方法，最简单的就是</a:t>
            </a:r>
            <a:r>
              <a:rPr lang="en-US" altLang="zh-CN" sz="2800" b="1"/>
              <a:t>2-</a:t>
            </a:r>
            <a:r>
              <a:rPr lang="zh-CN" altLang="en-US" sz="2800" b="1">
                <a:latin typeface="宋体" panose="02010600030101010101" pitchFamily="2" charset="-122"/>
              </a:rPr>
              <a:t>路归并。</a:t>
            </a:r>
          </a:p>
          <a:p>
            <a:pPr marL="0" indent="0">
              <a:lnSpc>
                <a:spcPct val="110000"/>
              </a:lnSpc>
              <a:buNone/>
            </a:pPr>
            <a:r>
              <a:rPr lang="zh-CN" altLang="en-US" sz="2800" b="1">
                <a:latin typeface="宋体" panose="02010600030101010101" pitchFamily="2" charset="-122"/>
              </a:rPr>
              <a:t>    设有一个</a:t>
            </a:r>
            <a:r>
              <a:rPr lang="zh-CN" altLang="en-US" sz="2800" b="1"/>
              <a:t>磁盘上的数据文件，共有</a:t>
            </a:r>
            <a:r>
              <a:rPr lang="en-US" altLang="zh-CN" sz="2800" b="1"/>
              <a:t>100,000</a:t>
            </a:r>
            <a:r>
              <a:rPr lang="zh-CN" altLang="en-US" sz="2800" b="1"/>
              <a:t>个记录</a:t>
            </a:r>
            <a:r>
              <a:rPr lang="en-US" altLang="zh-CN" sz="2800" b="1"/>
              <a:t>(A</a:t>
            </a:r>
            <a:r>
              <a:rPr lang="en-US" altLang="zh-CN" sz="2800" b="1" baseline="-20000"/>
              <a:t>1</a:t>
            </a:r>
            <a:r>
              <a:rPr lang="zh-CN" altLang="en-US" sz="2800" b="1"/>
              <a:t>， </a:t>
            </a:r>
            <a:r>
              <a:rPr lang="en-US" altLang="zh-CN" sz="2800" b="1"/>
              <a:t>A</a:t>
            </a:r>
            <a:r>
              <a:rPr lang="en-US" altLang="zh-CN" sz="2800" b="1" baseline="-20000"/>
              <a:t>2</a:t>
            </a:r>
            <a:r>
              <a:rPr lang="zh-CN" altLang="en-US" sz="2800" b="1"/>
              <a:t>， </a:t>
            </a:r>
            <a:r>
              <a:rPr lang="en-US" altLang="zh-CN" sz="2800" b="1">
                <a:cs typeface="Times New Roman" panose="02020603050405020304" pitchFamily="18" charset="0"/>
              </a:rPr>
              <a:t>…</a:t>
            </a:r>
            <a:r>
              <a:rPr lang="zh-CN" altLang="en-US" sz="2800" b="1">
                <a:cs typeface="Times New Roman" panose="02020603050405020304" pitchFamily="18" charset="0"/>
              </a:rPr>
              <a:t>，</a:t>
            </a:r>
            <a:r>
              <a:rPr lang="en-US" altLang="zh-CN" sz="2800" b="1"/>
              <a:t>A</a:t>
            </a:r>
            <a:r>
              <a:rPr lang="en-US" altLang="zh-CN" sz="2800" b="1" baseline="-20000"/>
              <a:t>100000</a:t>
            </a:r>
            <a:r>
              <a:rPr lang="en-US" altLang="zh-CN" sz="2800" b="1"/>
              <a:t>)</a:t>
            </a:r>
            <a:r>
              <a:rPr lang="zh-CN" altLang="en-US" sz="2800" b="1"/>
              <a:t>，页块长为</a:t>
            </a:r>
            <a:r>
              <a:rPr lang="en-US" altLang="zh-CN" sz="2800" b="1"/>
              <a:t>200</a:t>
            </a:r>
            <a:r>
              <a:rPr lang="zh-CN" altLang="en-US" sz="2800" b="1"/>
              <a:t>个记录，供排序使用的缓冲区可提供容纳</a:t>
            </a:r>
            <a:r>
              <a:rPr lang="en-US" altLang="zh-CN" sz="2800" b="1"/>
              <a:t>1000</a:t>
            </a:r>
            <a:r>
              <a:rPr lang="zh-CN" altLang="en-US" sz="2800" b="1"/>
              <a:t>个记录的空间，现要对该文件进行排序，排序过程可按如下步骤进行： </a:t>
            </a:r>
          </a:p>
          <a:p>
            <a:pPr marL="0" indent="0">
              <a:lnSpc>
                <a:spcPct val="110000"/>
              </a:lnSpc>
              <a:buNone/>
            </a:pPr>
            <a:r>
              <a:rPr lang="zh-CN" altLang="en-US" sz="2800" b="1"/>
              <a:t>        </a:t>
            </a:r>
            <a:r>
              <a:rPr lang="zh-CN" altLang="en-US" b="1">
                <a:solidFill>
                  <a:schemeClr val="tx2"/>
                </a:solidFill>
              </a:rPr>
              <a:t>第一步</a:t>
            </a:r>
            <a:r>
              <a:rPr lang="zh-CN" altLang="en-US" b="1"/>
              <a:t>：</a:t>
            </a:r>
            <a:r>
              <a:rPr lang="zh-CN" altLang="en-US" sz="2800" b="1"/>
              <a:t>每次将</a:t>
            </a:r>
            <a:r>
              <a:rPr lang="en-US" altLang="zh-CN" sz="2800" b="1"/>
              <a:t>5</a:t>
            </a:r>
            <a:r>
              <a:rPr lang="zh-CN" altLang="en-US" sz="2800" b="1"/>
              <a:t>个页块</a:t>
            </a:r>
            <a:r>
              <a:rPr lang="en-US" altLang="zh-CN" sz="2800" b="1"/>
              <a:t>(1000</a:t>
            </a:r>
            <a:r>
              <a:rPr lang="zh-CN" altLang="en-US" sz="2800" b="1"/>
              <a:t>个记录</a:t>
            </a:r>
            <a:r>
              <a:rPr lang="en-US" altLang="zh-CN" sz="2800" b="1"/>
              <a:t>)</a:t>
            </a:r>
            <a:r>
              <a:rPr lang="zh-CN" altLang="en-US" sz="2800" b="1"/>
              <a:t>由外存读到内存， 进行内排序，整个文件共得到</a:t>
            </a:r>
            <a:r>
              <a:rPr lang="en-US" altLang="zh-CN" sz="2800" b="1"/>
              <a:t>10</a:t>
            </a:r>
            <a:r>
              <a:rPr lang="zh-CN" altLang="en-US" sz="2800" b="1"/>
              <a:t>个初始顺串</a:t>
            </a:r>
            <a:r>
              <a:rPr lang="en-US" altLang="zh-CN" sz="2800" b="1"/>
              <a:t>R</a:t>
            </a:r>
            <a:r>
              <a:rPr lang="en-US" altLang="zh-CN" sz="2800" b="1" baseline="-20000"/>
              <a:t>1</a:t>
            </a:r>
            <a:r>
              <a:rPr lang="en-US" altLang="zh-CN" sz="2800" b="1"/>
              <a:t>~R</a:t>
            </a:r>
            <a:r>
              <a:rPr lang="en-US" altLang="zh-CN" sz="2800" b="1" baseline="-20000"/>
              <a:t>10</a:t>
            </a:r>
            <a:r>
              <a:rPr lang="en-US" altLang="zh-CN" sz="2800" b="1"/>
              <a:t> (</a:t>
            </a:r>
            <a:r>
              <a:rPr lang="zh-CN" altLang="en-US" sz="2800" b="1"/>
              <a:t>每一个顺串占</a:t>
            </a:r>
            <a:r>
              <a:rPr lang="en-US" altLang="zh-CN" sz="2800" b="1"/>
              <a:t>5</a:t>
            </a:r>
            <a:r>
              <a:rPr lang="zh-CN" altLang="en-US" sz="2800" b="1"/>
              <a:t>个页块</a:t>
            </a:r>
            <a:r>
              <a:rPr lang="en-US" altLang="zh-CN" sz="2800" b="1"/>
              <a:t>)</a:t>
            </a:r>
            <a:r>
              <a:rPr lang="zh-CN" altLang="en-US" sz="2800" b="1"/>
              <a:t>，然后把它们写回到磁盘上去，如图</a:t>
            </a:r>
            <a:r>
              <a:rPr lang="en-US" altLang="zh-CN" sz="2800" b="1"/>
              <a:t>11-6</a:t>
            </a:r>
            <a:r>
              <a:rPr lang="zh-CN" altLang="en-US" sz="2800" b="1"/>
              <a:t>所示。</a:t>
            </a:r>
          </a:p>
          <a:p>
            <a:pPr marL="0" indent="0">
              <a:lnSpc>
                <a:spcPct val="110000"/>
              </a:lnSpc>
              <a:buNone/>
            </a:pPr>
            <a:r>
              <a:rPr lang="zh-CN" altLang="en-US" sz="2800" b="1"/>
              <a:t>       </a:t>
            </a:r>
            <a:r>
              <a:rPr lang="zh-CN" altLang="en-US" b="1">
                <a:solidFill>
                  <a:schemeClr val="tx2"/>
                </a:solidFill>
              </a:rPr>
              <a:t>第二步</a:t>
            </a:r>
            <a:r>
              <a:rPr lang="zh-CN" altLang="en-US" b="1"/>
              <a:t>：</a:t>
            </a:r>
            <a:r>
              <a:rPr lang="zh-CN" altLang="en-US" sz="2800" b="1"/>
              <a:t>然后两两归并，直到成为一个有序文件为止。</a:t>
            </a:r>
          </a:p>
        </p:txBody>
      </p:sp>
    </p:spTree>
    <p:extLst>
      <p:ext uri="{BB962C8B-B14F-4D97-AF65-F5344CB8AC3E}">
        <p14:creationId xmlns:p14="http://schemas.microsoft.com/office/powerpoint/2010/main" val="1045439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4306" name="Rectangle 2">
            <a:extLst>
              <a:ext uri="{FF2B5EF4-FFF2-40B4-BE49-F238E27FC236}">
                <a16:creationId xmlns:a16="http://schemas.microsoft.com/office/drawing/2014/main" id="{606A574F-4E23-0344-91E2-F321348F71AC}"/>
              </a:ext>
            </a:extLst>
          </p:cNvPr>
          <p:cNvSpPr>
            <a:spLocks noChangeArrowheads="1"/>
          </p:cNvSpPr>
          <p:nvPr/>
        </p:nvSpPr>
        <p:spPr bwMode="auto">
          <a:xfrm>
            <a:off x="3063876" y="3106738"/>
            <a:ext cx="5762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grpSp>
        <p:nvGrpSpPr>
          <p:cNvPr id="994307" name="Group 3">
            <a:extLst>
              <a:ext uri="{FF2B5EF4-FFF2-40B4-BE49-F238E27FC236}">
                <a16:creationId xmlns:a16="http://schemas.microsoft.com/office/drawing/2014/main" id="{BC016BC3-2C4C-B84E-BAFA-CBD8B85F07BC}"/>
              </a:ext>
            </a:extLst>
          </p:cNvPr>
          <p:cNvGrpSpPr>
            <a:grpSpLocks/>
          </p:cNvGrpSpPr>
          <p:nvPr/>
        </p:nvGrpSpPr>
        <p:grpSpPr bwMode="auto">
          <a:xfrm>
            <a:off x="1774826" y="260350"/>
            <a:ext cx="8569325" cy="6192838"/>
            <a:chOff x="158" y="164"/>
            <a:chExt cx="5398" cy="3901"/>
          </a:xfrm>
        </p:grpSpPr>
        <p:sp>
          <p:nvSpPr>
            <p:cNvPr id="994308" name="Rectangle 4">
              <a:extLst>
                <a:ext uri="{FF2B5EF4-FFF2-40B4-BE49-F238E27FC236}">
                  <a16:creationId xmlns:a16="http://schemas.microsoft.com/office/drawing/2014/main" id="{A8FA2690-C4A0-7847-AF0C-BCC5F63B4B6C}"/>
                </a:ext>
              </a:extLst>
            </p:cNvPr>
            <p:cNvSpPr>
              <a:spLocks noChangeArrowheads="1"/>
            </p:cNvSpPr>
            <p:nvPr/>
          </p:nvSpPr>
          <p:spPr bwMode="auto">
            <a:xfrm>
              <a:off x="3243" y="3430"/>
              <a:ext cx="122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楷体_GB2312" pitchFamily="49" charset="-122"/>
                </a:rPr>
                <a:t>有序的数据文件</a:t>
              </a:r>
              <a:endParaRPr kumimoji="1" lang="zh-CN" altLang="en-US" sz="2000" b="1" baseline="-20000">
                <a:solidFill>
                  <a:srgbClr val="FFFFFF"/>
                </a:solidFill>
                <a:latin typeface="Times New Roman" panose="02020603050405020304" pitchFamily="18" charset="0"/>
                <a:ea typeface="楷体_GB2312" pitchFamily="49" charset="-122"/>
              </a:endParaRPr>
            </a:p>
          </p:txBody>
        </p:sp>
        <p:grpSp>
          <p:nvGrpSpPr>
            <p:cNvPr id="994309" name="Group 5">
              <a:extLst>
                <a:ext uri="{FF2B5EF4-FFF2-40B4-BE49-F238E27FC236}">
                  <a16:creationId xmlns:a16="http://schemas.microsoft.com/office/drawing/2014/main" id="{BD8926CC-9BDC-4845-97E6-DC49CA5C145B}"/>
                </a:ext>
              </a:extLst>
            </p:cNvPr>
            <p:cNvGrpSpPr>
              <a:grpSpLocks/>
            </p:cNvGrpSpPr>
            <p:nvPr/>
          </p:nvGrpSpPr>
          <p:grpSpPr bwMode="auto">
            <a:xfrm>
              <a:off x="158" y="164"/>
              <a:ext cx="5398" cy="2937"/>
              <a:chOff x="204" y="709"/>
              <a:chExt cx="5398" cy="2937"/>
            </a:xfrm>
          </p:grpSpPr>
          <p:grpSp>
            <p:nvGrpSpPr>
              <p:cNvPr id="994310" name="Group 6">
                <a:extLst>
                  <a:ext uri="{FF2B5EF4-FFF2-40B4-BE49-F238E27FC236}">
                    <a16:creationId xmlns:a16="http://schemas.microsoft.com/office/drawing/2014/main" id="{B24E8047-D897-D94B-9C53-D62E96F7D885}"/>
                  </a:ext>
                </a:extLst>
              </p:cNvPr>
              <p:cNvGrpSpPr>
                <a:grpSpLocks/>
              </p:cNvGrpSpPr>
              <p:nvPr/>
            </p:nvGrpSpPr>
            <p:grpSpPr bwMode="auto">
              <a:xfrm>
                <a:off x="204" y="709"/>
                <a:ext cx="363" cy="469"/>
                <a:chOff x="204" y="709"/>
                <a:chExt cx="363" cy="469"/>
              </a:xfrm>
            </p:grpSpPr>
            <p:sp>
              <p:nvSpPr>
                <p:cNvPr id="994311" name="Rectangle 7">
                  <a:extLst>
                    <a:ext uri="{FF2B5EF4-FFF2-40B4-BE49-F238E27FC236}">
                      <a16:creationId xmlns:a16="http://schemas.microsoft.com/office/drawing/2014/main" id="{C9ACF44D-905B-F54D-8BE4-86ADE53216FB}"/>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grpSp>
              <p:nvGrpSpPr>
                <p:cNvPr id="994312" name="Group 8">
                  <a:extLst>
                    <a:ext uri="{FF2B5EF4-FFF2-40B4-BE49-F238E27FC236}">
                      <a16:creationId xmlns:a16="http://schemas.microsoft.com/office/drawing/2014/main" id="{585823B6-37FE-9E4F-8C64-27F80AC5E7BA}"/>
                    </a:ext>
                  </a:extLst>
                </p:cNvPr>
                <p:cNvGrpSpPr>
                  <a:grpSpLocks/>
                </p:cNvGrpSpPr>
                <p:nvPr/>
              </p:nvGrpSpPr>
              <p:grpSpPr bwMode="auto">
                <a:xfrm>
                  <a:off x="204" y="951"/>
                  <a:ext cx="363" cy="227"/>
                  <a:chOff x="204" y="951"/>
                  <a:chExt cx="363" cy="227"/>
                </a:xfrm>
              </p:grpSpPr>
              <p:sp>
                <p:nvSpPr>
                  <p:cNvPr id="994313" name="Rectangle 9">
                    <a:extLst>
                      <a:ext uri="{FF2B5EF4-FFF2-40B4-BE49-F238E27FC236}">
                        <a16:creationId xmlns:a16="http://schemas.microsoft.com/office/drawing/2014/main" id="{4C81B197-0F6C-0647-A469-0601911252CB}"/>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14" name="Line 10">
                    <a:extLst>
                      <a:ext uri="{FF2B5EF4-FFF2-40B4-BE49-F238E27FC236}">
                        <a16:creationId xmlns:a16="http://schemas.microsoft.com/office/drawing/2014/main" id="{EDA56EB7-2040-B845-A927-EA7458221DD4}"/>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15" name="Group 11">
                <a:extLst>
                  <a:ext uri="{FF2B5EF4-FFF2-40B4-BE49-F238E27FC236}">
                    <a16:creationId xmlns:a16="http://schemas.microsoft.com/office/drawing/2014/main" id="{6816CC0C-A31C-6742-B34D-86CD4EA9003E}"/>
                  </a:ext>
                </a:extLst>
              </p:cNvPr>
              <p:cNvGrpSpPr>
                <a:grpSpLocks/>
              </p:cNvGrpSpPr>
              <p:nvPr/>
            </p:nvGrpSpPr>
            <p:grpSpPr bwMode="auto">
              <a:xfrm>
                <a:off x="703" y="709"/>
                <a:ext cx="363" cy="469"/>
                <a:chOff x="204" y="709"/>
                <a:chExt cx="363" cy="469"/>
              </a:xfrm>
            </p:grpSpPr>
            <p:sp>
              <p:nvSpPr>
                <p:cNvPr id="994316" name="Rectangle 12">
                  <a:extLst>
                    <a:ext uri="{FF2B5EF4-FFF2-40B4-BE49-F238E27FC236}">
                      <a16:creationId xmlns:a16="http://schemas.microsoft.com/office/drawing/2014/main" id="{959C8D0F-DCD0-004C-BC55-DA916307F64D}"/>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grpSp>
              <p:nvGrpSpPr>
                <p:cNvPr id="994317" name="Group 13">
                  <a:extLst>
                    <a:ext uri="{FF2B5EF4-FFF2-40B4-BE49-F238E27FC236}">
                      <a16:creationId xmlns:a16="http://schemas.microsoft.com/office/drawing/2014/main" id="{EA4CDEB8-E938-8F41-B0CF-9A58EC41EED5}"/>
                    </a:ext>
                  </a:extLst>
                </p:cNvPr>
                <p:cNvGrpSpPr>
                  <a:grpSpLocks/>
                </p:cNvGrpSpPr>
                <p:nvPr/>
              </p:nvGrpSpPr>
              <p:grpSpPr bwMode="auto">
                <a:xfrm>
                  <a:off x="204" y="951"/>
                  <a:ext cx="363" cy="227"/>
                  <a:chOff x="204" y="951"/>
                  <a:chExt cx="363" cy="227"/>
                </a:xfrm>
              </p:grpSpPr>
              <p:sp>
                <p:nvSpPr>
                  <p:cNvPr id="994318" name="Rectangle 14">
                    <a:extLst>
                      <a:ext uri="{FF2B5EF4-FFF2-40B4-BE49-F238E27FC236}">
                        <a16:creationId xmlns:a16="http://schemas.microsoft.com/office/drawing/2014/main" id="{58BBC3B3-B637-9742-BB22-717E9FCD8328}"/>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19" name="Line 15">
                    <a:extLst>
                      <a:ext uri="{FF2B5EF4-FFF2-40B4-BE49-F238E27FC236}">
                        <a16:creationId xmlns:a16="http://schemas.microsoft.com/office/drawing/2014/main" id="{F2C7B0C6-2FE0-7040-83B5-EA39E7C99F00}"/>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20" name="Group 16">
                <a:extLst>
                  <a:ext uri="{FF2B5EF4-FFF2-40B4-BE49-F238E27FC236}">
                    <a16:creationId xmlns:a16="http://schemas.microsoft.com/office/drawing/2014/main" id="{FB77E03B-740E-B14A-B726-497211057E2F}"/>
                  </a:ext>
                </a:extLst>
              </p:cNvPr>
              <p:cNvGrpSpPr>
                <a:grpSpLocks/>
              </p:cNvGrpSpPr>
              <p:nvPr/>
            </p:nvGrpSpPr>
            <p:grpSpPr bwMode="auto">
              <a:xfrm>
                <a:off x="1292" y="709"/>
                <a:ext cx="363" cy="469"/>
                <a:chOff x="204" y="709"/>
                <a:chExt cx="363" cy="469"/>
              </a:xfrm>
            </p:grpSpPr>
            <p:sp>
              <p:nvSpPr>
                <p:cNvPr id="994321" name="Rectangle 17">
                  <a:extLst>
                    <a:ext uri="{FF2B5EF4-FFF2-40B4-BE49-F238E27FC236}">
                      <a16:creationId xmlns:a16="http://schemas.microsoft.com/office/drawing/2014/main" id="{F42CE1DE-B22A-5A4F-89A5-110809EE0D7F}"/>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grpSp>
              <p:nvGrpSpPr>
                <p:cNvPr id="994322" name="Group 18">
                  <a:extLst>
                    <a:ext uri="{FF2B5EF4-FFF2-40B4-BE49-F238E27FC236}">
                      <a16:creationId xmlns:a16="http://schemas.microsoft.com/office/drawing/2014/main" id="{393F65FD-0696-1E44-B51D-914ED8DEC830}"/>
                    </a:ext>
                  </a:extLst>
                </p:cNvPr>
                <p:cNvGrpSpPr>
                  <a:grpSpLocks/>
                </p:cNvGrpSpPr>
                <p:nvPr/>
              </p:nvGrpSpPr>
              <p:grpSpPr bwMode="auto">
                <a:xfrm>
                  <a:off x="204" y="951"/>
                  <a:ext cx="363" cy="227"/>
                  <a:chOff x="204" y="951"/>
                  <a:chExt cx="363" cy="227"/>
                </a:xfrm>
              </p:grpSpPr>
              <p:sp>
                <p:nvSpPr>
                  <p:cNvPr id="994323" name="Rectangle 19">
                    <a:extLst>
                      <a:ext uri="{FF2B5EF4-FFF2-40B4-BE49-F238E27FC236}">
                        <a16:creationId xmlns:a16="http://schemas.microsoft.com/office/drawing/2014/main" id="{F211497F-E0BB-F64C-9FC7-6C76A32121F0}"/>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24" name="Line 20">
                    <a:extLst>
                      <a:ext uri="{FF2B5EF4-FFF2-40B4-BE49-F238E27FC236}">
                        <a16:creationId xmlns:a16="http://schemas.microsoft.com/office/drawing/2014/main" id="{566938B5-8D94-8E49-87BC-A12E3D73B6DC}"/>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25" name="Group 21">
                <a:extLst>
                  <a:ext uri="{FF2B5EF4-FFF2-40B4-BE49-F238E27FC236}">
                    <a16:creationId xmlns:a16="http://schemas.microsoft.com/office/drawing/2014/main" id="{31E64C80-C496-B640-A6CC-8864FD451B40}"/>
                  </a:ext>
                </a:extLst>
              </p:cNvPr>
              <p:cNvGrpSpPr>
                <a:grpSpLocks/>
              </p:cNvGrpSpPr>
              <p:nvPr/>
            </p:nvGrpSpPr>
            <p:grpSpPr bwMode="auto">
              <a:xfrm>
                <a:off x="1791" y="709"/>
                <a:ext cx="363" cy="469"/>
                <a:chOff x="204" y="709"/>
                <a:chExt cx="363" cy="469"/>
              </a:xfrm>
            </p:grpSpPr>
            <p:sp>
              <p:nvSpPr>
                <p:cNvPr id="994326" name="Rectangle 22">
                  <a:extLst>
                    <a:ext uri="{FF2B5EF4-FFF2-40B4-BE49-F238E27FC236}">
                      <a16:creationId xmlns:a16="http://schemas.microsoft.com/office/drawing/2014/main" id="{3519C69B-3C10-0C48-B367-432664AECD23}"/>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4</a:t>
                  </a:r>
                </a:p>
              </p:txBody>
            </p:sp>
            <p:grpSp>
              <p:nvGrpSpPr>
                <p:cNvPr id="994327" name="Group 23">
                  <a:extLst>
                    <a:ext uri="{FF2B5EF4-FFF2-40B4-BE49-F238E27FC236}">
                      <a16:creationId xmlns:a16="http://schemas.microsoft.com/office/drawing/2014/main" id="{6FA7BE55-3321-8742-BA66-D03D1EC82518}"/>
                    </a:ext>
                  </a:extLst>
                </p:cNvPr>
                <p:cNvGrpSpPr>
                  <a:grpSpLocks/>
                </p:cNvGrpSpPr>
                <p:nvPr/>
              </p:nvGrpSpPr>
              <p:grpSpPr bwMode="auto">
                <a:xfrm>
                  <a:off x="204" y="951"/>
                  <a:ext cx="363" cy="227"/>
                  <a:chOff x="204" y="951"/>
                  <a:chExt cx="363" cy="227"/>
                </a:xfrm>
              </p:grpSpPr>
              <p:sp>
                <p:nvSpPr>
                  <p:cNvPr id="994328" name="Rectangle 24">
                    <a:extLst>
                      <a:ext uri="{FF2B5EF4-FFF2-40B4-BE49-F238E27FC236}">
                        <a16:creationId xmlns:a16="http://schemas.microsoft.com/office/drawing/2014/main" id="{073D4EDB-919B-3546-8936-19C37B85272C}"/>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29" name="Line 25">
                    <a:extLst>
                      <a:ext uri="{FF2B5EF4-FFF2-40B4-BE49-F238E27FC236}">
                        <a16:creationId xmlns:a16="http://schemas.microsoft.com/office/drawing/2014/main" id="{43DF6037-515F-354F-875F-B494967E5FB1}"/>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30" name="Group 26">
                <a:extLst>
                  <a:ext uri="{FF2B5EF4-FFF2-40B4-BE49-F238E27FC236}">
                    <a16:creationId xmlns:a16="http://schemas.microsoft.com/office/drawing/2014/main" id="{9FD53A2E-6E1B-F64B-8327-3447E038654A}"/>
                  </a:ext>
                </a:extLst>
              </p:cNvPr>
              <p:cNvGrpSpPr>
                <a:grpSpLocks/>
              </p:cNvGrpSpPr>
              <p:nvPr/>
            </p:nvGrpSpPr>
            <p:grpSpPr bwMode="auto">
              <a:xfrm>
                <a:off x="2486" y="709"/>
                <a:ext cx="363" cy="469"/>
                <a:chOff x="204" y="709"/>
                <a:chExt cx="363" cy="469"/>
              </a:xfrm>
            </p:grpSpPr>
            <p:sp>
              <p:nvSpPr>
                <p:cNvPr id="994331" name="Rectangle 27">
                  <a:extLst>
                    <a:ext uri="{FF2B5EF4-FFF2-40B4-BE49-F238E27FC236}">
                      <a16:creationId xmlns:a16="http://schemas.microsoft.com/office/drawing/2014/main" id="{3AD37C6B-E685-0143-B501-8E6552C0711B}"/>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5</a:t>
                  </a:r>
                </a:p>
              </p:txBody>
            </p:sp>
            <p:grpSp>
              <p:nvGrpSpPr>
                <p:cNvPr id="994332" name="Group 28">
                  <a:extLst>
                    <a:ext uri="{FF2B5EF4-FFF2-40B4-BE49-F238E27FC236}">
                      <a16:creationId xmlns:a16="http://schemas.microsoft.com/office/drawing/2014/main" id="{881401DB-B5C7-8E4F-99A7-2CC563298174}"/>
                    </a:ext>
                  </a:extLst>
                </p:cNvPr>
                <p:cNvGrpSpPr>
                  <a:grpSpLocks/>
                </p:cNvGrpSpPr>
                <p:nvPr/>
              </p:nvGrpSpPr>
              <p:grpSpPr bwMode="auto">
                <a:xfrm>
                  <a:off x="204" y="951"/>
                  <a:ext cx="363" cy="227"/>
                  <a:chOff x="204" y="951"/>
                  <a:chExt cx="363" cy="227"/>
                </a:xfrm>
              </p:grpSpPr>
              <p:sp>
                <p:nvSpPr>
                  <p:cNvPr id="994333" name="Rectangle 29">
                    <a:extLst>
                      <a:ext uri="{FF2B5EF4-FFF2-40B4-BE49-F238E27FC236}">
                        <a16:creationId xmlns:a16="http://schemas.microsoft.com/office/drawing/2014/main" id="{F3B23B59-A7BA-B44F-A168-550B61A4749E}"/>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34" name="Line 30">
                    <a:extLst>
                      <a:ext uri="{FF2B5EF4-FFF2-40B4-BE49-F238E27FC236}">
                        <a16:creationId xmlns:a16="http://schemas.microsoft.com/office/drawing/2014/main" id="{CE6DC0C6-53BA-EE4D-AF46-9A10DE17D066}"/>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35" name="Group 31">
                <a:extLst>
                  <a:ext uri="{FF2B5EF4-FFF2-40B4-BE49-F238E27FC236}">
                    <a16:creationId xmlns:a16="http://schemas.microsoft.com/office/drawing/2014/main" id="{AC70413A-9BB2-7D4C-A5C1-CAAEC6E5F8C3}"/>
                  </a:ext>
                </a:extLst>
              </p:cNvPr>
              <p:cNvGrpSpPr>
                <a:grpSpLocks/>
              </p:cNvGrpSpPr>
              <p:nvPr/>
            </p:nvGrpSpPr>
            <p:grpSpPr bwMode="auto">
              <a:xfrm>
                <a:off x="2985" y="709"/>
                <a:ext cx="363" cy="469"/>
                <a:chOff x="204" y="709"/>
                <a:chExt cx="363" cy="469"/>
              </a:xfrm>
            </p:grpSpPr>
            <p:sp>
              <p:nvSpPr>
                <p:cNvPr id="994336" name="Rectangle 32">
                  <a:extLst>
                    <a:ext uri="{FF2B5EF4-FFF2-40B4-BE49-F238E27FC236}">
                      <a16:creationId xmlns:a16="http://schemas.microsoft.com/office/drawing/2014/main" id="{F3D5A490-26FF-DB46-8415-D78F7983EC3E}"/>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6</a:t>
                  </a:r>
                </a:p>
              </p:txBody>
            </p:sp>
            <p:grpSp>
              <p:nvGrpSpPr>
                <p:cNvPr id="994337" name="Group 33">
                  <a:extLst>
                    <a:ext uri="{FF2B5EF4-FFF2-40B4-BE49-F238E27FC236}">
                      <a16:creationId xmlns:a16="http://schemas.microsoft.com/office/drawing/2014/main" id="{9166C34E-E778-6043-9229-6C297641A532}"/>
                    </a:ext>
                  </a:extLst>
                </p:cNvPr>
                <p:cNvGrpSpPr>
                  <a:grpSpLocks/>
                </p:cNvGrpSpPr>
                <p:nvPr/>
              </p:nvGrpSpPr>
              <p:grpSpPr bwMode="auto">
                <a:xfrm>
                  <a:off x="204" y="951"/>
                  <a:ext cx="363" cy="227"/>
                  <a:chOff x="204" y="951"/>
                  <a:chExt cx="363" cy="227"/>
                </a:xfrm>
              </p:grpSpPr>
              <p:sp>
                <p:nvSpPr>
                  <p:cNvPr id="994338" name="Rectangle 34">
                    <a:extLst>
                      <a:ext uri="{FF2B5EF4-FFF2-40B4-BE49-F238E27FC236}">
                        <a16:creationId xmlns:a16="http://schemas.microsoft.com/office/drawing/2014/main" id="{9210D240-F6DD-AB4A-8AC7-A1B24A23B7D7}"/>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39" name="Line 35">
                    <a:extLst>
                      <a:ext uri="{FF2B5EF4-FFF2-40B4-BE49-F238E27FC236}">
                        <a16:creationId xmlns:a16="http://schemas.microsoft.com/office/drawing/2014/main" id="{30330250-16FA-4F4F-B0D2-D1A07964D11C}"/>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40" name="Group 36">
                <a:extLst>
                  <a:ext uri="{FF2B5EF4-FFF2-40B4-BE49-F238E27FC236}">
                    <a16:creationId xmlns:a16="http://schemas.microsoft.com/office/drawing/2014/main" id="{203B4BFC-4229-9F47-A39B-E940C18C21FB}"/>
                  </a:ext>
                </a:extLst>
              </p:cNvPr>
              <p:cNvGrpSpPr>
                <a:grpSpLocks/>
              </p:cNvGrpSpPr>
              <p:nvPr/>
            </p:nvGrpSpPr>
            <p:grpSpPr bwMode="auto">
              <a:xfrm>
                <a:off x="3606" y="709"/>
                <a:ext cx="363" cy="469"/>
                <a:chOff x="204" y="709"/>
                <a:chExt cx="363" cy="469"/>
              </a:xfrm>
            </p:grpSpPr>
            <p:sp>
              <p:nvSpPr>
                <p:cNvPr id="994341" name="Rectangle 37">
                  <a:extLst>
                    <a:ext uri="{FF2B5EF4-FFF2-40B4-BE49-F238E27FC236}">
                      <a16:creationId xmlns:a16="http://schemas.microsoft.com/office/drawing/2014/main" id="{28F2E456-D997-F041-B5B9-C059D6A4BC01}"/>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7</a:t>
                  </a:r>
                </a:p>
              </p:txBody>
            </p:sp>
            <p:grpSp>
              <p:nvGrpSpPr>
                <p:cNvPr id="994342" name="Group 38">
                  <a:extLst>
                    <a:ext uri="{FF2B5EF4-FFF2-40B4-BE49-F238E27FC236}">
                      <a16:creationId xmlns:a16="http://schemas.microsoft.com/office/drawing/2014/main" id="{39833E3B-8782-D34F-9931-4843A289435E}"/>
                    </a:ext>
                  </a:extLst>
                </p:cNvPr>
                <p:cNvGrpSpPr>
                  <a:grpSpLocks/>
                </p:cNvGrpSpPr>
                <p:nvPr/>
              </p:nvGrpSpPr>
              <p:grpSpPr bwMode="auto">
                <a:xfrm>
                  <a:off x="204" y="951"/>
                  <a:ext cx="363" cy="227"/>
                  <a:chOff x="204" y="951"/>
                  <a:chExt cx="363" cy="227"/>
                </a:xfrm>
              </p:grpSpPr>
              <p:sp>
                <p:nvSpPr>
                  <p:cNvPr id="994343" name="Rectangle 39">
                    <a:extLst>
                      <a:ext uri="{FF2B5EF4-FFF2-40B4-BE49-F238E27FC236}">
                        <a16:creationId xmlns:a16="http://schemas.microsoft.com/office/drawing/2014/main" id="{B16B7C44-F2D8-A943-B39A-621578E451B0}"/>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44" name="Line 40">
                    <a:extLst>
                      <a:ext uri="{FF2B5EF4-FFF2-40B4-BE49-F238E27FC236}">
                        <a16:creationId xmlns:a16="http://schemas.microsoft.com/office/drawing/2014/main" id="{5CE7ED8B-B376-AE4D-9BF3-D2B4C8C2C1FE}"/>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45" name="Group 41">
                <a:extLst>
                  <a:ext uri="{FF2B5EF4-FFF2-40B4-BE49-F238E27FC236}">
                    <a16:creationId xmlns:a16="http://schemas.microsoft.com/office/drawing/2014/main" id="{02051247-8338-A24D-B5EE-916220366550}"/>
                  </a:ext>
                </a:extLst>
              </p:cNvPr>
              <p:cNvGrpSpPr>
                <a:grpSpLocks/>
              </p:cNvGrpSpPr>
              <p:nvPr/>
            </p:nvGrpSpPr>
            <p:grpSpPr bwMode="auto">
              <a:xfrm>
                <a:off x="4105" y="709"/>
                <a:ext cx="363" cy="469"/>
                <a:chOff x="204" y="709"/>
                <a:chExt cx="363" cy="469"/>
              </a:xfrm>
            </p:grpSpPr>
            <p:sp>
              <p:nvSpPr>
                <p:cNvPr id="994346" name="Rectangle 42">
                  <a:extLst>
                    <a:ext uri="{FF2B5EF4-FFF2-40B4-BE49-F238E27FC236}">
                      <a16:creationId xmlns:a16="http://schemas.microsoft.com/office/drawing/2014/main" id="{F74D063A-5759-7F4B-926D-78A78663863A}"/>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8</a:t>
                  </a:r>
                </a:p>
              </p:txBody>
            </p:sp>
            <p:grpSp>
              <p:nvGrpSpPr>
                <p:cNvPr id="994347" name="Group 43">
                  <a:extLst>
                    <a:ext uri="{FF2B5EF4-FFF2-40B4-BE49-F238E27FC236}">
                      <a16:creationId xmlns:a16="http://schemas.microsoft.com/office/drawing/2014/main" id="{A15B96DD-260F-CA4E-954F-910C8D2DD197}"/>
                    </a:ext>
                  </a:extLst>
                </p:cNvPr>
                <p:cNvGrpSpPr>
                  <a:grpSpLocks/>
                </p:cNvGrpSpPr>
                <p:nvPr/>
              </p:nvGrpSpPr>
              <p:grpSpPr bwMode="auto">
                <a:xfrm>
                  <a:off x="204" y="951"/>
                  <a:ext cx="363" cy="227"/>
                  <a:chOff x="204" y="951"/>
                  <a:chExt cx="363" cy="227"/>
                </a:xfrm>
              </p:grpSpPr>
              <p:sp>
                <p:nvSpPr>
                  <p:cNvPr id="994348" name="Rectangle 44">
                    <a:extLst>
                      <a:ext uri="{FF2B5EF4-FFF2-40B4-BE49-F238E27FC236}">
                        <a16:creationId xmlns:a16="http://schemas.microsoft.com/office/drawing/2014/main" id="{D4F6F7B1-6F04-E346-9908-104AB4529775}"/>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49" name="Line 45">
                    <a:extLst>
                      <a:ext uri="{FF2B5EF4-FFF2-40B4-BE49-F238E27FC236}">
                        <a16:creationId xmlns:a16="http://schemas.microsoft.com/office/drawing/2014/main" id="{CC31E13B-8261-7142-A442-9B685387E35B}"/>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50" name="Group 46">
                <a:extLst>
                  <a:ext uri="{FF2B5EF4-FFF2-40B4-BE49-F238E27FC236}">
                    <a16:creationId xmlns:a16="http://schemas.microsoft.com/office/drawing/2014/main" id="{81B8EE89-6E2E-B04C-96C6-7B0ADE6CD384}"/>
                  </a:ext>
                </a:extLst>
              </p:cNvPr>
              <p:cNvGrpSpPr>
                <a:grpSpLocks/>
              </p:cNvGrpSpPr>
              <p:nvPr/>
            </p:nvGrpSpPr>
            <p:grpSpPr bwMode="auto">
              <a:xfrm>
                <a:off x="4740" y="709"/>
                <a:ext cx="363" cy="469"/>
                <a:chOff x="204" y="709"/>
                <a:chExt cx="363" cy="469"/>
              </a:xfrm>
            </p:grpSpPr>
            <p:sp>
              <p:nvSpPr>
                <p:cNvPr id="994351" name="Rectangle 47">
                  <a:extLst>
                    <a:ext uri="{FF2B5EF4-FFF2-40B4-BE49-F238E27FC236}">
                      <a16:creationId xmlns:a16="http://schemas.microsoft.com/office/drawing/2014/main" id="{1FC10F1B-35CF-6E49-9A40-5587C495A46A}"/>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9</a:t>
                  </a:r>
                </a:p>
              </p:txBody>
            </p:sp>
            <p:grpSp>
              <p:nvGrpSpPr>
                <p:cNvPr id="994352" name="Group 48">
                  <a:extLst>
                    <a:ext uri="{FF2B5EF4-FFF2-40B4-BE49-F238E27FC236}">
                      <a16:creationId xmlns:a16="http://schemas.microsoft.com/office/drawing/2014/main" id="{F8A65759-2350-0546-A4A8-47104E9A6CF2}"/>
                    </a:ext>
                  </a:extLst>
                </p:cNvPr>
                <p:cNvGrpSpPr>
                  <a:grpSpLocks/>
                </p:cNvGrpSpPr>
                <p:nvPr/>
              </p:nvGrpSpPr>
              <p:grpSpPr bwMode="auto">
                <a:xfrm>
                  <a:off x="204" y="951"/>
                  <a:ext cx="363" cy="227"/>
                  <a:chOff x="204" y="951"/>
                  <a:chExt cx="363" cy="227"/>
                </a:xfrm>
              </p:grpSpPr>
              <p:sp>
                <p:nvSpPr>
                  <p:cNvPr id="994353" name="Rectangle 49">
                    <a:extLst>
                      <a:ext uri="{FF2B5EF4-FFF2-40B4-BE49-F238E27FC236}">
                        <a16:creationId xmlns:a16="http://schemas.microsoft.com/office/drawing/2014/main" id="{36E7AEC7-10FE-9C43-9EB6-6D6AA637F1DA}"/>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54" name="Line 50">
                    <a:extLst>
                      <a:ext uri="{FF2B5EF4-FFF2-40B4-BE49-F238E27FC236}">
                        <a16:creationId xmlns:a16="http://schemas.microsoft.com/office/drawing/2014/main" id="{9EC543DF-AA02-F64D-8BA2-FBADEC997ACB}"/>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55" name="Group 51">
                <a:extLst>
                  <a:ext uri="{FF2B5EF4-FFF2-40B4-BE49-F238E27FC236}">
                    <a16:creationId xmlns:a16="http://schemas.microsoft.com/office/drawing/2014/main" id="{EB8F4D81-E41D-254B-A224-80855FECDC1B}"/>
                  </a:ext>
                </a:extLst>
              </p:cNvPr>
              <p:cNvGrpSpPr>
                <a:grpSpLocks/>
              </p:cNvGrpSpPr>
              <p:nvPr/>
            </p:nvGrpSpPr>
            <p:grpSpPr bwMode="auto">
              <a:xfrm>
                <a:off x="5239" y="709"/>
                <a:ext cx="363" cy="469"/>
                <a:chOff x="204" y="709"/>
                <a:chExt cx="363" cy="469"/>
              </a:xfrm>
            </p:grpSpPr>
            <p:sp>
              <p:nvSpPr>
                <p:cNvPr id="994356" name="Rectangle 52">
                  <a:extLst>
                    <a:ext uri="{FF2B5EF4-FFF2-40B4-BE49-F238E27FC236}">
                      <a16:creationId xmlns:a16="http://schemas.microsoft.com/office/drawing/2014/main" id="{4275A9E3-0039-E64D-9672-53E548177275}"/>
                    </a:ext>
                  </a:extLst>
                </p:cNvPr>
                <p:cNvSpPr>
                  <a:spLocks noChangeArrowheads="1"/>
                </p:cNvSpPr>
                <p:nvPr/>
              </p:nvSpPr>
              <p:spPr bwMode="auto">
                <a:xfrm>
                  <a:off x="249" y="709"/>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10</a:t>
                  </a:r>
                </a:p>
              </p:txBody>
            </p:sp>
            <p:grpSp>
              <p:nvGrpSpPr>
                <p:cNvPr id="994357" name="Group 53">
                  <a:extLst>
                    <a:ext uri="{FF2B5EF4-FFF2-40B4-BE49-F238E27FC236}">
                      <a16:creationId xmlns:a16="http://schemas.microsoft.com/office/drawing/2014/main" id="{2D1F8B45-0B64-5943-8066-F4B0D72B6393}"/>
                    </a:ext>
                  </a:extLst>
                </p:cNvPr>
                <p:cNvGrpSpPr>
                  <a:grpSpLocks/>
                </p:cNvGrpSpPr>
                <p:nvPr/>
              </p:nvGrpSpPr>
              <p:grpSpPr bwMode="auto">
                <a:xfrm>
                  <a:off x="204" y="951"/>
                  <a:ext cx="363" cy="227"/>
                  <a:chOff x="204" y="951"/>
                  <a:chExt cx="363" cy="227"/>
                </a:xfrm>
              </p:grpSpPr>
              <p:sp>
                <p:nvSpPr>
                  <p:cNvPr id="994358" name="Rectangle 54">
                    <a:extLst>
                      <a:ext uri="{FF2B5EF4-FFF2-40B4-BE49-F238E27FC236}">
                        <a16:creationId xmlns:a16="http://schemas.microsoft.com/office/drawing/2014/main" id="{B8896E09-F42C-CD46-850F-F224FC726D1F}"/>
                      </a:ext>
                    </a:extLst>
                  </p:cNvPr>
                  <p:cNvSpPr>
                    <a:spLocks noChangeArrowheads="1"/>
                  </p:cNvSpPr>
                  <p:nvPr/>
                </p:nvSpPr>
                <p:spPr bwMode="auto">
                  <a:xfrm>
                    <a:off x="204" y="951"/>
                    <a:ext cx="36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59" name="Line 55">
                    <a:extLst>
                      <a:ext uri="{FF2B5EF4-FFF2-40B4-BE49-F238E27FC236}">
                        <a16:creationId xmlns:a16="http://schemas.microsoft.com/office/drawing/2014/main" id="{AC74DF9E-2B2A-0D4E-AD3E-11D18C27279B}"/>
                      </a:ext>
                    </a:extLst>
                  </p:cNvPr>
                  <p:cNvSpPr>
                    <a:spLocks noChangeShapeType="1"/>
                  </p:cNvSpPr>
                  <p:nvPr/>
                </p:nvSpPr>
                <p:spPr bwMode="auto">
                  <a:xfrm>
                    <a:off x="385" y="95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360" name="Group 56">
                <a:extLst>
                  <a:ext uri="{FF2B5EF4-FFF2-40B4-BE49-F238E27FC236}">
                    <a16:creationId xmlns:a16="http://schemas.microsoft.com/office/drawing/2014/main" id="{3A32A43E-DE79-0E41-8109-46F1463A1719}"/>
                  </a:ext>
                </a:extLst>
              </p:cNvPr>
              <p:cNvGrpSpPr>
                <a:grpSpLocks/>
              </p:cNvGrpSpPr>
              <p:nvPr/>
            </p:nvGrpSpPr>
            <p:grpSpPr bwMode="auto">
              <a:xfrm>
                <a:off x="295" y="1320"/>
                <a:ext cx="726" cy="499"/>
                <a:chOff x="521" y="1389"/>
                <a:chExt cx="726" cy="499"/>
              </a:xfrm>
            </p:grpSpPr>
            <p:grpSp>
              <p:nvGrpSpPr>
                <p:cNvPr id="994361" name="Group 57">
                  <a:extLst>
                    <a:ext uri="{FF2B5EF4-FFF2-40B4-BE49-F238E27FC236}">
                      <a16:creationId xmlns:a16="http://schemas.microsoft.com/office/drawing/2014/main" id="{3C4B0960-DF1A-064C-BA65-521038DDA6ED}"/>
                    </a:ext>
                  </a:extLst>
                </p:cNvPr>
                <p:cNvGrpSpPr>
                  <a:grpSpLocks/>
                </p:cNvGrpSpPr>
                <p:nvPr/>
              </p:nvGrpSpPr>
              <p:grpSpPr bwMode="auto">
                <a:xfrm>
                  <a:off x="521" y="1616"/>
                  <a:ext cx="726" cy="272"/>
                  <a:chOff x="521" y="1616"/>
                  <a:chExt cx="726" cy="272"/>
                </a:xfrm>
              </p:grpSpPr>
              <p:sp>
                <p:nvSpPr>
                  <p:cNvPr id="994362" name="Rectangle 58">
                    <a:extLst>
                      <a:ext uri="{FF2B5EF4-FFF2-40B4-BE49-F238E27FC236}">
                        <a16:creationId xmlns:a16="http://schemas.microsoft.com/office/drawing/2014/main" id="{B72283A6-C603-E541-81C0-0A5E9C9428A0}"/>
                      </a:ext>
                    </a:extLst>
                  </p:cNvPr>
                  <p:cNvSpPr>
                    <a:spLocks noChangeArrowheads="1"/>
                  </p:cNvSpPr>
                  <p:nvPr/>
                </p:nvSpPr>
                <p:spPr bwMode="auto">
                  <a:xfrm>
                    <a:off x="521" y="1616"/>
                    <a:ext cx="72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63" name="Line 59">
                    <a:extLst>
                      <a:ext uri="{FF2B5EF4-FFF2-40B4-BE49-F238E27FC236}">
                        <a16:creationId xmlns:a16="http://schemas.microsoft.com/office/drawing/2014/main" id="{7F0EFFF9-F584-6B4F-9A7F-13DAC693D157}"/>
                      </a:ext>
                    </a:extLst>
                  </p:cNvPr>
                  <p:cNvSpPr>
                    <a:spLocks noChangeShapeType="1"/>
                  </p:cNvSpPr>
                  <p:nvPr/>
                </p:nvSpPr>
                <p:spPr bwMode="auto">
                  <a:xfrm>
                    <a:off x="711"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64" name="Line 60">
                    <a:extLst>
                      <a:ext uri="{FF2B5EF4-FFF2-40B4-BE49-F238E27FC236}">
                        <a16:creationId xmlns:a16="http://schemas.microsoft.com/office/drawing/2014/main" id="{12CE0108-4FF0-5D42-8EF5-C6B4E0A586F5}"/>
                      </a:ext>
                    </a:extLst>
                  </p:cNvPr>
                  <p:cNvSpPr>
                    <a:spLocks noChangeShapeType="1"/>
                  </p:cNvSpPr>
                  <p:nvPr/>
                </p:nvSpPr>
                <p:spPr bwMode="auto">
                  <a:xfrm>
                    <a:off x="900"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65" name="Line 61">
                    <a:extLst>
                      <a:ext uri="{FF2B5EF4-FFF2-40B4-BE49-F238E27FC236}">
                        <a16:creationId xmlns:a16="http://schemas.microsoft.com/office/drawing/2014/main" id="{15975344-5D96-074F-9801-EABA735466CD}"/>
                      </a:ext>
                    </a:extLst>
                  </p:cNvPr>
                  <p:cNvSpPr>
                    <a:spLocks noChangeShapeType="1"/>
                  </p:cNvSpPr>
                  <p:nvPr/>
                </p:nvSpPr>
                <p:spPr bwMode="auto">
                  <a:xfrm>
                    <a:off x="1082"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366" name="Rectangle 62">
                  <a:extLst>
                    <a:ext uri="{FF2B5EF4-FFF2-40B4-BE49-F238E27FC236}">
                      <a16:creationId xmlns:a16="http://schemas.microsoft.com/office/drawing/2014/main" id="{087B3A54-610F-CC4A-B88D-D949644579BE}"/>
                    </a:ext>
                  </a:extLst>
                </p:cNvPr>
                <p:cNvSpPr>
                  <a:spLocks noChangeArrowheads="1"/>
                </p:cNvSpPr>
                <p:nvPr/>
              </p:nvSpPr>
              <p:spPr bwMode="auto">
                <a:xfrm>
                  <a:off x="703" y="1389"/>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grpSp>
          <p:sp>
            <p:nvSpPr>
              <p:cNvPr id="994367" name="Line 63">
                <a:extLst>
                  <a:ext uri="{FF2B5EF4-FFF2-40B4-BE49-F238E27FC236}">
                    <a16:creationId xmlns:a16="http://schemas.microsoft.com/office/drawing/2014/main" id="{4875462B-3C99-1844-9B39-E56846D01465}"/>
                  </a:ext>
                </a:extLst>
              </p:cNvPr>
              <p:cNvSpPr>
                <a:spLocks noChangeShapeType="1"/>
              </p:cNvSpPr>
              <p:nvPr/>
            </p:nvSpPr>
            <p:spPr bwMode="auto">
              <a:xfrm>
                <a:off x="340" y="1183"/>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68" name="Line 64">
                <a:extLst>
                  <a:ext uri="{FF2B5EF4-FFF2-40B4-BE49-F238E27FC236}">
                    <a16:creationId xmlns:a16="http://schemas.microsoft.com/office/drawing/2014/main" id="{46D3851F-E178-9240-8684-95BF8B6D4E56}"/>
                  </a:ext>
                </a:extLst>
              </p:cNvPr>
              <p:cNvSpPr>
                <a:spLocks noChangeShapeType="1"/>
              </p:cNvSpPr>
              <p:nvPr/>
            </p:nvSpPr>
            <p:spPr bwMode="auto">
              <a:xfrm flipH="1">
                <a:off x="839" y="1178"/>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369" name="Group 65">
                <a:extLst>
                  <a:ext uri="{FF2B5EF4-FFF2-40B4-BE49-F238E27FC236}">
                    <a16:creationId xmlns:a16="http://schemas.microsoft.com/office/drawing/2014/main" id="{531F4685-A926-9C47-85A9-954A82382FC2}"/>
                  </a:ext>
                </a:extLst>
              </p:cNvPr>
              <p:cNvGrpSpPr>
                <a:grpSpLocks/>
              </p:cNvGrpSpPr>
              <p:nvPr/>
            </p:nvGrpSpPr>
            <p:grpSpPr bwMode="auto">
              <a:xfrm>
                <a:off x="1338" y="1320"/>
                <a:ext cx="726" cy="499"/>
                <a:chOff x="521" y="1389"/>
                <a:chExt cx="726" cy="499"/>
              </a:xfrm>
            </p:grpSpPr>
            <p:grpSp>
              <p:nvGrpSpPr>
                <p:cNvPr id="994370" name="Group 66">
                  <a:extLst>
                    <a:ext uri="{FF2B5EF4-FFF2-40B4-BE49-F238E27FC236}">
                      <a16:creationId xmlns:a16="http://schemas.microsoft.com/office/drawing/2014/main" id="{3716E2C4-C31D-664D-B97A-7F6E6C13EBDE}"/>
                    </a:ext>
                  </a:extLst>
                </p:cNvPr>
                <p:cNvGrpSpPr>
                  <a:grpSpLocks/>
                </p:cNvGrpSpPr>
                <p:nvPr/>
              </p:nvGrpSpPr>
              <p:grpSpPr bwMode="auto">
                <a:xfrm>
                  <a:off x="521" y="1616"/>
                  <a:ext cx="726" cy="272"/>
                  <a:chOff x="521" y="1616"/>
                  <a:chExt cx="726" cy="272"/>
                </a:xfrm>
              </p:grpSpPr>
              <p:sp>
                <p:nvSpPr>
                  <p:cNvPr id="994371" name="Rectangle 67">
                    <a:extLst>
                      <a:ext uri="{FF2B5EF4-FFF2-40B4-BE49-F238E27FC236}">
                        <a16:creationId xmlns:a16="http://schemas.microsoft.com/office/drawing/2014/main" id="{413FC59D-69C1-ED4F-9961-DAFE8C511409}"/>
                      </a:ext>
                    </a:extLst>
                  </p:cNvPr>
                  <p:cNvSpPr>
                    <a:spLocks noChangeArrowheads="1"/>
                  </p:cNvSpPr>
                  <p:nvPr/>
                </p:nvSpPr>
                <p:spPr bwMode="auto">
                  <a:xfrm>
                    <a:off x="521" y="1616"/>
                    <a:ext cx="72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72" name="Line 68">
                    <a:extLst>
                      <a:ext uri="{FF2B5EF4-FFF2-40B4-BE49-F238E27FC236}">
                        <a16:creationId xmlns:a16="http://schemas.microsoft.com/office/drawing/2014/main" id="{85263865-6290-3F4C-AEB3-4D1FDEF91417}"/>
                      </a:ext>
                    </a:extLst>
                  </p:cNvPr>
                  <p:cNvSpPr>
                    <a:spLocks noChangeShapeType="1"/>
                  </p:cNvSpPr>
                  <p:nvPr/>
                </p:nvSpPr>
                <p:spPr bwMode="auto">
                  <a:xfrm>
                    <a:off x="711"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73" name="Line 69">
                    <a:extLst>
                      <a:ext uri="{FF2B5EF4-FFF2-40B4-BE49-F238E27FC236}">
                        <a16:creationId xmlns:a16="http://schemas.microsoft.com/office/drawing/2014/main" id="{9386B82D-6AFD-084A-B746-741D06B5F724}"/>
                      </a:ext>
                    </a:extLst>
                  </p:cNvPr>
                  <p:cNvSpPr>
                    <a:spLocks noChangeShapeType="1"/>
                  </p:cNvSpPr>
                  <p:nvPr/>
                </p:nvSpPr>
                <p:spPr bwMode="auto">
                  <a:xfrm>
                    <a:off x="900"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74" name="Line 70">
                    <a:extLst>
                      <a:ext uri="{FF2B5EF4-FFF2-40B4-BE49-F238E27FC236}">
                        <a16:creationId xmlns:a16="http://schemas.microsoft.com/office/drawing/2014/main" id="{EBAE53DC-5B82-1748-B893-BAA91B61515B}"/>
                      </a:ext>
                    </a:extLst>
                  </p:cNvPr>
                  <p:cNvSpPr>
                    <a:spLocks noChangeShapeType="1"/>
                  </p:cNvSpPr>
                  <p:nvPr/>
                </p:nvSpPr>
                <p:spPr bwMode="auto">
                  <a:xfrm>
                    <a:off x="1082"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375" name="Rectangle 71">
                  <a:extLst>
                    <a:ext uri="{FF2B5EF4-FFF2-40B4-BE49-F238E27FC236}">
                      <a16:creationId xmlns:a16="http://schemas.microsoft.com/office/drawing/2014/main" id="{44A4D584-6EE5-1146-B64A-FBB285918AB4}"/>
                    </a:ext>
                  </a:extLst>
                </p:cNvPr>
                <p:cNvSpPr>
                  <a:spLocks noChangeArrowheads="1"/>
                </p:cNvSpPr>
                <p:nvPr/>
              </p:nvSpPr>
              <p:spPr bwMode="auto">
                <a:xfrm>
                  <a:off x="703" y="1389"/>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grpSp>
          <p:sp>
            <p:nvSpPr>
              <p:cNvPr id="994376" name="Line 72">
                <a:extLst>
                  <a:ext uri="{FF2B5EF4-FFF2-40B4-BE49-F238E27FC236}">
                    <a16:creationId xmlns:a16="http://schemas.microsoft.com/office/drawing/2014/main" id="{819664A3-4EE9-1842-8AD3-7411F89BA978}"/>
                  </a:ext>
                </a:extLst>
              </p:cNvPr>
              <p:cNvSpPr>
                <a:spLocks noChangeShapeType="1"/>
              </p:cNvSpPr>
              <p:nvPr/>
            </p:nvSpPr>
            <p:spPr bwMode="auto">
              <a:xfrm>
                <a:off x="1383" y="1183"/>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77" name="Line 73">
                <a:extLst>
                  <a:ext uri="{FF2B5EF4-FFF2-40B4-BE49-F238E27FC236}">
                    <a16:creationId xmlns:a16="http://schemas.microsoft.com/office/drawing/2014/main" id="{44E6BC9E-F6B1-4149-9DB2-17894FA22696}"/>
                  </a:ext>
                </a:extLst>
              </p:cNvPr>
              <p:cNvSpPr>
                <a:spLocks noChangeShapeType="1"/>
              </p:cNvSpPr>
              <p:nvPr/>
            </p:nvSpPr>
            <p:spPr bwMode="auto">
              <a:xfrm flipH="1">
                <a:off x="1882" y="1178"/>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378" name="Group 74">
                <a:extLst>
                  <a:ext uri="{FF2B5EF4-FFF2-40B4-BE49-F238E27FC236}">
                    <a16:creationId xmlns:a16="http://schemas.microsoft.com/office/drawing/2014/main" id="{B602586F-E614-E44B-BAAC-1D616D8FCAF6}"/>
                  </a:ext>
                </a:extLst>
              </p:cNvPr>
              <p:cNvGrpSpPr>
                <a:grpSpLocks/>
              </p:cNvGrpSpPr>
              <p:nvPr/>
            </p:nvGrpSpPr>
            <p:grpSpPr bwMode="auto">
              <a:xfrm>
                <a:off x="2544" y="1320"/>
                <a:ext cx="726" cy="499"/>
                <a:chOff x="521" y="1389"/>
                <a:chExt cx="726" cy="499"/>
              </a:xfrm>
            </p:grpSpPr>
            <p:grpSp>
              <p:nvGrpSpPr>
                <p:cNvPr id="994379" name="Group 75">
                  <a:extLst>
                    <a:ext uri="{FF2B5EF4-FFF2-40B4-BE49-F238E27FC236}">
                      <a16:creationId xmlns:a16="http://schemas.microsoft.com/office/drawing/2014/main" id="{B89BE49A-EE7E-A64E-8B9E-57265B7B2061}"/>
                    </a:ext>
                  </a:extLst>
                </p:cNvPr>
                <p:cNvGrpSpPr>
                  <a:grpSpLocks/>
                </p:cNvGrpSpPr>
                <p:nvPr/>
              </p:nvGrpSpPr>
              <p:grpSpPr bwMode="auto">
                <a:xfrm>
                  <a:off x="521" y="1616"/>
                  <a:ext cx="726" cy="272"/>
                  <a:chOff x="521" y="1616"/>
                  <a:chExt cx="726" cy="272"/>
                </a:xfrm>
              </p:grpSpPr>
              <p:sp>
                <p:nvSpPr>
                  <p:cNvPr id="994380" name="Rectangle 76">
                    <a:extLst>
                      <a:ext uri="{FF2B5EF4-FFF2-40B4-BE49-F238E27FC236}">
                        <a16:creationId xmlns:a16="http://schemas.microsoft.com/office/drawing/2014/main" id="{316D8E01-E7A1-6E4E-AFAF-58925628993A}"/>
                      </a:ext>
                    </a:extLst>
                  </p:cNvPr>
                  <p:cNvSpPr>
                    <a:spLocks noChangeArrowheads="1"/>
                  </p:cNvSpPr>
                  <p:nvPr/>
                </p:nvSpPr>
                <p:spPr bwMode="auto">
                  <a:xfrm>
                    <a:off x="521" y="1616"/>
                    <a:ext cx="72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81" name="Line 77">
                    <a:extLst>
                      <a:ext uri="{FF2B5EF4-FFF2-40B4-BE49-F238E27FC236}">
                        <a16:creationId xmlns:a16="http://schemas.microsoft.com/office/drawing/2014/main" id="{5E89D4E4-6D1C-EF41-B0E6-4F81E1586377}"/>
                      </a:ext>
                    </a:extLst>
                  </p:cNvPr>
                  <p:cNvSpPr>
                    <a:spLocks noChangeShapeType="1"/>
                  </p:cNvSpPr>
                  <p:nvPr/>
                </p:nvSpPr>
                <p:spPr bwMode="auto">
                  <a:xfrm>
                    <a:off x="711"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82" name="Line 78">
                    <a:extLst>
                      <a:ext uri="{FF2B5EF4-FFF2-40B4-BE49-F238E27FC236}">
                        <a16:creationId xmlns:a16="http://schemas.microsoft.com/office/drawing/2014/main" id="{F22170A0-3CEB-B54C-B7BC-81D08568E4A2}"/>
                      </a:ext>
                    </a:extLst>
                  </p:cNvPr>
                  <p:cNvSpPr>
                    <a:spLocks noChangeShapeType="1"/>
                  </p:cNvSpPr>
                  <p:nvPr/>
                </p:nvSpPr>
                <p:spPr bwMode="auto">
                  <a:xfrm>
                    <a:off x="900"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83" name="Line 79">
                    <a:extLst>
                      <a:ext uri="{FF2B5EF4-FFF2-40B4-BE49-F238E27FC236}">
                        <a16:creationId xmlns:a16="http://schemas.microsoft.com/office/drawing/2014/main" id="{84AC5E61-04FB-1D46-B586-C3E1D4280A18}"/>
                      </a:ext>
                    </a:extLst>
                  </p:cNvPr>
                  <p:cNvSpPr>
                    <a:spLocks noChangeShapeType="1"/>
                  </p:cNvSpPr>
                  <p:nvPr/>
                </p:nvSpPr>
                <p:spPr bwMode="auto">
                  <a:xfrm>
                    <a:off x="1082"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384" name="Rectangle 80">
                  <a:extLst>
                    <a:ext uri="{FF2B5EF4-FFF2-40B4-BE49-F238E27FC236}">
                      <a16:creationId xmlns:a16="http://schemas.microsoft.com/office/drawing/2014/main" id="{174000B9-AF98-5449-85D9-F726693827EB}"/>
                    </a:ext>
                  </a:extLst>
                </p:cNvPr>
                <p:cNvSpPr>
                  <a:spLocks noChangeArrowheads="1"/>
                </p:cNvSpPr>
                <p:nvPr/>
              </p:nvSpPr>
              <p:spPr bwMode="auto">
                <a:xfrm>
                  <a:off x="703" y="1389"/>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grpSp>
          <p:sp>
            <p:nvSpPr>
              <p:cNvPr id="994385" name="Line 81">
                <a:extLst>
                  <a:ext uri="{FF2B5EF4-FFF2-40B4-BE49-F238E27FC236}">
                    <a16:creationId xmlns:a16="http://schemas.microsoft.com/office/drawing/2014/main" id="{EA20FA03-E8DA-0B43-B110-662F11FBB7D8}"/>
                  </a:ext>
                </a:extLst>
              </p:cNvPr>
              <p:cNvSpPr>
                <a:spLocks noChangeShapeType="1"/>
              </p:cNvSpPr>
              <p:nvPr/>
            </p:nvSpPr>
            <p:spPr bwMode="auto">
              <a:xfrm>
                <a:off x="2589" y="1183"/>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86" name="Line 82">
                <a:extLst>
                  <a:ext uri="{FF2B5EF4-FFF2-40B4-BE49-F238E27FC236}">
                    <a16:creationId xmlns:a16="http://schemas.microsoft.com/office/drawing/2014/main" id="{5F6A5E5C-0B15-BE44-8865-16ABDFCC0743}"/>
                  </a:ext>
                </a:extLst>
              </p:cNvPr>
              <p:cNvSpPr>
                <a:spLocks noChangeShapeType="1"/>
              </p:cNvSpPr>
              <p:nvPr/>
            </p:nvSpPr>
            <p:spPr bwMode="auto">
              <a:xfrm flipH="1">
                <a:off x="3088" y="1178"/>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387" name="Group 83">
                <a:extLst>
                  <a:ext uri="{FF2B5EF4-FFF2-40B4-BE49-F238E27FC236}">
                    <a16:creationId xmlns:a16="http://schemas.microsoft.com/office/drawing/2014/main" id="{86C5E881-AB97-E748-968C-AECE8F613F2B}"/>
                  </a:ext>
                </a:extLst>
              </p:cNvPr>
              <p:cNvGrpSpPr>
                <a:grpSpLocks/>
              </p:cNvGrpSpPr>
              <p:nvPr/>
            </p:nvGrpSpPr>
            <p:grpSpPr bwMode="auto">
              <a:xfrm>
                <a:off x="3667" y="1320"/>
                <a:ext cx="726" cy="499"/>
                <a:chOff x="521" y="1389"/>
                <a:chExt cx="726" cy="499"/>
              </a:xfrm>
            </p:grpSpPr>
            <p:grpSp>
              <p:nvGrpSpPr>
                <p:cNvPr id="994388" name="Group 84">
                  <a:extLst>
                    <a:ext uri="{FF2B5EF4-FFF2-40B4-BE49-F238E27FC236}">
                      <a16:creationId xmlns:a16="http://schemas.microsoft.com/office/drawing/2014/main" id="{E0293FB5-173E-C148-8D83-22FA4C3BDDFD}"/>
                    </a:ext>
                  </a:extLst>
                </p:cNvPr>
                <p:cNvGrpSpPr>
                  <a:grpSpLocks/>
                </p:cNvGrpSpPr>
                <p:nvPr/>
              </p:nvGrpSpPr>
              <p:grpSpPr bwMode="auto">
                <a:xfrm>
                  <a:off x="521" y="1616"/>
                  <a:ext cx="726" cy="272"/>
                  <a:chOff x="521" y="1616"/>
                  <a:chExt cx="726" cy="272"/>
                </a:xfrm>
              </p:grpSpPr>
              <p:sp>
                <p:nvSpPr>
                  <p:cNvPr id="994389" name="Rectangle 85">
                    <a:extLst>
                      <a:ext uri="{FF2B5EF4-FFF2-40B4-BE49-F238E27FC236}">
                        <a16:creationId xmlns:a16="http://schemas.microsoft.com/office/drawing/2014/main" id="{1E2182F8-7D03-9F48-BFD4-83CB74C8CB3C}"/>
                      </a:ext>
                    </a:extLst>
                  </p:cNvPr>
                  <p:cNvSpPr>
                    <a:spLocks noChangeArrowheads="1"/>
                  </p:cNvSpPr>
                  <p:nvPr/>
                </p:nvSpPr>
                <p:spPr bwMode="auto">
                  <a:xfrm>
                    <a:off x="521" y="1616"/>
                    <a:ext cx="72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90" name="Line 86">
                    <a:extLst>
                      <a:ext uri="{FF2B5EF4-FFF2-40B4-BE49-F238E27FC236}">
                        <a16:creationId xmlns:a16="http://schemas.microsoft.com/office/drawing/2014/main" id="{35AFDA84-C85F-4D40-B88D-9DF8B030C266}"/>
                      </a:ext>
                    </a:extLst>
                  </p:cNvPr>
                  <p:cNvSpPr>
                    <a:spLocks noChangeShapeType="1"/>
                  </p:cNvSpPr>
                  <p:nvPr/>
                </p:nvSpPr>
                <p:spPr bwMode="auto">
                  <a:xfrm>
                    <a:off x="711"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91" name="Line 87">
                    <a:extLst>
                      <a:ext uri="{FF2B5EF4-FFF2-40B4-BE49-F238E27FC236}">
                        <a16:creationId xmlns:a16="http://schemas.microsoft.com/office/drawing/2014/main" id="{C6507F5A-4BCF-9F43-A317-F4F7EDD624E1}"/>
                      </a:ext>
                    </a:extLst>
                  </p:cNvPr>
                  <p:cNvSpPr>
                    <a:spLocks noChangeShapeType="1"/>
                  </p:cNvSpPr>
                  <p:nvPr/>
                </p:nvSpPr>
                <p:spPr bwMode="auto">
                  <a:xfrm>
                    <a:off x="900"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92" name="Line 88">
                    <a:extLst>
                      <a:ext uri="{FF2B5EF4-FFF2-40B4-BE49-F238E27FC236}">
                        <a16:creationId xmlns:a16="http://schemas.microsoft.com/office/drawing/2014/main" id="{9DACDDE5-A2B1-B74A-8565-80AF393D7496}"/>
                      </a:ext>
                    </a:extLst>
                  </p:cNvPr>
                  <p:cNvSpPr>
                    <a:spLocks noChangeShapeType="1"/>
                  </p:cNvSpPr>
                  <p:nvPr/>
                </p:nvSpPr>
                <p:spPr bwMode="auto">
                  <a:xfrm>
                    <a:off x="1082"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393" name="Rectangle 89">
                  <a:extLst>
                    <a:ext uri="{FF2B5EF4-FFF2-40B4-BE49-F238E27FC236}">
                      <a16:creationId xmlns:a16="http://schemas.microsoft.com/office/drawing/2014/main" id="{91F0C3BA-901E-A04E-B371-9E7061BB6820}"/>
                    </a:ext>
                  </a:extLst>
                </p:cNvPr>
                <p:cNvSpPr>
                  <a:spLocks noChangeArrowheads="1"/>
                </p:cNvSpPr>
                <p:nvPr/>
              </p:nvSpPr>
              <p:spPr bwMode="auto">
                <a:xfrm>
                  <a:off x="703" y="1389"/>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4</a:t>
                  </a:r>
                </a:p>
              </p:txBody>
            </p:sp>
          </p:grpSp>
          <p:sp>
            <p:nvSpPr>
              <p:cNvPr id="994394" name="Line 90">
                <a:extLst>
                  <a:ext uri="{FF2B5EF4-FFF2-40B4-BE49-F238E27FC236}">
                    <a16:creationId xmlns:a16="http://schemas.microsoft.com/office/drawing/2014/main" id="{C43D2942-6FDB-5648-ADCB-B750DBAFD1CD}"/>
                  </a:ext>
                </a:extLst>
              </p:cNvPr>
              <p:cNvSpPr>
                <a:spLocks noChangeShapeType="1"/>
              </p:cNvSpPr>
              <p:nvPr/>
            </p:nvSpPr>
            <p:spPr bwMode="auto">
              <a:xfrm>
                <a:off x="3712" y="1183"/>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95" name="Line 91">
                <a:extLst>
                  <a:ext uri="{FF2B5EF4-FFF2-40B4-BE49-F238E27FC236}">
                    <a16:creationId xmlns:a16="http://schemas.microsoft.com/office/drawing/2014/main" id="{ADB9A434-CAE3-BD4C-A81D-4726082FEAD3}"/>
                  </a:ext>
                </a:extLst>
              </p:cNvPr>
              <p:cNvSpPr>
                <a:spLocks noChangeShapeType="1"/>
              </p:cNvSpPr>
              <p:nvPr/>
            </p:nvSpPr>
            <p:spPr bwMode="auto">
              <a:xfrm flipH="1">
                <a:off x="4211" y="1178"/>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396" name="Group 92">
                <a:extLst>
                  <a:ext uri="{FF2B5EF4-FFF2-40B4-BE49-F238E27FC236}">
                    <a16:creationId xmlns:a16="http://schemas.microsoft.com/office/drawing/2014/main" id="{CD43057E-273B-134F-9D86-1C87DC9FBA6E}"/>
                  </a:ext>
                </a:extLst>
              </p:cNvPr>
              <p:cNvGrpSpPr>
                <a:grpSpLocks/>
              </p:cNvGrpSpPr>
              <p:nvPr/>
            </p:nvGrpSpPr>
            <p:grpSpPr bwMode="auto">
              <a:xfrm>
                <a:off x="4830" y="1320"/>
                <a:ext cx="726" cy="499"/>
                <a:chOff x="521" y="1389"/>
                <a:chExt cx="726" cy="499"/>
              </a:xfrm>
            </p:grpSpPr>
            <p:grpSp>
              <p:nvGrpSpPr>
                <p:cNvPr id="994397" name="Group 93">
                  <a:extLst>
                    <a:ext uri="{FF2B5EF4-FFF2-40B4-BE49-F238E27FC236}">
                      <a16:creationId xmlns:a16="http://schemas.microsoft.com/office/drawing/2014/main" id="{4E14AC37-9DFB-D84E-9EE5-1A91F4945A07}"/>
                    </a:ext>
                  </a:extLst>
                </p:cNvPr>
                <p:cNvGrpSpPr>
                  <a:grpSpLocks/>
                </p:cNvGrpSpPr>
                <p:nvPr/>
              </p:nvGrpSpPr>
              <p:grpSpPr bwMode="auto">
                <a:xfrm>
                  <a:off x="521" y="1616"/>
                  <a:ext cx="726" cy="272"/>
                  <a:chOff x="521" y="1616"/>
                  <a:chExt cx="726" cy="272"/>
                </a:xfrm>
              </p:grpSpPr>
              <p:sp>
                <p:nvSpPr>
                  <p:cNvPr id="994398" name="Rectangle 94">
                    <a:extLst>
                      <a:ext uri="{FF2B5EF4-FFF2-40B4-BE49-F238E27FC236}">
                        <a16:creationId xmlns:a16="http://schemas.microsoft.com/office/drawing/2014/main" id="{B9A122BC-6CA9-574F-A39C-83BA1E10583A}"/>
                      </a:ext>
                    </a:extLst>
                  </p:cNvPr>
                  <p:cNvSpPr>
                    <a:spLocks noChangeArrowheads="1"/>
                  </p:cNvSpPr>
                  <p:nvPr/>
                </p:nvSpPr>
                <p:spPr bwMode="auto">
                  <a:xfrm>
                    <a:off x="521" y="1616"/>
                    <a:ext cx="72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399" name="Line 95">
                    <a:extLst>
                      <a:ext uri="{FF2B5EF4-FFF2-40B4-BE49-F238E27FC236}">
                        <a16:creationId xmlns:a16="http://schemas.microsoft.com/office/drawing/2014/main" id="{9C580213-438F-0449-9B33-CC067ED0A584}"/>
                      </a:ext>
                    </a:extLst>
                  </p:cNvPr>
                  <p:cNvSpPr>
                    <a:spLocks noChangeShapeType="1"/>
                  </p:cNvSpPr>
                  <p:nvPr/>
                </p:nvSpPr>
                <p:spPr bwMode="auto">
                  <a:xfrm>
                    <a:off x="711"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00" name="Line 96">
                    <a:extLst>
                      <a:ext uri="{FF2B5EF4-FFF2-40B4-BE49-F238E27FC236}">
                        <a16:creationId xmlns:a16="http://schemas.microsoft.com/office/drawing/2014/main" id="{14F4A3FA-9016-7244-9435-ED2C50B769A0}"/>
                      </a:ext>
                    </a:extLst>
                  </p:cNvPr>
                  <p:cNvSpPr>
                    <a:spLocks noChangeShapeType="1"/>
                  </p:cNvSpPr>
                  <p:nvPr/>
                </p:nvSpPr>
                <p:spPr bwMode="auto">
                  <a:xfrm>
                    <a:off x="900"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01" name="Line 97">
                    <a:extLst>
                      <a:ext uri="{FF2B5EF4-FFF2-40B4-BE49-F238E27FC236}">
                        <a16:creationId xmlns:a16="http://schemas.microsoft.com/office/drawing/2014/main" id="{EC292FE6-CDC5-6F4A-B5BB-796EFC5F40FB}"/>
                      </a:ext>
                    </a:extLst>
                  </p:cNvPr>
                  <p:cNvSpPr>
                    <a:spLocks noChangeShapeType="1"/>
                  </p:cNvSpPr>
                  <p:nvPr/>
                </p:nvSpPr>
                <p:spPr bwMode="auto">
                  <a:xfrm>
                    <a:off x="1082"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402" name="Rectangle 98">
                  <a:extLst>
                    <a:ext uri="{FF2B5EF4-FFF2-40B4-BE49-F238E27FC236}">
                      <a16:creationId xmlns:a16="http://schemas.microsoft.com/office/drawing/2014/main" id="{874252B7-BF25-9648-8E7D-150719A6F7F2}"/>
                    </a:ext>
                  </a:extLst>
                </p:cNvPr>
                <p:cNvSpPr>
                  <a:spLocks noChangeArrowheads="1"/>
                </p:cNvSpPr>
                <p:nvPr/>
              </p:nvSpPr>
              <p:spPr bwMode="auto">
                <a:xfrm>
                  <a:off x="703" y="1389"/>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5</a:t>
                  </a:r>
                </a:p>
              </p:txBody>
            </p:sp>
          </p:grpSp>
          <p:sp>
            <p:nvSpPr>
              <p:cNvPr id="994403" name="Line 99">
                <a:extLst>
                  <a:ext uri="{FF2B5EF4-FFF2-40B4-BE49-F238E27FC236}">
                    <a16:creationId xmlns:a16="http://schemas.microsoft.com/office/drawing/2014/main" id="{64F82AE3-0AE3-5348-8793-7F5EE9021410}"/>
                  </a:ext>
                </a:extLst>
              </p:cNvPr>
              <p:cNvSpPr>
                <a:spLocks noChangeShapeType="1"/>
              </p:cNvSpPr>
              <p:nvPr/>
            </p:nvSpPr>
            <p:spPr bwMode="auto">
              <a:xfrm>
                <a:off x="4875" y="1183"/>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04" name="Line 100">
                <a:extLst>
                  <a:ext uri="{FF2B5EF4-FFF2-40B4-BE49-F238E27FC236}">
                    <a16:creationId xmlns:a16="http://schemas.microsoft.com/office/drawing/2014/main" id="{2D3536F7-DF13-8645-9299-E0850C4459B2}"/>
                  </a:ext>
                </a:extLst>
              </p:cNvPr>
              <p:cNvSpPr>
                <a:spLocks noChangeShapeType="1"/>
              </p:cNvSpPr>
              <p:nvPr/>
            </p:nvSpPr>
            <p:spPr bwMode="auto">
              <a:xfrm flipH="1">
                <a:off x="5374" y="1178"/>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05" name="Line 101">
                <a:extLst>
                  <a:ext uri="{FF2B5EF4-FFF2-40B4-BE49-F238E27FC236}">
                    <a16:creationId xmlns:a16="http://schemas.microsoft.com/office/drawing/2014/main" id="{6FD92B16-6FFE-6442-A8B0-D4EDECCA4CC4}"/>
                  </a:ext>
                </a:extLst>
              </p:cNvPr>
              <p:cNvSpPr>
                <a:spLocks noChangeShapeType="1"/>
              </p:cNvSpPr>
              <p:nvPr/>
            </p:nvSpPr>
            <p:spPr bwMode="auto">
              <a:xfrm>
                <a:off x="809" y="1820"/>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06" name="Line 102">
                <a:extLst>
                  <a:ext uri="{FF2B5EF4-FFF2-40B4-BE49-F238E27FC236}">
                    <a16:creationId xmlns:a16="http://schemas.microsoft.com/office/drawing/2014/main" id="{C3AF2271-5CCB-A645-B882-936B61EB6B5A}"/>
                  </a:ext>
                </a:extLst>
              </p:cNvPr>
              <p:cNvSpPr>
                <a:spLocks noChangeShapeType="1"/>
              </p:cNvSpPr>
              <p:nvPr/>
            </p:nvSpPr>
            <p:spPr bwMode="auto">
              <a:xfrm flipH="1">
                <a:off x="1383" y="1815"/>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407" name="Group 103">
                <a:extLst>
                  <a:ext uri="{FF2B5EF4-FFF2-40B4-BE49-F238E27FC236}">
                    <a16:creationId xmlns:a16="http://schemas.microsoft.com/office/drawing/2014/main" id="{9905CE34-8E20-3944-8D4B-11B7DD1B8E68}"/>
                  </a:ext>
                </a:extLst>
              </p:cNvPr>
              <p:cNvGrpSpPr>
                <a:grpSpLocks/>
              </p:cNvGrpSpPr>
              <p:nvPr/>
            </p:nvGrpSpPr>
            <p:grpSpPr bwMode="auto">
              <a:xfrm>
                <a:off x="764" y="2176"/>
                <a:ext cx="891" cy="277"/>
                <a:chOff x="764" y="2184"/>
                <a:chExt cx="891" cy="277"/>
              </a:xfrm>
            </p:grpSpPr>
            <p:sp>
              <p:nvSpPr>
                <p:cNvPr id="994408" name="Rectangle 104">
                  <a:extLst>
                    <a:ext uri="{FF2B5EF4-FFF2-40B4-BE49-F238E27FC236}">
                      <a16:creationId xmlns:a16="http://schemas.microsoft.com/office/drawing/2014/main" id="{E1B02A82-7394-4243-9196-535BD18E21BC}"/>
                    </a:ext>
                  </a:extLst>
                </p:cNvPr>
                <p:cNvSpPr>
                  <a:spLocks noChangeArrowheads="1"/>
                </p:cNvSpPr>
                <p:nvPr/>
              </p:nvSpPr>
              <p:spPr bwMode="auto">
                <a:xfrm>
                  <a:off x="764" y="2184"/>
                  <a:ext cx="891"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09" name="Line 105">
                  <a:extLst>
                    <a:ext uri="{FF2B5EF4-FFF2-40B4-BE49-F238E27FC236}">
                      <a16:creationId xmlns:a16="http://schemas.microsoft.com/office/drawing/2014/main" id="{5D11B756-F195-C644-8E37-79F91242DBD5}"/>
                    </a:ext>
                  </a:extLst>
                </p:cNvPr>
                <p:cNvSpPr>
                  <a:spLocks noChangeShapeType="1"/>
                </p:cNvSpPr>
                <p:nvPr/>
              </p:nvSpPr>
              <p:spPr bwMode="auto">
                <a:xfrm>
                  <a:off x="954" y="218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10" name="Line 106">
                  <a:extLst>
                    <a:ext uri="{FF2B5EF4-FFF2-40B4-BE49-F238E27FC236}">
                      <a16:creationId xmlns:a16="http://schemas.microsoft.com/office/drawing/2014/main" id="{ADDD83C2-D86C-DC4F-8E2C-6945E11BF329}"/>
                    </a:ext>
                  </a:extLst>
                </p:cNvPr>
                <p:cNvSpPr>
                  <a:spLocks noChangeShapeType="1"/>
                </p:cNvSpPr>
                <p:nvPr/>
              </p:nvSpPr>
              <p:spPr bwMode="auto">
                <a:xfrm>
                  <a:off x="1143" y="218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11" name="Line 107">
                  <a:extLst>
                    <a:ext uri="{FF2B5EF4-FFF2-40B4-BE49-F238E27FC236}">
                      <a16:creationId xmlns:a16="http://schemas.microsoft.com/office/drawing/2014/main" id="{FB705752-23B7-5143-9BCD-13A130489BE0}"/>
                    </a:ext>
                  </a:extLst>
                </p:cNvPr>
                <p:cNvSpPr>
                  <a:spLocks noChangeShapeType="1"/>
                </p:cNvSpPr>
                <p:nvPr/>
              </p:nvSpPr>
              <p:spPr bwMode="auto">
                <a:xfrm>
                  <a:off x="1325" y="218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12" name="Line 108">
                  <a:extLst>
                    <a:ext uri="{FF2B5EF4-FFF2-40B4-BE49-F238E27FC236}">
                      <a16:creationId xmlns:a16="http://schemas.microsoft.com/office/drawing/2014/main" id="{8E69045E-30AB-B145-B5CC-9F8C5EF613AF}"/>
                    </a:ext>
                  </a:extLst>
                </p:cNvPr>
                <p:cNvSpPr>
                  <a:spLocks noChangeShapeType="1"/>
                </p:cNvSpPr>
                <p:nvPr/>
              </p:nvSpPr>
              <p:spPr bwMode="auto">
                <a:xfrm>
                  <a:off x="1493" y="2189"/>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413" name="Line 109">
                <a:extLst>
                  <a:ext uri="{FF2B5EF4-FFF2-40B4-BE49-F238E27FC236}">
                    <a16:creationId xmlns:a16="http://schemas.microsoft.com/office/drawing/2014/main" id="{9BF24162-DB70-D947-A565-6C942D3EA90D}"/>
                  </a:ext>
                </a:extLst>
              </p:cNvPr>
              <p:cNvSpPr>
                <a:spLocks noChangeShapeType="1"/>
              </p:cNvSpPr>
              <p:nvPr/>
            </p:nvSpPr>
            <p:spPr bwMode="auto">
              <a:xfrm>
                <a:off x="3123" y="1823"/>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14" name="Line 110">
                <a:extLst>
                  <a:ext uri="{FF2B5EF4-FFF2-40B4-BE49-F238E27FC236}">
                    <a16:creationId xmlns:a16="http://schemas.microsoft.com/office/drawing/2014/main" id="{21982AD2-4848-B349-AD7B-595D12EA819B}"/>
                  </a:ext>
                </a:extLst>
              </p:cNvPr>
              <p:cNvSpPr>
                <a:spLocks noChangeShapeType="1"/>
              </p:cNvSpPr>
              <p:nvPr/>
            </p:nvSpPr>
            <p:spPr bwMode="auto">
              <a:xfrm flipH="1">
                <a:off x="3697" y="1818"/>
                <a:ext cx="136"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415" name="Group 111">
                <a:extLst>
                  <a:ext uri="{FF2B5EF4-FFF2-40B4-BE49-F238E27FC236}">
                    <a16:creationId xmlns:a16="http://schemas.microsoft.com/office/drawing/2014/main" id="{2528D66E-F349-3A46-8A4D-9D4621145A9B}"/>
                  </a:ext>
                </a:extLst>
              </p:cNvPr>
              <p:cNvGrpSpPr>
                <a:grpSpLocks/>
              </p:cNvGrpSpPr>
              <p:nvPr/>
            </p:nvGrpSpPr>
            <p:grpSpPr bwMode="auto">
              <a:xfrm>
                <a:off x="3078" y="1960"/>
                <a:ext cx="891" cy="499"/>
                <a:chOff x="3078" y="1960"/>
                <a:chExt cx="891" cy="499"/>
              </a:xfrm>
            </p:grpSpPr>
            <p:sp>
              <p:nvSpPr>
                <p:cNvPr id="994416" name="Rectangle 112">
                  <a:extLst>
                    <a:ext uri="{FF2B5EF4-FFF2-40B4-BE49-F238E27FC236}">
                      <a16:creationId xmlns:a16="http://schemas.microsoft.com/office/drawing/2014/main" id="{3E0E8111-0876-EA48-91B9-E4CC48C5BF5C}"/>
                    </a:ext>
                  </a:extLst>
                </p:cNvPr>
                <p:cNvSpPr>
                  <a:spLocks noChangeArrowheads="1"/>
                </p:cNvSpPr>
                <p:nvPr/>
              </p:nvSpPr>
              <p:spPr bwMode="auto">
                <a:xfrm>
                  <a:off x="3284" y="1960"/>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grpSp>
              <p:nvGrpSpPr>
                <p:cNvPr id="994417" name="Group 113">
                  <a:extLst>
                    <a:ext uri="{FF2B5EF4-FFF2-40B4-BE49-F238E27FC236}">
                      <a16:creationId xmlns:a16="http://schemas.microsoft.com/office/drawing/2014/main" id="{A3CDF577-5051-6144-920F-B5AA7ABF661D}"/>
                    </a:ext>
                  </a:extLst>
                </p:cNvPr>
                <p:cNvGrpSpPr>
                  <a:grpSpLocks/>
                </p:cNvGrpSpPr>
                <p:nvPr/>
              </p:nvGrpSpPr>
              <p:grpSpPr bwMode="auto">
                <a:xfrm>
                  <a:off x="3078" y="2184"/>
                  <a:ext cx="891" cy="275"/>
                  <a:chOff x="3078" y="2184"/>
                  <a:chExt cx="891" cy="275"/>
                </a:xfrm>
              </p:grpSpPr>
              <p:sp>
                <p:nvSpPr>
                  <p:cNvPr id="994418" name="Rectangle 114">
                    <a:extLst>
                      <a:ext uri="{FF2B5EF4-FFF2-40B4-BE49-F238E27FC236}">
                        <a16:creationId xmlns:a16="http://schemas.microsoft.com/office/drawing/2014/main" id="{93B15F1C-A78F-DB47-9358-00C5561631B9}"/>
                      </a:ext>
                    </a:extLst>
                  </p:cNvPr>
                  <p:cNvSpPr>
                    <a:spLocks noChangeArrowheads="1"/>
                  </p:cNvSpPr>
                  <p:nvPr/>
                </p:nvSpPr>
                <p:spPr bwMode="auto">
                  <a:xfrm>
                    <a:off x="3078" y="2187"/>
                    <a:ext cx="891"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19" name="Line 115">
                    <a:extLst>
                      <a:ext uri="{FF2B5EF4-FFF2-40B4-BE49-F238E27FC236}">
                        <a16:creationId xmlns:a16="http://schemas.microsoft.com/office/drawing/2014/main" id="{F796FC34-134C-4443-BC56-B9588A055822}"/>
                      </a:ext>
                    </a:extLst>
                  </p:cNvPr>
                  <p:cNvSpPr>
                    <a:spLocks noChangeShapeType="1"/>
                  </p:cNvSpPr>
                  <p:nvPr/>
                </p:nvSpPr>
                <p:spPr bwMode="auto">
                  <a:xfrm>
                    <a:off x="3268" y="218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20" name="Line 116">
                    <a:extLst>
                      <a:ext uri="{FF2B5EF4-FFF2-40B4-BE49-F238E27FC236}">
                        <a16:creationId xmlns:a16="http://schemas.microsoft.com/office/drawing/2014/main" id="{41CB9DC2-D479-7145-ACB8-BE710699532E}"/>
                      </a:ext>
                    </a:extLst>
                  </p:cNvPr>
                  <p:cNvSpPr>
                    <a:spLocks noChangeShapeType="1"/>
                  </p:cNvSpPr>
                  <p:nvPr/>
                </p:nvSpPr>
                <p:spPr bwMode="auto">
                  <a:xfrm>
                    <a:off x="3457" y="218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21" name="Line 117">
                    <a:extLst>
                      <a:ext uri="{FF2B5EF4-FFF2-40B4-BE49-F238E27FC236}">
                        <a16:creationId xmlns:a16="http://schemas.microsoft.com/office/drawing/2014/main" id="{CC001228-6ADE-004E-AFE4-EB369C3239F3}"/>
                      </a:ext>
                    </a:extLst>
                  </p:cNvPr>
                  <p:cNvSpPr>
                    <a:spLocks noChangeShapeType="1"/>
                  </p:cNvSpPr>
                  <p:nvPr/>
                </p:nvSpPr>
                <p:spPr bwMode="auto">
                  <a:xfrm>
                    <a:off x="3639" y="218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22" name="Line 118">
                    <a:extLst>
                      <a:ext uri="{FF2B5EF4-FFF2-40B4-BE49-F238E27FC236}">
                        <a16:creationId xmlns:a16="http://schemas.microsoft.com/office/drawing/2014/main" id="{D6F76478-B298-EA4A-ABBF-278AE341CB3C}"/>
                      </a:ext>
                    </a:extLst>
                  </p:cNvPr>
                  <p:cNvSpPr>
                    <a:spLocks noChangeShapeType="1"/>
                  </p:cNvSpPr>
                  <p:nvPr/>
                </p:nvSpPr>
                <p:spPr bwMode="auto">
                  <a:xfrm>
                    <a:off x="3807" y="218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94423" name="Group 119">
                <a:extLst>
                  <a:ext uri="{FF2B5EF4-FFF2-40B4-BE49-F238E27FC236}">
                    <a16:creationId xmlns:a16="http://schemas.microsoft.com/office/drawing/2014/main" id="{268EBABC-7194-B74C-8D3E-2415E04C8541}"/>
                  </a:ext>
                </a:extLst>
              </p:cNvPr>
              <p:cNvGrpSpPr>
                <a:grpSpLocks/>
              </p:cNvGrpSpPr>
              <p:nvPr/>
            </p:nvGrpSpPr>
            <p:grpSpPr bwMode="auto">
              <a:xfrm>
                <a:off x="4785" y="1933"/>
                <a:ext cx="726" cy="499"/>
                <a:chOff x="521" y="1389"/>
                <a:chExt cx="726" cy="499"/>
              </a:xfrm>
            </p:grpSpPr>
            <p:grpSp>
              <p:nvGrpSpPr>
                <p:cNvPr id="994424" name="Group 120">
                  <a:extLst>
                    <a:ext uri="{FF2B5EF4-FFF2-40B4-BE49-F238E27FC236}">
                      <a16:creationId xmlns:a16="http://schemas.microsoft.com/office/drawing/2014/main" id="{DEE0715F-32E0-F84A-BDD7-5EB5CB7AD8C2}"/>
                    </a:ext>
                  </a:extLst>
                </p:cNvPr>
                <p:cNvGrpSpPr>
                  <a:grpSpLocks/>
                </p:cNvGrpSpPr>
                <p:nvPr/>
              </p:nvGrpSpPr>
              <p:grpSpPr bwMode="auto">
                <a:xfrm>
                  <a:off x="521" y="1616"/>
                  <a:ext cx="726" cy="272"/>
                  <a:chOff x="521" y="1616"/>
                  <a:chExt cx="726" cy="272"/>
                </a:xfrm>
              </p:grpSpPr>
              <p:sp>
                <p:nvSpPr>
                  <p:cNvPr id="994425" name="Rectangle 121">
                    <a:extLst>
                      <a:ext uri="{FF2B5EF4-FFF2-40B4-BE49-F238E27FC236}">
                        <a16:creationId xmlns:a16="http://schemas.microsoft.com/office/drawing/2014/main" id="{65D6B118-F9E6-7248-916E-BFA083641C9B}"/>
                      </a:ext>
                    </a:extLst>
                  </p:cNvPr>
                  <p:cNvSpPr>
                    <a:spLocks noChangeArrowheads="1"/>
                  </p:cNvSpPr>
                  <p:nvPr/>
                </p:nvSpPr>
                <p:spPr bwMode="auto">
                  <a:xfrm>
                    <a:off x="521" y="1616"/>
                    <a:ext cx="72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26" name="Line 122">
                    <a:extLst>
                      <a:ext uri="{FF2B5EF4-FFF2-40B4-BE49-F238E27FC236}">
                        <a16:creationId xmlns:a16="http://schemas.microsoft.com/office/drawing/2014/main" id="{0E02E50B-1949-724E-A787-60403268B17B}"/>
                      </a:ext>
                    </a:extLst>
                  </p:cNvPr>
                  <p:cNvSpPr>
                    <a:spLocks noChangeShapeType="1"/>
                  </p:cNvSpPr>
                  <p:nvPr/>
                </p:nvSpPr>
                <p:spPr bwMode="auto">
                  <a:xfrm>
                    <a:off x="711"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27" name="Line 123">
                    <a:extLst>
                      <a:ext uri="{FF2B5EF4-FFF2-40B4-BE49-F238E27FC236}">
                        <a16:creationId xmlns:a16="http://schemas.microsoft.com/office/drawing/2014/main" id="{23CC6382-FC9A-9544-9B0B-3B0D6771189B}"/>
                      </a:ext>
                    </a:extLst>
                  </p:cNvPr>
                  <p:cNvSpPr>
                    <a:spLocks noChangeShapeType="1"/>
                  </p:cNvSpPr>
                  <p:nvPr/>
                </p:nvSpPr>
                <p:spPr bwMode="auto">
                  <a:xfrm>
                    <a:off x="900"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28" name="Line 124">
                    <a:extLst>
                      <a:ext uri="{FF2B5EF4-FFF2-40B4-BE49-F238E27FC236}">
                        <a16:creationId xmlns:a16="http://schemas.microsoft.com/office/drawing/2014/main" id="{A2BA4EAE-A651-CC45-A24C-625CFE96EAD7}"/>
                      </a:ext>
                    </a:extLst>
                  </p:cNvPr>
                  <p:cNvSpPr>
                    <a:spLocks noChangeShapeType="1"/>
                  </p:cNvSpPr>
                  <p:nvPr/>
                </p:nvSpPr>
                <p:spPr bwMode="auto">
                  <a:xfrm>
                    <a:off x="1082"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429" name="Rectangle 125">
                  <a:extLst>
                    <a:ext uri="{FF2B5EF4-FFF2-40B4-BE49-F238E27FC236}">
                      <a16:creationId xmlns:a16="http://schemas.microsoft.com/office/drawing/2014/main" id="{734BB467-DCA8-9D43-9870-D759CF0DB32B}"/>
                    </a:ext>
                  </a:extLst>
                </p:cNvPr>
                <p:cNvSpPr>
                  <a:spLocks noChangeArrowheads="1"/>
                </p:cNvSpPr>
                <p:nvPr/>
              </p:nvSpPr>
              <p:spPr bwMode="auto">
                <a:xfrm>
                  <a:off x="703" y="1389"/>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grpSp>
          <p:sp>
            <p:nvSpPr>
              <p:cNvPr id="994430" name="Line 126">
                <a:extLst>
                  <a:ext uri="{FF2B5EF4-FFF2-40B4-BE49-F238E27FC236}">
                    <a16:creationId xmlns:a16="http://schemas.microsoft.com/office/drawing/2014/main" id="{EBD2D8D5-E945-F244-B6F7-3021B6DE814C}"/>
                  </a:ext>
                </a:extLst>
              </p:cNvPr>
              <p:cNvSpPr>
                <a:spLocks noChangeShapeType="1"/>
              </p:cNvSpPr>
              <p:nvPr/>
            </p:nvSpPr>
            <p:spPr bwMode="auto">
              <a:xfrm>
                <a:off x="5247" y="181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431" name="Group 127">
                <a:extLst>
                  <a:ext uri="{FF2B5EF4-FFF2-40B4-BE49-F238E27FC236}">
                    <a16:creationId xmlns:a16="http://schemas.microsoft.com/office/drawing/2014/main" id="{8FB4F8A4-CC0C-8E48-858A-66ED50992A1C}"/>
                  </a:ext>
                </a:extLst>
              </p:cNvPr>
              <p:cNvGrpSpPr>
                <a:grpSpLocks/>
              </p:cNvGrpSpPr>
              <p:nvPr/>
            </p:nvGrpSpPr>
            <p:grpSpPr bwMode="auto">
              <a:xfrm>
                <a:off x="1973" y="2547"/>
                <a:ext cx="1180" cy="499"/>
                <a:chOff x="2154" y="2563"/>
                <a:chExt cx="1180" cy="499"/>
              </a:xfrm>
            </p:grpSpPr>
            <p:sp>
              <p:nvSpPr>
                <p:cNvPr id="994432" name="Rectangle 128">
                  <a:extLst>
                    <a:ext uri="{FF2B5EF4-FFF2-40B4-BE49-F238E27FC236}">
                      <a16:creationId xmlns:a16="http://schemas.microsoft.com/office/drawing/2014/main" id="{2FA93F5C-405F-BF4B-8AA0-E40E855CE439}"/>
                    </a:ext>
                  </a:extLst>
                </p:cNvPr>
                <p:cNvSpPr>
                  <a:spLocks noChangeArrowheads="1"/>
                </p:cNvSpPr>
                <p:nvPr/>
              </p:nvSpPr>
              <p:spPr bwMode="auto">
                <a:xfrm>
                  <a:off x="2562" y="2563"/>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grpSp>
              <p:nvGrpSpPr>
                <p:cNvPr id="994433" name="Group 129">
                  <a:extLst>
                    <a:ext uri="{FF2B5EF4-FFF2-40B4-BE49-F238E27FC236}">
                      <a16:creationId xmlns:a16="http://schemas.microsoft.com/office/drawing/2014/main" id="{ECD1633B-1B21-1549-B8A9-9D9A04FC0CE5}"/>
                    </a:ext>
                  </a:extLst>
                </p:cNvPr>
                <p:cNvGrpSpPr>
                  <a:grpSpLocks/>
                </p:cNvGrpSpPr>
                <p:nvPr/>
              </p:nvGrpSpPr>
              <p:grpSpPr bwMode="auto">
                <a:xfrm>
                  <a:off x="2154" y="2787"/>
                  <a:ext cx="1180" cy="275"/>
                  <a:chOff x="2154" y="2787"/>
                  <a:chExt cx="1180" cy="275"/>
                </a:xfrm>
              </p:grpSpPr>
              <p:sp>
                <p:nvSpPr>
                  <p:cNvPr id="994434" name="Rectangle 130">
                    <a:extLst>
                      <a:ext uri="{FF2B5EF4-FFF2-40B4-BE49-F238E27FC236}">
                        <a16:creationId xmlns:a16="http://schemas.microsoft.com/office/drawing/2014/main" id="{E790E161-2D52-8C48-9B78-D5D7DE37E110}"/>
                      </a:ext>
                    </a:extLst>
                  </p:cNvPr>
                  <p:cNvSpPr>
                    <a:spLocks noChangeArrowheads="1"/>
                  </p:cNvSpPr>
                  <p:nvPr/>
                </p:nvSpPr>
                <p:spPr bwMode="auto">
                  <a:xfrm>
                    <a:off x="2154" y="2790"/>
                    <a:ext cx="1180"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35" name="Line 131">
                    <a:extLst>
                      <a:ext uri="{FF2B5EF4-FFF2-40B4-BE49-F238E27FC236}">
                        <a16:creationId xmlns:a16="http://schemas.microsoft.com/office/drawing/2014/main" id="{A96F93B5-4E4D-974E-94BF-D422CD2C092B}"/>
                      </a:ext>
                    </a:extLst>
                  </p:cNvPr>
                  <p:cNvSpPr>
                    <a:spLocks noChangeShapeType="1"/>
                  </p:cNvSpPr>
                  <p:nvPr/>
                </p:nvSpPr>
                <p:spPr bwMode="auto">
                  <a:xfrm>
                    <a:off x="2344" y="279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36" name="Line 132">
                    <a:extLst>
                      <a:ext uri="{FF2B5EF4-FFF2-40B4-BE49-F238E27FC236}">
                        <a16:creationId xmlns:a16="http://schemas.microsoft.com/office/drawing/2014/main" id="{3AC72190-1FFC-EC45-9550-BFE9EEF4EFBD}"/>
                      </a:ext>
                    </a:extLst>
                  </p:cNvPr>
                  <p:cNvSpPr>
                    <a:spLocks noChangeShapeType="1"/>
                  </p:cNvSpPr>
                  <p:nvPr/>
                </p:nvSpPr>
                <p:spPr bwMode="auto">
                  <a:xfrm>
                    <a:off x="2533" y="279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37" name="Line 133">
                    <a:extLst>
                      <a:ext uri="{FF2B5EF4-FFF2-40B4-BE49-F238E27FC236}">
                        <a16:creationId xmlns:a16="http://schemas.microsoft.com/office/drawing/2014/main" id="{4CAFF10B-C196-A840-B3B2-ED5BF52C02CC}"/>
                      </a:ext>
                    </a:extLst>
                  </p:cNvPr>
                  <p:cNvSpPr>
                    <a:spLocks noChangeShapeType="1"/>
                  </p:cNvSpPr>
                  <p:nvPr/>
                </p:nvSpPr>
                <p:spPr bwMode="auto">
                  <a:xfrm>
                    <a:off x="2715" y="279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38" name="Line 134">
                    <a:extLst>
                      <a:ext uri="{FF2B5EF4-FFF2-40B4-BE49-F238E27FC236}">
                        <a16:creationId xmlns:a16="http://schemas.microsoft.com/office/drawing/2014/main" id="{DDC5DFED-4DB2-6641-B610-F14D3DA45F60}"/>
                      </a:ext>
                    </a:extLst>
                  </p:cNvPr>
                  <p:cNvSpPr>
                    <a:spLocks noChangeShapeType="1"/>
                  </p:cNvSpPr>
                  <p:nvPr/>
                </p:nvSpPr>
                <p:spPr bwMode="auto">
                  <a:xfrm>
                    <a:off x="2883" y="278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39" name="Line 135">
                    <a:extLst>
                      <a:ext uri="{FF2B5EF4-FFF2-40B4-BE49-F238E27FC236}">
                        <a16:creationId xmlns:a16="http://schemas.microsoft.com/office/drawing/2014/main" id="{702BB41E-6265-DA4C-A29A-6D971489FBDE}"/>
                      </a:ext>
                    </a:extLst>
                  </p:cNvPr>
                  <p:cNvSpPr>
                    <a:spLocks noChangeShapeType="1"/>
                  </p:cNvSpPr>
                  <p:nvPr/>
                </p:nvSpPr>
                <p:spPr bwMode="auto">
                  <a:xfrm>
                    <a:off x="3045" y="278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40" name="Line 136">
                    <a:extLst>
                      <a:ext uri="{FF2B5EF4-FFF2-40B4-BE49-F238E27FC236}">
                        <a16:creationId xmlns:a16="http://schemas.microsoft.com/office/drawing/2014/main" id="{268A5BEF-22FF-294C-A5F6-963222D533FA}"/>
                      </a:ext>
                    </a:extLst>
                  </p:cNvPr>
                  <p:cNvSpPr>
                    <a:spLocks noChangeShapeType="1"/>
                  </p:cNvSpPr>
                  <p:nvPr/>
                </p:nvSpPr>
                <p:spPr bwMode="auto">
                  <a:xfrm>
                    <a:off x="3198" y="278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94441" name="Line 137">
                <a:extLst>
                  <a:ext uri="{FF2B5EF4-FFF2-40B4-BE49-F238E27FC236}">
                    <a16:creationId xmlns:a16="http://schemas.microsoft.com/office/drawing/2014/main" id="{509BDCC1-D2ED-DF43-A089-10ADA172102D}"/>
                  </a:ext>
                </a:extLst>
              </p:cNvPr>
              <p:cNvSpPr>
                <a:spLocks noChangeShapeType="1"/>
              </p:cNvSpPr>
              <p:nvPr/>
            </p:nvSpPr>
            <p:spPr bwMode="auto">
              <a:xfrm>
                <a:off x="1292" y="2448"/>
                <a:ext cx="953"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42" name="Line 138">
                <a:extLst>
                  <a:ext uri="{FF2B5EF4-FFF2-40B4-BE49-F238E27FC236}">
                    <a16:creationId xmlns:a16="http://schemas.microsoft.com/office/drawing/2014/main" id="{DFAA0B71-62CC-044C-9ECE-744F9D601875}"/>
                  </a:ext>
                </a:extLst>
              </p:cNvPr>
              <p:cNvSpPr>
                <a:spLocks noChangeShapeType="1"/>
              </p:cNvSpPr>
              <p:nvPr/>
            </p:nvSpPr>
            <p:spPr bwMode="auto">
              <a:xfrm flipH="1">
                <a:off x="2880" y="2454"/>
                <a:ext cx="68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443" name="Group 139">
                <a:extLst>
                  <a:ext uri="{FF2B5EF4-FFF2-40B4-BE49-F238E27FC236}">
                    <a16:creationId xmlns:a16="http://schemas.microsoft.com/office/drawing/2014/main" id="{A693E078-25DB-E34E-8955-1CC9E4AB7037}"/>
                  </a:ext>
                </a:extLst>
              </p:cNvPr>
              <p:cNvGrpSpPr>
                <a:grpSpLocks/>
              </p:cNvGrpSpPr>
              <p:nvPr/>
            </p:nvGrpSpPr>
            <p:grpSpPr bwMode="auto">
              <a:xfrm>
                <a:off x="4785" y="2544"/>
                <a:ext cx="726" cy="499"/>
                <a:chOff x="521" y="1389"/>
                <a:chExt cx="726" cy="499"/>
              </a:xfrm>
            </p:grpSpPr>
            <p:grpSp>
              <p:nvGrpSpPr>
                <p:cNvPr id="994444" name="Group 140">
                  <a:extLst>
                    <a:ext uri="{FF2B5EF4-FFF2-40B4-BE49-F238E27FC236}">
                      <a16:creationId xmlns:a16="http://schemas.microsoft.com/office/drawing/2014/main" id="{0240C25C-5339-B140-835D-BF57ADED9357}"/>
                    </a:ext>
                  </a:extLst>
                </p:cNvPr>
                <p:cNvGrpSpPr>
                  <a:grpSpLocks/>
                </p:cNvGrpSpPr>
                <p:nvPr/>
              </p:nvGrpSpPr>
              <p:grpSpPr bwMode="auto">
                <a:xfrm>
                  <a:off x="521" y="1616"/>
                  <a:ext cx="726" cy="272"/>
                  <a:chOff x="521" y="1616"/>
                  <a:chExt cx="726" cy="272"/>
                </a:xfrm>
              </p:grpSpPr>
              <p:sp>
                <p:nvSpPr>
                  <p:cNvPr id="994445" name="Rectangle 141">
                    <a:extLst>
                      <a:ext uri="{FF2B5EF4-FFF2-40B4-BE49-F238E27FC236}">
                        <a16:creationId xmlns:a16="http://schemas.microsoft.com/office/drawing/2014/main" id="{76CEE0BA-ACB1-5942-ABF3-44ACE14AA1B7}"/>
                      </a:ext>
                    </a:extLst>
                  </p:cNvPr>
                  <p:cNvSpPr>
                    <a:spLocks noChangeArrowheads="1"/>
                  </p:cNvSpPr>
                  <p:nvPr/>
                </p:nvSpPr>
                <p:spPr bwMode="auto">
                  <a:xfrm>
                    <a:off x="521" y="1616"/>
                    <a:ext cx="72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46" name="Line 142">
                    <a:extLst>
                      <a:ext uri="{FF2B5EF4-FFF2-40B4-BE49-F238E27FC236}">
                        <a16:creationId xmlns:a16="http://schemas.microsoft.com/office/drawing/2014/main" id="{40EE86BD-C782-604D-8E8E-61969788CF01}"/>
                      </a:ext>
                    </a:extLst>
                  </p:cNvPr>
                  <p:cNvSpPr>
                    <a:spLocks noChangeShapeType="1"/>
                  </p:cNvSpPr>
                  <p:nvPr/>
                </p:nvSpPr>
                <p:spPr bwMode="auto">
                  <a:xfrm>
                    <a:off x="711"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47" name="Line 143">
                    <a:extLst>
                      <a:ext uri="{FF2B5EF4-FFF2-40B4-BE49-F238E27FC236}">
                        <a16:creationId xmlns:a16="http://schemas.microsoft.com/office/drawing/2014/main" id="{3CB51C81-FD06-7446-B23B-5D902E6E09F2}"/>
                      </a:ext>
                    </a:extLst>
                  </p:cNvPr>
                  <p:cNvSpPr>
                    <a:spLocks noChangeShapeType="1"/>
                  </p:cNvSpPr>
                  <p:nvPr/>
                </p:nvSpPr>
                <p:spPr bwMode="auto">
                  <a:xfrm>
                    <a:off x="900"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48" name="Line 144">
                    <a:extLst>
                      <a:ext uri="{FF2B5EF4-FFF2-40B4-BE49-F238E27FC236}">
                        <a16:creationId xmlns:a16="http://schemas.microsoft.com/office/drawing/2014/main" id="{6DD3A0DD-DA0D-C24D-98BD-6B6684667204}"/>
                      </a:ext>
                    </a:extLst>
                  </p:cNvPr>
                  <p:cNvSpPr>
                    <a:spLocks noChangeShapeType="1"/>
                  </p:cNvSpPr>
                  <p:nvPr/>
                </p:nvSpPr>
                <p:spPr bwMode="auto">
                  <a:xfrm>
                    <a:off x="1082" y="1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94449" name="Rectangle 145">
                  <a:extLst>
                    <a:ext uri="{FF2B5EF4-FFF2-40B4-BE49-F238E27FC236}">
                      <a16:creationId xmlns:a16="http://schemas.microsoft.com/office/drawing/2014/main" id="{ECB37A45-3C26-3A42-8E01-373E657B195C}"/>
                    </a:ext>
                  </a:extLst>
                </p:cNvPr>
                <p:cNvSpPr>
                  <a:spLocks noChangeArrowheads="1"/>
                </p:cNvSpPr>
                <p:nvPr/>
              </p:nvSpPr>
              <p:spPr bwMode="auto">
                <a:xfrm>
                  <a:off x="703" y="1389"/>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grpSp>
          <p:sp>
            <p:nvSpPr>
              <p:cNvPr id="994450" name="Line 146">
                <a:extLst>
                  <a:ext uri="{FF2B5EF4-FFF2-40B4-BE49-F238E27FC236}">
                    <a16:creationId xmlns:a16="http://schemas.microsoft.com/office/drawing/2014/main" id="{C55A0DF3-D94C-DE42-A6C1-792E7FA1288D}"/>
                  </a:ext>
                </a:extLst>
              </p:cNvPr>
              <p:cNvSpPr>
                <a:spLocks noChangeShapeType="1"/>
              </p:cNvSpPr>
              <p:nvPr/>
            </p:nvSpPr>
            <p:spPr bwMode="auto">
              <a:xfrm>
                <a:off x="5247" y="2432"/>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51" name="Line 147">
                <a:extLst>
                  <a:ext uri="{FF2B5EF4-FFF2-40B4-BE49-F238E27FC236}">
                    <a16:creationId xmlns:a16="http://schemas.microsoft.com/office/drawing/2014/main" id="{395AE985-9B0A-D949-987D-6C57A3F9D369}"/>
                  </a:ext>
                </a:extLst>
              </p:cNvPr>
              <p:cNvSpPr>
                <a:spLocks noChangeShapeType="1"/>
              </p:cNvSpPr>
              <p:nvPr/>
            </p:nvSpPr>
            <p:spPr bwMode="auto">
              <a:xfrm>
                <a:off x="2562" y="3043"/>
                <a:ext cx="953"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52" name="Line 148">
                <a:extLst>
                  <a:ext uri="{FF2B5EF4-FFF2-40B4-BE49-F238E27FC236}">
                    <a16:creationId xmlns:a16="http://schemas.microsoft.com/office/drawing/2014/main" id="{F6786FEE-7C50-1E4D-ABD0-EF33349F98C4}"/>
                  </a:ext>
                </a:extLst>
              </p:cNvPr>
              <p:cNvSpPr>
                <a:spLocks noChangeShapeType="1"/>
              </p:cNvSpPr>
              <p:nvPr/>
            </p:nvSpPr>
            <p:spPr bwMode="auto">
              <a:xfrm flipH="1">
                <a:off x="4195" y="3051"/>
                <a:ext cx="908"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94453" name="Group 149">
                <a:extLst>
                  <a:ext uri="{FF2B5EF4-FFF2-40B4-BE49-F238E27FC236}">
                    <a16:creationId xmlns:a16="http://schemas.microsoft.com/office/drawing/2014/main" id="{562E71A7-195D-4A48-9F69-6720CC87E1E9}"/>
                  </a:ext>
                </a:extLst>
              </p:cNvPr>
              <p:cNvGrpSpPr>
                <a:grpSpLocks/>
              </p:cNvGrpSpPr>
              <p:nvPr/>
            </p:nvGrpSpPr>
            <p:grpSpPr bwMode="auto">
              <a:xfrm>
                <a:off x="3017" y="3369"/>
                <a:ext cx="1541" cy="277"/>
                <a:chOff x="3017" y="3377"/>
                <a:chExt cx="1541" cy="277"/>
              </a:xfrm>
            </p:grpSpPr>
            <p:sp>
              <p:nvSpPr>
                <p:cNvPr id="994454" name="Rectangle 150">
                  <a:extLst>
                    <a:ext uri="{FF2B5EF4-FFF2-40B4-BE49-F238E27FC236}">
                      <a16:creationId xmlns:a16="http://schemas.microsoft.com/office/drawing/2014/main" id="{7A482209-7E0B-5A44-AC97-CE04608742A5}"/>
                    </a:ext>
                  </a:extLst>
                </p:cNvPr>
                <p:cNvSpPr>
                  <a:spLocks noChangeArrowheads="1"/>
                </p:cNvSpPr>
                <p:nvPr/>
              </p:nvSpPr>
              <p:spPr bwMode="auto">
                <a:xfrm>
                  <a:off x="3017" y="3377"/>
                  <a:ext cx="1541"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55" name="Line 151">
                  <a:extLst>
                    <a:ext uri="{FF2B5EF4-FFF2-40B4-BE49-F238E27FC236}">
                      <a16:creationId xmlns:a16="http://schemas.microsoft.com/office/drawing/2014/main" id="{56F55703-46F1-364D-AC47-59AABAEC3B96}"/>
                    </a:ext>
                  </a:extLst>
                </p:cNvPr>
                <p:cNvSpPr>
                  <a:spLocks noChangeShapeType="1"/>
                </p:cNvSpPr>
                <p:nvPr/>
              </p:nvSpPr>
              <p:spPr bwMode="auto">
                <a:xfrm>
                  <a:off x="3207" y="337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56" name="Line 152">
                  <a:extLst>
                    <a:ext uri="{FF2B5EF4-FFF2-40B4-BE49-F238E27FC236}">
                      <a16:creationId xmlns:a16="http://schemas.microsoft.com/office/drawing/2014/main" id="{A1551DFD-F863-384F-9E15-09D853894A6A}"/>
                    </a:ext>
                  </a:extLst>
                </p:cNvPr>
                <p:cNvSpPr>
                  <a:spLocks noChangeShapeType="1"/>
                </p:cNvSpPr>
                <p:nvPr/>
              </p:nvSpPr>
              <p:spPr bwMode="auto">
                <a:xfrm>
                  <a:off x="3396" y="337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57" name="Line 153">
                  <a:extLst>
                    <a:ext uri="{FF2B5EF4-FFF2-40B4-BE49-F238E27FC236}">
                      <a16:creationId xmlns:a16="http://schemas.microsoft.com/office/drawing/2014/main" id="{1106E9DD-AA51-6047-BFB9-E3DAC1D12BCB}"/>
                    </a:ext>
                  </a:extLst>
                </p:cNvPr>
                <p:cNvSpPr>
                  <a:spLocks noChangeShapeType="1"/>
                </p:cNvSpPr>
                <p:nvPr/>
              </p:nvSpPr>
              <p:spPr bwMode="auto">
                <a:xfrm>
                  <a:off x="3578" y="337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58" name="Line 154">
                  <a:extLst>
                    <a:ext uri="{FF2B5EF4-FFF2-40B4-BE49-F238E27FC236}">
                      <a16:creationId xmlns:a16="http://schemas.microsoft.com/office/drawing/2014/main" id="{09EAFB5F-90C3-CB41-AB9B-5CF2ED136685}"/>
                    </a:ext>
                  </a:extLst>
                </p:cNvPr>
                <p:cNvSpPr>
                  <a:spLocks noChangeShapeType="1"/>
                </p:cNvSpPr>
                <p:nvPr/>
              </p:nvSpPr>
              <p:spPr bwMode="auto">
                <a:xfrm>
                  <a:off x="3746" y="3382"/>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59" name="Line 155">
                  <a:extLst>
                    <a:ext uri="{FF2B5EF4-FFF2-40B4-BE49-F238E27FC236}">
                      <a16:creationId xmlns:a16="http://schemas.microsoft.com/office/drawing/2014/main" id="{6E31BB0A-F0FD-6B4C-B77E-D1594F63E443}"/>
                    </a:ext>
                  </a:extLst>
                </p:cNvPr>
                <p:cNvSpPr>
                  <a:spLocks noChangeShapeType="1"/>
                </p:cNvSpPr>
                <p:nvPr/>
              </p:nvSpPr>
              <p:spPr bwMode="auto">
                <a:xfrm>
                  <a:off x="3908" y="3382"/>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60" name="Line 156">
                  <a:extLst>
                    <a:ext uri="{FF2B5EF4-FFF2-40B4-BE49-F238E27FC236}">
                      <a16:creationId xmlns:a16="http://schemas.microsoft.com/office/drawing/2014/main" id="{BF94480E-2B89-364A-BF1C-84FD872B341E}"/>
                    </a:ext>
                  </a:extLst>
                </p:cNvPr>
                <p:cNvSpPr>
                  <a:spLocks noChangeShapeType="1"/>
                </p:cNvSpPr>
                <p:nvPr/>
              </p:nvSpPr>
              <p:spPr bwMode="auto">
                <a:xfrm>
                  <a:off x="4061" y="3382"/>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61" name="Line 157">
                  <a:extLst>
                    <a:ext uri="{FF2B5EF4-FFF2-40B4-BE49-F238E27FC236}">
                      <a16:creationId xmlns:a16="http://schemas.microsoft.com/office/drawing/2014/main" id="{33938884-2834-6D42-8AAD-2BC7E5556DBE}"/>
                    </a:ext>
                  </a:extLst>
                </p:cNvPr>
                <p:cNvSpPr>
                  <a:spLocks noChangeShapeType="1"/>
                </p:cNvSpPr>
                <p:nvPr/>
              </p:nvSpPr>
              <p:spPr bwMode="auto">
                <a:xfrm>
                  <a:off x="4224" y="337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62" name="Line 158">
                  <a:extLst>
                    <a:ext uri="{FF2B5EF4-FFF2-40B4-BE49-F238E27FC236}">
                      <a16:creationId xmlns:a16="http://schemas.microsoft.com/office/drawing/2014/main" id="{92CCF3F7-09BE-7D4B-96CF-9464A787D5BE}"/>
                    </a:ext>
                  </a:extLst>
                </p:cNvPr>
                <p:cNvSpPr>
                  <a:spLocks noChangeShapeType="1"/>
                </p:cNvSpPr>
                <p:nvPr/>
              </p:nvSpPr>
              <p:spPr bwMode="auto">
                <a:xfrm>
                  <a:off x="4377" y="3377"/>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94463" name="Line 159">
              <a:extLst>
                <a:ext uri="{FF2B5EF4-FFF2-40B4-BE49-F238E27FC236}">
                  <a16:creationId xmlns:a16="http://schemas.microsoft.com/office/drawing/2014/main" id="{02167453-13C4-4F45-BDFC-DE6815F09DF8}"/>
                </a:ext>
              </a:extLst>
            </p:cNvPr>
            <p:cNvSpPr>
              <a:spLocks noChangeShapeType="1"/>
            </p:cNvSpPr>
            <p:nvPr/>
          </p:nvSpPr>
          <p:spPr bwMode="auto">
            <a:xfrm flipV="1">
              <a:off x="3787" y="3134"/>
              <a:ext cx="0" cy="317"/>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94464" name="Rectangle 160">
              <a:extLst>
                <a:ext uri="{FF2B5EF4-FFF2-40B4-BE49-F238E27FC236}">
                  <a16:creationId xmlns:a16="http://schemas.microsoft.com/office/drawing/2014/main" id="{725C90D0-A701-744D-82D8-5AF8F72219DA}"/>
                </a:ext>
              </a:extLst>
            </p:cNvPr>
            <p:cNvSpPr>
              <a:spLocks noChangeArrowheads="1"/>
            </p:cNvSpPr>
            <p:nvPr/>
          </p:nvSpPr>
          <p:spPr bwMode="auto">
            <a:xfrm>
              <a:off x="1429" y="3793"/>
              <a:ext cx="240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楷体_GB2312" pitchFamily="49" charset="-122"/>
                </a:rPr>
                <a:t>图</a:t>
              </a:r>
              <a:r>
                <a:rPr kumimoji="1" lang="en-US" altLang="zh-CN" sz="2400" b="1">
                  <a:solidFill>
                    <a:srgbClr val="FFFFFF"/>
                  </a:solidFill>
                  <a:latin typeface="Times New Roman" panose="02020603050405020304" pitchFamily="18" charset="0"/>
                  <a:ea typeface="宋体" panose="02010600030101010101" pitchFamily="2" charset="-122"/>
                </a:rPr>
                <a:t>11-6  </a:t>
              </a:r>
              <a:r>
                <a:rPr kumimoji="1" lang="zh-CN" altLang="en-US" sz="2400" b="1">
                  <a:solidFill>
                    <a:srgbClr val="FFFFFF"/>
                  </a:solidFill>
                  <a:latin typeface="Times New Roman" panose="02020603050405020304" pitchFamily="18" charset="0"/>
                  <a:ea typeface="楷体_GB2312" pitchFamily="49" charset="-122"/>
                </a:rPr>
                <a:t>外部排序过程示意图</a:t>
              </a:r>
            </a:p>
          </p:txBody>
        </p:sp>
      </p:grpSp>
    </p:spTree>
    <p:extLst>
      <p:ext uri="{BB962C8B-B14F-4D97-AF65-F5344CB8AC3E}">
        <p14:creationId xmlns:p14="http://schemas.microsoft.com/office/powerpoint/2010/main" val="2559247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5330" name="Rectangle 2">
            <a:extLst>
              <a:ext uri="{FF2B5EF4-FFF2-40B4-BE49-F238E27FC236}">
                <a16:creationId xmlns:a16="http://schemas.microsoft.com/office/drawing/2014/main" id="{8693FAEC-1A96-E54E-95C2-AF78EF6EC855}"/>
              </a:ext>
            </a:extLst>
          </p:cNvPr>
          <p:cNvSpPr>
            <a:spLocks noGrp="1" noChangeArrowheads="1"/>
          </p:cNvSpPr>
          <p:nvPr>
            <p:ph type="body" sz="half" idx="1"/>
          </p:nvPr>
        </p:nvSpPr>
        <p:spPr>
          <a:xfrm>
            <a:off x="1668463" y="188913"/>
            <a:ext cx="8748712" cy="6335712"/>
          </a:xfrm>
          <a:noFill/>
          <a:ln/>
        </p:spPr>
        <p:txBody>
          <a:bodyPr/>
          <a:lstStyle/>
          <a:p>
            <a:pPr marL="0" indent="0">
              <a:lnSpc>
                <a:spcPct val="110000"/>
              </a:lnSpc>
              <a:buNone/>
            </a:pPr>
            <a:r>
              <a:rPr lang="zh-CN" altLang="en-US" sz="2400" b="1"/>
              <a:t>        </a:t>
            </a:r>
            <a:r>
              <a:rPr lang="zh-CN" altLang="en-US" sz="2800" b="1"/>
              <a:t>由图可知，每趟归并由</a:t>
            </a:r>
            <a:r>
              <a:rPr lang="en-US" altLang="zh-CN" sz="2800" b="1"/>
              <a:t>m</a:t>
            </a:r>
            <a:r>
              <a:rPr lang="zh-CN" altLang="en-US" sz="2800" b="1"/>
              <a:t>个归并段得到</a:t>
            </a:r>
            <a:r>
              <a:rPr lang="zh-CN" altLang="en-US" sz="2800" b="1">
                <a:cs typeface="Times New Roman" panose="02020603050405020304" pitchFamily="18" charset="0"/>
              </a:rPr>
              <a:t>┌</a:t>
            </a:r>
            <a:r>
              <a:rPr lang="en-US" altLang="zh-CN" sz="2800" b="1"/>
              <a:t>m/2</a:t>
            </a:r>
            <a:r>
              <a:rPr lang="en-US" altLang="zh-CN" sz="2800" b="1">
                <a:cs typeface="Times New Roman" panose="02020603050405020304" pitchFamily="18" charset="0"/>
              </a:rPr>
              <a:t>┐</a:t>
            </a:r>
            <a:r>
              <a:rPr lang="zh-CN" altLang="en-US" sz="2800" b="1">
                <a:cs typeface="Times New Roman" panose="02020603050405020304" pitchFamily="18" charset="0"/>
              </a:rPr>
              <a:t>个</a:t>
            </a:r>
            <a:r>
              <a:rPr lang="zh-CN" altLang="en-US" sz="2800" b="1"/>
              <a:t>归并段。</a:t>
            </a:r>
          </a:p>
          <a:p>
            <a:pPr marL="0" indent="0" algn="just">
              <a:lnSpc>
                <a:spcPct val="110000"/>
              </a:lnSpc>
              <a:buClrTx/>
              <a:buSzTx/>
              <a:buNone/>
            </a:pPr>
            <a:r>
              <a:rPr lang="en-US" altLang="zh-CN" sz="4000" b="1">
                <a:solidFill>
                  <a:schemeClr val="folHlink"/>
                </a:solidFill>
              </a:rPr>
              <a:t>2</a:t>
            </a:r>
            <a:r>
              <a:rPr lang="en-US" altLang="zh-CN" sz="4000" b="1">
                <a:solidFill>
                  <a:schemeClr val="folHlink"/>
                </a:solidFill>
                <a:latin typeface="宋体" panose="02010600030101010101" pitchFamily="2" charset="-122"/>
              </a:rPr>
              <a:t> </a:t>
            </a:r>
            <a:r>
              <a:rPr lang="zh-CN" altLang="en-US" sz="4000" b="1">
                <a:solidFill>
                  <a:schemeClr val="folHlink"/>
                </a:solidFill>
                <a:latin typeface="楷体_GB2312" pitchFamily="49" charset="-122"/>
                <a:ea typeface="楷体_GB2312" pitchFamily="49" charset="-122"/>
              </a:rPr>
              <a:t>外排序的时间分析</a:t>
            </a:r>
          </a:p>
          <a:p>
            <a:pPr marL="0" indent="0" algn="just">
              <a:lnSpc>
                <a:spcPct val="110000"/>
              </a:lnSpc>
              <a:buClrTx/>
              <a:buSzTx/>
              <a:buNone/>
            </a:pPr>
            <a:r>
              <a:rPr lang="zh-CN" altLang="en-US" sz="2400" b="1"/>
              <a:t>         </a:t>
            </a:r>
            <a:r>
              <a:rPr lang="zh-CN" altLang="en-US" sz="2800" b="1"/>
              <a:t>外排序的时间消耗比内排序大得多，原因是：</a:t>
            </a:r>
          </a:p>
          <a:p>
            <a:pPr marL="533400" lvl="1" indent="0" algn="just">
              <a:lnSpc>
                <a:spcPct val="110000"/>
              </a:lnSpc>
              <a:buClrTx/>
              <a:buSzTx/>
              <a:buNone/>
            </a:pPr>
            <a:r>
              <a:rPr lang="zh-CN" altLang="en-US" sz="2000" b="1">
                <a:solidFill>
                  <a:schemeClr val="folHlink"/>
                </a:solidFill>
              </a:rPr>
              <a:t>●</a:t>
            </a:r>
            <a:r>
              <a:rPr lang="zh-CN" altLang="en-US" sz="2000" b="1">
                <a:solidFill>
                  <a:schemeClr val="hlink"/>
                </a:solidFill>
              </a:rPr>
              <a:t>  </a:t>
            </a:r>
            <a:r>
              <a:rPr lang="zh-CN" altLang="en-US" b="1"/>
              <a:t>外排序的数据量</a:t>
            </a:r>
            <a:r>
              <a:rPr lang="en-US" altLang="zh-CN" b="1"/>
              <a:t>(</a:t>
            </a:r>
            <a:r>
              <a:rPr lang="zh-CN" altLang="en-US" b="1"/>
              <a:t>记录</a:t>
            </a:r>
            <a:r>
              <a:rPr lang="en-US" altLang="zh-CN" b="1"/>
              <a:t>)</a:t>
            </a:r>
            <a:r>
              <a:rPr lang="zh-CN" altLang="en-US" b="1"/>
              <a:t>一般很大；</a:t>
            </a:r>
          </a:p>
          <a:p>
            <a:pPr marL="533400" lvl="1" indent="0" algn="just">
              <a:lnSpc>
                <a:spcPct val="110000"/>
              </a:lnSpc>
              <a:buClrTx/>
              <a:buSzTx/>
              <a:buNone/>
            </a:pPr>
            <a:r>
              <a:rPr lang="zh-CN" altLang="en-US" sz="2000" b="1">
                <a:solidFill>
                  <a:schemeClr val="folHlink"/>
                </a:solidFill>
              </a:rPr>
              <a:t>●</a:t>
            </a:r>
            <a:r>
              <a:rPr lang="zh-CN" altLang="en-US" sz="2000" b="1">
                <a:solidFill>
                  <a:schemeClr val="hlink"/>
                </a:solidFill>
              </a:rPr>
              <a:t>  </a:t>
            </a:r>
            <a:r>
              <a:rPr lang="zh-CN" altLang="en-US" b="1"/>
              <a:t>外排序涉及到内、外存之间的数据交换操作；</a:t>
            </a:r>
          </a:p>
          <a:p>
            <a:pPr marL="533400" lvl="1" indent="0" algn="just">
              <a:lnSpc>
                <a:spcPct val="110000"/>
              </a:lnSpc>
              <a:buClrTx/>
              <a:buSzTx/>
              <a:buNone/>
            </a:pPr>
            <a:r>
              <a:rPr lang="zh-CN" altLang="en-US" sz="2000" b="1">
                <a:solidFill>
                  <a:schemeClr val="folHlink"/>
                </a:solidFill>
              </a:rPr>
              <a:t>●</a:t>
            </a:r>
            <a:r>
              <a:rPr lang="zh-CN" altLang="en-US" sz="2000" b="1">
                <a:solidFill>
                  <a:schemeClr val="hlink"/>
                </a:solidFill>
              </a:rPr>
              <a:t>  </a:t>
            </a:r>
            <a:r>
              <a:rPr lang="zh-CN" altLang="en-US" b="1"/>
              <a:t>外存的操作速度远远比内存中的操作慢。</a:t>
            </a:r>
          </a:p>
          <a:p>
            <a:pPr marL="0" indent="0" algn="just">
              <a:lnSpc>
                <a:spcPct val="110000"/>
              </a:lnSpc>
              <a:buClrTx/>
              <a:buSzTx/>
              <a:buNone/>
            </a:pPr>
            <a:r>
              <a:rPr lang="zh-CN" altLang="en-US" sz="2800" b="1"/>
              <a:t>外排序的总时间由三部分组成：</a:t>
            </a:r>
          </a:p>
          <a:p>
            <a:pPr marL="0" indent="0" algn="just">
              <a:lnSpc>
                <a:spcPct val="110000"/>
              </a:lnSpc>
              <a:buClrTx/>
              <a:buSzTx/>
              <a:buNone/>
            </a:pPr>
            <a:r>
              <a:rPr lang="zh-CN" altLang="en-US" sz="2800" b="1"/>
              <a:t>外排序的时间</a:t>
            </a:r>
            <a:r>
              <a:rPr lang="en-US" altLang="zh-CN" sz="2800" b="1"/>
              <a:t>=</a:t>
            </a:r>
            <a:r>
              <a:rPr lang="zh-CN" altLang="en-US" sz="2800" b="1"/>
              <a:t>产生初始归并段的时间</a:t>
            </a:r>
            <a:r>
              <a:rPr lang="en-US" altLang="zh-CN" sz="2800" b="1"/>
              <a:t>(</a:t>
            </a:r>
            <a:r>
              <a:rPr lang="zh-CN" altLang="en-US" sz="2800" b="1"/>
              <a:t>内排序</a:t>
            </a:r>
            <a:r>
              <a:rPr lang="en-US" altLang="zh-CN" sz="2800" b="1"/>
              <a:t>)m</a:t>
            </a:r>
            <a:r>
              <a:rPr lang="en-US" altLang="zh-CN" sz="2800" b="1">
                <a:cs typeface="Times New Roman" panose="02020603050405020304" pitchFamily="18" charset="0"/>
              </a:rPr>
              <a:t>×</a:t>
            </a:r>
            <a:r>
              <a:rPr lang="en-US" altLang="zh-CN" sz="2800" b="1"/>
              <a:t>t</a:t>
            </a:r>
            <a:r>
              <a:rPr lang="en-US" altLang="zh-CN" sz="2800" b="1" baseline="-20000"/>
              <a:t>is</a:t>
            </a:r>
          </a:p>
          <a:p>
            <a:pPr marL="0" indent="0" algn="just">
              <a:lnSpc>
                <a:spcPct val="110000"/>
              </a:lnSpc>
              <a:buClrTx/>
              <a:buSzTx/>
              <a:buNone/>
            </a:pPr>
            <a:r>
              <a:rPr lang="en-US" altLang="zh-CN" sz="2800" b="1"/>
              <a:t>                          +I/O</a:t>
            </a:r>
            <a:r>
              <a:rPr lang="zh-CN" altLang="en-US" sz="2800" b="1"/>
              <a:t>操作的时间</a:t>
            </a:r>
            <a:r>
              <a:rPr lang="en-US" altLang="zh-CN" sz="2800" b="1"/>
              <a:t>d</a:t>
            </a:r>
            <a:r>
              <a:rPr lang="en-US" altLang="zh-CN" sz="2800" b="1">
                <a:cs typeface="Times New Roman" panose="02020603050405020304" pitchFamily="18" charset="0"/>
              </a:rPr>
              <a:t>×</a:t>
            </a:r>
            <a:r>
              <a:rPr lang="en-US" altLang="zh-CN" sz="2800" b="1"/>
              <a:t>t</a:t>
            </a:r>
            <a:r>
              <a:rPr lang="en-US" altLang="zh-CN" sz="2800" b="1" baseline="-20000"/>
              <a:t>io </a:t>
            </a:r>
          </a:p>
          <a:p>
            <a:pPr marL="0" indent="0" algn="just">
              <a:lnSpc>
                <a:spcPct val="110000"/>
              </a:lnSpc>
              <a:buClrTx/>
              <a:buSzTx/>
              <a:buNone/>
            </a:pPr>
            <a:r>
              <a:rPr lang="en-US" altLang="zh-CN" sz="2800" b="1"/>
              <a:t>                          +</a:t>
            </a:r>
            <a:r>
              <a:rPr lang="zh-CN" altLang="en-US" sz="2800" b="1"/>
              <a:t>内部归并的时间</a:t>
            </a:r>
            <a:r>
              <a:rPr lang="en-US" altLang="zh-CN" sz="2800" b="1"/>
              <a:t>s</a:t>
            </a:r>
            <a:r>
              <a:rPr lang="en-US" altLang="zh-CN" sz="2800" b="1">
                <a:cs typeface="Times New Roman" panose="02020603050405020304" pitchFamily="18" charset="0"/>
              </a:rPr>
              <a:t>×</a:t>
            </a:r>
            <a:r>
              <a:rPr lang="en-US" altLang="zh-CN" sz="2800" b="1" i="1">
                <a:cs typeface="Times New Roman" panose="02020603050405020304" pitchFamily="18" charset="0"/>
              </a:rPr>
              <a:t>u</a:t>
            </a:r>
            <a:r>
              <a:rPr lang="en-US" altLang="zh-CN" sz="2800" b="1"/>
              <a:t>t</a:t>
            </a:r>
            <a:r>
              <a:rPr lang="en-US" altLang="zh-CN" sz="2800" b="1" baseline="-20000"/>
              <a:t>mg</a:t>
            </a:r>
          </a:p>
        </p:txBody>
      </p:sp>
    </p:spTree>
    <p:extLst>
      <p:ext uri="{BB962C8B-B14F-4D97-AF65-F5344CB8AC3E}">
        <p14:creationId xmlns:p14="http://schemas.microsoft.com/office/powerpoint/2010/main" val="265991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6354" name="Rectangle 2">
            <a:extLst>
              <a:ext uri="{FF2B5EF4-FFF2-40B4-BE49-F238E27FC236}">
                <a16:creationId xmlns:a16="http://schemas.microsoft.com/office/drawing/2014/main" id="{E035D330-EE25-FC43-AAAC-972665D4DB4A}"/>
              </a:ext>
            </a:extLst>
          </p:cNvPr>
          <p:cNvSpPr>
            <a:spLocks noGrp="1" noChangeArrowheads="1"/>
          </p:cNvSpPr>
          <p:nvPr>
            <p:ph type="body" idx="1"/>
          </p:nvPr>
        </p:nvSpPr>
        <p:spPr>
          <a:xfrm>
            <a:off x="1676400" y="152401"/>
            <a:ext cx="8839200" cy="6372225"/>
          </a:xfrm>
          <a:noFill/>
          <a:ln/>
        </p:spPr>
        <p:txBody>
          <a:bodyPr/>
          <a:lstStyle/>
          <a:p>
            <a:pPr marL="0" indent="0">
              <a:spcBef>
                <a:spcPct val="10000"/>
              </a:spcBef>
              <a:buNone/>
            </a:pPr>
            <a:r>
              <a:rPr lang="zh-CN" altLang="en-US" sz="2800" b="1">
                <a:latin typeface="宋体" panose="02010600030101010101" pitchFamily="2" charset="-122"/>
              </a:rPr>
              <a:t>其中：</a:t>
            </a:r>
          </a:p>
          <a:p>
            <a:pPr marL="533400" lvl="1" indent="0" algn="just">
              <a:lnSpc>
                <a:spcPct val="110000"/>
              </a:lnSpc>
              <a:buClrTx/>
              <a:buSzTx/>
              <a:buNone/>
            </a:pPr>
            <a:r>
              <a:rPr lang="en-US" altLang="zh-CN" b="1"/>
              <a:t>m</a:t>
            </a:r>
            <a:r>
              <a:rPr lang="zh-CN" altLang="en-US" b="1"/>
              <a:t>：初始归并段数目；</a:t>
            </a:r>
            <a:r>
              <a:rPr lang="en-US" altLang="zh-CN" b="1"/>
              <a:t>t</a:t>
            </a:r>
            <a:r>
              <a:rPr lang="en-US" altLang="zh-CN" b="1" baseline="-20000"/>
              <a:t>is</a:t>
            </a:r>
            <a:r>
              <a:rPr lang="zh-CN" altLang="en-US" b="1"/>
              <a:t>：得到一个归并段的内排序时间；</a:t>
            </a:r>
          </a:p>
          <a:p>
            <a:pPr marL="533400" lvl="1" indent="0" algn="just">
              <a:lnSpc>
                <a:spcPct val="110000"/>
              </a:lnSpc>
              <a:buClrTx/>
              <a:buSzTx/>
              <a:buNone/>
            </a:pPr>
            <a:r>
              <a:rPr lang="en-US" altLang="zh-CN" b="1"/>
              <a:t>d</a:t>
            </a:r>
            <a:r>
              <a:rPr lang="zh-CN" altLang="en-US" b="1"/>
              <a:t>：总的读、写次数；</a:t>
            </a:r>
            <a:r>
              <a:rPr lang="en-US" altLang="zh-CN" b="1"/>
              <a:t>t</a:t>
            </a:r>
            <a:r>
              <a:rPr lang="en-US" altLang="zh-CN" b="1" baseline="-20000"/>
              <a:t>io</a:t>
            </a:r>
            <a:r>
              <a:rPr lang="zh-CN" altLang="en-US" b="1"/>
              <a:t>：一次读、写的时间；</a:t>
            </a:r>
          </a:p>
          <a:p>
            <a:pPr marL="533400" lvl="1" indent="0" algn="just">
              <a:lnSpc>
                <a:spcPct val="110000"/>
              </a:lnSpc>
              <a:buClrTx/>
              <a:buSzTx/>
              <a:buNone/>
            </a:pPr>
            <a:r>
              <a:rPr lang="en-US" altLang="zh-CN" b="1"/>
              <a:t>s</a:t>
            </a:r>
            <a:r>
              <a:rPr lang="zh-CN" altLang="en-US" b="1"/>
              <a:t>：归并的趟数；</a:t>
            </a:r>
            <a:r>
              <a:rPr lang="en-US" altLang="zh-CN" b="1" i="1">
                <a:cs typeface="Times New Roman" panose="02020603050405020304" pitchFamily="18" charset="0"/>
              </a:rPr>
              <a:t>u</a:t>
            </a:r>
            <a:r>
              <a:rPr lang="en-US" altLang="zh-CN" b="1"/>
              <a:t>t</a:t>
            </a:r>
            <a:r>
              <a:rPr lang="en-US" altLang="zh-CN" b="1" baseline="-20000"/>
              <a:t>mg</a:t>
            </a:r>
            <a:r>
              <a:rPr lang="zh-CN" altLang="en-US" b="1"/>
              <a:t>：对</a:t>
            </a:r>
            <a:r>
              <a:rPr lang="en-US" altLang="zh-CN" b="1" i="1">
                <a:cs typeface="Times New Roman" panose="02020603050405020304" pitchFamily="18" charset="0"/>
              </a:rPr>
              <a:t>u</a:t>
            </a:r>
            <a:r>
              <a:rPr lang="zh-CN" altLang="en-US" b="1"/>
              <a:t>个记录进行一趟内部归并排序的时间。</a:t>
            </a:r>
          </a:p>
          <a:p>
            <a:pPr marL="0" indent="0" algn="just">
              <a:lnSpc>
                <a:spcPct val="110000"/>
              </a:lnSpc>
              <a:buClrTx/>
              <a:buSzTx/>
              <a:buNone/>
            </a:pPr>
            <a:r>
              <a:rPr lang="zh-CN" altLang="en-US" sz="2800" b="1"/>
              <a:t>        一般地，</a:t>
            </a:r>
            <a:r>
              <a:rPr lang="en-US" altLang="zh-CN" sz="2800" b="1"/>
              <a:t>t</a:t>
            </a:r>
            <a:r>
              <a:rPr lang="en-US" altLang="zh-CN" sz="2800" b="1" baseline="-20000"/>
              <a:t>io</a:t>
            </a:r>
            <a:r>
              <a:rPr lang="en-US" altLang="zh-CN" sz="2800" b="1"/>
              <a:t>&gt;&gt;t</a:t>
            </a:r>
            <a:r>
              <a:rPr lang="en-US" altLang="zh-CN" sz="2800" b="1" baseline="-20000"/>
              <a:t>is</a:t>
            </a:r>
            <a:r>
              <a:rPr lang="zh-CN" altLang="en-US" sz="2800" b="1"/>
              <a:t>，</a:t>
            </a:r>
            <a:r>
              <a:rPr lang="en-US" altLang="zh-CN" sz="2800" b="1"/>
              <a:t>t</a:t>
            </a:r>
            <a:r>
              <a:rPr lang="en-US" altLang="zh-CN" sz="2800" b="1" baseline="-20000"/>
              <a:t>io</a:t>
            </a:r>
            <a:r>
              <a:rPr lang="en-US" altLang="zh-CN" sz="2800" b="1"/>
              <a:t>&gt;&gt;t</a:t>
            </a:r>
            <a:r>
              <a:rPr lang="en-US" altLang="zh-CN" sz="2800" b="1" baseline="-20000"/>
              <a:t>mg</a:t>
            </a:r>
            <a:r>
              <a:rPr lang="zh-CN" altLang="en-US" sz="2800" b="1"/>
              <a:t>，</a:t>
            </a:r>
            <a:r>
              <a:rPr lang="en-US" altLang="zh-CN" sz="2800" b="1"/>
              <a:t>t</a:t>
            </a:r>
            <a:r>
              <a:rPr lang="en-US" altLang="zh-CN" sz="2800" b="1" baseline="-20000"/>
              <a:t>io</a:t>
            </a:r>
            <a:r>
              <a:rPr lang="zh-CN" altLang="en-US" sz="2800" b="1"/>
              <a:t>而取决于所用外存</a:t>
            </a:r>
            <a:r>
              <a:rPr lang="en-US" altLang="zh-CN" sz="2800" b="1"/>
              <a:t>,</a:t>
            </a:r>
            <a:r>
              <a:rPr lang="zh-CN" altLang="en-US" sz="2800" b="1"/>
              <a:t>因此，</a:t>
            </a:r>
            <a:r>
              <a:rPr lang="zh-CN" altLang="en-US" sz="2800" b="1">
                <a:solidFill>
                  <a:schemeClr val="accent1"/>
                </a:solidFill>
              </a:rPr>
              <a:t>影响外排序效率的主要原因</a:t>
            </a:r>
            <a:r>
              <a:rPr lang="zh-CN" altLang="en-US" sz="2800" b="1"/>
              <a:t>是</a:t>
            </a:r>
            <a:r>
              <a:rPr lang="zh-CN" altLang="en-US" sz="2800" b="1">
                <a:solidFill>
                  <a:schemeClr val="folHlink"/>
                </a:solidFill>
              </a:rPr>
              <a:t>内、外存之间数据交换</a:t>
            </a:r>
            <a:r>
              <a:rPr lang="en-US" altLang="zh-CN" sz="2800" b="1"/>
              <a:t>(</a:t>
            </a:r>
            <a:r>
              <a:rPr lang="zh-CN" altLang="en-US" sz="2800" b="1"/>
              <a:t>读、写外存</a:t>
            </a:r>
            <a:r>
              <a:rPr lang="en-US" altLang="zh-CN" sz="2800" b="1"/>
              <a:t>)</a:t>
            </a:r>
            <a:r>
              <a:rPr lang="zh-CN" altLang="en-US" sz="2800" b="1"/>
              <a:t>。提高效率的主要方法</a:t>
            </a:r>
            <a:r>
              <a:rPr lang="en-US" altLang="zh-CN" sz="2800" b="1"/>
              <a:t>(</a:t>
            </a:r>
            <a:r>
              <a:rPr lang="zh-CN" altLang="en-US" sz="2800" b="1"/>
              <a:t>途径</a:t>
            </a:r>
            <a:r>
              <a:rPr lang="en-US" altLang="zh-CN" sz="2800" b="1"/>
              <a:t>)</a:t>
            </a:r>
            <a:r>
              <a:rPr lang="zh-CN" altLang="en-US" sz="2800" b="1"/>
              <a:t>有：</a:t>
            </a:r>
          </a:p>
          <a:p>
            <a:pPr marL="533400" lvl="1" indent="0" algn="just">
              <a:lnSpc>
                <a:spcPct val="110000"/>
              </a:lnSpc>
              <a:buClrTx/>
              <a:buSzTx/>
              <a:buNone/>
            </a:pPr>
            <a:r>
              <a:rPr lang="zh-CN" altLang="en-US" sz="2400" b="1">
                <a:solidFill>
                  <a:schemeClr val="folHlink"/>
                </a:solidFill>
              </a:rPr>
              <a:t>●</a:t>
            </a:r>
            <a:r>
              <a:rPr lang="zh-CN" altLang="en-US" sz="2400" b="1">
                <a:solidFill>
                  <a:schemeClr val="hlink"/>
                </a:solidFill>
              </a:rPr>
              <a:t>  </a:t>
            </a:r>
            <a:r>
              <a:rPr lang="zh-CN" altLang="en-US" b="1"/>
              <a:t>进行多路归并，减少文件归并的趟数；</a:t>
            </a:r>
          </a:p>
          <a:p>
            <a:pPr marL="533400" lvl="1" indent="0" algn="just">
              <a:lnSpc>
                <a:spcPct val="110000"/>
              </a:lnSpc>
              <a:buClrTx/>
              <a:buSzTx/>
              <a:buNone/>
            </a:pPr>
            <a:r>
              <a:rPr lang="zh-CN" altLang="en-US" sz="2400" b="1">
                <a:solidFill>
                  <a:schemeClr val="folHlink"/>
                </a:solidFill>
              </a:rPr>
              <a:t>●</a:t>
            </a:r>
            <a:r>
              <a:rPr lang="zh-CN" altLang="en-US" sz="2400" b="1">
                <a:solidFill>
                  <a:schemeClr val="hlink"/>
                </a:solidFill>
              </a:rPr>
              <a:t>  </a:t>
            </a:r>
            <a:r>
              <a:rPr lang="zh-CN" altLang="en-US" b="1"/>
              <a:t>增加归并段的长度，减少初始归并的数目；</a:t>
            </a:r>
          </a:p>
          <a:p>
            <a:pPr marL="533400" lvl="1" indent="0" algn="just">
              <a:lnSpc>
                <a:spcPct val="110000"/>
              </a:lnSpc>
              <a:buClrTx/>
              <a:buSzTx/>
              <a:buNone/>
            </a:pPr>
            <a:r>
              <a:rPr lang="zh-CN" altLang="en-US" sz="2400" b="1">
                <a:solidFill>
                  <a:schemeClr val="folHlink"/>
                </a:solidFill>
              </a:rPr>
              <a:t>●</a:t>
            </a:r>
            <a:r>
              <a:rPr lang="zh-CN" altLang="en-US" sz="2400" b="1">
                <a:solidFill>
                  <a:schemeClr val="hlink"/>
                </a:solidFill>
              </a:rPr>
              <a:t>  </a:t>
            </a:r>
            <a:r>
              <a:rPr lang="zh-CN" altLang="en-US" b="1"/>
              <a:t>根据不同归并段的长度，采取最佳归并方案。</a:t>
            </a:r>
          </a:p>
        </p:txBody>
      </p:sp>
    </p:spTree>
    <p:extLst>
      <p:ext uri="{BB962C8B-B14F-4D97-AF65-F5344CB8AC3E}">
        <p14:creationId xmlns:p14="http://schemas.microsoft.com/office/powerpoint/2010/main" val="150622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62" name="Rectangle 2">
            <a:extLst>
              <a:ext uri="{FF2B5EF4-FFF2-40B4-BE49-F238E27FC236}">
                <a16:creationId xmlns:a16="http://schemas.microsoft.com/office/drawing/2014/main" id="{F428B334-A31D-F546-8FA9-7F7BDE5DA20E}"/>
              </a:ext>
            </a:extLst>
          </p:cNvPr>
          <p:cNvSpPr>
            <a:spLocks noGrp="1" noChangeArrowheads="1"/>
          </p:cNvSpPr>
          <p:nvPr>
            <p:ph type="body" idx="1"/>
          </p:nvPr>
        </p:nvSpPr>
        <p:spPr>
          <a:xfrm>
            <a:off x="1676400" y="152400"/>
            <a:ext cx="8839200" cy="6084888"/>
          </a:xfrm>
          <a:noFill/>
          <a:ln/>
        </p:spPr>
        <p:txBody>
          <a:bodyPr/>
          <a:lstStyle/>
          <a:p>
            <a:pPr marL="0" indent="0">
              <a:lnSpc>
                <a:spcPct val="110000"/>
              </a:lnSpc>
              <a:spcBef>
                <a:spcPct val="10000"/>
              </a:spcBef>
              <a:buClr>
                <a:schemeClr val="tx1"/>
              </a:buClr>
              <a:buSzPct val="90000"/>
              <a:buNone/>
            </a:pPr>
            <a:r>
              <a:rPr lang="zh-CN" altLang="en-US" b="1"/>
              <a:t>⑷</a:t>
            </a:r>
            <a:r>
              <a:rPr lang="zh-CN" altLang="en-US" b="1">
                <a:cs typeface="Times New Roman" panose="02020603050405020304" pitchFamily="18" charset="0"/>
              </a:rPr>
              <a:t>  </a:t>
            </a:r>
            <a:r>
              <a:rPr lang="zh-CN" altLang="en-US" b="1">
                <a:solidFill>
                  <a:schemeClr val="folHlink"/>
                </a:solidFill>
              </a:rPr>
              <a:t>文件的分类</a:t>
            </a:r>
            <a:endParaRPr lang="zh-CN" altLang="en-US" sz="2800" b="1">
              <a:solidFill>
                <a:schemeClr val="folHlink"/>
              </a:solidFill>
            </a:endParaRPr>
          </a:p>
          <a:p>
            <a:pPr marL="355600" lvl="1" indent="0">
              <a:lnSpc>
                <a:spcPct val="110000"/>
              </a:lnSpc>
              <a:spcBef>
                <a:spcPct val="10000"/>
              </a:spcBef>
              <a:buNone/>
            </a:pPr>
            <a:r>
              <a:rPr lang="zh-CN" altLang="en-US" b="1">
                <a:cs typeface="Times New Roman" panose="02020603050405020304" pitchFamily="18" charset="0"/>
              </a:rPr>
              <a:t>⑴  </a:t>
            </a:r>
            <a:r>
              <a:rPr lang="zh-CN" altLang="en-US" b="1"/>
              <a:t>按记录类型，可分为操作系统文件和数据库文件</a:t>
            </a:r>
            <a:r>
              <a:rPr lang="zh-CN" altLang="en-US" b="1">
                <a:latin typeface="宋体" panose="02010600030101010101" pitchFamily="2" charset="-122"/>
              </a:rPr>
              <a:t>：</a:t>
            </a:r>
            <a:endParaRPr lang="zh-CN" altLang="en-US" b="1"/>
          </a:p>
          <a:p>
            <a:pPr marL="723900" lvl="2" indent="0">
              <a:lnSpc>
                <a:spcPct val="110000"/>
              </a:lnSpc>
              <a:spcBef>
                <a:spcPct val="10000"/>
              </a:spcBef>
              <a:buClr>
                <a:schemeClr val="tx1"/>
              </a:buClr>
              <a:buSzPct val="90000"/>
              <a:buNone/>
            </a:pPr>
            <a:r>
              <a:rPr lang="zh-CN" altLang="en-US" sz="2800" b="1"/>
              <a:t> </a:t>
            </a:r>
            <a:r>
              <a:rPr lang="zh-CN" altLang="en-US" sz="2800" b="1">
                <a:cs typeface="Times New Roman" panose="02020603050405020304" pitchFamily="18" charset="0"/>
              </a:rPr>
              <a:t>①  </a:t>
            </a:r>
            <a:r>
              <a:rPr lang="zh-CN" altLang="en-US" sz="2800" b="1">
                <a:solidFill>
                  <a:schemeClr val="folHlink"/>
                </a:solidFill>
              </a:rPr>
              <a:t>操作系统文件</a:t>
            </a:r>
            <a:r>
              <a:rPr lang="en-US" altLang="zh-CN" sz="2800" b="1"/>
              <a:t>(</a:t>
            </a:r>
            <a:r>
              <a:rPr lang="zh-CN" altLang="en-US" sz="2800" b="1"/>
              <a:t>流式文件</a:t>
            </a:r>
            <a:r>
              <a:rPr lang="en-US" altLang="zh-CN" sz="2800" b="1"/>
              <a:t>) </a:t>
            </a:r>
            <a:r>
              <a:rPr lang="zh-CN" altLang="en-US" sz="2800" b="1">
                <a:latin typeface="宋体" panose="02010600030101010101" pitchFamily="2" charset="-122"/>
              </a:rPr>
              <a:t>：</a:t>
            </a:r>
            <a:r>
              <a:rPr lang="zh-CN" altLang="en-US" sz="2800" b="1"/>
              <a:t> 连续的字符序列</a:t>
            </a:r>
            <a:r>
              <a:rPr lang="en-US" altLang="zh-CN" sz="2800" b="1"/>
              <a:t>(</a:t>
            </a:r>
            <a:r>
              <a:rPr lang="zh-CN" altLang="en-US" sz="2800" b="1"/>
              <a:t>串</a:t>
            </a:r>
            <a:r>
              <a:rPr lang="en-US" altLang="zh-CN" sz="2800" b="1"/>
              <a:t>)</a:t>
            </a:r>
            <a:r>
              <a:rPr lang="zh-CN" altLang="en-US" sz="2800" b="1"/>
              <a:t>的集合</a:t>
            </a:r>
            <a:r>
              <a:rPr lang="zh-CN" altLang="zh-CN" sz="2800" b="1"/>
              <a:t>；</a:t>
            </a:r>
            <a:endParaRPr lang="zh-CN" altLang="en-US" sz="2800" b="1"/>
          </a:p>
          <a:p>
            <a:pPr marL="723900" lvl="2" indent="0">
              <a:lnSpc>
                <a:spcPct val="110000"/>
              </a:lnSpc>
              <a:spcBef>
                <a:spcPct val="10000"/>
              </a:spcBef>
              <a:buClr>
                <a:schemeClr val="tx1"/>
              </a:buClr>
              <a:buSzPct val="90000"/>
              <a:buNone/>
            </a:pPr>
            <a:r>
              <a:rPr lang="zh-CN" altLang="en-US" sz="2800" b="1">
                <a:cs typeface="Times New Roman" panose="02020603050405020304" pitchFamily="18" charset="0"/>
              </a:rPr>
              <a:t>②  </a:t>
            </a:r>
            <a:r>
              <a:rPr lang="zh-CN" altLang="en-US" sz="2800" b="1">
                <a:solidFill>
                  <a:schemeClr val="folHlink"/>
                </a:solidFill>
              </a:rPr>
              <a:t>数据库文件</a:t>
            </a:r>
            <a:r>
              <a:rPr lang="zh-CN" altLang="en-US" sz="2800" b="1">
                <a:latin typeface="宋体" panose="02010600030101010101" pitchFamily="2" charset="-122"/>
              </a:rPr>
              <a:t>：</a:t>
            </a:r>
            <a:r>
              <a:rPr lang="zh-CN" altLang="en-US" sz="2800" b="1"/>
              <a:t> 有特定结构</a:t>
            </a:r>
            <a:r>
              <a:rPr lang="en-US" altLang="zh-CN" sz="2800" b="1"/>
              <a:t>(</a:t>
            </a:r>
            <a:r>
              <a:rPr lang="zh-CN" altLang="en-US" sz="2800" b="1"/>
              <a:t>所有记录的结构都相同</a:t>
            </a:r>
            <a:r>
              <a:rPr lang="en-US" altLang="zh-CN" sz="2800" b="1"/>
              <a:t>)</a:t>
            </a:r>
            <a:r>
              <a:rPr lang="zh-CN" altLang="en-US" sz="2800" b="1"/>
              <a:t>的数据记录的集合</a:t>
            </a:r>
            <a:r>
              <a:rPr lang="zh-CN" altLang="en-US" sz="2800" b="1">
                <a:latin typeface="宋体" panose="02010600030101010101" pitchFamily="2" charset="-122"/>
              </a:rPr>
              <a:t>。</a:t>
            </a:r>
            <a:endParaRPr lang="zh-CN" altLang="en-US" sz="2800" b="1"/>
          </a:p>
          <a:p>
            <a:pPr marL="355600" lvl="1" indent="0">
              <a:lnSpc>
                <a:spcPct val="110000"/>
              </a:lnSpc>
              <a:spcBef>
                <a:spcPct val="10000"/>
              </a:spcBef>
              <a:buNone/>
            </a:pPr>
            <a:r>
              <a:rPr lang="zh-CN" altLang="en-US" b="1">
                <a:cs typeface="Times New Roman" panose="02020603050405020304" pitchFamily="18" charset="0"/>
              </a:rPr>
              <a:t>⑵  </a:t>
            </a:r>
            <a:r>
              <a:rPr lang="zh-CN" altLang="en-US" b="1"/>
              <a:t>按记录长度，可分为定长记录文件和不定长记录文件</a:t>
            </a:r>
            <a:r>
              <a:rPr lang="zh-CN" altLang="en-US" b="1">
                <a:latin typeface="宋体" panose="02010600030101010101" pitchFamily="2" charset="-122"/>
              </a:rPr>
              <a:t>：</a:t>
            </a:r>
            <a:r>
              <a:rPr lang="zh-CN" altLang="en-US" b="1">
                <a:cs typeface="Times New Roman" panose="02020603050405020304" pitchFamily="18" charset="0"/>
              </a:rPr>
              <a:t> </a:t>
            </a:r>
          </a:p>
          <a:p>
            <a:pPr marL="723900" lvl="2" indent="0">
              <a:lnSpc>
                <a:spcPct val="110000"/>
              </a:lnSpc>
              <a:spcBef>
                <a:spcPct val="10000"/>
              </a:spcBef>
              <a:buClr>
                <a:schemeClr val="tx1"/>
              </a:buClr>
              <a:buSzPct val="90000"/>
              <a:buNone/>
            </a:pPr>
            <a:r>
              <a:rPr lang="zh-CN" altLang="en-US" sz="2800" b="1">
                <a:cs typeface="Times New Roman" panose="02020603050405020304" pitchFamily="18" charset="0"/>
              </a:rPr>
              <a:t>①  </a:t>
            </a:r>
            <a:r>
              <a:rPr lang="zh-CN" altLang="en-US" sz="2800" b="1"/>
              <a:t>定长记录文件</a:t>
            </a:r>
            <a:r>
              <a:rPr lang="zh-CN" altLang="en-US" sz="2800" b="1">
                <a:latin typeface="宋体" panose="02010600030101010101" pitchFamily="2" charset="-122"/>
              </a:rPr>
              <a:t>：文件中每个记录都有固定的数据项组成</a:t>
            </a:r>
            <a:r>
              <a:rPr lang="zh-CN" altLang="en-US" sz="2800" b="1"/>
              <a:t>，每个数据项的长度都是固定的</a:t>
            </a:r>
            <a:r>
              <a:rPr lang="zh-CN" altLang="zh-CN" sz="2800" b="1"/>
              <a:t>；</a:t>
            </a:r>
            <a:endParaRPr lang="zh-CN" altLang="en-US" sz="2800" b="1">
              <a:cs typeface="Times New Roman" panose="02020603050405020304" pitchFamily="18" charset="0"/>
            </a:endParaRPr>
          </a:p>
          <a:p>
            <a:pPr marL="723900" lvl="2" indent="0">
              <a:lnSpc>
                <a:spcPct val="110000"/>
              </a:lnSpc>
              <a:spcBef>
                <a:spcPct val="10000"/>
              </a:spcBef>
              <a:buClr>
                <a:schemeClr val="tx1"/>
              </a:buClr>
              <a:buSzPct val="90000"/>
              <a:buNone/>
            </a:pPr>
            <a:r>
              <a:rPr lang="zh-CN" altLang="en-US" sz="2800" b="1">
                <a:cs typeface="Times New Roman" panose="02020603050405020304" pitchFamily="18" charset="0"/>
              </a:rPr>
              <a:t>② </a:t>
            </a:r>
            <a:r>
              <a:rPr lang="zh-CN" altLang="en-US" sz="2800" b="1"/>
              <a:t>不定长记录文件</a:t>
            </a:r>
            <a:r>
              <a:rPr lang="zh-CN" altLang="en-US" sz="2800" b="1">
                <a:latin typeface="宋体" panose="02010600030101010101" pitchFamily="2" charset="-122"/>
              </a:rPr>
              <a:t>：与</a:t>
            </a:r>
            <a:r>
              <a:rPr lang="zh-CN" altLang="en-US" sz="2800" b="1"/>
              <a:t>定长记录文件相反</a:t>
            </a:r>
            <a:r>
              <a:rPr lang="zh-CN" altLang="en-US" sz="2800" b="1">
                <a:latin typeface="宋体" panose="02010600030101010101" pitchFamily="2" charset="-122"/>
              </a:rPr>
              <a:t>。</a:t>
            </a:r>
          </a:p>
        </p:txBody>
      </p:sp>
    </p:spTree>
    <p:extLst>
      <p:ext uri="{BB962C8B-B14F-4D97-AF65-F5344CB8AC3E}">
        <p14:creationId xmlns:p14="http://schemas.microsoft.com/office/powerpoint/2010/main" val="18947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3586" name="Rectangle 2">
            <a:extLst>
              <a:ext uri="{FF2B5EF4-FFF2-40B4-BE49-F238E27FC236}">
                <a16:creationId xmlns:a16="http://schemas.microsoft.com/office/drawing/2014/main" id="{62F3F34F-4AD4-0D40-972D-103A025A17B2}"/>
              </a:ext>
            </a:extLst>
          </p:cNvPr>
          <p:cNvSpPr>
            <a:spLocks noChangeArrowheads="1"/>
          </p:cNvSpPr>
          <p:nvPr/>
        </p:nvSpPr>
        <p:spPr bwMode="auto">
          <a:xfrm>
            <a:off x="1676400" y="115889"/>
            <a:ext cx="8839200" cy="682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10000"/>
              </a:spcBef>
              <a:spcAft>
                <a:spcPct val="0"/>
              </a:spcAft>
            </a:pPr>
            <a:r>
              <a:rPr lang="en-US" altLang="zh-CN" sz="4000" b="1">
                <a:solidFill>
                  <a:srgbClr val="FFCC66"/>
                </a:solidFill>
              </a:rPr>
              <a:t>2   </a:t>
            </a:r>
            <a:r>
              <a:rPr lang="zh-CN" altLang="en-US" sz="4000" b="1">
                <a:solidFill>
                  <a:srgbClr val="FFCC66"/>
                </a:solidFill>
              </a:rPr>
              <a:t>文件的有关操作</a:t>
            </a:r>
            <a:endParaRPr lang="zh-CN" altLang="en-US" sz="4000" b="1">
              <a:solidFill>
                <a:srgbClr val="FFFFFF"/>
              </a:solidFill>
              <a:latin typeface="宋体" panose="02010600030101010101" pitchFamily="2" charset="-122"/>
            </a:endParaRPr>
          </a:p>
          <a:p>
            <a:pPr fontAlgn="base">
              <a:lnSpc>
                <a:spcPct val="110000"/>
              </a:lnSpc>
              <a:spcBef>
                <a:spcPct val="10000"/>
              </a:spcBef>
              <a:spcAft>
                <a:spcPct val="0"/>
              </a:spcAft>
            </a:pPr>
            <a:r>
              <a:rPr lang="zh-CN" altLang="en-US" sz="2800" b="1">
                <a:solidFill>
                  <a:srgbClr val="FFFFFF"/>
                </a:solidFill>
                <a:latin typeface="宋体" panose="02010600030101010101" pitchFamily="2" charset="-122"/>
              </a:rPr>
              <a:t>    文件是由大量记录组成的线性表</a:t>
            </a:r>
            <a:r>
              <a:rPr lang="zh-CN" altLang="en-US" sz="2800" b="1">
                <a:solidFill>
                  <a:srgbClr val="FFFFFF"/>
                </a:solidFill>
              </a:rPr>
              <a:t>，因此，对文件的操作主要是针对记录的，通常有</a:t>
            </a:r>
            <a:r>
              <a:rPr lang="zh-CN" altLang="en-US" sz="2800" b="1">
                <a:solidFill>
                  <a:srgbClr val="FFFFFF"/>
                </a:solidFill>
                <a:latin typeface="宋体" panose="02010600030101010101" pitchFamily="2" charset="-122"/>
              </a:rPr>
              <a:t>：记录的检索</a:t>
            </a:r>
            <a:r>
              <a:rPr lang="zh-CN" altLang="en-US" sz="2800" b="1">
                <a:solidFill>
                  <a:srgbClr val="FFFFFF"/>
                </a:solidFill>
              </a:rPr>
              <a:t>、插入、删除、修改和排序，其中检索是最基本的操作</a:t>
            </a:r>
            <a:r>
              <a:rPr lang="zh-CN" altLang="en-US" sz="2800" b="1">
                <a:solidFill>
                  <a:srgbClr val="FFFFFF"/>
                </a:solidFill>
                <a:latin typeface="宋体" panose="02010600030101010101" pitchFamily="2" charset="-122"/>
              </a:rPr>
              <a:t>。</a:t>
            </a:r>
          </a:p>
          <a:p>
            <a:pPr fontAlgn="base">
              <a:lnSpc>
                <a:spcPct val="110000"/>
              </a:lnSpc>
              <a:spcBef>
                <a:spcPct val="10000"/>
              </a:spcBef>
              <a:spcAft>
                <a:spcPct val="0"/>
              </a:spcAft>
            </a:pPr>
            <a:r>
              <a:rPr lang="zh-CN" altLang="en-US" sz="3200" b="1">
                <a:solidFill>
                  <a:srgbClr val="FFFF00"/>
                </a:solidFill>
                <a:latin typeface="宋体" panose="02010600030101010101" pitchFamily="2" charset="-122"/>
              </a:rPr>
              <a:t>⑴</a:t>
            </a:r>
            <a:r>
              <a:rPr lang="zh-CN" altLang="en-US" sz="3200" b="1">
                <a:solidFill>
                  <a:srgbClr val="FFFFFF"/>
                </a:solidFill>
                <a:latin typeface="宋体" panose="02010600030101010101" pitchFamily="2" charset="-122"/>
              </a:rPr>
              <a:t> </a:t>
            </a:r>
            <a:r>
              <a:rPr lang="zh-CN" altLang="en-US" sz="3200" b="1">
                <a:solidFill>
                  <a:srgbClr val="FFFF00"/>
                </a:solidFill>
                <a:latin typeface="宋体" panose="02010600030101010101" pitchFamily="2" charset="-122"/>
              </a:rPr>
              <a:t>检索记录</a:t>
            </a:r>
          </a:p>
          <a:p>
            <a:pPr fontAlgn="base">
              <a:lnSpc>
                <a:spcPct val="110000"/>
              </a:lnSpc>
              <a:spcBef>
                <a:spcPct val="10000"/>
              </a:spcBef>
              <a:spcAft>
                <a:spcPct val="0"/>
              </a:spcAft>
            </a:pPr>
            <a:r>
              <a:rPr lang="zh-CN" altLang="en-US" sz="32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根据用户的要求从文件中查找相应的记录。</a:t>
            </a:r>
          </a:p>
          <a:p>
            <a:pPr lvl="1" fontAlgn="base">
              <a:lnSpc>
                <a:spcPct val="110000"/>
              </a:lnSpc>
              <a:spcBef>
                <a:spcPct val="10000"/>
              </a:spcBef>
              <a:spcAft>
                <a:spcPct val="0"/>
              </a:spcAft>
            </a:pPr>
            <a:r>
              <a:rPr lang="zh-CN" altLang="en-US" sz="2800" b="1">
                <a:solidFill>
                  <a:srgbClr val="FFFFFF"/>
                </a:solidFill>
                <a:latin typeface="宋体" panose="02010600030101010101" pitchFamily="2" charset="-122"/>
              </a:rPr>
              <a:t>①</a:t>
            </a:r>
            <a:r>
              <a:rPr lang="zh-CN" altLang="en-US" sz="2800" b="1">
                <a:solidFill>
                  <a:srgbClr val="FFFFFF"/>
                </a:solidFill>
              </a:rPr>
              <a:t> </a:t>
            </a:r>
            <a:r>
              <a:rPr lang="zh-CN" altLang="en-US" sz="2800" b="1">
                <a:solidFill>
                  <a:srgbClr val="FFFF00"/>
                </a:solidFill>
              </a:rPr>
              <a:t>查找下一个记录</a:t>
            </a:r>
            <a:r>
              <a:rPr lang="zh-CN" altLang="en-US" sz="2800" b="1">
                <a:solidFill>
                  <a:srgbClr val="FFFFFF"/>
                </a:solidFill>
              </a:rPr>
              <a:t>：找当前记录的下一个逻辑记录</a:t>
            </a:r>
            <a:r>
              <a:rPr lang="zh-CN" altLang="zh-CN" sz="2800" b="1">
                <a:solidFill>
                  <a:srgbClr val="FFFFFF"/>
                </a:solidFill>
              </a:rPr>
              <a:t>；</a:t>
            </a:r>
            <a:endParaRPr lang="zh-CN" altLang="en-US" sz="2800" b="1">
              <a:solidFill>
                <a:srgbClr val="FFFFFF"/>
              </a:solidFill>
            </a:endParaRPr>
          </a:p>
          <a:p>
            <a:pPr lvl="1" fontAlgn="base">
              <a:lnSpc>
                <a:spcPct val="110000"/>
              </a:lnSpc>
              <a:spcBef>
                <a:spcPct val="10000"/>
              </a:spcBef>
              <a:spcAft>
                <a:spcPct val="0"/>
              </a:spcAft>
            </a:pPr>
            <a:r>
              <a:rPr lang="zh-CN" altLang="en-US" sz="2800" b="1">
                <a:solidFill>
                  <a:srgbClr val="FFFFFF"/>
                </a:solidFill>
                <a:latin typeface="宋体" panose="02010600030101010101" pitchFamily="2" charset="-122"/>
              </a:rPr>
              <a:t>②</a:t>
            </a:r>
            <a:r>
              <a:rPr lang="zh-CN" altLang="en-US" sz="2800" b="1">
                <a:solidFill>
                  <a:srgbClr val="FFFFFF"/>
                </a:solidFill>
              </a:rPr>
              <a:t> </a:t>
            </a:r>
            <a:r>
              <a:rPr lang="zh-CN" altLang="en-US" sz="2800" b="1">
                <a:solidFill>
                  <a:srgbClr val="FFFF00"/>
                </a:solidFill>
              </a:rPr>
              <a:t>查找第</a:t>
            </a:r>
            <a:r>
              <a:rPr lang="en-US" altLang="zh-CN" sz="2800" b="1">
                <a:solidFill>
                  <a:srgbClr val="FFFF00"/>
                </a:solidFill>
              </a:rPr>
              <a:t>k</a:t>
            </a:r>
            <a:r>
              <a:rPr lang="zh-CN" altLang="en-US" sz="2800" b="1">
                <a:solidFill>
                  <a:srgbClr val="FFFF00"/>
                </a:solidFill>
              </a:rPr>
              <a:t>个记录</a:t>
            </a:r>
            <a:r>
              <a:rPr lang="zh-CN" altLang="en-US" sz="2800" b="1">
                <a:solidFill>
                  <a:srgbClr val="FFFFFF"/>
                </a:solidFill>
              </a:rPr>
              <a:t>：给出记录的逻辑序号，根据该序号查找相应的记录</a:t>
            </a:r>
            <a:r>
              <a:rPr lang="zh-CN" altLang="zh-CN" sz="2800" b="1">
                <a:solidFill>
                  <a:srgbClr val="FFFFFF"/>
                </a:solidFill>
              </a:rPr>
              <a:t>；</a:t>
            </a:r>
            <a:endParaRPr lang="zh-CN" altLang="en-US" sz="2800" b="1">
              <a:solidFill>
                <a:srgbClr val="FFFFFF"/>
              </a:solidFill>
            </a:endParaRPr>
          </a:p>
          <a:p>
            <a:pPr lvl="1" fontAlgn="base">
              <a:lnSpc>
                <a:spcPct val="110000"/>
              </a:lnSpc>
              <a:spcBef>
                <a:spcPct val="10000"/>
              </a:spcBef>
              <a:spcAft>
                <a:spcPct val="0"/>
              </a:spcAft>
            </a:pPr>
            <a:r>
              <a:rPr lang="zh-CN" altLang="en-US" sz="2800" b="1">
                <a:solidFill>
                  <a:srgbClr val="FFFFFF"/>
                </a:solidFill>
                <a:latin typeface="宋体" panose="02010600030101010101" pitchFamily="2" charset="-122"/>
              </a:rPr>
              <a:t>③</a:t>
            </a:r>
            <a:r>
              <a:rPr lang="zh-CN" altLang="en-US" sz="2800" b="1">
                <a:solidFill>
                  <a:srgbClr val="FFFFFF"/>
                </a:solidFill>
              </a:rPr>
              <a:t> </a:t>
            </a:r>
            <a:r>
              <a:rPr lang="zh-CN" altLang="en-US" sz="2800" b="1">
                <a:solidFill>
                  <a:srgbClr val="FFFF00"/>
                </a:solidFill>
              </a:rPr>
              <a:t>按关键字查找</a:t>
            </a:r>
            <a:r>
              <a:rPr lang="zh-CN" altLang="en-US" sz="2800" b="1">
                <a:solidFill>
                  <a:srgbClr val="FFFFFF"/>
                </a:solidFill>
              </a:rPr>
              <a:t>：给出指定的关键字值，查找关键字值相同或满足条件的记录。对数据库文件，有以下四种按关键字查找的方式：</a:t>
            </a:r>
          </a:p>
        </p:txBody>
      </p:sp>
    </p:spTree>
    <p:extLst>
      <p:ext uri="{BB962C8B-B14F-4D97-AF65-F5344CB8AC3E}">
        <p14:creationId xmlns:p14="http://schemas.microsoft.com/office/powerpoint/2010/main" val="137497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4610" name="Rectangle 2">
            <a:extLst>
              <a:ext uri="{FF2B5EF4-FFF2-40B4-BE49-F238E27FC236}">
                <a16:creationId xmlns:a16="http://schemas.microsoft.com/office/drawing/2014/main" id="{C05C1155-92C4-894C-B503-B3C465B5DBD9}"/>
              </a:ext>
            </a:extLst>
          </p:cNvPr>
          <p:cNvSpPr>
            <a:spLocks noGrp="1" noChangeArrowheads="1"/>
          </p:cNvSpPr>
          <p:nvPr>
            <p:ph type="body" idx="1"/>
          </p:nvPr>
        </p:nvSpPr>
        <p:spPr>
          <a:xfrm>
            <a:off x="1676400" y="152400"/>
            <a:ext cx="8839200" cy="5581650"/>
          </a:xfrm>
          <a:noFill/>
          <a:ln/>
        </p:spPr>
        <p:txBody>
          <a:bodyPr/>
          <a:lstStyle/>
          <a:p>
            <a:pPr marL="723900" lvl="2" indent="0">
              <a:lnSpc>
                <a:spcPct val="110000"/>
              </a:lnSpc>
              <a:spcBef>
                <a:spcPct val="10000"/>
              </a:spcBef>
              <a:buNone/>
            </a:pPr>
            <a:r>
              <a:rPr lang="zh-CN" altLang="en-US" sz="2800" b="1">
                <a:solidFill>
                  <a:schemeClr val="folHlink"/>
                </a:solidFill>
                <a:latin typeface="宋体" panose="02010600030101010101" pitchFamily="2" charset="-122"/>
              </a:rPr>
              <a:t>◆</a:t>
            </a:r>
            <a:r>
              <a:rPr lang="zh-CN" altLang="en-US" sz="2800" b="1">
                <a:latin typeface="宋体" panose="02010600030101010101" pitchFamily="2" charset="-122"/>
              </a:rPr>
              <a:t> </a:t>
            </a:r>
            <a:r>
              <a:rPr lang="zh-CN" altLang="en-US" sz="2800" b="1">
                <a:solidFill>
                  <a:schemeClr val="folHlink"/>
                </a:solidFill>
                <a:latin typeface="宋体" panose="02010600030101010101" pitchFamily="2" charset="-122"/>
              </a:rPr>
              <a:t>简单匹配</a:t>
            </a:r>
            <a:r>
              <a:rPr lang="zh-CN" altLang="en-US" sz="2800" b="1">
                <a:latin typeface="宋体" panose="02010600030101010101" pitchFamily="2" charset="-122"/>
              </a:rPr>
              <a:t>：查找关键字的值与给定的值相等的记录</a:t>
            </a:r>
            <a:r>
              <a:rPr lang="zh-CN" altLang="zh-CN" sz="2800" b="1"/>
              <a:t>；</a:t>
            </a:r>
            <a:endParaRPr lang="zh-CN" altLang="en-US" sz="2800" b="1">
              <a:latin typeface="宋体" panose="02010600030101010101" pitchFamily="2" charset="-122"/>
            </a:endParaRPr>
          </a:p>
          <a:p>
            <a:pPr marL="723900" lvl="2" indent="0">
              <a:lnSpc>
                <a:spcPct val="110000"/>
              </a:lnSpc>
              <a:spcBef>
                <a:spcPct val="10000"/>
              </a:spcBef>
              <a:buNone/>
            </a:pPr>
            <a:r>
              <a:rPr lang="zh-CN" altLang="en-US" sz="2800" b="1">
                <a:solidFill>
                  <a:schemeClr val="folHlink"/>
                </a:solidFill>
                <a:latin typeface="宋体" panose="02010600030101010101" pitchFamily="2" charset="-122"/>
              </a:rPr>
              <a:t>◆</a:t>
            </a:r>
            <a:r>
              <a:rPr lang="zh-CN" altLang="en-US" sz="2800" b="1">
                <a:latin typeface="宋体" panose="02010600030101010101" pitchFamily="2" charset="-122"/>
              </a:rPr>
              <a:t> </a:t>
            </a:r>
            <a:r>
              <a:rPr lang="zh-CN" altLang="en-US" sz="2800" b="1">
                <a:solidFill>
                  <a:schemeClr val="folHlink"/>
                </a:solidFill>
                <a:latin typeface="宋体" panose="02010600030101010101" pitchFamily="2" charset="-122"/>
              </a:rPr>
              <a:t>区域匹配</a:t>
            </a:r>
            <a:r>
              <a:rPr lang="zh-CN" altLang="en-US" sz="2800" b="1">
                <a:latin typeface="宋体" panose="02010600030101010101" pitchFamily="2" charset="-122"/>
              </a:rPr>
              <a:t>：查找关键字的值在某个区域范围内的记录</a:t>
            </a:r>
            <a:r>
              <a:rPr lang="zh-CN" altLang="zh-CN" sz="2800" b="1"/>
              <a:t>；</a:t>
            </a:r>
            <a:endParaRPr lang="zh-CN" altLang="en-US" sz="2800" b="1"/>
          </a:p>
          <a:p>
            <a:pPr marL="723900" lvl="2" indent="0">
              <a:lnSpc>
                <a:spcPct val="110000"/>
              </a:lnSpc>
              <a:spcBef>
                <a:spcPct val="10000"/>
              </a:spcBef>
              <a:buNone/>
            </a:pPr>
            <a:r>
              <a:rPr lang="zh-CN" altLang="en-US" sz="2800" b="1">
                <a:solidFill>
                  <a:schemeClr val="folHlink"/>
                </a:solidFill>
                <a:latin typeface="宋体" panose="02010600030101010101" pitchFamily="2" charset="-122"/>
              </a:rPr>
              <a:t>◆</a:t>
            </a:r>
            <a:r>
              <a:rPr lang="zh-CN" altLang="en-US" sz="2800" b="1">
                <a:latin typeface="宋体" panose="02010600030101010101" pitchFamily="2" charset="-122"/>
              </a:rPr>
              <a:t> </a:t>
            </a:r>
            <a:r>
              <a:rPr lang="zh-CN" altLang="en-US" sz="2800" b="1">
                <a:solidFill>
                  <a:schemeClr val="folHlink"/>
                </a:solidFill>
                <a:latin typeface="宋体" panose="02010600030101010101" pitchFamily="2" charset="-122"/>
              </a:rPr>
              <a:t>函数匹配</a:t>
            </a:r>
            <a:r>
              <a:rPr lang="zh-CN" altLang="en-US" sz="2800" b="1">
                <a:latin typeface="宋体" panose="02010600030101010101" pitchFamily="2" charset="-122"/>
              </a:rPr>
              <a:t>：给出关键字的某个函数</a:t>
            </a:r>
            <a:r>
              <a:rPr lang="zh-CN" altLang="en-US" sz="2800" b="1"/>
              <a:t>，</a:t>
            </a:r>
            <a:r>
              <a:rPr lang="zh-CN" altLang="en-US" sz="2800" b="1">
                <a:latin typeface="宋体" panose="02010600030101010101" pitchFamily="2" charset="-122"/>
              </a:rPr>
              <a:t>查找符合条件的记录</a:t>
            </a:r>
            <a:r>
              <a:rPr lang="zh-CN" altLang="zh-CN" sz="2800" b="1"/>
              <a:t>；</a:t>
            </a:r>
            <a:endParaRPr lang="zh-CN" altLang="en-US" sz="2800" b="1"/>
          </a:p>
          <a:p>
            <a:pPr marL="723900" lvl="2" indent="0">
              <a:lnSpc>
                <a:spcPct val="110000"/>
              </a:lnSpc>
              <a:spcBef>
                <a:spcPct val="10000"/>
              </a:spcBef>
              <a:buNone/>
            </a:pPr>
            <a:r>
              <a:rPr lang="zh-CN" altLang="en-US" sz="2800" b="1">
                <a:solidFill>
                  <a:schemeClr val="folHlink"/>
                </a:solidFill>
                <a:latin typeface="宋体" panose="02010600030101010101" pitchFamily="2" charset="-122"/>
              </a:rPr>
              <a:t>◆</a:t>
            </a:r>
            <a:r>
              <a:rPr lang="zh-CN" altLang="en-US" sz="2800" b="1">
                <a:latin typeface="宋体" panose="02010600030101010101" pitchFamily="2" charset="-122"/>
              </a:rPr>
              <a:t> </a:t>
            </a:r>
            <a:r>
              <a:rPr lang="zh-CN" altLang="en-US" sz="2800" b="1">
                <a:solidFill>
                  <a:schemeClr val="folHlink"/>
                </a:solidFill>
                <a:latin typeface="宋体" panose="02010600030101010101" pitchFamily="2" charset="-122"/>
              </a:rPr>
              <a:t>组合条件匹配</a:t>
            </a:r>
            <a:r>
              <a:rPr lang="zh-CN" altLang="en-US" sz="2800" b="1">
                <a:latin typeface="宋体" panose="02010600030101010101" pitchFamily="2" charset="-122"/>
              </a:rPr>
              <a:t>：给出用布尔表达式表示的多个条件组合</a:t>
            </a:r>
            <a:r>
              <a:rPr lang="zh-CN" altLang="en-US" sz="2800" b="1"/>
              <a:t>，</a:t>
            </a:r>
            <a:r>
              <a:rPr lang="zh-CN" altLang="en-US" sz="2800" b="1">
                <a:latin typeface="宋体" panose="02010600030101010101" pitchFamily="2" charset="-122"/>
              </a:rPr>
              <a:t>查找符合条件的记录。</a:t>
            </a:r>
          </a:p>
          <a:p>
            <a:pPr marL="0" indent="0">
              <a:lnSpc>
                <a:spcPct val="110000"/>
              </a:lnSpc>
              <a:spcBef>
                <a:spcPct val="10000"/>
              </a:spcBef>
              <a:buNone/>
            </a:pPr>
            <a:r>
              <a:rPr lang="zh-CN" altLang="en-US" b="1">
                <a:solidFill>
                  <a:schemeClr val="folHlink"/>
                </a:solidFill>
                <a:latin typeface="宋体" panose="02010600030101010101" pitchFamily="2" charset="-122"/>
              </a:rPr>
              <a:t>⑵</a:t>
            </a:r>
            <a:r>
              <a:rPr lang="zh-CN" altLang="en-US" b="1">
                <a:latin typeface="宋体" panose="02010600030101010101" pitchFamily="2" charset="-122"/>
              </a:rPr>
              <a:t> </a:t>
            </a:r>
            <a:r>
              <a:rPr lang="zh-CN" altLang="en-US" b="1">
                <a:solidFill>
                  <a:schemeClr val="folHlink"/>
                </a:solidFill>
                <a:latin typeface="宋体" panose="02010600030101010101" pitchFamily="2" charset="-122"/>
              </a:rPr>
              <a:t>插入记录</a:t>
            </a:r>
          </a:p>
          <a:p>
            <a:pPr marL="0" indent="0">
              <a:lnSpc>
                <a:spcPct val="110000"/>
              </a:lnSpc>
              <a:spcBef>
                <a:spcPct val="10000"/>
              </a:spcBef>
              <a:buNone/>
            </a:pPr>
            <a:r>
              <a:rPr lang="zh-CN" altLang="en-US" sz="2800" b="1">
                <a:latin typeface="宋体" panose="02010600030101010101" pitchFamily="2" charset="-122"/>
              </a:rPr>
              <a:t>    将给定的记录插入到文件的指定位置。插入是首先要确定插入点的位置</a:t>
            </a:r>
            <a:r>
              <a:rPr lang="en-US" altLang="zh-CN" sz="2800" b="1"/>
              <a:t>(</a:t>
            </a:r>
            <a:r>
              <a:rPr lang="zh-CN" altLang="en-US" sz="2800" b="1"/>
              <a:t>检索记录</a:t>
            </a:r>
            <a:r>
              <a:rPr lang="en-US" altLang="zh-CN" sz="2800" b="1"/>
              <a:t>)</a:t>
            </a:r>
            <a:r>
              <a:rPr lang="zh-CN" altLang="en-US" sz="2800" b="1"/>
              <a:t>，然后才能插入</a:t>
            </a:r>
            <a:r>
              <a:rPr lang="zh-CN" altLang="en-US" sz="2800" b="1">
                <a:latin typeface="宋体" panose="02010600030101010101" pitchFamily="2" charset="-122"/>
              </a:rPr>
              <a:t>。</a:t>
            </a:r>
          </a:p>
        </p:txBody>
      </p:sp>
    </p:spTree>
    <p:extLst>
      <p:ext uri="{BB962C8B-B14F-4D97-AF65-F5344CB8AC3E}">
        <p14:creationId xmlns:p14="http://schemas.microsoft.com/office/powerpoint/2010/main" val="280861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5634" name="Rectangle 2">
            <a:extLst>
              <a:ext uri="{FF2B5EF4-FFF2-40B4-BE49-F238E27FC236}">
                <a16:creationId xmlns:a16="http://schemas.microsoft.com/office/drawing/2014/main" id="{15D1BDF8-1D64-1140-99ED-4396324ED235}"/>
              </a:ext>
            </a:extLst>
          </p:cNvPr>
          <p:cNvSpPr>
            <a:spLocks noGrp="1" noChangeArrowheads="1"/>
          </p:cNvSpPr>
          <p:nvPr>
            <p:ph type="body" idx="1"/>
          </p:nvPr>
        </p:nvSpPr>
        <p:spPr>
          <a:xfrm>
            <a:off x="1676400" y="152400"/>
            <a:ext cx="8839200" cy="5868988"/>
          </a:xfrm>
          <a:noFill/>
          <a:ln/>
        </p:spPr>
        <p:txBody>
          <a:bodyPr/>
          <a:lstStyle/>
          <a:p>
            <a:pPr marL="0" indent="0">
              <a:lnSpc>
                <a:spcPct val="110000"/>
              </a:lnSpc>
              <a:spcBef>
                <a:spcPct val="10000"/>
              </a:spcBef>
              <a:buNone/>
            </a:pPr>
            <a:r>
              <a:rPr lang="zh-CN" altLang="en-US" b="1">
                <a:solidFill>
                  <a:schemeClr val="folHlink"/>
                </a:solidFill>
                <a:latin typeface="宋体" panose="02010600030101010101" pitchFamily="2" charset="-122"/>
              </a:rPr>
              <a:t>⑶</a:t>
            </a:r>
            <a:r>
              <a:rPr lang="zh-CN" altLang="en-US" b="1">
                <a:latin typeface="宋体" panose="02010600030101010101" pitchFamily="2" charset="-122"/>
              </a:rPr>
              <a:t> </a:t>
            </a:r>
            <a:r>
              <a:rPr lang="zh-CN" altLang="en-US" b="1">
                <a:solidFill>
                  <a:schemeClr val="folHlink"/>
                </a:solidFill>
                <a:latin typeface="宋体" panose="02010600030101010101" pitchFamily="2" charset="-122"/>
              </a:rPr>
              <a:t>删除记录</a:t>
            </a:r>
          </a:p>
          <a:p>
            <a:pPr marL="0" indent="0">
              <a:lnSpc>
                <a:spcPct val="110000"/>
              </a:lnSpc>
              <a:spcBef>
                <a:spcPct val="10000"/>
              </a:spcBef>
              <a:buNone/>
            </a:pPr>
            <a:r>
              <a:rPr lang="zh-CN" altLang="en-US" sz="2400" b="1">
                <a:latin typeface="宋体" panose="02010600030101010101" pitchFamily="2" charset="-122"/>
              </a:rPr>
              <a:t>    </a:t>
            </a:r>
            <a:r>
              <a:rPr lang="zh-CN" altLang="en-US" sz="2800" b="1">
                <a:latin typeface="宋体" panose="02010600030101010101" pitchFamily="2" charset="-122"/>
              </a:rPr>
              <a:t>从文件中删除给定的记录。记录的删除有两种情况：</a:t>
            </a:r>
          </a:p>
          <a:p>
            <a:pPr marL="355600" lvl="1" indent="0">
              <a:lnSpc>
                <a:spcPct val="110000"/>
              </a:lnSpc>
              <a:spcBef>
                <a:spcPct val="10000"/>
              </a:spcBef>
              <a:buNone/>
            </a:pPr>
            <a:r>
              <a:rPr lang="zh-CN" altLang="en-US" b="1">
                <a:latin typeface="宋体" panose="02010600030101010101" pitchFamily="2" charset="-122"/>
              </a:rPr>
              <a:t>① 在文件中删除第</a:t>
            </a:r>
            <a:r>
              <a:rPr lang="en-US" altLang="zh-CN" b="1"/>
              <a:t>k</a:t>
            </a:r>
            <a:r>
              <a:rPr lang="zh-CN" altLang="en-US" b="1">
                <a:latin typeface="宋体" panose="02010600030101010101" pitchFamily="2" charset="-122"/>
              </a:rPr>
              <a:t>个记录</a:t>
            </a:r>
            <a:r>
              <a:rPr lang="zh-CN" altLang="zh-CN" b="1"/>
              <a:t>；</a:t>
            </a:r>
            <a:endParaRPr lang="zh-CN" altLang="en-US" b="1">
              <a:latin typeface="宋体" panose="02010600030101010101" pitchFamily="2" charset="-122"/>
            </a:endParaRPr>
          </a:p>
          <a:p>
            <a:pPr marL="355600" lvl="1" indent="0">
              <a:lnSpc>
                <a:spcPct val="110000"/>
              </a:lnSpc>
              <a:spcBef>
                <a:spcPct val="10000"/>
              </a:spcBef>
              <a:buNone/>
            </a:pPr>
            <a:r>
              <a:rPr lang="zh-CN" altLang="en-US" b="1">
                <a:latin typeface="宋体" panose="02010600030101010101" pitchFamily="2" charset="-122"/>
              </a:rPr>
              <a:t>② 在文件中删除符合条件的记录。</a:t>
            </a:r>
            <a:endParaRPr lang="zh-CN" altLang="en-US" b="1"/>
          </a:p>
          <a:p>
            <a:pPr marL="0" indent="0">
              <a:lnSpc>
                <a:spcPct val="110000"/>
              </a:lnSpc>
              <a:spcBef>
                <a:spcPct val="10000"/>
              </a:spcBef>
              <a:buNone/>
            </a:pPr>
            <a:r>
              <a:rPr lang="zh-CN" altLang="en-US" b="1">
                <a:solidFill>
                  <a:schemeClr val="folHlink"/>
                </a:solidFill>
                <a:latin typeface="宋体" panose="02010600030101010101" pitchFamily="2" charset="-122"/>
              </a:rPr>
              <a:t>⑷</a:t>
            </a:r>
            <a:r>
              <a:rPr lang="zh-CN" altLang="en-US" b="1">
                <a:latin typeface="宋体" panose="02010600030101010101" pitchFamily="2" charset="-122"/>
              </a:rPr>
              <a:t> </a:t>
            </a:r>
            <a:r>
              <a:rPr lang="zh-CN" altLang="en-US" b="1">
                <a:solidFill>
                  <a:schemeClr val="folHlink"/>
                </a:solidFill>
                <a:latin typeface="宋体" panose="02010600030101010101" pitchFamily="2" charset="-122"/>
              </a:rPr>
              <a:t>修改记录</a:t>
            </a:r>
          </a:p>
          <a:p>
            <a:pPr marL="0" indent="0">
              <a:lnSpc>
                <a:spcPct val="110000"/>
              </a:lnSpc>
              <a:spcBef>
                <a:spcPct val="10000"/>
              </a:spcBef>
              <a:buNone/>
            </a:pPr>
            <a:r>
              <a:rPr lang="zh-CN" altLang="en-US" sz="2400" b="1">
                <a:latin typeface="宋体" panose="02010600030101010101" pitchFamily="2" charset="-122"/>
              </a:rPr>
              <a:t>    </a:t>
            </a:r>
            <a:r>
              <a:rPr lang="zh-CN" altLang="en-US" sz="2800" b="1">
                <a:latin typeface="宋体" panose="02010600030101010101" pitchFamily="2" charset="-122"/>
              </a:rPr>
              <a:t>对符合条件的记录</a:t>
            </a:r>
            <a:r>
              <a:rPr lang="zh-CN" altLang="en-US" sz="2800" b="1"/>
              <a:t>，更改某些属性值</a:t>
            </a:r>
            <a:r>
              <a:rPr lang="zh-CN" altLang="en-US" sz="2800" b="1">
                <a:latin typeface="宋体" panose="02010600030101010101" pitchFamily="2" charset="-122"/>
              </a:rPr>
              <a:t>。修改时首先要</a:t>
            </a:r>
            <a:r>
              <a:rPr lang="zh-CN" altLang="en-US" sz="2800" b="1"/>
              <a:t>检索到所要修改的记录，然后才能修改</a:t>
            </a:r>
            <a:r>
              <a:rPr lang="zh-CN" altLang="en-US" sz="2800" b="1">
                <a:latin typeface="宋体" panose="02010600030101010101" pitchFamily="2" charset="-122"/>
              </a:rPr>
              <a:t>。</a:t>
            </a:r>
          </a:p>
          <a:p>
            <a:pPr marL="0" indent="0">
              <a:lnSpc>
                <a:spcPct val="110000"/>
              </a:lnSpc>
              <a:spcBef>
                <a:spcPct val="10000"/>
              </a:spcBef>
              <a:buNone/>
            </a:pPr>
            <a:r>
              <a:rPr lang="zh-CN" altLang="en-US" b="1">
                <a:latin typeface="宋体" panose="02010600030101010101" pitchFamily="2" charset="-122"/>
              </a:rPr>
              <a:t>⑸ </a:t>
            </a:r>
            <a:r>
              <a:rPr lang="zh-CN" altLang="en-US" b="1">
                <a:solidFill>
                  <a:schemeClr val="folHlink"/>
                </a:solidFill>
                <a:latin typeface="宋体" panose="02010600030101010101" pitchFamily="2" charset="-122"/>
              </a:rPr>
              <a:t>记录排序</a:t>
            </a:r>
          </a:p>
          <a:p>
            <a:pPr marL="0" indent="0">
              <a:lnSpc>
                <a:spcPct val="110000"/>
              </a:lnSpc>
              <a:spcBef>
                <a:spcPct val="10000"/>
              </a:spcBef>
              <a:buNone/>
            </a:pPr>
            <a:r>
              <a:rPr lang="zh-CN" altLang="en-US" sz="2800" b="1">
                <a:latin typeface="宋体" panose="02010600030101010101" pitchFamily="2" charset="-122"/>
              </a:rPr>
              <a:t>    根据指定的关键字</a:t>
            </a:r>
            <a:r>
              <a:rPr lang="zh-CN" altLang="en-US" sz="2800" b="1"/>
              <a:t>，对文件中的记录按关键字值的大小以非递减或非递增的方式重新排列</a:t>
            </a:r>
            <a:r>
              <a:rPr lang="en-US" altLang="zh-CN" sz="2800" b="1"/>
              <a:t>(</a:t>
            </a:r>
            <a:r>
              <a:rPr lang="zh-CN" altLang="en-US" sz="2800" b="1"/>
              <a:t>或存储</a:t>
            </a:r>
            <a:r>
              <a:rPr lang="en-US" altLang="zh-CN" sz="2800" b="1"/>
              <a:t>)</a:t>
            </a:r>
            <a:r>
              <a:rPr lang="zh-CN" altLang="en-US" sz="2800" b="1">
                <a:latin typeface="宋体" panose="02010600030101010101" pitchFamily="2" charset="-122"/>
              </a:rPr>
              <a:t>。</a:t>
            </a:r>
          </a:p>
        </p:txBody>
      </p:sp>
    </p:spTree>
    <p:extLst>
      <p:ext uri="{BB962C8B-B14F-4D97-AF65-F5344CB8AC3E}">
        <p14:creationId xmlns:p14="http://schemas.microsoft.com/office/powerpoint/2010/main" val="94328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6658" name="Rectangle 2">
            <a:extLst>
              <a:ext uri="{FF2B5EF4-FFF2-40B4-BE49-F238E27FC236}">
                <a16:creationId xmlns:a16="http://schemas.microsoft.com/office/drawing/2014/main" id="{7C6E6A5D-6F8A-C64F-9615-8797D94EB87A}"/>
              </a:ext>
            </a:extLst>
          </p:cNvPr>
          <p:cNvSpPr>
            <a:spLocks noGrp="1" noChangeArrowheads="1"/>
          </p:cNvSpPr>
          <p:nvPr>
            <p:ph type="title"/>
          </p:nvPr>
        </p:nvSpPr>
        <p:spPr>
          <a:xfrm>
            <a:off x="2286000" y="152401"/>
            <a:ext cx="7543800" cy="900113"/>
          </a:xfrm>
        </p:spPr>
        <p:txBody>
          <a:bodyPr/>
          <a:lstStyle/>
          <a:p>
            <a:r>
              <a:rPr lang="en-US" altLang="zh-CN" sz="5400" b="1">
                <a:latin typeface="Times New Roman" panose="02020603050405020304" pitchFamily="18" charset="0"/>
              </a:rPr>
              <a:t>11.2</a:t>
            </a:r>
            <a:r>
              <a:rPr lang="en-US" altLang="zh-CN" sz="5400" b="1"/>
              <a:t>  </a:t>
            </a:r>
            <a:r>
              <a:rPr lang="zh-CN" altLang="en-US" sz="5400" b="1">
                <a:ea typeface="楷体_GB2312" pitchFamily="49" charset="-122"/>
              </a:rPr>
              <a:t>文件的组织方式</a:t>
            </a:r>
          </a:p>
        </p:txBody>
      </p:sp>
      <p:sp>
        <p:nvSpPr>
          <p:cNvPr id="966659" name="Rectangle 3">
            <a:extLst>
              <a:ext uri="{FF2B5EF4-FFF2-40B4-BE49-F238E27FC236}">
                <a16:creationId xmlns:a16="http://schemas.microsoft.com/office/drawing/2014/main" id="{74EFD752-74D7-6D49-BC0F-FAD0F1AC4D49}"/>
              </a:ext>
            </a:extLst>
          </p:cNvPr>
          <p:cNvSpPr>
            <a:spLocks noChangeArrowheads="1"/>
          </p:cNvSpPr>
          <p:nvPr/>
        </p:nvSpPr>
        <p:spPr bwMode="auto">
          <a:xfrm>
            <a:off x="1676400" y="1120775"/>
            <a:ext cx="88392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buClr>
                <a:srgbClr val="FFFFFF"/>
              </a:buClr>
              <a:buSzPct val="90000"/>
            </a:pPr>
            <a:r>
              <a:rPr lang="zh-CN" altLang="en-US" sz="3200" b="1">
                <a:solidFill>
                  <a:srgbClr val="FFFF00"/>
                </a:solidFill>
                <a:latin typeface="Arial" panose="020B0604020202020204" pitchFamily="34" charset="0"/>
              </a:rPr>
              <a:t>     </a:t>
            </a:r>
            <a:r>
              <a:rPr lang="zh-CN" altLang="en-US" sz="2800" b="1">
                <a:solidFill>
                  <a:srgbClr val="FFFF00"/>
                </a:solidFill>
                <a:latin typeface="Arial" panose="020B0604020202020204" pitchFamily="34" charset="0"/>
              </a:rPr>
              <a:t>文件的组织方式</a:t>
            </a:r>
            <a:r>
              <a:rPr lang="zh-CN" altLang="en-US" sz="2800" b="1">
                <a:solidFill>
                  <a:srgbClr val="FFFFFF"/>
                </a:solidFill>
                <a:latin typeface="Arial" panose="020B0604020202020204" pitchFamily="34" charset="0"/>
              </a:rPr>
              <a:t>指的是文件的物理结构</a:t>
            </a:r>
            <a:r>
              <a:rPr lang="zh-CN" altLang="en-US" sz="2800" b="1">
                <a:solidFill>
                  <a:srgbClr val="FFFFFF"/>
                </a:solidFill>
                <a:latin typeface="宋体" panose="02010600030101010101" pitchFamily="2" charset="-122"/>
              </a:rPr>
              <a:t>。</a:t>
            </a:r>
          </a:p>
        </p:txBody>
      </p:sp>
      <p:sp>
        <p:nvSpPr>
          <p:cNvPr id="966660" name="Rectangle 4">
            <a:extLst>
              <a:ext uri="{FF2B5EF4-FFF2-40B4-BE49-F238E27FC236}">
                <a16:creationId xmlns:a16="http://schemas.microsoft.com/office/drawing/2014/main" id="{20C0BFF0-18C4-564E-B0A3-EA107C356ED7}"/>
              </a:ext>
            </a:extLst>
          </p:cNvPr>
          <p:cNvSpPr>
            <a:spLocks noChangeArrowheads="1"/>
          </p:cNvSpPr>
          <p:nvPr/>
        </p:nvSpPr>
        <p:spPr bwMode="auto">
          <a:xfrm>
            <a:off x="3506788" y="1752600"/>
            <a:ext cx="4749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marL="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en-US" altLang="zh-CN" sz="4000" b="1">
                <a:solidFill>
                  <a:srgbClr val="FFCC66"/>
                </a:solidFill>
              </a:rPr>
              <a:t>11.2.1    </a:t>
            </a:r>
            <a:r>
              <a:rPr lang="zh-CN" altLang="en-US" sz="4000" b="1">
                <a:solidFill>
                  <a:srgbClr val="FFCC66"/>
                </a:solidFill>
                <a:ea typeface="楷体_GB2312" pitchFamily="49" charset="-122"/>
              </a:rPr>
              <a:t>顺序文件</a:t>
            </a:r>
          </a:p>
        </p:txBody>
      </p:sp>
      <p:sp>
        <p:nvSpPr>
          <p:cNvPr id="966661" name="Rectangle 5">
            <a:extLst>
              <a:ext uri="{FF2B5EF4-FFF2-40B4-BE49-F238E27FC236}">
                <a16:creationId xmlns:a16="http://schemas.microsoft.com/office/drawing/2014/main" id="{79C21D40-14FD-0A44-9352-5C8D773737D4}"/>
              </a:ext>
            </a:extLst>
          </p:cNvPr>
          <p:cNvSpPr>
            <a:spLocks noGrp="1" noChangeArrowheads="1"/>
          </p:cNvSpPr>
          <p:nvPr>
            <p:ph type="body" idx="1"/>
          </p:nvPr>
        </p:nvSpPr>
        <p:spPr>
          <a:xfrm>
            <a:off x="1676401" y="2590800"/>
            <a:ext cx="8812213" cy="4038600"/>
          </a:xfrm>
          <a:noFill/>
          <a:ln/>
        </p:spPr>
        <p:txBody>
          <a:bodyPr/>
          <a:lstStyle/>
          <a:p>
            <a:pPr marL="0" indent="0">
              <a:lnSpc>
                <a:spcPct val="110000"/>
              </a:lnSpc>
              <a:spcBef>
                <a:spcPct val="10000"/>
              </a:spcBef>
              <a:buClr>
                <a:schemeClr val="tx1"/>
              </a:buClr>
              <a:buSzPct val="90000"/>
              <a:buNone/>
            </a:pPr>
            <a:r>
              <a:rPr lang="zh-CN" altLang="en-US" sz="2800" b="1"/>
              <a:t>       记录</a:t>
            </a:r>
            <a:r>
              <a:rPr lang="zh-CN" altLang="en-US" sz="2800" b="1">
                <a:solidFill>
                  <a:schemeClr val="folHlink"/>
                </a:solidFill>
              </a:rPr>
              <a:t>按</a:t>
            </a:r>
            <a:r>
              <a:rPr lang="zh-CN" altLang="en-US" sz="2800" b="1"/>
              <a:t>其在文件中的</a:t>
            </a:r>
            <a:r>
              <a:rPr lang="zh-CN" altLang="en-US" sz="2800" b="1">
                <a:solidFill>
                  <a:schemeClr val="folHlink"/>
                </a:solidFill>
              </a:rPr>
              <a:t>逻辑顺序</a:t>
            </a:r>
            <a:r>
              <a:rPr lang="zh-CN" altLang="en-US" sz="2800" b="1"/>
              <a:t>依次进入存储介质</a:t>
            </a:r>
            <a:r>
              <a:rPr lang="zh-CN" altLang="en-US" sz="2800" b="1">
                <a:latin typeface="宋体" panose="02010600030101010101" pitchFamily="2" charset="-122"/>
              </a:rPr>
              <a:t>。在顺序文件中</a:t>
            </a:r>
            <a:r>
              <a:rPr lang="zh-CN" altLang="en-US" sz="2800" b="1"/>
              <a:t>，记录的逻辑顺序和存储顺序是一致的</a:t>
            </a:r>
            <a:r>
              <a:rPr lang="zh-CN" altLang="en-US" sz="2800" b="1">
                <a:latin typeface="宋体" panose="02010600030101010101" pitchFamily="2" charset="-122"/>
              </a:rPr>
              <a:t>。</a:t>
            </a:r>
          </a:p>
          <a:p>
            <a:pPr marL="355600" lvl="1" indent="0">
              <a:lnSpc>
                <a:spcPct val="110000"/>
              </a:lnSpc>
              <a:spcBef>
                <a:spcPct val="10000"/>
              </a:spcBef>
              <a:buNone/>
            </a:pPr>
            <a:r>
              <a:rPr lang="zh-CN" altLang="en-US" b="1">
                <a:latin typeface="宋体" panose="02010600030101010101" pitchFamily="2" charset="-122"/>
              </a:rPr>
              <a:t>⑴ 根据</a:t>
            </a:r>
            <a:r>
              <a:rPr lang="zh-CN" altLang="en-US" b="1">
                <a:solidFill>
                  <a:schemeClr val="folHlink"/>
                </a:solidFill>
                <a:latin typeface="宋体" panose="02010600030101010101" pitchFamily="2" charset="-122"/>
              </a:rPr>
              <a:t>记录是否按关键字排序</a:t>
            </a:r>
            <a:r>
              <a:rPr lang="zh-CN" altLang="en-US" b="1">
                <a:latin typeface="宋体" panose="02010600030101010101" pitchFamily="2" charset="-122"/>
              </a:rPr>
              <a:t>：可分为排序顺序文件和一般顺序文件</a:t>
            </a:r>
            <a:r>
              <a:rPr lang="zh-CN" altLang="zh-CN" b="1"/>
              <a:t>；</a:t>
            </a:r>
            <a:endParaRPr lang="zh-CN" altLang="en-US" b="1">
              <a:latin typeface="宋体" panose="02010600030101010101" pitchFamily="2" charset="-122"/>
            </a:endParaRPr>
          </a:p>
          <a:p>
            <a:pPr marL="355600" lvl="1" indent="0">
              <a:lnSpc>
                <a:spcPct val="110000"/>
              </a:lnSpc>
              <a:spcBef>
                <a:spcPct val="10000"/>
              </a:spcBef>
              <a:buNone/>
            </a:pPr>
            <a:r>
              <a:rPr lang="zh-CN" altLang="en-US" b="1">
                <a:latin typeface="宋体" panose="02010600030101010101" pitchFamily="2" charset="-122"/>
              </a:rPr>
              <a:t>⑵ 根据</a:t>
            </a:r>
            <a:r>
              <a:rPr lang="zh-CN" altLang="en-US" b="1">
                <a:solidFill>
                  <a:schemeClr val="folHlink"/>
                </a:solidFill>
                <a:latin typeface="宋体" panose="02010600030101010101" pitchFamily="2" charset="-122"/>
              </a:rPr>
              <a:t>逻辑上相邻</a:t>
            </a:r>
            <a:r>
              <a:rPr lang="zh-CN" altLang="en-US" b="1">
                <a:latin typeface="宋体" panose="02010600030101010101" pitchFamily="2" charset="-122"/>
              </a:rPr>
              <a:t>的记录的</a:t>
            </a:r>
            <a:r>
              <a:rPr lang="zh-CN" altLang="en-US" b="1">
                <a:solidFill>
                  <a:schemeClr val="folHlink"/>
                </a:solidFill>
                <a:latin typeface="宋体" panose="02010600030101010101" pitchFamily="2" charset="-122"/>
              </a:rPr>
              <a:t>物理位置</a:t>
            </a:r>
            <a:r>
              <a:rPr lang="zh-CN" altLang="en-US" b="1">
                <a:latin typeface="宋体" panose="02010600030101010101" pitchFamily="2" charset="-122"/>
              </a:rPr>
              <a:t>关系：可分为连续顺序文件和链接顺序文件。</a:t>
            </a:r>
          </a:p>
          <a:p>
            <a:pPr marL="0" indent="0">
              <a:lnSpc>
                <a:spcPct val="110000"/>
              </a:lnSpc>
              <a:spcBef>
                <a:spcPct val="10000"/>
              </a:spcBef>
              <a:buNone/>
            </a:pPr>
            <a:r>
              <a:rPr lang="zh-CN" altLang="en-US" sz="2800" b="1">
                <a:latin typeface="宋体" panose="02010600030101010101" pitchFamily="2" charset="-122"/>
              </a:rPr>
              <a:t>    顺序文件类似于线性表的顺序存储结构</a:t>
            </a:r>
            <a:r>
              <a:rPr lang="zh-CN" altLang="en-US" sz="2800" b="1"/>
              <a:t>，比较简单，适合于顺序存取的外存介质，但不适合随机处理</a:t>
            </a:r>
            <a:r>
              <a:rPr lang="zh-CN" altLang="en-US" sz="2800" b="1">
                <a:latin typeface="宋体" panose="02010600030101010101" pitchFamily="2" charset="-122"/>
              </a:rPr>
              <a:t>。</a:t>
            </a:r>
          </a:p>
        </p:txBody>
      </p:sp>
    </p:spTree>
    <p:extLst>
      <p:ext uri="{BB962C8B-B14F-4D97-AF65-F5344CB8AC3E}">
        <p14:creationId xmlns:p14="http://schemas.microsoft.com/office/powerpoint/2010/main" val="31933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a:extLst>
              <a:ext uri="{FF2B5EF4-FFF2-40B4-BE49-F238E27FC236}">
                <a16:creationId xmlns:a16="http://schemas.microsoft.com/office/drawing/2014/main" id="{795C5964-4DE1-6749-B605-FF17D933B36D}"/>
              </a:ext>
            </a:extLst>
          </p:cNvPr>
          <p:cNvSpPr>
            <a:spLocks noGrp="1" noChangeArrowheads="1"/>
          </p:cNvSpPr>
          <p:nvPr>
            <p:ph type="title"/>
          </p:nvPr>
        </p:nvSpPr>
        <p:spPr>
          <a:xfrm>
            <a:off x="3217863" y="150813"/>
            <a:ext cx="4894262" cy="685800"/>
          </a:xfrm>
        </p:spPr>
        <p:txBody>
          <a:bodyPr/>
          <a:lstStyle/>
          <a:p>
            <a:r>
              <a:rPr lang="en-US" altLang="zh-CN" sz="4000" b="1">
                <a:latin typeface="Times New Roman" panose="02020603050405020304" pitchFamily="18" charset="0"/>
              </a:rPr>
              <a:t>11.2.2    </a:t>
            </a:r>
            <a:r>
              <a:rPr lang="zh-CN" altLang="en-US" sz="4000" b="1">
                <a:latin typeface="Times New Roman" panose="02020603050405020304" pitchFamily="18" charset="0"/>
                <a:ea typeface="楷体_GB2312" pitchFamily="49" charset="-122"/>
              </a:rPr>
              <a:t>索引文件</a:t>
            </a:r>
          </a:p>
        </p:txBody>
      </p:sp>
      <p:sp>
        <p:nvSpPr>
          <p:cNvPr id="967683" name="Rectangle 3">
            <a:extLst>
              <a:ext uri="{FF2B5EF4-FFF2-40B4-BE49-F238E27FC236}">
                <a16:creationId xmlns:a16="http://schemas.microsoft.com/office/drawing/2014/main" id="{630217CE-DE01-A249-B9F9-DAC1C5E2C6D4}"/>
              </a:ext>
            </a:extLst>
          </p:cNvPr>
          <p:cNvSpPr>
            <a:spLocks noChangeArrowheads="1"/>
          </p:cNvSpPr>
          <p:nvPr/>
        </p:nvSpPr>
        <p:spPr bwMode="auto">
          <a:xfrm>
            <a:off x="1676401" y="914401"/>
            <a:ext cx="8812213" cy="590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索引技术是组织大型数据库的一种重要技术，</a:t>
            </a:r>
            <a:r>
              <a:rPr lang="zh-CN" altLang="en-US" sz="2800" b="1">
                <a:solidFill>
                  <a:srgbClr val="FFCC66"/>
                </a:solidFill>
              </a:rPr>
              <a:t>索引是记录和记录存储地址之间的对照表</a:t>
            </a:r>
            <a:r>
              <a:rPr lang="zh-CN" altLang="en-US" sz="2800" b="1">
                <a:solidFill>
                  <a:srgbClr val="FFFFFF"/>
                </a:solidFill>
                <a:latin typeface="宋体" panose="02010600030101010101" pitchFamily="2" charset="-122"/>
              </a:rPr>
              <a:t>。</a:t>
            </a:r>
            <a:r>
              <a:rPr lang="zh-CN" altLang="en-US" sz="2800" b="1">
                <a:solidFill>
                  <a:srgbClr val="FFFFFF"/>
                </a:solidFill>
              </a:rPr>
              <a:t>索引结构</a:t>
            </a:r>
            <a:r>
              <a:rPr lang="en-US" altLang="zh-CN" sz="2800" b="1">
                <a:solidFill>
                  <a:srgbClr val="FFFFFF"/>
                </a:solidFill>
              </a:rPr>
              <a:t>(</a:t>
            </a:r>
            <a:r>
              <a:rPr lang="zh-CN" altLang="en-US" sz="2800" b="1">
                <a:solidFill>
                  <a:srgbClr val="FFFFFF"/>
                </a:solidFill>
              </a:rPr>
              <a:t>称为索引文件</a:t>
            </a:r>
            <a:r>
              <a:rPr lang="en-US" altLang="zh-CN" sz="2800" b="1">
                <a:solidFill>
                  <a:srgbClr val="FFFFFF"/>
                </a:solidFill>
              </a:rPr>
              <a:t>)</a:t>
            </a:r>
            <a:r>
              <a:rPr lang="zh-CN" altLang="en-US" sz="2800" b="1">
                <a:solidFill>
                  <a:srgbClr val="FFFFFF"/>
                </a:solidFill>
              </a:rPr>
              <a:t>由</a:t>
            </a:r>
            <a:r>
              <a:rPr lang="zh-CN" altLang="en-US" sz="2800" b="1">
                <a:solidFill>
                  <a:srgbClr val="FFFF00"/>
                </a:solidFill>
              </a:rPr>
              <a:t>索引表</a:t>
            </a:r>
            <a:r>
              <a:rPr lang="zh-CN" altLang="en-US" sz="2800" b="1">
                <a:solidFill>
                  <a:srgbClr val="FFFFFF"/>
                </a:solidFill>
              </a:rPr>
              <a:t>和</a:t>
            </a:r>
            <a:r>
              <a:rPr lang="zh-CN" altLang="en-US" sz="2800" b="1">
                <a:solidFill>
                  <a:srgbClr val="FFFF00"/>
                </a:solidFill>
              </a:rPr>
              <a:t>数据表</a:t>
            </a:r>
            <a:r>
              <a:rPr lang="zh-CN" altLang="en-US" sz="2800" b="1">
                <a:solidFill>
                  <a:srgbClr val="FFFFFF"/>
                </a:solidFill>
              </a:rPr>
              <a:t>两部分，如图</a:t>
            </a:r>
            <a:r>
              <a:rPr lang="en-US" altLang="zh-CN" sz="2800" b="1">
                <a:solidFill>
                  <a:srgbClr val="FFFFFF"/>
                </a:solidFill>
              </a:rPr>
              <a:t>11-1</a:t>
            </a:r>
            <a:r>
              <a:rPr lang="zh-CN" altLang="en-US" sz="2800" b="1">
                <a:solidFill>
                  <a:srgbClr val="FFFFFF"/>
                </a:solidFill>
              </a:rPr>
              <a:t>所示</a:t>
            </a:r>
            <a:r>
              <a:rPr lang="zh-CN" altLang="en-US" sz="2800" b="1">
                <a:solidFill>
                  <a:srgbClr val="FFFFFF"/>
                </a:solidFill>
                <a:latin typeface="宋体" panose="02010600030101010101" pitchFamily="2" charset="-122"/>
              </a:rPr>
              <a:t>。</a:t>
            </a:r>
          </a:p>
          <a:p>
            <a:pPr lvl="1" eaLnBrk="1" fontAlgn="base" hangingPunct="1">
              <a:lnSpc>
                <a:spcPct val="110000"/>
              </a:lnSpc>
              <a:spcBef>
                <a:spcPct val="10000"/>
              </a:spcBef>
              <a:spcAft>
                <a:spcPct val="0"/>
              </a:spcAft>
              <a:buClr>
                <a:srgbClr val="FFFFFF"/>
              </a:buClr>
              <a:buSzPct val="90000"/>
            </a:pPr>
            <a:r>
              <a:rPr lang="zh-CN" altLang="en-US" sz="2800" b="1">
                <a:solidFill>
                  <a:srgbClr val="FFFF00"/>
                </a:solidFill>
                <a:latin typeface="宋体" panose="02010600030101010101" pitchFamily="2" charset="-122"/>
                <a:cs typeface="Times New Roman" panose="02020603050405020304" pitchFamily="18" charset="0"/>
              </a:rPr>
              <a:t>◆</a:t>
            </a:r>
            <a:r>
              <a:rPr lang="zh-CN" altLang="en-US" sz="2800" b="1">
                <a:solidFill>
                  <a:srgbClr val="FFFF00"/>
                </a:solidFill>
                <a:cs typeface="Times New Roman" panose="02020603050405020304" pitchFamily="18" charset="0"/>
              </a:rPr>
              <a:t> </a:t>
            </a:r>
            <a:r>
              <a:rPr lang="zh-CN" altLang="en-US" sz="2800" b="1">
                <a:solidFill>
                  <a:srgbClr val="FFFF00"/>
                </a:solidFill>
              </a:rPr>
              <a:t> 数据表</a:t>
            </a:r>
            <a:r>
              <a:rPr lang="zh-CN" altLang="en-US" sz="2800" b="1">
                <a:solidFill>
                  <a:srgbClr val="FFFFFF"/>
                </a:solidFill>
                <a:latin typeface="宋体" panose="02010600030101010101" pitchFamily="2" charset="-122"/>
              </a:rPr>
              <a:t>：存储实际的数据记录；</a:t>
            </a:r>
          </a:p>
          <a:p>
            <a:pPr lvl="1" eaLnBrk="1" fontAlgn="base" hangingPunct="1">
              <a:lnSpc>
                <a:spcPct val="110000"/>
              </a:lnSpc>
              <a:spcBef>
                <a:spcPct val="10000"/>
              </a:spcBef>
              <a:spcAft>
                <a:spcPct val="0"/>
              </a:spcAft>
              <a:buClr>
                <a:srgbClr val="FFFFFF"/>
              </a:buClr>
              <a:buSzPct val="90000"/>
            </a:pPr>
            <a:r>
              <a:rPr lang="zh-CN" altLang="en-US" sz="2800" b="1">
                <a:solidFill>
                  <a:srgbClr val="FFFF00"/>
                </a:solidFill>
                <a:latin typeface="宋体" panose="02010600030101010101" pitchFamily="2" charset="-122"/>
                <a:cs typeface="Times New Roman" panose="02020603050405020304" pitchFamily="18" charset="0"/>
              </a:rPr>
              <a:t>◆</a:t>
            </a:r>
            <a:r>
              <a:rPr lang="zh-CN" altLang="en-US" sz="2800" b="1">
                <a:solidFill>
                  <a:srgbClr val="FFFF00"/>
                </a:solidFill>
              </a:rPr>
              <a:t>  索引表</a:t>
            </a:r>
            <a:r>
              <a:rPr lang="zh-CN" altLang="en-US" sz="2800" b="1">
                <a:solidFill>
                  <a:srgbClr val="FFFFFF"/>
                </a:solidFill>
                <a:latin typeface="宋体" panose="02010600030101010101" pitchFamily="2" charset="-122"/>
              </a:rPr>
              <a:t>：存储记录的</a:t>
            </a:r>
            <a:r>
              <a:rPr lang="zh-CN" altLang="en-US" sz="2800" b="1">
                <a:solidFill>
                  <a:srgbClr val="FFCC66"/>
                </a:solidFill>
                <a:latin typeface="宋体" panose="02010600030101010101" pitchFamily="2" charset="-122"/>
              </a:rPr>
              <a:t>关键字</a:t>
            </a:r>
            <a:r>
              <a:rPr lang="zh-CN" altLang="en-US" sz="2800" b="1">
                <a:solidFill>
                  <a:srgbClr val="FFFFFF"/>
                </a:solidFill>
                <a:latin typeface="宋体" panose="02010600030101010101" pitchFamily="2" charset="-122"/>
              </a:rPr>
              <a:t>和</a:t>
            </a:r>
            <a:r>
              <a:rPr lang="zh-CN" altLang="en-US" sz="2800" b="1">
                <a:solidFill>
                  <a:srgbClr val="FFCC66"/>
                </a:solidFill>
                <a:latin typeface="宋体" panose="02010600030101010101" pitchFamily="2" charset="-122"/>
              </a:rPr>
              <a:t>记录</a:t>
            </a:r>
            <a:r>
              <a:rPr lang="en-US" altLang="zh-CN" sz="2800" b="1">
                <a:solidFill>
                  <a:srgbClr val="FFFFFF"/>
                </a:solidFill>
              </a:rPr>
              <a:t>(</a:t>
            </a:r>
            <a:r>
              <a:rPr lang="zh-CN" altLang="en-US" sz="2800" b="1">
                <a:solidFill>
                  <a:srgbClr val="FFCC66"/>
                </a:solidFill>
                <a:latin typeface="宋体" panose="02010600030101010101" pitchFamily="2" charset="-122"/>
              </a:rPr>
              <a:t>存储</a:t>
            </a:r>
            <a:r>
              <a:rPr lang="en-US" altLang="zh-CN" sz="2800" b="1">
                <a:solidFill>
                  <a:srgbClr val="FFFFFF"/>
                </a:solidFill>
              </a:rPr>
              <a:t>)</a:t>
            </a:r>
            <a:r>
              <a:rPr lang="zh-CN" altLang="en-US" sz="2800" b="1">
                <a:solidFill>
                  <a:srgbClr val="FFCC66"/>
                </a:solidFill>
                <a:latin typeface="宋体" panose="02010600030101010101" pitchFamily="2" charset="-122"/>
              </a:rPr>
              <a:t>地址</a:t>
            </a:r>
            <a:r>
              <a:rPr lang="zh-CN" altLang="en-US" sz="2800" b="1">
                <a:solidFill>
                  <a:srgbClr val="FFFFFF"/>
                </a:solidFill>
                <a:latin typeface="宋体" panose="02010600030101010101" pitchFamily="2" charset="-122"/>
              </a:rPr>
              <a:t>之间的对照表</a:t>
            </a:r>
            <a:r>
              <a:rPr lang="zh-CN" altLang="en-US" sz="2800" b="1">
                <a:solidFill>
                  <a:srgbClr val="FFFFFF"/>
                </a:solidFill>
              </a:rPr>
              <a:t>，</a:t>
            </a:r>
            <a:r>
              <a:rPr lang="zh-CN" altLang="en-US" sz="2800" b="1">
                <a:solidFill>
                  <a:srgbClr val="FFFFFF"/>
                </a:solidFill>
                <a:latin typeface="宋体" panose="02010600030101010101" pitchFamily="2" charset="-122"/>
              </a:rPr>
              <a:t>每个元素称为一个</a:t>
            </a:r>
            <a:r>
              <a:rPr lang="zh-CN" altLang="en-US" sz="2800" b="1">
                <a:solidFill>
                  <a:srgbClr val="FFFF00"/>
                </a:solidFill>
                <a:latin typeface="宋体" panose="02010600030101010101" pitchFamily="2" charset="-122"/>
              </a:rPr>
              <a:t>索引项</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latin typeface="宋体" panose="02010600030101010101" pitchFamily="2" charset="-122"/>
              </a:rPr>
              <a:t>    如果数据文件中的每一个记录都有一个索引项</a:t>
            </a:r>
            <a:r>
              <a:rPr lang="zh-CN" altLang="en-US" sz="2800" b="1">
                <a:solidFill>
                  <a:srgbClr val="FFFFFF"/>
                </a:solidFill>
              </a:rPr>
              <a:t>，这种索引称为</a:t>
            </a:r>
            <a:r>
              <a:rPr lang="zh-CN" altLang="en-US" sz="2800" b="1">
                <a:solidFill>
                  <a:srgbClr val="FFFF00"/>
                </a:solidFill>
              </a:rPr>
              <a:t>稠密索引</a:t>
            </a:r>
            <a:r>
              <a:rPr lang="zh-CN" altLang="en-US" sz="2800" b="1">
                <a:solidFill>
                  <a:srgbClr val="FFFFFF"/>
                </a:solidFill>
              </a:rPr>
              <a:t>，否则，称为</a:t>
            </a:r>
            <a:r>
              <a:rPr lang="zh-CN" altLang="en-US" sz="2800" b="1">
                <a:solidFill>
                  <a:srgbClr val="FFFF00"/>
                </a:solidFill>
              </a:rPr>
              <a:t>非稠密索引</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FFFFFF"/>
              </a:buClr>
              <a:buSzPct val="90000"/>
            </a:pPr>
            <a:r>
              <a:rPr lang="zh-CN" altLang="en-US" sz="2800" b="1">
                <a:solidFill>
                  <a:srgbClr val="FFFFFF"/>
                </a:solidFill>
                <a:latin typeface="宋体" panose="02010600030101010101" pitchFamily="2" charset="-122"/>
              </a:rPr>
              <a:t>    </a:t>
            </a:r>
            <a:r>
              <a:rPr lang="zh-CN" altLang="en-US" sz="2800" b="1">
                <a:solidFill>
                  <a:srgbClr val="FFFFFF"/>
                </a:solidFill>
              </a:rPr>
              <a:t>对于非稠密索引，通常将文件记录划分为若干块，</a:t>
            </a:r>
            <a:r>
              <a:rPr lang="zh-CN" altLang="en-US" sz="2800" b="1">
                <a:solidFill>
                  <a:srgbClr val="00FFFF"/>
                </a:solidFill>
              </a:rPr>
              <a:t>块内</a:t>
            </a:r>
            <a:r>
              <a:rPr lang="zh-CN" altLang="en-US" sz="2800" b="1">
                <a:solidFill>
                  <a:srgbClr val="FFFFFF"/>
                </a:solidFill>
              </a:rPr>
              <a:t>记录可以</a:t>
            </a:r>
            <a:r>
              <a:rPr lang="zh-CN" altLang="en-US" sz="2800" b="1">
                <a:solidFill>
                  <a:srgbClr val="FFCC66"/>
                </a:solidFill>
              </a:rPr>
              <a:t>无序</a:t>
            </a:r>
            <a:r>
              <a:rPr lang="zh-CN" altLang="en-US" sz="2800" b="1">
                <a:solidFill>
                  <a:srgbClr val="FFFFFF"/>
                </a:solidFill>
              </a:rPr>
              <a:t>，但</a:t>
            </a:r>
            <a:r>
              <a:rPr lang="zh-CN" altLang="en-US" sz="2800" b="1">
                <a:solidFill>
                  <a:srgbClr val="00FFFF"/>
                </a:solidFill>
              </a:rPr>
              <a:t>块间</a:t>
            </a:r>
            <a:r>
              <a:rPr lang="zh-CN" altLang="en-US" sz="2800" b="1">
                <a:solidFill>
                  <a:srgbClr val="FFFFFF"/>
                </a:solidFill>
              </a:rPr>
              <a:t>必须</a:t>
            </a:r>
            <a:r>
              <a:rPr lang="zh-CN" altLang="en-US" sz="2800" b="1">
                <a:solidFill>
                  <a:srgbClr val="FFCC66"/>
                </a:solidFill>
              </a:rPr>
              <a:t>有序</a:t>
            </a:r>
            <a:r>
              <a:rPr lang="zh-CN" altLang="en-US" sz="2800" b="1">
                <a:solidFill>
                  <a:srgbClr val="FFFFFF"/>
                </a:solidFill>
                <a:latin typeface="宋体" panose="02010600030101010101" pitchFamily="2" charset="-122"/>
              </a:rPr>
              <a:t>。若块内记录是有序的</a:t>
            </a:r>
            <a:r>
              <a:rPr lang="zh-CN" altLang="en-US" sz="2800" b="1">
                <a:solidFill>
                  <a:srgbClr val="FFFFFF"/>
                </a:solidFill>
              </a:rPr>
              <a:t>，称为索引顺序文件，否则称为索引非顺序文件</a:t>
            </a:r>
            <a:r>
              <a:rPr lang="zh-CN" altLang="en-US" sz="2800" b="1">
                <a:solidFill>
                  <a:srgbClr val="FFFFFF"/>
                </a:solidFill>
                <a:latin typeface="宋体" panose="02010600030101010101" pitchFamily="2" charset="-122"/>
              </a:rPr>
              <a:t>。对于</a:t>
            </a:r>
            <a:r>
              <a:rPr lang="zh-CN" altLang="en-US" sz="2800" b="1">
                <a:solidFill>
                  <a:srgbClr val="FFFFFF"/>
                </a:solidFill>
              </a:rPr>
              <a:t>索引非顺序文件，只需对每一块建立一个索引项</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773302144"/>
      </p:ext>
    </p:extLst>
  </p:cSld>
  <p:clrMapOvr>
    <a:masterClrMapping/>
  </p:clrMapOvr>
</p:sld>
</file>

<file path=ppt/theme/theme1.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4704</Words>
  <Application>Microsoft Macintosh PowerPoint</Application>
  <PresentationFormat>宽屏</PresentationFormat>
  <Paragraphs>332</Paragraphs>
  <Slides>37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楷体_GB2312</vt:lpstr>
      <vt:lpstr>宋体</vt:lpstr>
      <vt:lpstr>Arial</vt:lpstr>
      <vt:lpstr>Times New Roman</vt:lpstr>
      <vt:lpstr>Wingdings</vt:lpstr>
      <vt:lpstr>3_Soaring</vt:lpstr>
      <vt:lpstr>第11章  文件与外部排序</vt:lpstr>
      <vt:lpstr>11.1  文件的基本概念</vt:lpstr>
      <vt:lpstr>PowerPoint 演示文稿</vt:lpstr>
      <vt:lpstr>PowerPoint 演示文稿</vt:lpstr>
      <vt:lpstr>PowerPoint 演示文稿</vt:lpstr>
      <vt:lpstr>PowerPoint 演示文稿</vt:lpstr>
      <vt:lpstr>PowerPoint 演示文稿</vt:lpstr>
      <vt:lpstr>11.2  文件的组织方式</vt:lpstr>
      <vt:lpstr>11.2.2    索引文件</vt:lpstr>
      <vt:lpstr>PowerPoint 演示文稿</vt:lpstr>
      <vt:lpstr>PowerPoint 演示文稿</vt:lpstr>
      <vt:lpstr>PowerPoint 演示文稿</vt:lpstr>
      <vt:lpstr>11.2.3   ISAM文件</vt:lpstr>
      <vt:lpstr>PowerPoint 演示文稿</vt:lpstr>
      <vt:lpstr>PowerPoint 演示文稿</vt:lpstr>
      <vt:lpstr>PowerPoint 演示文稿</vt:lpstr>
      <vt:lpstr>PowerPoint 演示文稿</vt:lpstr>
      <vt:lpstr>PowerPoint 演示文稿</vt:lpstr>
      <vt:lpstr>11.2.4   VSAM文件</vt:lpstr>
      <vt:lpstr>PowerPoint 演示文稿</vt:lpstr>
      <vt:lpstr>PowerPoint 演示文稿</vt:lpstr>
      <vt:lpstr>PowerPoint 演示文稿</vt:lpstr>
      <vt:lpstr>PowerPoint 演示文稿</vt:lpstr>
      <vt:lpstr>PowerPoint 演示文稿</vt:lpstr>
      <vt:lpstr>11.2.5   散列文件</vt:lpstr>
      <vt:lpstr>PowerPoint 演示文稿</vt:lpstr>
      <vt:lpstr>11.2.6   多关键字文件</vt:lpstr>
      <vt:lpstr>PowerPoint 演示文稿</vt:lpstr>
      <vt:lpstr>PowerPoint 演示文稿</vt:lpstr>
      <vt:lpstr>PowerPoint 演示文稿</vt:lpstr>
      <vt:lpstr>PowerPoint 演示文稿</vt:lpstr>
      <vt:lpstr>11. 3  外部排序</vt:lpstr>
      <vt:lpstr>11.3.1   外部排序方法</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文件与外部排序</dc:title>
  <dc:creator>何 其平</dc:creator>
  <cp:lastModifiedBy>何 其平</cp:lastModifiedBy>
  <cp:revision>2</cp:revision>
  <dcterms:created xsi:type="dcterms:W3CDTF">2019-11-08T02:30:28Z</dcterms:created>
  <dcterms:modified xsi:type="dcterms:W3CDTF">2019-11-08T02:32:24Z</dcterms:modified>
</cp:coreProperties>
</file>