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997" r:id="rId31"/>
    <p:sldId id="404" r:id="rId32"/>
    <p:sldId id="405" r:id="rId33"/>
    <p:sldId id="406" r:id="rId34"/>
    <p:sldId id="407" r:id="rId35"/>
    <p:sldId id="408" r:id="rId36"/>
    <p:sldId id="40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0F4BE-D777-8947-BDE3-DFD1D9C01A99}" type="datetimeFigureOut">
              <a:rPr kumimoji="1" lang="zh-CN" altLang="en-US" smtClean="0"/>
              <a:t>2019/11/9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C520-4A80-CE4E-95BB-FB79242862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43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FEFE5F-8831-584C-91A5-3063DD0AE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5F175-1F4E-0944-9647-7AF4D6D83F2E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9BE02EF7-8D46-D845-8D93-24FDB8074F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F517698-162D-624E-9C64-2115F1C04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55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FCCA89-6606-D843-A0B5-6AD74F733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6F6B7-ECC5-E24E-9105-AB96F4620DFC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041828BE-C8D2-F048-8011-6CBB2781A5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C47303B-8124-7B4C-9A6B-945AC2A5F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64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89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0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5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3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93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4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4277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slide" Target="slide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38A46EF-D0B4-834B-B065-BFF4F01F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992DB22B-0A1A-AA45-8A54-373DAF7C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1981200"/>
            <a:ext cx="364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3.1 总线的基本概念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47E4B8F8-9B73-2E4C-9D5B-5853C716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4" y="2819400"/>
            <a:ext cx="283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3.2 总线的分类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81ADE18C-EE52-B242-81E6-9A305F56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4" y="3657600"/>
            <a:ext cx="4465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 action="ppaction://hlinksldjump"/>
              </a:rPr>
              <a:t>3.3 总线特性及性能指标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0" name="Text Box 6">
            <a:extLst>
              <a:ext uri="{FF2B5EF4-FFF2-40B4-BE49-F238E27FC236}">
                <a16:creationId xmlns:a16="http://schemas.microsoft.com/office/drawing/2014/main" id="{E84D25E3-79EE-7147-9AAC-7124A89E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4495800"/>
            <a:ext cx="242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6" action="ppaction://hlinksldjump"/>
              </a:rPr>
              <a:t>3.4 总线结构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5AB86CA4-F558-6743-8E00-9BEDD5EB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5334000"/>
            <a:ext cx="242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7" action="ppaction://hlinksldjump"/>
              </a:rPr>
              <a:t>3.5 总线控制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3" name="AutoShape 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BFD0AAF-24AA-F142-BD45-EE0372BA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61365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71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>
            <a:extLst>
              <a:ext uri="{FF2B5EF4-FFF2-40B4-BE49-F238E27FC236}">
                <a16:creationId xmlns:a16="http://schemas.microsoft.com/office/drawing/2014/main" id="{94840C2E-1C06-AC48-9159-66653B3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57200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三、总线的性能指标</a:t>
            </a:r>
          </a:p>
        </p:txBody>
      </p:sp>
      <p:grpSp>
        <p:nvGrpSpPr>
          <p:cNvPr id="164867" name="Group 3">
            <a:extLst>
              <a:ext uri="{FF2B5EF4-FFF2-40B4-BE49-F238E27FC236}">
                <a16:creationId xmlns:a16="http://schemas.microsoft.com/office/drawing/2014/main" id="{FAE95369-78DE-EE44-8B17-F758F1421364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1371601"/>
            <a:ext cx="3194049" cy="5022851"/>
            <a:chOff x="232" y="864"/>
            <a:chExt cx="2012" cy="3164"/>
          </a:xfrm>
        </p:grpSpPr>
        <p:sp>
          <p:nvSpPr>
            <p:cNvPr id="164868" name="Text Box 4">
              <a:extLst>
                <a:ext uri="{FF2B5EF4-FFF2-40B4-BE49-F238E27FC236}">
                  <a16:creationId xmlns:a16="http://schemas.microsoft.com/office/drawing/2014/main" id="{7E2AB959-43F1-5B47-B094-BA6913922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总线宽度</a:t>
              </a:r>
            </a:p>
          </p:txBody>
        </p:sp>
        <p:sp>
          <p:nvSpPr>
            <p:cNvPr id="164869" name="Text Box 5">
              <a:extLst>
                <a:ext uri="{FF2B5EF4-FFF2-40B4-BE49-F238E27FC236}">
                  <a16:creationId xmlns:a16="http://schemas.microsoft.com/office/drawing/2014/main" id="{E6E5A97C-C298-3142-B9C4-CE01945CD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71"/>
              <a:ext cx="1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总线带宽</a:t>
              </a:r>
            </a:p>
          </p:txBody>
        </p:sp>
        <p:sp>
          <p:nvSpPr>
            <p:cNvPr id="164870" name="Text Box 6">
              <a:extLst>
                <a:ext uri="{FF2B5EF4-FFF2-40B4-BE49-F238E27FC236}">
                  <a16:creationId xmlns:a16="http://schemas.microsoft.com/office/drawing/2014/main" id="{D5BA5763-5FBB-8B43-906C-D675EF248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11"/>
              <a:ext cx="20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时钟同步/异步</a:t>
              </a:r>
            </a:p>
          </p:txBody>
        </p:sp>
        <p:sp>
          <p:nvSpPr>
            <p:cNvPr id="164871" name="Text Box 7">
              <a:extLst>
                <a:ext uri="{FF2B5EF4-FFF2-40B4-BE49-F238E27FC236}">
                  <a16:creationId xmlns:a16="http://schemas.microsoft.com/office/drawing/2014/main" id="{C4520B30-9766-C043-91C9-76F6AE4BA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2287"/>
              <a:ext cx="1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 总线复用</a:t>
              </a:r>
            </a:p>
          </p:txBody>
        </p:sp>
        <p:sp>
          <p:nvSpPr>
            <p:cNvPr id="164872" name="Text Box 8">
              <a:extLst>
                <a:ext uri="{FF2B5EF4-FFF2-40B4-BE49-F238E27FC236}">
                  <a16:creationId xmlns:a16="http://schemas.microsoft.com/office/drawing/2014/main" id="{AADC97AC-2FE7-074B-93FA-A174C9B61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744"/>
              <a:ext cx="1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5. 信号线数</a:t>
              </a:r>
            </a:p>
          </p:txBody>
        </p:sp>
        <p:sp>
          <p:nvSpPr>
            <p:cNvPr id="164873" name="Text Box 9">
              <a:extLst>
                <a:ext uri="{FF2B5EF4-FFF2-40B4-BE49-F238E27FC236}">
                  <a16:creationId xmlns:a16="http://schemas.microsoft.com/office/drawing/2014/main" id="{F688827D-F8B5-3E41-A8CD-A28310231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02"/>
              <a:ext cx="19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6. 总线控制方式</a:t>
              </a:r>
            </a:p>
          </p:txBody>
        </p:sp>
        <p:sp>
          <p:nvSpPr>
            <p:cNvPr id="164874" name="Text Box 10">
              <a:extLst>
                <a:ext uri="{FF2B5EF4-FFF2-40B4-BE49-F238E27FC236}">
                  <a16:creationId xmlns:a16="http://schemas.microsoft.com/office/drawing/2014/main" id="{A51B3110-53B3-BD47-BE08-A0EB4B8D5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60"/>
              <a:ext cx="14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7. 其他指标</a:t>
              </a:r>
            </a:p>
          </p:txBody>
        </p:sp>
      </p:grpSp>
      <p:sp>
        <p:nvSpPr>
          <p:cNvPr id="164875" name="Text Box 11">
            <a:extLst>
              <a:ext uri="{FF2B5EF4-FFF2-40B4-BE49-F238E27FC236}">
                <a16:creationId xmlns:a16="http://schemas.microsoft.com/office/drawing/2014/main" id="{FD270C0C-6462-D343-A999-FFA387DF6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1403351"/>
            <a:ext cx="416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的根数</a:t>
            </a:r>
          </a:p>
        </p:txBody>
      </p:sp>
      <p:sp>
        <p:nvSpPr>
          <p:cNvPr id="164876" name="Text Box 12">
            <a:extLst>
              <a:ext uri="{FF2B5EF4-FFF2-40B4-BE49-F238E27FC236}">
                <a16:creationId xmlns:a16="http://schemas.microsoft.com/office/drawing/2014/main" id="{8D4E33FE-51A4-B540-8586-88D218CE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184401"/>
            <a:ext cx="537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每秒传输的最大字节数（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MBps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64877" name="Text Box 13">
            <a:extLst>
              <a:ext uri="{FF2B5EF4-FFF2-40B4-BE49-F238E27FC236}">
                <a16:creationId xmlns:a16="http://schemas.microsoft.com/office/drawing/2014/main" id="{E6B27F87-1E27-954E-AC37-E227A09EA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900363"/>
            <a:ext cx="332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不同步</a:t>
            </a:r>
          </a:p>
        </p:txBody>
      </p:sp>
      <p:sp>
        <p:nvSpPr>
          <p:cNvPr id="164878" name="Text Box 14">
            <a:extLst>
              <a:ext uri="{FF2B5EF4-FFF2-40B4-BE49-F238E27FC236}">
                <a16:creationId xmlns:a16="http://schemas.microsoft.com/office/drawing/2014/main" id="{42EAC119-A430-3542-A3CF-8B9056A0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3636963"/>
            <a:ext cx="462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地址线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79" name="Text Box 15">
            <a:extLst>
              <a:ext uri="{FF2B5EF4-FFF2-40B4-BE49-F238E27FC236}">
                <a16:creationId xmlns:a16="http://schemas.microsoft.com/office/drawing/2014/main" id="{2D5A7524-C985-9844-81D5-20C67C0F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4367213"/>
            <a:ext cx="599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地址线、数据线和控制线的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总和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880" name="Text Box 16">
            <a:extLst>
              <a:ext uri="{FF2B5EF4-FFF2-40B4-BE49-F238E27FC236}">
                <a16:creationId xmlns:a16="http://schemas.microsoft.com/office/drawing/2014/main" id="{1F67AEC5-31E9-9544-ABAD-D2DB5976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58435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负载能力</a:t>
            </a:r>
          </a:p>
        </p:txBody>
      </p:sp>
      <p:sp>
        <p:nvSpPr>
          <p:cNvPr id="164881" name="Text Box 17">
            <a:extLst>
              <a:ext uri="{FF2B5EF4-FFF2-40B4-BE49-F238E27FC236}">
                <a16:creationId xmlns:a16="http://schemas.microsoft.com/office/drawing/2014/main" id="{9B15DBB2-7DAC-294C-A6BF-6DC239B71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5105401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并发、自动、仲裁、逻辑、计数</a:t>
            </a:r>
          </a:p>
        </p:txBody>
      </p:sp>
      <p:sp>
        <p:nvSpPr>
          <p:cNvPr id="164882" name="Rectangle 18">
            <a:extLst>
              <a:ext uri="{FF2B5EF4-FFF2-40B4-BE49-F238E27FC236}">
                <a16:creationId xmlns:a16="http://schemas.microsoft.com/office/drawing/2014/main" id="{45822B3B-6832-D445-9366-0AB4DF93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164884" name="AutoShape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553086F-E79E-BE47-BFB1-9A6FE0AE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2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>
            <a:extLst>
              <a:ext uri="{FF2B5EF4-FFF2-40B4-BE49-F238E27FC236}">
                <a16:creationId xmlns:a16="http://schemas.microsoft.com/office/drawing/2014/main" id="{FCADE9A1-DE5A-8849-ADDA-750CF0D7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4" y="2060576"/>
            <a:ext cx="3195637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ISA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EISA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VESA(LV-BUS)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PCI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AGP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RS-232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USB</a:t>
            </a:r>
          </a:p>
        </p:txBody>
      </p:sp>
      <p:grpSp>
        <p:nvGrpSpPr>
          <p:cNvPr id="166915" name="Group 3">
            <a:extLst>
              <a:ext uri="{FF2B5EF4-FFF2-40B4-BE49-F238E27FC236}">
                <a16:creationId xmlns:a16="http://schemas.microsoft.com/office/drawing/2014/main" id="{539B24C3-0363-5347-82F5-0769E14B795A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286000"/>
            <a:ext cx="1143000" cy="1143000"/>
            <a:chOff x="636" y="1440"/>
            <a:chExt cx="720" cy="720"/>
          </a:xfrm>
        </p:grpSpPr>
        <p:sp>
          <p:nvSpPr>
            <p:cNvPr id="166916" name="Oval 4">
              <a:extLst>
                <a:ext uri="{FF2B5EF4-FFF2-40B4-BE49-F238E27FC236}">
                  <a16:creationId xmlns:a16="http://schemas.microsoft.com/office/drawing/2014/main" id="{8D143DAE-983C-FF4E-B110-1249AC26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917" name="Text Box 5">
              <a:extLst>
                <a:ext uri="{FF2B5EF4-FFF2-40B4-BE49-F238E27FC236}">
                  <a16:creationId xmlns:a16="http://schemas.microsoft.com/office/drawing/2014/main" id="{42EB28D4-CEA5-C144-ADEB-6343AB6EF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617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</a:p>
          </p:txBody>
        </p:sp>
      </p:grpSp>
      <p:grpSp>
        <p:nvGrpSpPr>
          <p:cNvPr id="166918" name="Group 6">
            <a:extLst>
              <a:ext uri="{FF2B5EF4-FFF2-40B4-BE49-F238E27FC236}">
                <a16:creationId xmlns:a16="http://schemas.microsoft.com/office/drawing/2014/main" id="{9EAD1F5D-C48E-1F4D-ABF0-263EAE8D01ED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4191000"/>
            <a:ext cx="1143000" cy="1143000"/>
            <a:chOff x="2412" y="2640"/>
            <a:chExt cx="720" cy="720"/>
          </a:xfrm>
        </p:grpSpPr>
        <p:sp>
          <p:nvSpPr>
            <p:cNvPr id="166919" name="Oval 7">
              <a:extLst>
                <a:ext uri="{FF2B5EF4-FFF2-40B4-BE49-F238E27FC236}">
                  <a16:creationId xmlns:a16="http://schemas.microsoft.com/office/drawing/2014/main" id="{3A8F1765-F7C5-F540-A900-DA6FC79C0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6920" name="Text Box 8">
              <a:extLst>
                <a:ext uri="{FF2B5EF4-FFF2-40B4-BE49-F238E27FC236}">
                  <a16:creationId xmlns:a16="http://schemas.microsoft.com/office/drawing/2014/main" id="{E177F995-7454-FA48-9CE5-D9EBD4C81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97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01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BF01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</p:grpSp>
      <p:sp>
        <p:nvSpPr>
          <p:cNvPr id="166921" name="AutoShape 9">
            <a:extLst>
              <a:ext uri="{FF2B5EF4-FFF2-40B4-BE49-F238E27FC236}">
                <a16:creationId xmlns:a16="http://schemas.microsoft.com/office/drawing/2014/main" id="{E3968D88-CE3C-884E-A2E6-06C5D7B7CD89}"/>
              </a:ext>
            </a:extLst>
          </p:cNvPr>
          <p:cNvSpPr>
            <a:spLocks/>
          </p:cNvSpPr>
          <p:nvPr/>
        </p:nvSpPr>
        <p:spPr bwMode="auto">
          <a:xfrm>
            <a:off x="7504114" y="2371726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22" name="Text Box 10">
            <a:extLst>
              <a:ext uri="{FF2B5EF4-FFF2-40B4-BE49-F238E27FC236}">
                <a16:creationId xmlns:a16="http://schemas.microsoft.com/office/drawing/2014/main" id="{97029870-4D22-1542-BDCC-C53479870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2986089"/>
            <a:ext cx="5413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准</a:t>
            </a:r>
          </a:p>
        </p:txBody>
      </p:sp>
      <p:sp>
        <p:nvSpPr>
          <p:cNvPr id="166923" name="Text Box 11">
            <a:extLst>
              <a:ext uri="{FF2B5EF4-FFF2-40B4-BE49-F238E27FC236}">
                <a16:creationId xmlns:a16="http://schemas.microsoft.com/office/drawing/2014/main" id="{0A3ED86F-F444-5C4B-A2FF-7133A741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85775"/>
            <a:ext cx="504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四、总线标准</a:t>
            </a:r>
          </a:p>
        </p:txBody>
      </p:sp>
      <p:grpSp>
        <p:nvGrpSpPr>
          <p:cNvPr id="166924" name="Group 12">
            <a:extLst>
              <a:ext uri="{FF2B5EF4-FFF2-40B4-BE49-F238E27FC236}">
                <a16:creationId xmlns:a16="http://schemas.microsoft.com/office/drawing/2014/main" id="{3C670AFC-CA46-EB49-8443-62AA71E4036A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343400"/>
            <a:ext cx="1676400" cy="914400"/>
            <a:chOff x="396" y="2736"/>
            <a:chExt cx="1056" cy="576"/>
          </a:xfrm>
        </p:grpSpPr>
        <p:sp>
          <p:nvSpPr>
            <p:cNvPr id="166925" name="AutoShape 13">
              <a:extLst>
                <a:ext uri="{FF2B5EF4-FFF2-40B4-BE49-F238E27FC236}">
                  <a16:creationId xmlns:a16="http://schemas.microsoft.com/office/drawing/2014/main" id="{8F25AA53-5461-9543-AF8B-C72F037A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926" name="Text Box 14">
              <a:extLst>
                <a:ext uri="{FF2B5EF4-FFF2-40B4-BE49-F238E27FC236}">
                  <a16:creationId xmlns:a16="http://schemas.microsoft.com/office/drawing/2014/main" id="{ACA73A67-D7C7-D041-B4BC-CDC3BD2F9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845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</p:grpSp>
      <p:grpSp>
        <p:nvGrpSpPr>
          <p:cNvPr id="166927" name="Group 15">
            <a:extLst>
              <a:ext uri="{FF2B5EF4-FFF2-40B4-BE49-F238E27FC236}">
                <a16:creationId xmlns:a16="http://schemas.microsoft.com/office/drawing/2014/main" id="{848996CA-9317-2A4C-8151-F04F3B83CA65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2362200"/>
            <a:ext cx="1676400" cy="914400"/>
            <a:chOff x="288" y="3504"/>
            <a:chExt cx="1056" cy="576"/>
          </a:xfrm>
        </p:grpSpPr>
        <p:sp>
          <p:nvSpPr>
            <p:cNvPr id="166928" name="AutoShape 16">
              <a:extLst>
                <a:ext uri="{FF2B5EF4-FFF2-40B4-BE49-F238E27FC236}">
                  <a16:creationId xmlns:a16="http://schemas.microsoft.com/office/drawing/2014/main" id="{487D0562-C0B9-6347-AC58-238AA44E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929" name="Text Box 17">
              <a:extLst>
                <a:ext uri="{FF2B5EF4-FFF2-40B4-BE49-F238E27FC236}">
                  <a16:creationId xmlns:a16="http://schemas.microsoft.com/office/drawing/2014/main" id="{96D907D3-AC9A-4F47-A246-2093A85F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13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</a:p>
          </p:txBody>
        </p:sp>
      </p:grpSp>
      <p:sp>
        <p:nvSpPr>
          <p:cNvPr id="166930" name="Rectangle 18">
            <a:extLst>
              <a:ext uri="{FF2B5EF4-FFF2-40B4-BE49-F238E27FC236}">
                <a16:creationId xmlns:a16="http://schemas.microsoft.com/office/drawing/2014/main" id="{F09F85E4-7C28-2342-B11A-B636F7B7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</a:p>
        </p:txBody>
      </p:sp>
      <p:grpSp>
        <p:nvGrpSpPr>
          <p:cNvPr id="166931" name="Group 19">
            <a:extLst>
              <a:ext uri="{FF2B5EF4-FFF2-40B4-BE49-F238E27FC236}">
                <a16:creationId xmlns:a16="http://schemas.microsoft.com/office/drawing/2014/main" id="{55F7A766-C1D5-B743-9EB3-E4AC51A1BF0B}"/>
              </a:ext>
            </a:extLst>
          </p:cNvPr>
          <p:cNvGrpSpPr>
            <a:grpSpLocks/>
          </p:cNvGrpSpPr>
          <p:nvPr/>
        </p:nvGrpSpPr>
        <p:grpSpPr bwMode="auto">
          <a:xfrm>
            <a:off x="3676650" y="1981200"/>
            <a:ext cx="1066800" cy="3886200"/>
            <a:chOff x="1548" y="1248"/>
            <a:chExt cx="672" cy="2448"/>
          </a:xfrm>
        </p:grpSpPr>
        <p:sp>
          <p:nvSpPr>
            <p:cNvPr id="166932" name="Rectangle 20">
              <a:extLst>
                <a:ext uri="{FF2B5EF4-FFF2-40B4-BE49-F238E27FC236}">
                  <a16:creationId xmlns:a16="http://schemas.microsoft.com/office/drawing/2014/main" id="{04C72E35-BD9D-0746-A895-5C679964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933" name="Text Box 21">
              <a:extLst>
                <a:ext uri="{FF2B5EF4-FFF2-40B4-BE49-F238E27FC236}">
                  <a16:creationId xmlns:a16="http://schemas.microsoft.com/office/drawing/2014/main" id="{73D8590C-1A87-134E-AEA2-857214EDE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680"/>
              <a:ext cx="465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 准 界 面</a:t>
              </a:r>
            </a:p>
          </p:txBody>
        </p:sp>
      </p:grpSp>
      <p:sp>
        <p:nvSpPr>
          <p:cNvPr id="166935" name="AutoShape 2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CE489C-15FA-174C-91D6-1934E944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>
            <a:extLst>
              <a:ext uri="{FF2B5EF4-FFF2-40B4-BE49-F238E27FC236}">
                <a16:creationId xmlns:a16="http://schemas.microsoft.com/office/drawing/2014/main" id="{311DE978-A83D-F142-B95B-125565D5787C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978025" y="1111250"/>
          <a:ext cx="8134350" cy="5378392"/>
        </p:xfrm>
        <a:graphic>
          <a:graphicData uri="http://schemas.openxmlformats.org/drawingml/2006/table">
            <a:tbl>
              <a:tblPr/>
              <a:tblGrid>
                <a:gridCol w="1798638">
                  <a:extLst>
                    <a:ext uri="{9D8B030D-6E8A-4147-A177-3AD203B41FA5}">
                      <a16:colId xmlns:a16="http://schemas.microsoft.com/office/drawing/2014/main" val="454316646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152749506"/>
                    </a:ext>
                  </a:extLst>
                </a:gridCol>
                <a:gridCol w="2268538">
                  <a:extLst>
                    <a:ext uri="{9D8B030D-6E8A-4147-A177-3AD203B41FA5}">
                      <a16:colId xmlns:a16="http://schemas.microsoft.com/office/drawing/2014/main" val="583415870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3233612523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22197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MBps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8422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5672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0519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90809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33719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4989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83550"/>
                  </a:ext>
                </a:extLst>
              </a:tr>
            </a:tbl>
          </a:graphicData>
        </a:graphic>
      </p:graphicFrame>
      <p:sp>
        <p:nvSpPr>
          <p:cNvPr id="167992" name="Rectangle 56">
            <a:extLst>
              <a:ext uri="{FF2B5EF4-FFF2-40B4-BE49-F238E27FC236}">
                <a16:creationId xmlns:a16="http://schemas.microsoft.com/office/drawing/2014/main" id="{80B8B4CF-DD1D-544F-9E3A-36FB4FAD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167993" name="Text Box 57">
            <a:extLst>
              <a:ext uri="{FF2B5EF4-FFF2-40B4-BE49-F238E27FC236}">
                <a16:creationId xmlns:a16="http://schemas.microsoft.com/office/drawing/2014/main" id="{E4D4AC93-3577-9642-8838-C93507DE3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60350"/>
            <a:ext cx="504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四、总线标准</a:t>
            </a:r>
          </a:p>
        </p:txBody>
      </p:sp>
      <p:sp>
        <p:nvSpPr>
          <p:cNvPr id="168040" name="AutoShape 10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885C3F5-1A58-7742-BC84-B126C72B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9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7171F088-32D1-C24B-8F5F-695B8001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zh-CN" altLang="en-US" b="1"/>
              <a:t>3.4  总线结构</a:t>
            </a:r>
          </a:p>
        </p:txBody>
      </p:sp>
      <p:sp>
        <p:nvSpPr>
          <p:cNvPr id="168963" name="Text Box 3">
            <a:extLst>
              <a:ext uri="{FF2B5EF4-FFF2-40B4-BE49-F238E27FC236}">
                <a16:creationId xmlns:a16="http://schemas.microsoft.com/office/drawing/2014/main" id="{F800B292-5459-C548-B2FB-AA0368D5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006475"/>
            <a:ext cx="458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一、单总线结构</a:t>
            </a:r>
          </a:p>
        </p:txBody>
      </p:sp>
      <p:grpSp>
        <p:nvGrpSpPr>
          <p:cNvPr id="168964" name="Group 4">
            <a:extLst>
              <a:ext uri="{FF2B5EF4-FFF2-40B4-BE49-F238E27FC236}">
                <a16:creationId xmlns:a16="http://schemas.microsoft.com/office/drawing/2014/main" id="{E02DE2E3-D1C2-5A47-929D-C9261BB501E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81176"/>
            <a:ext cx="8229600" cy="695325"/>
            <a:chOff x="384" y="1056"/>
            <a:chExt cx="5184" cy="438"/>
          </a:xfrm>
        </p:grpSpPr>
        <p:sp>
          <p:nvSpPr>
            <p:cNvPr id="168965" name="Rectangle 5">
              <a:extLst>
                <a:ext uri="{FF2B5EF4-FFF2-40B4-BE49-F238E27FC236}">
                  <a16:creationId xmlns:a16="http://schemas.microsoft.com/office/drawing/2014/main" id="{BEB0692B-B902-6E4D-BB84-C6AD533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单总线（系统总线）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8966" name="Freeform 6">
              <a:extLst>
                <a:ext uri="{FF2B5EF4-FFF2-40B4-BE49-F238E27FC236}">
                  <a16:creationId xmlns:a16="http://schemas.microsoft.com/office/drawing/2014/main" id="{5CFA62FF-0A26-9B47-821C-C22712141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8967" name="Group 7">
            <a:extLst>
              <a:ext uri="{FF2B5EF4-FFF2-40B4-BE49-F238E27FC236}">
                <a16:creationId xmlns:a16="http://schemas.microsoft.com/office/drawing/2014/main" id="{09AE7105-26D8-5540-B98B-30CC9B276E97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2428876"/>
            <a:ext cx="7959725" cy="3819525"/>
            <a:chOff x="528" y="1368"/>
            <a:chExt cx="5014" cy="2406"/>
          </a:xfrm>
        </p:grpSpPr>
        <p:grpSp>
          <p:nvGrpSpPr>
            <p:cNvPr id="168968" name="Group 8">
              <a:extLst>
                <a:ext uri="{FF2B5EF4-FFF2-40B4-BE49-F238E27FC236}">
                  <a16:creationId xmlns:a16="http://schemas.microsoft.com/office/drawing/2014/main" id="{378D7B51-F215-9F42-8D97-ACA0A1725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68969" name="Rectangle 9">
                <a:extLst>
                  <a:ext uri="{FF2B5EF4-FFF2-40B4-BE49-F238E27FC236}">
                    <a16:creationId xmlns:a16="http://schemas.microsoft.com/office/drawing/2014/main" id="{1EAD8C1E-73D0-3A4E-828D-D07A9A87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</a:p>
            </p:txBody>
          </p:sp>
          <p:sp>
            <p:nvSpPr>
              <p:cNvPr id="168970" name="Freeform 10">
                <a:extLst>
                  <a:ext uri="{FF2B5EF4-FFF2-40B4-BE49-F238E27FC236}">
                    <a16:creationId xmlns:a16="http://schemas.microsoft.com/office/drawing/2014/main" id="{F2413A01-20BF-BE4B-B252-B59A2EF6F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8971" name="Group 11">
              <a:extLst>
                <a:ext uri="{FF2B5EF4-FFF2-40B4-BE49-F238E27FC236}">
                  <a16:creationId xmlns:a16="http://schemas.microsoft.com/office/drawing/2014/main" id="{997D7C00-6874-2749-9117-43A694800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68972" name="Rectangle 12">
                <a:extLst>
                  <a:ext uri="{FF2B5EF4-FFF2-40B4-BE49-F238E27FC236}">
                    <a16:creationId xmlns:a16="http://schemas.microsoft.com/office/drawing/2014/main" id="{F0F9112A-4FB2-8244-BFF1-4B6B1A6C3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168973" name="Freeform 13">
                <a:extLst>
                  <a:ext uri="{FF2B5EF4-FFF2-40B4-BE49-F238E27FC236}">
                    <a16:creationId xmlns:a16="http://schemas.microsoft.com/office/drawing/2014/main" id="{D6BA92AE-1ADF-D54E-A409-75A3EC162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8974" name="Rectangle 14">
              <a:extLst>
                <a:ext uri="{FF2B5EF4-FFF2-40B4-BE49-F238E27FC236}">
                  <a16:creationId xmlns:a16="http://schemas.microsoft.com/office/drawing/2014/main" id="{441349D4-0475-E941-84C9-9B4225E2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68975" name="Freeform 15">
              <a:extLst>
                <a:ext uri="{FF2B5EF4-FFF2-40B4-BE49-F238E27FC236}">
                  <a16:creationId xmlns:a16="http://schemas.microsoft.com/office/drawing/2014/main" id="{BEFF74E6-FE2E-7248-8388-7273CB273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76" name="Freeform 16">
              <a:extLst>
                <a:ext uri="{FF2B5EF4-FFF2-40B4-BE49-F238E27FC236}">
                  <a16:creationId xmlns:a16="http://schemas.microsoft.com/office/drawing/2014/main" id="{AEF852AD-3BE0-1E43-8B76-057F952C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77" name="Rectangle 17">
              <a:extLst>
                <a:ext uri="{FF2B5EF4-FFF2-40B4-BE49-F238E27FC236}">
                  <a16:creationId xmlns:a16="http://schemas.microsoft.com/office/drawing/2014/main" id="{30822EB1-EF37-BE40-B0B0-E6987699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设备1</a:t>
              </a:r>
            </a:p>
          </p:txBody>
        </p:sp>
        <p:sp>
          <p:nvSpPr>
            <p:cNvPr id="168978" name="Rectangle 18">
              <a:extLst>
                <a:ext uri="{FF2B5EF4-FFF2-40B4-BE49-F238E27FC236}">
                  <a16:creationId xmlns:a16="http://schemas.microsoft.com/office/drawing/2014/main" id="{6C3BE2F7-2E5A-904D-8AB9-D5FD2121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设备2</a:t>
              </a:r>
            </a:p>
          </p:txBody>
        </p:sp>
        <p:sp>
          <p:nvSpPr>
            <p:cNvPr id="168979" name="Rectangle 19">
              <a:extLst>
                <a:ext uri="{FF2B5EF4-FFF2-40B4-BE49-F238E27FC236}">
                  <a16:creationId xmlns:a16="http://schemas.microsoft.com/office/drawing/2014/main" id="{4D13288B-1AA5-C542-A717-7C0346D4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68980" name="Freeform 20">
              <a:extLst>
                <a:ext uri="{FF2B5EF4-FFF2-40B4-BE49-F238E27FC236}">
                  <a16:creationId xmlns:a16="http://schemas.microsoft.com/office/drawing/2014/main" id="{5DA6CBD3-7847-3246-BA9B-8D097CA3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81" name="Freeform 21">
              <a:extLst>
                <a:ext uri="{FF2B5EF4-FFF2-40B4-BE49-F238E27FC236}">
                  <a16:creationId xmlns:a16="http://schemas.microsoft.com/office/drawing/2014/main" id="{6E5F2D53-1C79-0A4B-A2F1-F03BE1993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82" name="Rectangle 22">
              <a:extLst>
                <a:ext uri="{FF2B5EF4-FFF2-40B4-BE49-F238E27FC236}">
                  <a16:creationId xmlns:a16="http://schemas.microsoft.com/office/drawing/2014/main" id="{76AB38A6-844D-874B-9656-5374A4DDB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68983" name="Rectangle 23">
              <a:extLst>
                <a:ext uri="{FF2B5EF4-FFF2-40B4-BE49-F238E27FC236}">
                  <a16:creationId xmlns:a16="http://schemas.microsoft.com/office/drawing/2014/main" id="{30579084-5940-1546-8C7A-86BC71A9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68984" name="Rectangle 24">
              <a:extLst>
                <a:ext uri="{FF2B5EF4-FFF2-40B4-BE49-F238E27FC236}">
                  <a16:creationId xmlns:a16="http://schemas.microsoft.com/office/drawing/2014/main" id="{471685C0-089D-974F-B7F9-14FFD1F33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68985" name="Freeform 25">
              <a:extLst>
                <a:ext uri="{FF2B5EF4-FFF2-40B4-BE49-F238E27FC236}">
                  <a16:creationId xmlns:a16="http://schemas.microsoft.com/office/drawing/2014/main" id="{60770CE2-38D8-9A42-8506-1EC1C83E4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86" name="Freeform 26">
              <a:extLst>
                <a:ext uri="{FF2B5EF4-FFF2-40B4-BE49-F238E27FC236}">
                  <a16:creationId xmlns:a16="http://schemas.microsoft.com/office/drawing/2014/main" id="{661A332C-47E9-1440-A1BC-5F80AAA04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987" name="Rectangle 27">
              <a:extLst>
                <a:ext uri="{FF2B5EF4-FFF2-40B4-BE49-F238E27FC236}">
                  <a16:creationId xmlns:a16="http://schemas.microsoft.com/office/drawing/2014/main" id="{2BCC324C-0392-664B-8D23-8857AB49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68989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C744E4-F3C9-4A40-BDF5-1AE871B7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7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>
            <a:extLst>
              <a:ext uri="{FF2B5EF4-FFF2-40B4-BE49-F238E27FC236}">
                <a16:creationId xmlns:a16="http://schemas.microsoft.com/office/drawing/2014/main" id="{FCB1B2E9-AEFA-C149-A0F6-2816C7AE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4" y="1390650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双总线结构</a:t>
            </a:r>
          </a:p>
        </p:txBody>
      </p:sp>
      <p:sp>
        <p:nvSpPr>
          <p:cNvPr id="169987" name="AutoShape 3">
            <a:extLst>
              <a:ext uri="{FF2B5EF4-FFF2-40B4-BE49-F238E27FC236}">
                <a16:creationId xmlns:a16="http://schemas.microsoft.com/office/drawing/2014/main" id="{15FB856F-C617-EB45-AE64-D5388FA5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581526"/>
            <a:ext cx="3082068" cy="783193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具有特殊功能的处理器，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由通道对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统一管理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EE5F803F-2B88-0F4E-BCEF-F7F1D72244C1}"/>
              </a:ext>
            </a:extLst>
          </p:cNvPr>
          <p:cNvGrpSpPr>
            <a:grpSpLocks/>
          </p:cNvGrpSpPr>
          <p:nvPr/>
        </p:nvGrpSpPr>
        <p:grpSpPr bwMode="auto">
          <a:xfrm>
            <a:off x="5859464" y="2589214"/>
            <a:ext cx="1379537" cy="1525587"/>
            <a:chOff x="2731" y="1631"/>
            <a:chExt cx="869" cy="961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E901AA2-2434-5343-8EDA-AE96E8BF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197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通道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990" name="Freeform 6">
              <a:extLst>
                <a:ext uri="{FF2B5EF4-FFF2-40B4-BE49-F238E27FC236}">
                  <a16:creationId xmlns:a16="http://schemas.microsoft.com/office/drawing/2014/main" id="{E7B93A80-5921-5F47-A839-0E335BAC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991" name="Freeform 7">
              <a:extLst>
                <a:ext uri="{FF2B5EF4-FFF2-40B4-BE49-F238E27FC236}">
                  <a16:creationId xmlns:a16="http://schemas.microsoft.com/office/drawing/2014/main" id="{37150DF7-AF2F-D942-98F2-5D0B0CD5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FCADB3EB-227F-DC40-8DDA-DAE70E3A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9993" name="Group 9">
            <a:extLst>
              <a:ext uri="{FF2B5EF4-FFF2-40B4-BE49-F238E27FC236}">
                <a16:creationId xmlns:a16="http://schemas.microsoft.com/office/drawing/2014/main" id="{064BC23A-C3FD-F347-A7AE-A5EACF875ED9}"/>
              </a:ext>
            </a:extLst>
          </p:cNvPr>
          <p:cNvGrpSpPr>
            <a:grpSpLocks/>
          </p:cNvGrpSpPr>
          <p:nvPr/>
        </p:nvGrpSpPr>
        <p:grpSpPr bwMode="auto">
          <a:xfrm>
            <a:off x="2201864" y="2590801"/>
            <a:ext cx="7359649" cy="3698875"/>
            <a:chOff x="427" y="1632"/>
            <a:chExt cx="4636" cy="2330"/>
          </a:xfrm>
        </p:grpSpPr>
        <p:grpSp>
          <p:nvGrpSpPr>
            <p:cNvPr id="169994" name="Group 10">
              <a:extLst>
                <a:ext uri="{FF2B5EF4-FFF2-40B4-BE49-F238E27FC236}">
                  <a16:creationId xmlns:a16="http://schemas.microsoft.com/office/drawing/2014/main" id="{EA759651-3EA7-3D43-BCF4-CAA5FD79E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664"/>
              <a:ext cx="2332" cy="1298"/>
              <a:chOff x="2731" y="2664"/>
              <a:chExt cx="2332" cy="1298"/>
            </a:xfrm>
          </p:grpSpPr>
          <p:sp>
            <p:nvSpPr>
              <p:cNvPr id="169995" name="Freeform 11">
                <a:extLst>
                  <a:ext uri="{FF2B5EF4-FFF2-40B4-BE49-F238E27FC236}">
                    <a16:creationId xmlns:a16="http://schemas.microsoft.com/office/drawing/2014/main" id="{E2363E61-6DE1-A549-9EC4-80985BE1D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9996" name="Rectangle 12">
                <a:extLst>
                  <a:ext uri="{FF2B5EF4-FFF2-40B4-BE49-F238E27FC236}">
                    <a16:creationId xmlns:a16="http://schemas.microsoft.com/office/drawing/2014/main" id="{609FE7D8-519D-4545-B750-120A2188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9997" name="Freeform 13">
                <a:extLst>
                  <a:ext uri="{FF2B5EF4-FFF2-40B4-BE49-F238E27FC236}">
                    <a16:creationId xmlns:a16="http://schemas.microsoft.com/office/drawing/2014/main" id="{E2A3C7A1-ED1A-1445-A6BA-4ABD217F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9998" name="Text Box 14">
                <a:extLst>
                  <a:ext uri="{FF2B5EF4-FFF2-40B4-BE49-F238E27FC236}">
                    <a16:creationId xmlns:a16="http://schemas.microsoft.com/office/drawing/2014/main" id="{C1B7A7CC-019B-3B4A-9963-D5ECDC401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69999" name="Text Box 15">
                <a:extLst>
                  <a:ext uri="{FF2B5EF4-FFF2-40B4-BE49-F238E27FC236}">
                    <a16:creationId xmlns:a16="http://schemas.microsoft.com/office/drawing/2014/main" id="{FAF2B685-4E7C-CC41-90EE-9CB76D141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2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设备</a:t>
                </a:r>
                <a:r>
                  <a:rPr kumimoji="1" lang="en-US" altLang="zh-CN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70000" name="Text Box 16">
                <a:extLst>
                  <a:ext uri="{FF2B5EF4-FFF2-40B4-BE49-F238E27FC236}">
                    <a16:creationId xmlns:a16="http://schemas.microsoft.com/office/drawing/2014/main" id="{8F55723A-1BC9-B84C-8D60-9D299B174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70001" name="Text Box 17">
                <a:extLst>
                  <a:ext uri="{FF2B5EF4-FFF2-40B4-BE49-F238E27FC236}">
                    <a16:creationId xmlns:a16="http://schemas.microsoft.com/office/drawing/2014/main" id="{9DED5552-C602-4D40-9CA6-1DA6EA7F32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70002" name="Rectangle 18">
                <a:extLst>
                  <a:ext uri="{FF2B5EF4-FFF2-40B4-BE49-F238E27FC236}">
                    <a16:creationId xmlns:a16="http://schemas.microsoft.com/office/drawing/2014/main" id="{40FB92AB-87A9-4045-A156-8E4E202E8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03" name="Freeform 19">
                <a:extLst>
                  <a:ext uri="{FF2B5EF4-FFF2-40B4-BE49-F238E27FC236}">
                    <a16:creationId xmlns:a16="http://schemas.microsoft.com/office/drawing/2014/main" id="{98EE2F25-AA4B-5E41-A851-239C6F5C3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04" name="Rectangle 20">
                <a:extLst>
                  <a:ext uri="{FF2B5EF4-FFF2-40B4-BE49-F238E27FC236}">
                    <a16:creationId xmlns:a16="http://schemas.microsoft.com/office/drawing/2014/main" id="{0B8C1CBA-6D1B-F842-BADF-DA3E316F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05" name="Freeform 21">
                <a:extLst>
                  <a:ext uri="{FF2B5EF4-FFF2-40B4-BE49-F238E27FC236}">
                    <a16:creationId xmlns:a16="http://schemas.microsoft.com/office/drawing/2014/main" id="{01B57A08-9DDE-0B4A-93F2-70CFC727D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06" name="Text Box 22">
                <a:extLst>
                  <a:ext uri="{FF2B5EF4-FFF2-40B4-BE49-F238E27FC236}">
                    <a16:creationId xmlns:a16="http://schemas.microsoft.com/office/drawing/2014/main" id="{629F57EA-7E9E-DB42-A554-B02449AD6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70007" name="Text Box 23">
                <a:extLst>
                  <a:ext uri="{FF2B5EF4-FFF2-40B4-BE49-F238E27FC236}">
                    <a16:creationId xmlns:a16="http://schemas.microsoft.com/office/drawing/2014/main" id="{625DE69F-876B-0542-BF25-2792F0CA5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设备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70008" name="Rectangle 24">
                <a:extLst>
                  <a:ext uri="{FF2B5EF4-FFF2-40B4-BE49-F238E27FC236}">
                    <a16:creationId xmlns:a16="http://schemas.microsoft.com/office/drawing/2014/main" id="{B94C7553-52EA-304D-BEFE-74A7AA4B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0009" name="Group 25">
              <a:extLst>
                <a:ext uri="{FF2B5EF4-FFF2-40B4-BE49-F238E27FC236}">
                  <a16:creationId xmlns:a16="http://schemas.microsoft.com/office/drawing/2014/main" id="{2A84734C-B535-8A41-B030-5A75E2252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170010" name="Rectangle 26">
                <a:extLst>
                  <a:ext uri="{FF2B5EF4-FFF2-40B4-BE49-F238E27FC236}">
                    <a16:creationId xmlns:a16="http://schemas.microsoft.com/office/drawing/2014/main" id="{762398F8-CDF7-094C-A4E3-8424BF83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70011" name="Freeform 27">
                <a:extLst>
                  <a:ext uri="{FF2B5EF4-FFF2-40B4-BE49-F238E27FC236}">
                    <a16:creationId xmlns:a16="http://schemas.microsoft.com/office/drawing/2014/main" id="{22DB99C8-341E-144E-9A79-D987B8BCC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EBF01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12" name="Rectangle 28">
                <a:extLst>
                  <a:ext uri="{FF2B5EF4-FFF2-40B4-BE49-F238E27FC236}">
                    <a16:creationId xmlns:a16="http://schemas.microsoft.com/office/drawing/2014/main" id="{AC43405A-D999-064E-AA2B-8777F3DAD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主存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0013" name="Freeform 29">
                <a:extLst>
                  <a:ext uri="{FF2B5EF4-FFF2-40B4-BE49-F238E27FC236}">
                    <a16:creationId xmlns:a16="http://schemas.microsoft.com/office/drawing/2014/main" id="{EDB29838-C450-0149-BC23-1435E681F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14" name="Rectangle 30">
                <a:extLst>
                  <a:ext uri="{FF2B5EF4-FFF2-40B4-BE49-F238E27FC236}">
                    <a16:creationId xmlns:a16="http://schemas.microsoft.com/office/drawing/2014/main" id="{4DB2F2EA-314D-E042-96D8-163650D4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0015" name="Rectangle 31">
                <a:extLst>
                  <a:ext uri="{FF2B5EF4-FFF2-40B4-BE49-F238E27FC236}">
                    <a16:creationId xmlns:a16="http://schemas.microsoft.com/office/drawing/2014/main" id="{561A9DED-35B0-724D-815A-EE0D8A68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70016" name="Group 32">
            <a:extLst>
              <a:ext uri="{FF2B5EF4-FFF2-40B4-BE49-F238E27FC236}">
                <a16:creationId xmlns:a16="http://schemas.microsoft.com/office/drawing/2014/main" id="{EDFCFC90-8D2A-3544-960C-CC8DD9163DE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62150"/>
            <a:ext cx="8610600" cy="2305050"/>
            <a:chOff x="336" y="1236"/>
            <a:chExt cx="5424" cy="1452"/>
          </a:xfrm>
        </p:grpSpPr>
        <p:sp>
          <p:nvSpPr>
            <p:cNvPr id="170017" name="Rectangle 33">
              <a:extLst>
                <a:ext uri="{FF2B5EF4-FFF2-40B4-BE49-F238E27FC236}">
                  <a16:creationId xmlns:a16="http://schemas.microsoft.com/office/drawing/2014/main" id="{C3111082-E5D8-4B4D-9A0F-F06B02EC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018" name="Rectangle 34">
              <a:extLst>
                <a:ext uri="{FF2B5EF4-FFF2-40B4-BE49-F238E27FC236}">
                  <a16:creationId xmlns:a16="http://schemas.microsoft.com/office/drawing/2014/main" id="{DC410344-C8B6-534B-BC58-93624C16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019" name="Rectangle 35">
              <a:extLst>
                <a:ext uri="{FF2B5EF4-FFF2-40B4-BE49-F238E27FC236}">
                  <a16:creationId xmlns:a16="http://schemas.microsoft.com/office/drawing/2014/main" id="{107DFDCE-3ACD-644C-BDF3-B56935B4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170020" name="AutoShape 36">
              <a:extLst>
                <a:ext uri="{FF2B5EF4-FFF2-40B4-BE49-F238E27FC236}">
                  <a16:creationId xmlns:a16="http://schemas.microsoft.com/office/drawing/2014/main" id="{C850724D-1824-AD47-B734-821C65D8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021" name="AutoShape 37">
              <a:extLst>
                <a:ext uri="{FF2B5EF4-FFF2-40B4-BE49-F238E27FC236}">
                  <a16:creationId xmlns:a16="http://schemas.microsoft.com/office/drawing/2014/main" id="{77C9452A-CC38-7548-85EF-3BD26038A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0022" name="Text Box 38">
            <a:extLst>
              <a:ext uri="{FF2B5EF4-FFF2-40B4-BE49-F238E27FC236}">
                <a16:creationId xmlns:a16="http://schemas.microsoft.com/office/drawing/2014/main" id="{33A58E06-FC71-9E49-AD43-AF3FCB25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96876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二、多总线结构</a:t>
            </a:r>
          </a:p>
        </p:txBody>
      </p:sp>
      <p:sp>
        <p:nvSpPr>
          <p:cNvPr id="170023" name="Rectangle 39">
            <a:extLst>
              <a:ext uri="{FF2B5EF4-FFF2-40B4-BE49-F238E27FC236}">
                <a16:creationId xmlns:a16="http://schemas.microsoft.com/office/drawing/2014/main" id="{3745F593-E5F3-8D43-8C0E-7C5D98A7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0025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1D50501-D89F-3D4A-AC9E-3694B2D0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4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68DA2EA9-4E13-F542-BFC4-257DA420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3600" b="1">
                <a:solidFill>
                  <a:srgbClr val="FFFFFF"/>
                </a:solidFill>
              </a:rPr>
              <a:t>2. 三总线结构</a:t>
            </a:r>
          </a:p>
        </p:txBody>
      </p:sp>
      <p:grpSp>
        <p:nvGrpSpPr>
          <p:cNvPr id="171055" name="Group 47">
            <a:extLst>
              <a:ext uri="{FF2B5EF4-FFF2-40B4-BE49-F238E27FC236}">
                <a16:creationId xmlns:a16="http://schemas.microsoft.com/office/drawing/2014/main" id="{6F6660EC-7F4F-084E-81D3-AFB8B20270CE}"/>
              </a:ext>
            </a:extLst>
          </p:cNvPr>
          <p:cNvGrpSpPr>
            <a:grpSpLocks/>
          </p:cNvGrpSpPr>
          <p:nvPr/>
        </p:nvGrpSpPr>
        <p:grpSpPr bwMode="auto">
          <a:xfrm>
            <a:off x="1657351" y="2209800"/>
            <a:ext cx="8848725" cy="2514600"/>
            <a:chOff x="84" y="1392"/>
            <a:chExt cx="5574" cy="1584"/>
          </a:xfrm>
        </p:grpSpPr>
        <p:grpSp>
          <p:nvGrpSpPr>
            <p:cNvPr id="171012" name="Group 4">
              <a:extLst>
                <a:ext uri="{FF2B5EF4-FFF2-40B4-BE49-F238E27FC236}">
                  <a16:creationId xmlns:a16="http://schemas.microsoft.com/office/drawing/2014/main" id="{9011BAA9-AAAD-B147-A100-217B404A4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171013" name="Rectangle 5">
                <a:extLst>
                  <a:ext uri="{FF2B5EF4-FFF2-40B4-BE49-F238E27FC236}">
                    <a16:creationId xmlns:a16="http://schemas.microsoft.com/office/drawing/2014/main" id="{0FA01DA0-1EBE-DC47-A971-AF99810B7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6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主存总线</a:t>
                </a:r>
                <a:endParaRPr kumimoji="1" lang="zh-CN" altLang="en-US" sz="2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014" name="Freeform 6">
                <a:extLst>
                  <a:ext uri="{FF2B5EF4-FFF2-40B4-BE49-F238E27FC236}">
                    <a16:creationId xmlns:a16="http://schemas.microsoft.com/office/drawing/2014/main" id="{89D4A0D4-9D10-1140-B5DC-CF4EF863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64 w 124"/>
                  <a:gd name="T1" fmla="*/ 0 h 362"/>
                  <a:gd name="T2" fmla="*/ 124 w 124"/>
                  <a:gd name="T3" fmla="*/ 71 h 362"/>
                  <a:gd name="T4" fmla="*/ 94 w 124"/>
                  <a:gd name="T5" fmla="*/ 71 h 362"/>
                  <a:gd name="T6" fmla="*/ 94 w 124"/>
                  <a:gd name="T7" fmla="*/ 291 h 362"/>
                  <a:gd name="T8" fmla="*/ 124 w 124"/>
                  <a:gd name="T9" fmla="*/ 291 h 362"/>
                  <a:gd name="T10" fmla="*/ 64 w 124"/>
                  <a:gd name="T11" fmla="*/ 362 h 362"/>
                  <a:gd name="T12" fmla="*/ 0 w 124"/>
                  <a:gd name="T13" fmla="*/ 291 h 362"/>
                  <a:gd name="T14" fmla="*/ 30 w 124"/>
                  <a:gd name="T15" fmla="*/ 291 h 362"/>
                  <a:gd name="T16" fmla="*/ 30 w 124"/>
                  <a:gd name="T17" fmla="*/ 71 h 362"/>
                  <a:gd name="T18" fmla="*/ 0 w 124"/>
                  <a:gd name="T19" fmla="*/ 71 h 362"/>
                  <a:gd name="T20" fmla="*/ 64 w 124"/>
                  <a:gd name="T21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1054" name="Group 46">
              <a:extLst>
                <a:ext uri="{FF2B5EF4-FFF2-40B4-BE49-F238E27FC236}">
                  <a16:creationId xmlns:a16="http://schemas.microsoft.com/office/drawing/2014/main" id="{74EA0A2B-FD2A-3648-83E7-93649B3C7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171016" name="Freeform 8">
                <a:extLst>
                  <a:ext uri="{FF2B5EF4-FFF2-40B4-BE49-F238E27FC236}">
                    <a16:creationId xmlns:a16="http://schemas.microsoft.com/office/drawing/2014/main" id="{85DDE782-517A-794B-9161-52688EE3C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92 h 184"/>
                  <a:gd name="T2" fmla="*/ 86 w 424"/>
                  <a:gd name="T3" fmla="*/ 184 h 184"/>
                  <a:gd name="T4" fmla="*/ 86 w 424"/>
                  <a:gd name="T5" fmla="*/ 138 h 184"/>
                  <a:gd name="T6" fmla="*/ 338 w 424"/>
                  <a:gd name="T7" fmla="*/ 138 h 184"/>
                  <a:gd name="T8" fmla="*/ 338 w 424"/>
                  <a:gd name="T9" fmla="*/ 184 h 184"/>
                  <a:gd name="T10" fmla="*/ 424 w 424"/>
                  <a:gd name="T11" fmla="*/ 92 h 184"/>
                  <a:gd name="T12" fmla="*/ 338 w 424"/>
                  <a:gd name="T13" fmla="*/ 0 h 184"/>
                  <a:gd name="T14" fmla="*/ 338 w 424"/>
                  <a:gd name="T15" fmla="*/ 46 h 184"/>
                  <a:gd name="T16" fmla="*/ 86 w 424"/>
                  <a:gd name="T17" fmla="*/ 46 h 184"/>
                  <a:gd name="T18" fmla="*/ 86 w 424"/>
                  <a:gd name="T19" fmla="*/ 0 h 184"/>
                  <a:gd name="T20" fmla="*/ 0 w 424"/>
                  <a:gd name="T21" fmla="*/ 9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17" name="Rectangle 9">
                <a:extLst>
                  <a:ext uri="{FF2B5EF4-FFF2-40B4-BE49-F238E27FC236}">
                    <a16:creationId xmlns:a16="http://schemas.microsoft.com/office/drawing/2014/main" id="{CB6B4CA7-366C-5542-A30F-A388C3C03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6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kumimoji="1" lang="zh-CN" altLang="en-US" sz="26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总线</a:t>
                </a:r>
                <a:endParaRPr kumimoji="1" lang="zh-CN" altLang="en-US" sz="2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1018" name="Group 10">
              <a:extLst>
                <a:ext uri="{FF2B5EF4-FFF2-40B4-BE49-F238E27FC236}">
                  <a16:creationId xmlns:a16="http://schemas.microsoft.com/office/drawing/2014/main" id="{A766485C-1DA4-AF4D-86B3-91D6BE1B7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171019" name="Text Box 11">
                <a:extLst>
                  <a:ext uri="{FF2B5EF4-FFF2-40B4-BE49-F238E27FC236}">
                    <a16:creationId xmlns:a16="http://schemas.microsoft.com/office/drawing/2014/main" id="{40880B6F-3DB1-2049-9B04-DA0B1E51C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6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6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</a:t>
                </a:r>
              </a:p>
            </p:txBody>
          </p:sp>
          <p:sp>
            <p:nvSpPr>
              <p:cNvPr id="171020" name="AutoShape 12">
                <a:extLst>
                  <a:ext uri="{FF2B5EF4-FFF2-40B4-BE49-F238E27FC236}">
                    <a16:creationId xmlns:a16="http://schemas.microsoft.com/office/drawing/2014/main" id="{4E8A1041-3F1B-394F-8260-99425E5F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71021" name="Group 13">
            <a:extLst>
              <a:ext uri="{FF2B5EF4-FFF2-40B4-BE49-F238E27FC236}">
                <a16:creationId xmlns:a16="http://schemas.microsoft.com/office/drawing/2014/main" id="{CD7D3418-F147-194B-A8FF-F3E8DCC520D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390775"/>
            <a:ext cx="7848600" cy="3379788"/>
            <a:chOff x="576" y="1552"/>
            <a:chExt cx="4944" cy="2129"/>
          </a:xfrm>
        </p:grpSpPr>
        <p:grpSp>
          <p:nvGrpSpPr>
            <p:cNvPr id="171022" name="Group 14">
              <a:extLst>
                <a:ext uri="{FF2B5EF4-FFF2-40B4-BE49-F238E27FC236}">
                  <a16:creationId xmlns:a16="http://schemas.microsoft.com/office/drawing/2014/main" id="{0BE949BC-33CD-FF45-9FBB-A95379460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171023" name="Rectangle 15">
                <a:extLst>
                  <a:ext uri="{FF2B5EF4-FFF2-40B4-BE49-F238E27FC236}">
                    <a16:creationId xmlns:a16="http://schemas.microsoft.com/office/drawing/2014/main" id="{9292565B-7963-1E4E-9A8D-7D903B55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24" name="Rectangle 16">
                <a:extLst>
                  <a:ext uri="{FF2B5EF4-FFF2-40B4-BE49-F238E27FC236}">
                    <a16:creationId xmlns:a16="http://schemas.microsoft.com/office/drawing/2014/main" id="{9FB75E94-27F9-D548-8A99-398ABCE73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</a:p>
            </p:txBody>
          </p:sp>
          <p:sp>
            <p:nvSpPr>
              <p:cNvPr id="171025" name="Rectangle 17">
                <a:extLst>
                  <a:ext uri="{FF2B5EF4-FFF2-40B4-BE49-F238E27FC236}">
                    <a16:creationId xmlns:a16="http://schemas.microsoft.com/office/drawing/2014/main" id="{755EC06A-A36B-914E-B421-287C77C4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26" name="Rectangle 18">
                <a:extLst>
                  <a:ext uri="{FF2B5EF4-FFF2-40B4-BE49-F238E27FC236}">
                    <a16:creationId xmlns:a16="http://schemas.microsoft.com/office/drawing/2014/main" id="{C02B2333-01D5-7C45-BCD3-6E8372EF9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主存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1027" name="Group 19">
              <a:extLst>
                <a:ext uri="{FF2B5EF4-FFF2-40B4-BE49-F238E27FC236}">
                  <a16:creationId xmlns:a16="http://schemas.microsoft.com/office/drawing/2014/main" id="{D1AF0D05-01A5-8E4F-B97D-175475C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171028" name="Rectangle 20">
                <a:extLst>
                  <a:ext uri="{FF2B5EF4-FFF2-40B4-BE49-F238E27FC236}">
                    <a16:creationId xmlns:a16="http://schemas.microsoft.com/office/drawing/2014/main" id="{46D9C833-82C1-3D49-BC85-69FEF4BA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29" name="Rectangle 21">
                <a:extLst>
                  <a:ext uri="{FF2B5EF4-FFF2-40B4-BE49-F238E27FC236}">
                    <a16:creationId xmlns:a16="http://schemas.microsoft.com/office/drawing/2014/main" id="{28679E26-EBBA-3346-B5AF-037240FD3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设备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71030" name="Freeform 22">
                <a:extLst>
                  <a:ext uri="{FF2B5EF4-FFF2-40B4-BE49-F238E27FC236}">
                    <a16:creationId xmlns:a16="http://schemas.microsoft.com/office/drawing/2014/main" id="{B7DBAAA8-DA73-314D-A14B-242097D5F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63 w 123"/>
                  <a:gd name="T1" fmla="*/ 0 h 485"/>
                  <a:gd name="T2" fmla="*/ 123 w 123"/>
                  <a:gd name="T3" fmla="*/ 97 h 485"/>
                  <a:gd name="T4" fmla="*/ 93 w 123"/>
                  <a:gd name="T5" fmla="*/ 97 h 485"/>
                  <a:gd name="T6" fmla="*/ 93 w 123"/>
                  <a:gd name="T7" fmla="*/ 388 h 485"/>
                  <a:gd name="T8" fmla="*/ 123 w 123"/>
                  <a:gd name="T9" fmla="*/ 388 h 485"/>
                  <a:gd name="T10" fmla="*/ 63 w 123"/>
                  <a:gd name="T11" fmla="*/ 485 h 485"/>
                  <a:gd name="T12" fmla="*/ 0 w 123"/>
                  <a:gd name="T13" fmla="*/ 388 h 485"/>
                  <a:gd name="T14" fmla="*/ 30 w 123"/>
                  <a:gd name="T15" fmla="*/ 388 h 485"/>
                  <a:gd name="T16" fmla="*/ 30 w 123"/>
                  <a:gd name="T17" fmla="*/ 97 h 485"/>
                  <a:gd name="T18" fmla="*/ 0 w 123"/>
                  <a:gd name="T19" fmla="*/ 97 h 485"/>
                  <a:gd name="T20" fmla="*/ 63 w 123"/>
                  <a:gd name="T21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171031" name="Group 23">
                <a:extLst>
                  <a:ext uri="{FF2B5EF4-FFF2-40B4-BE49-F238E27FC236}">
                    <a16:creationId xmlns:a16="http://schemas.microsoft.com/office/drawing/2014/main" id="{47ED8881-BA5F-8F47-AC93-AE9A29FD1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171032" name="Rectangle 24">
                  <a:extLst>
                    <a:ext uri="{FF2B5EF4-FFF2-40B4-BE49-F238E27FC236}">
                      <a16:creationId xmlns:a16="http://schemas.microsoft.com/office/drawing/2014/main" id="{02E26C94-F794-D249-8BBE-CC3A158F7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033" name="Rectangle 25">
                  <a:extLst>
                    <a:ext uri="{FF2B5EF4-FFF2-40B4-BE49-F238E27FC236}">
                      <a16:creationId xmlns:a16="http://schemas.microsoft.com/office/drawing/2014/main" id="{29449701-6FB3-9B4C-A66B-B3CE2D594E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设备</a:t>
                  </a:r>
                  <a:r>
                    <a:rPr kumimoji="1" lang="en-US" altLang="zh-CN" sz="24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kumimoji="1" lang="zh-CN" altLang="en-US" sz="2400" b="1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034" name="Freeform 26">
                  <a:extLst>
                    <a:ext uri="{FF2B5EF4-FFF2-40B4-BE49-F238E27FC236}">
                      <a16:creationId xmlns:a16="http://schemas.microsoft.com/office/drawing/2014/main" id="{F9DD60D3-4127-4D45-8D45-933102877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388 h 485"/>
                    <a:gd name="T8" fmla="*/ 124 w 124"/>
                    <a:gd name="T9" fmla="*/ 388 h 485"/>
                    <a:gd name="T10" fmla="*/ 64 w 124"/>
                    <a:gd name="T11" fmla="*/ 485 h 485"/>
                    <a:gd name="T12" fmla="*/ 0 w 124"/>
                    <a:gd name="T13" fmla="*/ 388 h 485"/>
                    <a:gd name="T14" fmla="*/ 30 w 124"/>
                    <a:gd name="T15" fmla="*/ 388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1035" name="Rectangle 27">
                <a:extLst>
                  <a:ext uri="{FF2B5EF4-FFF2-40B4-BE49-F238E27FC236}">
                    <a16:creationId xmlns:a16="http://schemas.microsoft.com/office/drawing/2014/main" id="{5A44D7ED-EF5B-0C4B-B91B-668389B72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36" name="Rectangle 28">
                <a:extLst>
                  <a:ext uri="{FF2B5EF4-FFF2-40B4-BE49-F238E27FC236}">
                    <a16:creationId xmlns:a16="http://schemas.microsoft.com/office/drawing/2014/main" id="{37BDB310-8595-D740-922A-0D27E5ACC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高速外设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037" name="Freeform 29">
                <a:extLst>
                  <a:ext uri="{FF2B5EF4-FFF2-40B4-BE49-F238E27FC236}">
                    <a16:creationId xmlns:a16="http://schemas.microsoft.com/office/drawing/2014/main" id="{FE876705-EE3D-A143-8EC9-F912C36F1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38" name="Rectangle 30">
                <a:extLst>
                  <a:ext uri="{FF2B5EF4-FFF2-40B4-BE49-F238E27FC236}">
                    <a16:creationId xmlns:a16="http://schemas.microsoft.com/office/drawing/2014/main" id="{3C02A2F5-4EDE-0941-BD01-7747B425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39" name="Freeform 31">
                <a:extLst>
                  <a:ext uri="{FF2B5EF4-FFF2-40B4-BE49-F238E27FC236}">
                    <a16:creationId xmlns:a16="http://schemas.microsoft.com/office/drawing/2014/main" id="{40ED640A-B0DC-3344-80EF-7D8E95AD7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40" name="Text Box 32">
                <a:extLst>
                  <a:ext uri="{FF2B5EF4-FFF2-40B4-BE49-F238E27FC236}">
                    <a16:creationId xmlns:a16="http://schemas.microsoft.com/office/drawing/2014/main" id="{7DD47E33-C250-CB4B-A31E-14CBF5FD9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71041" name="Rectangle 33">
                <a:extLst>
                  <a:ext uri="{FF2B5EF4-FFF2-40B4-BE49-F238E27FC236}">
                    <a16:creationId xmlns:a16="http://schemas.microsoft.com/office/drawing/2014/main" id="{4E5975FB-4401-704F-827D-F13127F0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42" name="Freeform 34">
                <a:extLst>
                  <a:ext uri="{FF2B5EF4-FFF2-40B4-BE49-F238E27FC236}">
                    <a16:creationId xmlns:a16="http://schemas.microsoft.com/office/drawing/2014/main" id="{5D4FD05F-2469-414A-BE38-88B147851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43" name="Text Box 35">
                <a:extLst>
                  <a:ext uri="{FF2B5EF4-FFF2-40B4-BE49-F238E27FC236}">
                    <a16:creationId xmlns:a16="http://schemas.microsoft.com/office/drawing/2014/main" id="{19906905-CE18-DF4B-BC82-4669884F8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71044" name="Rectangle 36">
                <a:extLst>
                  <a:ext uri="{FF2B5EF4-FFF2-40B4-BE49-F238E27FC236}">
                    <a16:creationId xmlns:a16="http://schemas.microsoft.com/office/drawing/2014/main" id="{24253A12-D231-AD48-92C7-4EFEA5482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45" name="Freeform 37">
                <a:extLst>
                  <a:ext uri="{FF2B5EF4-FFF2-40B4-BE49-F238E27FC236}">
                    <a16:creationId xmlns:a16="http://schemas.microsoft.com/office/drawing/2014/main" id="{5F741E34-0E15-3A48-A82E-A0C125D1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1046" name="Text Box 38">
                <a:extLst>
                  <a:ext uri="{FF2B5EF4-FFF2-40B4-BE49-F238E27FC236}">
                    <a16:creationId xmlns:a16="http://schemas.microsoft.com/office/drawing/2014/main" id="{91315955-2AA8-6D4E-8104-611DE036B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71047" name="Text Box 39">
                <a:extLst>
                  <a:ext uri="{FF2B5EF4-FFF2-40B4-BE49-F238E27FC236}">
                    <a16:creationId xmlns:a16="http://schemas.microsoft.com/office/drawing/2014/main" id="{8C5D2FA4-EC48-ED40-B2EF-7114BDF4B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71048" name="Text Box 40">
                <a:extLst>
                  <a:ext uri="{FF2B5EF4-FFF2-40B4-BE49-F238E27FC236}">
                    <a16:creationId xmlns:a16="http://schemas.microsoft.com/office/drawing/2014/main" id="{3FFB4C0D-D6F6-D94C-8FF0-390A9F134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</p:grpSp>
      <p:sp>
        <p:nvSpPr>
          <p:cNvPr id="171049" name="Rectangle 41">
            <a:extLst>
              <a:ext uri="{FF2B5EF4-FFF2-40B4-BE49-F238E27FC236}">
                <a16:creationId xmlns:a16="http://schemas.microsoft.com/office/drawing/2014/main" id="{66C527E3-67D4-D64D-AD6A-A3E5AA9A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1051" name="AutoShape 4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3982AA3-A2CA-CB46-A08B-6A1B8070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5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>
            <a:extLst>
              <a:ext uri="{FF2B5EF4-FFF2-40B4-BE49-F238E27FC236}">
                <a16:creationId xmlns:a16="http://schemas.microsoft.com/office/drawing/2014/main" id="{DBFE97A1-59B8-2743-B1B4-93B960E4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577851"/>
            <a:ext cx="52790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三总线结构的又一形式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D96A810-713E-8148-8B52-2FA2414F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814E618C-5084-434B-86C7-37AF2EF5F33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52600"/>
            <a:ext cx="8763000" cy="4572000"/>
            <a:chOff x="288" y="1104"/>
            <a:chExt cx="5520" cy="2880"/>
          </a:xfrm>
        </p:grpSpPr>
        <p:sp>
          <p:nvSpPr>
            <p:cNvPr id="172037" name="Line 5">
              <a:extLst>
                <a:ext uri="{FF2B5EF4-FFF2-40B4-BE49-F238E27FC236}">
                  <a16:creationId xmlns:a16="http://schemas.microsoft.com/office/drawing/2014/main" id="{F4C388BD-6E4D-2C4F-A4AB-4E9235F0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F5868CDB-DA80-7C42-966A-89B38BFF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4928A506-2480-5646-90BB-7F442031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222"/>
              <a:ext cx="8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局域网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E885AFC0-61D9-AF4A-838D-83BACF53E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41" name="Freeform 9">
              <a:extLst>
                <a:ext uri="{FF2B5EF4-FFF2-40B4-BE49-F238E27FC236}">
                  <a16:creationId xmlns:a16="http://schemas.microsoft.com/office/drawing/2014/main" id="{1D386B9B-FB88-9944-8AB1-E19C36F90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113 h 224"/>
                <a:gd name="T2" fmla="*/ 149 w 4695"/>
                <a:gd name="T3" fmla="*/ 224 h 224"/>
                <a:gd name="T4" fmla="*/ 149 w 4695"/>
                <a:gd name="T5" fmla="*/ 178 h 224"/>
                <a:gd name="T6" fmla="*/ 4544 w 4695"/>
                <a:gd name="T7" fmla="*/ 178 h 224"/>
                <a:gd name="T8" fmla="*/ 4544 w 4695"/>
                <a:gd name="T9" fmla="*/ 224 h 224"/>
                <a:gd name="T10" fmla="*/ 4695 w 4695"/>
                <a:gd name="T11" fmla="*/ 113 h 224"/>
                <a:gd name="T12" fmla="*/ 4544 w 4695"/>
                <a:gd name="T13" fmla="*/ 0 h 224"/>
                <a:gd name="T14" fmla="*/ 4544 w 4695"/>
                <a:gd name="T15" fmla="*/ 46 h 224"/>
                <a:gd name="T16" fmla="*/ 149 w 4695"/>
                <a:gd name="T17" fmla="*/ 46 h 224"/>
                <a:gd name="T18" fmla="*/ 149 w 4695"/>
                <a:gd name="T19" fmla="*/ 0 h 224"/>
                <a:gd name="T20" fmla="*/ 0 w 4695"/>
                <a:gd name="T21" fmla="*/ 11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42" name="Rectangle 10">
              <a:extLst>
                <a:ext uri="{FF2B5EF4-FFF2-40B4-BE49-F238E27FC236}">
                  <a16:creationId xmlns:a16="http://schemas.microsoft.com/office/drawing/2014/main" id="{D26B518C-272E-6E45-974C-CFE6EEC6E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43" name="Rectangle 11">
              <a:extLst>
                <a:ext uri="{FF2B5EF4-FFF2-40B4-BE49-F238E27FC236}">
                  <a16:creationId xmlns:a16="http://schemas.microsoft.com/office/drawing/2014/main" id="{7D100097-1A5E-7D48-A8CC-683C78F1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1354"/>
              <a:ext cx="7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172044" name="Rectangle 12">
              <a:extLst>
                <a:ext uri="{FF2B5EF4-FFF2-40B4-BE49-F238E27FC236}">
                  <a16:creationId xmlns:a16="http://schemas.microsoft.com/office/drawing/2014/main" id="{01E45B66-72E1-3747-A6D4-CEC0C2C0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45" name="Rectangle 13">
              <a:extLst>
                <a:ext uri="{FF2B5EF4-FFF2-40B4-BE49-F238E27FC236}">
                  <a16:creationId xmlns:a16="http://schemas.microsoft.com/office/drawing/2014/main" id="{3C7F9B45-1BD8-A642-87C3-9691FB37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354"/>
              <a:ext cx="8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72046" name="Rectangle 14">
              <a:extLst>
                <a:ext uri="{FF2B5EF4-FFF2-40B4-BE49-F238E27FC236}">
                  <a16:creationId xmlns:a16="http://schemas.microsoft.com/office/drawing/2014/main" id="{9F212F7C-C694-7149-A760-60DEE82D9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47" name="Rectangle 15">
              <a:extLst>
                <a:ext uri="{FF2B5EF4-FFF2-40B4-BE49-F238E27FC236}">
                  <a16:creationId xmlns:a16="http://schemas.microsoft.com/office/drawing/2014/main" id="{652ED703-FB07-BF4A-8BAB-41A1D14C6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局部总线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48" name="Freeform 16">
              <a:extLst>
                <a:ext uri="{FF2B5EF4-FFF2-40B4-BE49-F238E27FC236}">
                  <a16:creationId xmlns:a16="http://schemas.microsoft.com/office/drawing/2014/main" id="{0D39C289-5663-184D-952E-9E1E1DF8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74 h 149"/>
                <a:gd name="T2" fmla="*/ 145 w 1409"/>
                <a:gd name="T3" fmla="*/ 149 h 149"/>
                <a:gd name="T4" fmla="*/ 145 w 1409"/>
                <a:gd name="T5" fmla="*/ 111 h 149"/>
                <a:gd name="T6" fmla="*/ 1264 w 1409"/>
                <a:gd name="T7" fmla="*/ 111 h 149"/>
                <a:gd name="T8" fmla="*/ 1264 w 1409"/>
                <a:gd name="T9" fmla="*/ 149 h 149"/>
                <a:gd name="T10" fmla="*/ 1409 w 1409"/>
                <a:gd name="T11" fmla="*/ 74 h 149"/>
                <a:gd name="T12" fmla="*/ 1264 w 1409"/>
                <a:gd name="T13" fmla="*/ 0 h 149"/>
                <a:gd name="T14" fmla="*/ 1264 w 1409"/>
                <a:gd name="T15" fmla="*/ 38 h 149"/>
                <a:gd name="T16" fmla="*/ 145 w 1409"/>
                <a:gd name="T17" fmla="*/ 38 h 149"/>
                <a:gd name="T18" fmla="*/ 145 w 1409"/>
                <a:gd name="T19" fmla="*/ 0 h 149"/>
                <a:gd name="T20" fmla="*/ 0 w 1409"/>
                <a:gd name="T2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D9E3B2D4-1EE5-C742-90FC-1AA218A6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0" name="Rectangle 18">
              <a:extLst>
                <a:ext uri="{FF2B5EF4-FFF2-40B4-BE49-F238E27FC236}">
                  <a16:creationId xmlns:a16="http://schemas.microsoft.com/office/drawing/2014/main" id="{47E9DEB9-53C4-A142-AEB6-954E5619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3222"/>
              <a:ext cx="16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扩展总线接口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51" name="Line 19">
              <a:extLst>
                <a:ext uri="{FF2B5EF4-FFF2-40B4-BE49-F238E27FC236}">
                  <a16:creationId xmlns:a16="http://schemas.microsoft.com/office/drawing/2014/main" id="{CFFFC6E0-4180-7C46-9F2B-1A09A6610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2" name="Freeform 20">
              <a:extLst>
                <a:ext uri="{FF2B5EF4-FFF2-40B4-BE49-F238E27FC236}">
                  <a16:creationId xmlns:a16="http://schemas.microsoft.com/office/drawing/2014/main" id="{C9ACEB17-E01F-9E49-96E6-C87ADBCD6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3" name="Rectangle 21">
              <a:extLst>
                <a:ext uri="{FF2B5EF4-FFF2-40B4-BE49-F238E27FC236}">
                  <a16:creationId xmlns:a16="http://schemas.microsoft.com/office/drawing/2014/main" id="{F77F1CC5-6A39-454D-BA09-247FFC3AF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4" name="Rectangle 22">
              <a:extLst>
                <a:ext uri="{FF2B5EF4-FFF2-40B4-BE49-F238E27FC236}">
                  <a16:creationId xmlns:a16="http://schemas.microsoft.com/office/drawing/2014/main" id="{6C766FD2-9C53-4144-901C-AC6FC1E39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扩展总线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55" name="Freeform 23">
              <a:extLst>
                <a:ext uri="{FF2B5EF4-FFF2-40B4-BE49-F238E27FC236}">
                  <a16:creationId xmlns:a16="http://schemas.microsoft.com/office/drawing/2014/main" id="{B5407BD1-38AD-ED48-BA26-E76B1119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111 h 222"/>
                <a:gd name="T2" fmla="*/ 149 w 4695"/>
                <a:gd name="T3" fmla="*/ 222 h 222"/>
                <a:gd name="T4" fmla="*/ 149 w 4695"/>
                <a:gd name="T5" fmla="*/ 178 h 222"/>
                <a:gd name="T6" fmla="*/ 4546 w 4695"/>
                <a:gd name="T7" fmla="*/ 178 h 222"/>
                <a:gd name="T8" fmla="*/ 4546 w 4695"/>
                <a:gd name="T9" fmla="*/ 222 h 222"/>
                <a:gd name="T10" fmla="*/ 4695 w 4695"/>
                <a:gd name="T11" fmla="*/ 111 h 222"/>
                <a:gd name="T12" fmla="*/ 4546 w 4695"/>
                <a:gd name="T13" fmla="*/ 0 h 222"/>
                <a:gd name="T14" fmla="*/ 4546 w 4695"/>
                <a:gd name="T15" fmla="*/ 44 h 222"/>
                <a:gd name="T16" fmla="*/ 149 w 4695"/>
                <a:gd name="T17" fmla="*/ 44 h 222"/>
                <a:gd name="T18" fmla="*/ 149 w 4695"/>
                <a:gd name="T19" fmla="*/ 0 h 222"/>
                <a:gd name="T20" fmla="*/ 0 w 4695"/>
                <a:gd name="T21" fmla="*/ 1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6" name="Line 24">
              <a:extLst>
                <a:ext uri="{FF2B5EF4-FFF2-40B4-BE49-F238E27FC236}">
                  <a16:creationId xmlns:a16="http://schemas.microsoft.com/office/drawing/2014/main" id="{92EA51E9-8154-3443-9DDE-05F73574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7" name="Rectangle 25">
              <a:extLst>
                <a:ext uri="{FF2B5EF4-FFF2-40B4-BE49-F238E27FC236}">
                  <a16:creationId xmlns:a16="http://schemas.microsoft.com/office/drawing/2014/main" id="{96432988-BE39-5449-8878-C2B6569CE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58" name="Rectangle 26">
              <a:extLst>
                <a:ext uri="{FF2B5EF4-FFF2-40B4-BE49-F238E27FC236}">
                  <a16:creationId xmlns:a16="http://schemas.microsoft.com/office/drawing/2014/main" id="{3CC8A1BF-CDF8-C54B-BD1B-DC66CA80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222"/>
              <a:ext cx="10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Modem</a:t>
              </a:r>
            </a:p>
          </p:txBody>
        </p:sp>
        <p:sp>
          <p:nvSpPr>
            <p:cNvPr id="172059" name="Line 27">
              <a:extLst>
                <a:ext uri="{FF2B5EF4-FFF2-40B4-BE49-F238E27FC236}">
                  <a16:creationId xmlns:a16="http://schemas.microsoft.com/office/drawing/2014/main" id="{F1F00BAE-09EB-B34D-8752-17172835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60" name="Rectangle 28">
              <a:extLst>
                <a:ext uri="{FF2B5EF4-FFF2-40B4-BE49-F238E27FC236}">
                  <a16:creationId xmlns:a16="http://schemas.microsoft.com/office/drawing/2014/main" id="{25668F41-A089-014E-89DF-B4E5D9AD7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61" name="Rectangle 29">
              <a:extLst>
                <a:ext uri="{FF2B5EF4-FFF2-40B4-BE49-F238E27FC236}">
                  <a16:creationId xmlns:a16="http://schemas.microsoft.com/office/drawing/2014/main" id="{3E02A6F6-5E9C-F64D-8643-1B91A71F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222"/>
              <a:ext cx="12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串行接口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62" name="Freeform 30">
              <a:extLst>
                <a:ext uri="{FF2B5EF4-FFF2-40B4-BE49-F238E27FC236}">
                  <a16:creationId xmlns:a16="http://schemas.microsoft.com/office/drawing/2014/main" id="{B6FF2F0E-14B7-714C-9419-279E6AF4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63" name="Rectangle 31">
              <a:extLst>
                <a:ext uri="{FF2B5EF4-FFF2-40B4-BE49-F238E27FC236}">
                  <a16:creationId xmlns:a16="http://schemas.microsoft.com/office/drawing/2014/main" id="{9947A947-76B5-3845-ACC9-9984B63F4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64" name="Rectangle 32">
              <a:extLst>
                <a:ext uri="{FF2B5EF4-FFF2-40B4-BE49-F238E27FC236}">
                  <a16:creationId xmlns:a16="http://schemas.microsoft.com/office/drawing/2014/main" id="{E5ECD2D7-AFB4-4D4E-817E-8004F55F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222"/>
              <a:ext cx="6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SCSI</a:t>
              </a:r>
            </a:p>
          </p:txBody>
        </p:sp>
        <p:sp>
          <p:nvSpPr>
            <p:cNvPr id="172065" name="Rectangle 33">
              <a:extLst>
                <a:ext uri="{FF2B5EF4-FFF2-40B4-BE49-F238E27FC236}">
                  <a16:creationId xmlns:a16="http://schemas.microsoft.com/office/drawing/2014/main" id="{9BA74420-0E4A-944F-A1E2-297202D1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66" name="Text Box 34">
              <a:extLst>
                <a:ext uri="{FF2B5EF4-FFF2-40B4-BE49-F238E27FC236}">
                  <a16:creationId xmlns:a16="http://schemas.microsoft.com/office/drawing/2014/main" id="{5186CFFF-5BEC-924D-B969-2AD7E5FA7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局部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172067" name="Rectangle 35">
              <a:extLst>
                <a:ext uri="{FF2B5EF4-FFF2-40B4-BE49-F238E27FC236}">
                  <a16:creationId xmlns:a16="http://schemas.microsoft.com/office/drawing/2014/main" id="{24F5F41E-72D9-2F40-8639-08E3A1BC0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68" name="Rectangle 36">
              <a:extLst>
                <a:ext uri="{FF2B5EF4-FFF2-40B4-BE49-F238E27FC236}">
                  <a16:creationId xmlns:a16="http://schemas.microsoft.com/office/drawing/2014/main" id="{156B7668-34AA-BD4F-A61F-216DF947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24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2069" name="Line 37">
              <a:extLst>
                <a:ext uri="{FF2B5EF4-FFF2-40B4-BE49-F238E27FC236}">
                  <a16:creationId xmlns:a16="http://schemas.microsoft.com/office/drawing/2014/main" id="{F3ADBAF8-7B96-3E4D-8555-EC136F99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70" name="Line 38">
              <a:extLst>
                <a:ext uri="{FF2B5EF4-FFF2-40B4-BE49-F238E27FC236}">
                  <a16:creationId xmlns:a16="http://schemas.microsoft.com/office/drawing/2014/main" id="{02310581-CDB8-074D-846A-E04976A43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071" name="Line 39">
              <a:extLst>
                <a:ext uri="{FF2B5EF4-FFF2-40B4-BE49-F238E27FC236}">
                  <a16:creationId xmlns:a16="http://schemas.microsoft.com/office/drawing/2014/main" id="{03C12A4B-6CFA-1B41-A9C8-B4BF90EF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2073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CC210C7-7B53-CB4A-A40D-93F0F53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750BA0EF-36CF-0448-AE0F-34926A30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25451"/>
            <a:ext cx="2962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四总线结构</a:t>
            </a:r>
          </a:p>
        </p:txBody>
      </p:sp>
      <p:grpSp>
        <p:nvGrpSpPr>
          <p:cNvPr id="173108" name="Group 52">
            <a:extLst>
              <a:ext uri="{FF2B5EF4-FFF2-40B4-BE49-F238E27FC236}">
                <a16:creationId xmlns:a16="http://schemas.microsoft.com/office/drawing/2014/main" id="{EAF34EA1-EB3A-BD43-A577-DED0CA5FAED2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1295400"/>
            <a:ext cx="8704263" cy="5029200"/>
            <a:chOff x="144" y="816"/>
            <a:chExt cx="5483" cy="3168"/>
          </a:xfrm>
        </p:grpSpPr>
        <p:grpSp>
          <p:nvGrpSpPr>
            <p:cNvPr id="173105" name="Group 49">
              <a:extLst>
                <a:ext uri="{FF2B5EF4-FFF2-40B4-BE49-F238E27FC236}">
                  <a16:creationId xmlns:a16="http://schemas.microsoft.com/office/drawing/2014/main" id="{ECF1DEE9-41AB-7D4E-BC3B-AEECAA9BD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173069" name="Rectangle 13">
                <a:extLst>
                  <a:ext uri="{FF2B5EF4-FFF2-40B4-BE49-F238E27FC236}">
                    <a16:creationId xmlns:a16="http://schemas.microsoft.com/office/drawing/2014/main" id="{5BFBFD92-C055-AD4C-A69F-A7BCC981B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0" name="Rectangle 14">
                <a:extLst>
                  <a:ext uri="{FF2B5EF4-FFF2-40B4-BE49-F238E27FC236}">
                    <a16:creationId xmlns:a16="http://schemas.microsoft.com/office/drawing/2014/main" id="{47D0F9E7-F329-7240-89C2-6C2B772EB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多媒体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3104" name="Group 48">
              <a:extLst>
                <a:ext uri="{FF2B5EF4-FFF2-40B4-BE49-F238E27FC236}">
                  <a16:creationId xmlns:a16="http://schemas.microsoft.com/office/drawing/2014/main" id="{7D990638-81F4-F344-9D5B-20EA27D5E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173087" name="Rectangle 31">
                <a:extLst>
                  <a:ext uri="{FF2B5EF4-FFF2-40B4-BE49-F238E27FC236}">
                    <a16:creationId xmlns:a16="http://schemas.microsoft.com/office/drawing/2014/main" id="{BC5C0C8D-964F-A445-8E19-32EA86A0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Modem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7" name="Rectangle 41">
                <a:extLst>
                  <a:ext uri="{FF2B5EF4-FFF2-40B4-BE49-F238E27FC236}">
                    <a16:creationId xmlns:a16="http://schemas.microsoft.com/office/drawing/2014/main" id="{2EA26415-02B4-644D-94B3-40677B93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3107" name="Group 51">
              <a:extLst>
                <a:ext uri="{FF2B5EF4-FFF2-40B4-BE49-F238E27FC236}">
                  <a16:creationId xmlns:a16="http://schemas.microsoft.com/office/drawing/2014/main" id="{FD1BE03E-77C9-3B4E-9975-ECD79D90B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173060" name="Rectangle 4">
                <a:extLst>
                  <a:ext uri="{FF2B5EF4-FFF2-40B4-BE49-F238E27FC236}">
                    <a16:creationId xmlns:a16="http://schemas.microsoft.com/office/drawing/2014/main" id="{36E52BCE-DC7B-E447-B63D-106A24142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61" name="Rectangle 5">
                <a:extLst>
                  <a:ext uri="{FF2B5EF4-FFF2-40B4-BE49-F238E27FC236}">
                    <a16:creationId xmlns:a16="http://schemas.microsoft.com/office/drawing/2014/main" id="{A1F17495-3F62-104E-96C8-15DDDDE5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62" name="Rectangle 6">
                <a:extLst>
                  <a:ext uri="{FF2B5EF4-FFF2-40B4-BE49-F238E27FC236}">
                    <a16:creationId xmlns:a16="http://schemas.microsoft.com/office/drawing/2014/main" id="{C33FA9C3-708E-A44A-B49A-DB61227DA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主存</a:t>
                </a: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63" name="Rectangle 7">
                <a:extLst>
                  <a:ext uri="{FF2B5EF4-FFF2-40B4-BE49-F238E27FC236}">
                    <a16:creationId xmlns:a16="http://schemas.microsoft.com/office/drawing/2014/main" id="{72DD0C75-D2D1-1E46-9F01-B4AB05A8F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64" name="Rectangle 8">
                <a:extLst>
                  <a:ext uri="{FF2B5EF4-FFF2-40B4-BE49-F238E27FC236}">
                    <a16:creationId xmlns:a16="http://schemas.microsoft.com/office/drawing/2014/main" id="{0DD54A92-6C3C-BB43-8887-E74120EB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6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扩展总线接口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65" name="Rectangle 9">
                <a:extLst>
                  <a:ext uri="{FF2B5EF4-FFF2-40B4-BE49-F238E27FC236}">
                    <a16:creationId xmlns:a16="http://schemas.microsoft.com/office/drawing/2014/main" id="{322B8B0C-0CCD-0946-BF13-EA6EF66C7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66" name="Rectangle 10">
                <a:extLst>
                  <a:ext uri="{FF2B5EF4-FFF2-40B4-BE49-F238E27FC236}">
                    <a16:creationId xmlns:a16="http://schemas.microsoft.com/office/drawing/2014/main" id="{7F063473-92C9-DB43-B0D4-DF37E0DB5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局域网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67" name="Rectangle 11">
                <a:extLst>
                  <a:ext uri="{FF2B5EF4-FFF2-40B4-BE49-F238E27FC236}">
                    <a16:creationId xmlns:a16="http://schemas.microsoft.com/office/drawing/2014/main" id="{BA8C0258-CDC8-E848-BCCA-7D253A1A0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68" name="Rectangle 12">
                <a:extLst>
                  <a:ext uri="{FF2B5EF4-FFF2-40B4-BE49-F238E27FC236}">
                    <a16:creationId xmlns:a16="http://schemas.microsoft.com/office/drawing/2014/main" id="{C5AEC629-79F1-D647-B8AB-3872BC6A8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SCSI</a:t>
                </a:r>
              </a:p>
            </p:txBody>
          </p:sp>
          <p:sp>
            <p:nvSpPr>
              <p:cNvPr id="173071" name="Freeform 15">
                <a:extLst>
                  <a:ext uri="{FF2B5EF4-FFF2-40B4-BE49-F238E27FC236}">
                    <a16:creationId xmlns:a16="http://schemas.microsoft.com/office/drawing/2014/main" id="{721AF5E7-6AC0-BB42-BA32-657D24882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43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2" name="Freeform 16">
                <a:extLst>
                  <a:ext uri="{FF2B5EF4-FFF2-40B4-BE49-F238E27FC236}">
                    <a16:creationId xmlns:a16="http://schemas.microsoft.com/office/drawing/2014/main" id="{A86F5892-CCE3-754C-9AAE-BD2483C7F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94 h 189"/>
                  <a:gd name="T2" fmla="*/ 125 w 5163"/>
                  <a:gd name="T3" fmla="*/ 189 h 189"/>
                  <a:gd name="T4" fmla="*/ 125 w 5163"/>
                  <a:gd name="T5" fmla="*/ 146 h 189"/>
                  <a:gd name="T6" fmla="*/ 5035 w 5163"/>
                  <a:gd name="T7" fmla="*/ 146 h 189"/>
                  <a:gd name="T8" fmla="*/ 5035 w 5163"/>
                  <a:gd name="T9" fmla="*/ 189 h 189"/>
                  <a:gd name="T10" fmla="*/ 5163 w 5163"/>
                  <a:gd name="T11" fmla="*/ 94 h 189"/>
                  <a:gd name="T12" fmla="*/ 5035 w 5163"/>
                  <a:gd name="T13" fmla="*/ 0 h 189"/>
                  <a:gd name="T14" fmla="*/ 5035 w 5163"/>
                  <a:gd name="T15" fmla="*/ 43 h 189"/>
                  <a:gd name="T16" fmla="*/ 125 w 5163"/>
                  <a:gd name="T17" fmla="*/ 43 h 189"/>
                  <a:gd name="T18" fmla="*/ 125 w 5163"/>
                  <a:gd name="T19" fmla="*/ 0 h 189"/>
                  <a:gd name="T20" fmla="*/ 0 w 5163"/>
                  <a:gd name="T21" fmla="*/ 9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3" name="Line 17">
                <a:extLst>
                  <a:ext uri="{FF2B5EF4-FFF2-40B4-BE49-F238E27FC236}">
                    <a16:creationId xmlns:a16="http://schemas.microsoft.com/office/drawing/2014/main" id="{C9494BAE-0491-564D-8F13-6136A5C98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4" name="Freeform 18">
                <a:extLst>
                  <a:ext uri="{FF2B5EF4-FFF2-40B4-BE49-F238E27FC236}">
                    <a16:creationId xmlns:a16="http://schemas.microsoft.com/office/drawing/2014/main" id="{7D137F7D-1736-214F-A3D7-473F921B5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5" name="Line 19">
                <a:extLst>
                  <a:ext uri="{FF2B5EF4-FFF2-40B4-BE49-F238E27FC236}">
                    <a16:creationId xmlns:a16="http://schemas.microsoft.com/office/drawing/2014/main" id="{48653FEE-332A-0E4E-BA80-6524061F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6" name="Line 20">
                <a:extLst>
                  <a:ext uri="{FF2B5EF4-FFF2-40B4-BE49-F238E27FC236}">
                    <a16:creationId xmlns:a16="http://schemas.microsoft.com/office/drawing/2014/main" id="{D9136709-96DA-5140-9C6E-BE094DC4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7" name="Line 21">
                <a:extLst>
                  <a:ext uri="{FF2B5EF4-FFF2-40B4-BE49-F238E27FC236}">
                    <a16:creationId xmlns:a16="http://schemas.microsoft.com/office/drawing/2014/main" id="{0BD0AA53-0A6D-8148-A997-969D4BA9C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8" name="Line 22">
                <a:extLst>
                  <a:ext uri="{FF2B5EF4-FFF2-40B4-BE49-F238E27FC236}">
                    <a16:creationId xmlns:a16="http://schemas.microsoft.com/office/drawing/2014/main" id="{9F90FBA7-7547-7143-B8B0-EF7F0BF38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79" name="Line 23">
                <a:extLst>
                  <a:ext uri="{FF2B5EF4-FFF2-40B4-BE49-F238E27FC236}">
                    <a16:creationId xmlns:a16="http://schemas.microsoft.com/office/drawing/2014/main" id="{A490A3DB-95F3-3A44-809F-2B63E4D74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0" name="Line 24">
                <a:extLst>
                  <a:ext uri="{FF2B5EF4-FFF2-40B4-BE49-F238E27FC236}">
                    <a16:creationId xmlns:a16="http://schemas.microsoft.com/office/drawing/2014/main" id="{7BB775E4-F74D-A541-82A2-E0D3855F9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1" name="Freeform 25">
                <a:extLst>
                  <a:ext uri="{FF2B5EF4-FFF2-40B4-BE49-F238E27FC236}">
                    <a16:creationId xmlns:a16="http://schemas.microsoft.com/office/drawing/2014/main" id="{20CC92F3-874F-E140-A8AF-07092B57D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2" name="Freeform 26">
                <a:extLst>
                  <a:ext uri="{FF2B5EF4-FFF2-40B4-BE49-F238E27FC236}">
                    <a16:creationId xmlns:a16="http://schemas.microsoft.com/office/drawing/2014/main" id="{B1BF7874-FC71-C349-A0AD-9FAB7A4A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3" name="Freeform 27">
                <a:extLst>
                  <a:ext uri="{FF2B5EF4-FFF2-40B4-BE49-F238E27FC236}">
                    <a16:creationId xmlns:a16="http://schemas.microsoft.com/office/drawing/2014/main" id="{FBB54901-6CE1-8E4F-84FF-E6DD8D56C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95 h 189"/>
                  <a:gd name="T2" fmla="*/ 127 w 2267"/>
                  <a:gd name="T3" fmla="*/ 189 h 189"/>
                  <a:gd name="T4" fmla="*/ 127 w 2267"/>
                  <a:gd name="T5" fmla="*/ 140 h 189"/>
                  <a:gd name="T6" fmla="*/ 2140 w 2267"/>
                  <a:gd name="T7" fmla="*/ 140 h 189"/>
                  <a:gd name="T8" fmla="*/ 2140 w 2267"/>
                  <a:gd name="T9" fmla="*/ 189 h 189"/>
                  <a:gd name="T10" fmla="*/ 2267 w 2267"/>
                  <a:gd name="T11" fmla="*/ 95 h 189"/>
                  <a:gd name="T12" fmla="*/ 2140 w 2267"/>
                  <a:gd name="T13" fmla="*/ 0 h 189"/>
                  <a:gd name="T14" fmla="*/ 2140 w 2267"/>
                  <a:gd name="T15" fmla="*/ 50 h 189"/>
                  <a:gd name="T16" fmla="*/ 127 w 2267"/>
                  <a:gd name="T17" fmla="*/ 50 h 189"/>
                  <a:gd name="T18" fmla="*/ 127 w 2267"/>
                  <a:gd name="T19" fmla="*/ 0 h 189"/>
                  <a:gd name="T20" fmla="*/ 0 w 2267"/>
                  <a:gd name="T2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4" name="Rectangle 28">
                <a:extLst>
                  <a:ext uri="{FF2B5EF4-FFF2-40B4-BE49-F238E27FC236}">
                    <a16:creationId xmlns:a16="http://schemas.microsoft.com/office/drawing/2014/main" id="{7186303E-6D7A-5441-962B-9CB13FF2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5" name="Rectangle 29">
                <a:extLst>
                  <a:ext uri="{FF2B5EF4-FFF2-40B4-BE49-F238E27FC236}">
                    <a16:creationId xmlns:a16="http://schemas.microsoft.com/office/drawing/2014/main" id="{78C7A643-7A3A-4846-8C71-B54C70176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73086" name="Freeform 30">
                <a:extLst>
                  <a:ext uri="{FF2B5EF4-FFF2-40B4-BE49-F238E27FC236}">
                    <a16:creationId xmlns:a16="http://schemas.microsoft.com/office/drawing/2014/main" id="{A9A24172-ADFC-DA43-9438-1864E2007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95 h 189"/>
                  <a:gd name="T2" fmla="*/ 127 w 5165"/>
                  <a:gd name="T3" fmla="*/ 189 h 189"/>
                  <a:gd name="T4" fmla="*/ 127 w 5165"/>
                  <a:gd name="T5" fmla="*/ 146 h 189"/>
                  <a:gd name="T6" fmla="*/ 5038 w 5165"/>
                  <a:gd name="T7" fmla="*/ 146 h 189"/>
                  <a:gd name="T8" fmla="*/ 5038 w 5165"/>
                  <a:gd name="T9" fmla="*/ 189 h 189"/>
                  <a:gd name="T10" fmla="*/ 5165 w 5165"/>
                  <a:gd name="T11" fmla="*/ 95 h 189"/>
                  <a:gd name="T12" fmla="*/ 5038 w 5165"/>
                  <a:gd name="T13" fmla="*/ 0 h 189"/>
                  <a:gd name="T14" fmla="*/ 5038 w 5165"/>
                  <a:gd name="T15" fmla="*/ 44 h 189"/>
                  <a:gd name="T16" fmla="*/ 127 w 5165"/>
                  <a:gd name="T17" fmla="*/ 44 h 189"/>
                  <a:gd name="T18" fmla="*/ 127 w 5165"/>
                  <a:gd name="T19" fmla="*/ 0 h 189"/>
                  <a:gd name="T20" fmla="*/ 0 w 5165"/>
                  <a:gd name="T2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88" name="Rectangle 32">
                <a:extLst>
                  <a:ext uri="{FF2B5EF4-FFF2-40B4-BE49-F238E27FC236}">
                    <a16:creationId xmlns:a16="http://schemas.microsoft.com/office/drawing/2014/main" id="{22F0FC62-CE5B-954E-BE71-D649DC255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串行接口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89" name="Rectangle 33">
                <a:extLst>
                  <a:ext uri="{FF2B5EF4-FFF2-40B4-BE49-F238E27FC236}">
                    <a16:creationId xmlns:a16="http://schemas.microsoft.com/office/drawing/2014/main" id="{F68210D4-71F3-7C46-B93A-F60A869C2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90" name="Rectangle 34">
                <a:extLst>
                  <a:ext uri="{FF2B5EF4-FFF2-40B4-BE49-F238E27FC236}">
                    <a16:creationId xmlns:a16="http://schemas.microsoft.com/office/drawing/2014/main" id="{0C72A324-3D2D-2649-AABB-4E22D496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FAX</a:t>
                </a:r>
              </a:p>
            </p:txBody>
          </p:sp>
          <p:sp>
            <p:nvSpPr>
              <p:cNvPr id="173091" name="Rectangle 35">
                <a:extLst>
                  <a:ext uri="{FF2B5EF4-FFF2-40B4-BE49-F238E27FC236}">
                    <a16:creationId xmlns:a16="http://schemas.microsoft.com/office/drawing/2014/main" id="{891B83B1-73C7-414A-90F1-6761BA215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系统总线</a:t>
                </a:r>
                <a:endPara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2" name="Rectangle 36">
                <a:extLst>
                  <a:ext uri="{FF2B5EF4-FFF2-40B4-BE49-F238E27FC236}">
                    <a16:creationId xmlns:a16="http://schemas.microsoft.com/office/drawing/2014/main" id="{328B41F2-D9B0-284E-9432-BFDA2A726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局部总线</a:t>
                </a:r>
                <a:endPara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3" name="Rectangle 37">
                <a:extLst>
                  <a:ext uri="{FF2B5EF4-FFF2-40B4-BE49-F238E27FC236}">
                    <a16:creationId xmlns:a16="http://schemas.microsoft.com/office/drawing/2014/main" id="{E7C657E2-B2E5-0A4C-ACD9-256F49CD5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高速总线</a:t>
                </a:r>
                <a:endPara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4" name="Rectangle 38">
                <a:extLst>
                  <a:ext uri="{FF2B5EF4-FFF2-40B4-BE49-F238E27FC236}">
                    <a16:creationId xmlns:a16="http://schemas.microsoft.com/office/drawing/2014/main" id="{0305622C-98BD-A24D-9883-9DE21668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扩展总线</a:t>
                </a:r>
                <a:endPara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5" name="Rectangle 39">
                <a:extLst>
                  <a:ext uri="{FF2B5EF4-FFF2-40B4-BE49-F238E27FC236}">
                    <a16:creationId xmlns:a16="http://schemas.microsoft.com/office/drawing/2014/main" id="{CADBA0A9-C7B3-8740-9E0A-9462F855C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图形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096" name="Rectangle 40">
                <a:extLst>
                  <a:ext uri="{FF2B5EF4-FFF2-40B4-BE49-F238E27FC236}">
                    <a16:creationId xmlns:a16="http://schemas.microsoft.com/office/drawing/2014/main" id="{8E66AAAD-40C3-864D-B829-8AD1D2EF1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98" name="Rectangle 42">
                <a:extLst>
                  <a:ext uri="{FF2B5EF4-FFF2-40B4-BE49-F238E27FC236}">
                    <a16:creationId xmlns:a16="http://schemas.microsoft.com/office/drawing/2014/main" id="{B2D9F7D6-B0A5-0A46-8F98-41D3C66A8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3099" name="Text Box 43">
                <a:extLst>
                  <a:ext uri="{FF2B5EF4-FFF2-40B4-BE49-F238E27FC236}">
                    <a16:creationId xmlns:a16="http://schemas.microsoft.com/office/drawing/2014/main" id="{0CADB1CC-9E16-E940-8B3F-96C5BD2DA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Cache/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桥</a:t>
                </a:r>
              </a:p>
            </p:txBody>
          </p:sp>
          <p:sp>
            <p:nvSpPr>
              <p:cNvPr id="173100" name="AutoShape 44">
                <a:extLst>
                  <a:ext uri="{FF2B5EF4-FFF2-40B4-BE49-F238E27FC236}">
                    <a16:creationId xmlns:a16="http://schemas.microsoft.com/office/drawing/2014/main" id="{BEB4C3D3-FE9C-8D42-991D-BE459D81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73101" name="Rectangle 45">
            <a:extLst>
              <a:ext uri="{FF2B5EF4-FFF2-40B4-BE49-F238E27FC236}">
                <a16:creationId xmlns:a16="http://schemas.microsoft.com/office/drawing/2014/main" id="{052CEF83-22E4-2345-B306-984F730D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3103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D5C7EC9-9C6D-4A43-AA29-3598D58A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>
            <a:extLst>
              <a:ext uri="{FF2B5EF4-FFF2-40B4-BE49-F238E27FC236}">
                <a16:creationId xmlns:a16="http://schemas.microsoft.com/office/drawing/2014/main" id="{4E91AAA6-E47A-BC45-BAA7-8CC4064C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统微型机总线结构</a:t>
            </a:r>
          </a:p>
        </p:txBody>
      </p:sp>
      <p:sp>
        <p:nvSpPr>
          <p:cNvPr id="174083" name="Text Box 3">
            <a:extLst>
              <a:ext uri="{FF2B5EF4-FFF2-40B4-BE49-F238E27FC236}">
                <a16:creationId xmlns:a16="http://schemas.microsoft.com/office/drawing/2014/main" id="{81961ACD-737D-A54B-B6F0-B8DA1C14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320676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三、总线结构举例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3" name="Rectangle 33">
            <a:extLst>
              <a:ext uri="{FF2B5EF4-FFF2-40B4-BE49-F238E27FC236}">
                <a16:creationId xmlns:a16="http://schemas.microsoft.com/office/drawing/2014/main" id="{372A1D77-0408-FD41-9C9A-C7A011B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4115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C4D69F-99E8-9F48-BAA2-C3D10007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4127" name="Group 47">
            <a:extLst>
              <a:ext uri="{FF2B5EF4-FFF2-40B4-BE49-F238E27FC236}">
                <a16:creationId xmlns:a16="http://schemas.microsoft.com/office/drawing/2014/main" id="{5AB69E6F-9C4A-F94D-86D4-A5313103F7E8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2057400"/>
            <a:ext cx="8723312" cy="3729038"/>
            <a:chOff x="97" y="1296"/>
            <a:chExt cx="5495" cy="2349"/>
          </a:xfrm>
        </p:grpSpPr>
        <p:grpSp>
          <p:nvGrpSpPr>
            <p:cNvPr id="174126" name="Group 46">
              <a:extLst>
                <a:ext uri="{FF2B5EF4-FFF2-40B4-BE49-F238E27FC236}">
                  <a16:creationId xmlns:a16="http://schemas.microsoft.com/office/drawing/2014/main" id="{127AB17F-9474-1C4F-B440-367EE8097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174125" name="Group 45">
                <a:extLst>
                  <a:ext uri="{FF2B5EF4-FFF2-40B4-BE49-F238E27FC236}">
                    <a16:creationId xmlns:a16="http://schemas.microsoft.com/office/drawing/2014/main" id="{3CE6FF78-F6B1-EF40-AB48-DC2521488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174085" name="Freeform 5">
                  <a:extLst>
                    <a:ext uri="{FF2B5EF4-FFF2-40B4-BE49-F238E27FC236}">
                      <a16:creationId xmlns:a16="http://schemas.microsoft.com/office/drawing/2014/main" id="{813124C6-3D7B-BF4D-BDFA-A1FD447B1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>
                    <a:gd name="T0" fmla="*/ 0 w 276"/>
                    <a:gd name="T1" fmla="*/ 406 h 464"/>
                    <a:gd name="T2" fmla="*/ 51 w 276"/>
                    <a:gd name="T3" fmla="*/ 406 h 464"/>
                    <a:gd name="T4" fmla="*/ 51 w 276"/>
                    <a:gd name="T5" fmla="*/ 0 h 464"/>
                    <a:gd name="T6" fmla="*/ 225 w 276"/>
                    <a:gd name="T7" fmla="*/ 0 h 464"/>
                    <a:gd name="T8" fmla="*/ 225 w 276"/>
                    <a:gd name="T9" fmla="*/ 406 h 464"/>
                    <a:gd name="T10" fmla="*/ 276 w 276"/>
                    <a:gd name="T11" fmla="*/ 406 h 464"/>
                    <a:gd name="T12" fmla="*/ 138 w 276"/>
                    <a:gd name="T13" fmla="*/ 464 h 464"/>
                    <a:gd name="T14" fmla="*/ 0 w 276"/>
                    <a:gd name="T15" fmla="*/ 406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86" name="Rectangle 6">
                  <a:extLst>
                    <a:ext uri="{FF2B5EF4-FFF2-40B4-BE49-F238E27FC236}">
                      <a16:creationId xmlns:a16="http://schemas.microsoft.com/office/drawing/2014/main" id="{B442A12D-CF1F-7642-BBBF-03787480E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87" name="Rectangle 7">
                  <a:extLst>
                    <a:ext uri="{FF2B5EF4-FFF2-40B4-BE49-F238E27FC236}">
                      <a16:creationId xmlns:a16="http://schemas.microsoft.com/office/drawing/2014/main" id="{2F2C7B42-1A76-BF42-A360-2C0E310F9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8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存储器</a:t>
                  </a: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88" name="Rectangle 8">
                  <a:extLst>
                    <a:ext uri="{FF2B5EF4-FFF2-40B4-BE49-F238E27FC236}">
                      <a16:creationId xmlns:a16="http://schemas.microsoft.com/office/drawing/2014/main" id="{B78D12BC-6D0A-4B45-B40E-4346DEA5D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89" name="Rectangle 9">
                  <a:extLst>
                    <a:ext uri="{FF2B5EF4-FFF2-40B4-BE49-F238E27FC236}">
                      <a16:creationId xmlns:a16="http://schemas.microsoft.com/office/drawing/2014/main" id="{08144B6E-0067-0445-8F73-F54DAF62D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76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SCSI </a:t>
                  </a:r>
                  <a:r>
                    <a:rPr kumimoji="1" lang="en-US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Ⅱ</a:t>
                  </a: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控制器</a:t>
                  </a:r>
                </a:p>
              </p:txBody>
            </p:sp>
            <p:sp>
              <p:nvSpPr>
                <p:cNvPr id="174090" name="Freeform 10">
                  <a:extLst>
                    <a:ext uri="{FF2B5EF4-FFF2-40B4-BE49-F238E27FC236}">
                      <a16:creationId xmlns:a16="http://schemas.microsoft.com/office/drawing/2014/main" id="{DBDC0FA6-5931-C940-94A3-75784545C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>
                    <a:gd name="T0" fmla="*/ 0 w 276"/>
                    <a:gd name="T1" fmla="*/ 406 h 464"/>
                    <a:gd name="T2" fmla="*/ 51 w 276"/>
                    <a:gd name="T3" fmla="*/ 406 h 464"/>
                    <a:gd name="T4" fmla="*/ 51 w 276"/>
                    <a:gd name="T5" fmla="*/ 0 h 464"/>
                    <a:gd name="T6" fmla="*/ 225 w 276"/>
                    <a:gd name="T7" fmla="*/ 0 h 464"/>
                    <a:gd name="T8" fmla="*/ 225 w 276"/>
                    <a:gd name="T9" fmla="*/ 406 h 464"/>
                    <a:gd name="T10" fmla="*/ 276 w 276"/>
                    <a:gd name="T11" fmla="*/ 406 h 464"/>
                    <a:gd name="T12" fmla="*/ 138 w 276"/>
                    <a:gd name="T13" fmla="*/ 464 h 464"/>
                    <a:gd name="T14" fmla="*/ 0 w 276"/>
                    <a:gd name="T15" fmla="*/ 406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1" name="Freeform 11">
                  <a:extLst>
                    <a:ext uri="{FF2B5EF4-FFF2-40B4-BE49-F238E27FC236}">
                      <a16:creationId xmlns:a16="http://schemas.microsoft.com/office/drawing/2014/main" id="{8818EB0F-1497-4245-ABCA-BDC7E9AB9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>
                    <a:gd name="T0" fmla="*/ 0 w 3180"/>
                    <a:gd name="T1" fmla="*/ 182 h 365"/>
                    <a:gd name="T2" fmla="*/ 91 w 3180"/>
                    <a:gd name="T3" fmla="*/ 365 h 365"/>
                    <a:gd name="T4" fmla="*/ 91 w 3180"/>
                    <a:gd name="T5" fmla="*/ 282 h 365"/>
                    <a:gd name="T6" fmla="*/ 3089 w 3180"/>
                    <a:gd name="T7" fmla="*/ 282 h 365"/>
                    <a:gd name="T8" fmla="*/ 3089 w 3180"/>
                    <a:gd name="T9" fmla="*/ 365 h 365"/>
                    <a:gd name="T10" fmla="*/ 3180 w 3180"/>
                    <a:gd name="T11" fmla="*/ 182 h 365"/>
                    <a:gd name="T12" fmla="*/ 3089 w 3180"/>
                    <a:gd name="T13" fmla="*/ 0 h 365"/>
                    <a:gd name="T14" fmla="*/ 3089 w 3180"/>
                    <a:gd name="T15" fmla="*/ 83 h 365"/>
                    <a:gd name="T16" fmla="*/ 91 w 3180"/>
                    <a:gd name="T17" fmla="*/ 83 h 365"/>
                    <a:gd name="T18" fmla="*/ 91 w 3180"/>
                    <a:gd name="T19" fmla="*/ 0 h 365"/>
                    <a:gd name="T20" fmla="*/ 0 w 3180"/>
                    <a:gd name="T21" fmla="*/ 182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2" name="Freeform 12">
                  <a:extLst>
                    <a:ext uri="{FF2B5EF4-FFF2-40B4-BE49-F238E27FC236}">
                      <a16:creationId xmlns:a16="http://schemas.microsoft.com/office/drawing/2014/main" id="{2E62C78D-32F4-9245-A159-D2225F3B9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>
                    <a:gd name="T0" fmla="*/ 0 w 4114"/>
                    <a:gd name="T1" fmla="*/ 174 h 344"/>
                    <a:gd name="T2" fmla="*/ 87 w 4114"/>
                    <a:gd name="T3" fmla="*/ 344 h 344"/>
                    <a:gd name="T4" fmla="*/ 87 w 4114"/>
                    <a:gd name="T5" fmla="*/ 261 h 344"/>
                    <a:gd name="T6" fmla="*/ 4027 w 4114"/>
                    <a:gd name="T7" fmla="*/ 261 h 344"/>
                    <a:gd name="T8" fmla="*/ 4027 w 4114"/>
                    <a:gd name="T9" fmla="*/ 344 h 344"/>
                    <a:gd name="T10" fmla="*/ 4114 w 4114"/>
                    <a:gd name="T11" fmla="*/ 174 h 344"/>
                    <a:gd name="T12" fmla="*/ 4027 w 4114"/>
                    <a:gd name="T13" fmla="*/ 0 h 344"/>
                    <a:gd name="T14" fmla="*/ 4027 w 4114"/>
                    <a:gd name="T15" fmla="*/ 83 h 344"/>
                    <a:gd name="T16" fmla="*/ 87 w 4114"/>
                    <a:gd name="T17" fmla="*/ 83 h 344"/>
                    <a:gd name="T18" fmla="*/ 87 w 4114"/>
                    <a:gd name="T19" fmla="*/ 0 h 344"/>
                    <a:gd name="T20" fmla="*/ 0 w 4114"/>
                    <a:gd name="T21" fmla="*/ 17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3" name="Rectangle 13">
                  <a:extLst>
                    <a:ext uri="{FF2B5EF4-FFF2-40B4-BE49-F238E27FC236}">
                      <a16:creationId xmlns:a16="http://schemas.microsoft.com/office/drawing/2014/main" id="{A016CB08-988B-D245-8824-55E1B138F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4" name="Rectangle 14">
                  <a:extLst>
                    <a:ext uri="{FF2B5EF4-FFF2-40B4-BE49-F238E27FC236}">
                      <a16:creationId xmlns:a16="http://schemas.microsoft.com/office/drawing/2014/main" id="{E887A8AF-F29F-6B45-9E01-0578E122C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7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主存控制器</a:t>
                  </a: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5" name="Rectangle 15">
                  <a:extLst>
                    <a:ext uri="{FF2B5EF4-FFF2-40B4-BE49-F238E27FC236}">
                      <a16:creationId xmlns:a16="http://schemas.microsoft.com/office/drawing/2014/main" id="{9317B4FD-7F0D-3D4C-9196-B25A99E45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ISA</a:t>
                  </a:r>
                  <a:r>
                    <a:rPr kumimoji="1" lang="zh-CN" altLang="en-US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、</a:t>
                  </a:r>
                  <a:r>
                    <a:rPr kumimoji="1" lang="en-US" altLang="zh-CN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EISA </a:t>
                  </a:r>
                </a:p>
              </p:txBody>
            </p:sp>
            <p:sp>
              <p:nvSpPr>
                <p:cNvPr id="174096" name="Rectangle 16">
                  <a:extLst>
                    <a:ext uri="{FF2B5EF4-FFF2-40B4-BE49-F238E27FC236}">
                      <a16:creationId xmlns:a16="http://schemas.microsoft.com/office/drawing/2014/main" id="{3C216D41-A36F-064F-9590-DD5DDB56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7" name="Rectangle 17">
                  <a:extLst>
                    <a:ext uri="{FF2B5EF4-FFF2-40B4-BE49-F238E27FC236}">
                      <a16:creationId xmlns:a16="http://schemas.microsoft.com/office/drawing/2014/main" id="{119E4BF9-CB0D-5B40-AD33-C8D0CABB9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MHz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位数据通路</a:t>
                  </a:r>
                </a:p>
              </p:txBody>
            </p:sp>
            <p:sp>
              <p:nvSpPr>
                <p:cNvPr id="174098" name="Rectangle 18">
                  <a:extLst>
                    <a:ext uri="{FF2B5EF4-FFF2-40B4-BE49-F238E27FC236}">
                      <a16:creationId xmlns:a16="http://schemas.microsoft.com/office/drawing/2014/main" id="{ADF1FB00-B792-9745-9EAB-C93983E9B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099" name="Rectangle 19">
                  <a:extLst>
                    <a:ext uri="{FF2B5EF4-FFF2-40B4-BE49-F238E27FC236}">
                      <a16:creationId xmlns:a16="http://schemas.microsoft.com/office/drawing/2014/main" id="{EF0A0540-B5D2-7744-AB40-F7DD54FA5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6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标准总线控制器</a:t>
                  </a: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0" name="Rectangle 20">
                  <a:extLst>
                    <a:ext uri="{FF2B5EF4-FFF2-40B4-BE49-F238E27FC236}">
                      <a16:creationId xmlns:a16="http://schemas.microsoft.com/office/drawing/2014/main" id="{FC1FD237-06F8-4F43-AFC9-346BAE0418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33 MHz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32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位数据通路</a:t>
                  </a:r>
                </a:p>
              </p:txBody>
            </p:sp>
            <p:sp>
              <p:nvSpPr>
                <p:cNvPr id="174101" name="Rectangle 21">
                  <a:extLst>
                    <a:ext uri="{FF2B5EF4-FFF2-40B4-BE49-F238E27FC236}">
                      <a16:creationId xmlns:a16="http://schemas.microsoft.com/office/drawing/2014/main" id="{2E1DFBB6-6138-294B-B2C2-079AAB32F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2" name="Rectangle 22">
                  <a:extLst>
                    <a:ext uri="{FF2B5EF4-FFF2-40B4-BE49-F238E27FC236}">
                      <a16:creationId xmlns:a16="http://schemas.microsoft.com/office/drawing/2014/main" id="{A678D346-5A90-A74B-8383-E450D471E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>
                      <a:solidFill>
                        <a:srgbClr val="FFFF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系统总线</a:t>
                  </a:r>
                  <a:endPara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3" name="Freeform 23">
                  <a:extLst>
                    <a:ext uri="{FF2B5EF4-FFF2-40B4-BE49-F238E27FC236}">
                      <a16:creationId xmlns:a16="http://schemas.microsoft.com/office/drawing/2014/main" id="{CC993DA9-FD03-2846-A753-F8E8F129A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>
                    <a:gd name="T0" fmla="*/ 77 w 159"/>
                    <a:gd name="T1" fmla="*/ 0 h 411"/>
                    <a:gd name="T2" fmla="*/ 159 w 159"/>
                    <a:gd name="T3" fmla="*/ 82 h 411"/>
                    <a:gd name="T4" fmla="*/ 120 w 159"/>
                    <a:gd name="T5" fmla="*/ 82 h 411"/>
                    <a:gd name="T6" fmla="*/ 120 w 159"/>
                    <a:gd name="T7" fmla="*/ 329 h 411"/>
                    <a:gd name="T8" fmla="*/ 159 w 159"/>
                    <a:gd name="T9" fmla="*/ 329 h 411"/>
                    <a:gd name="T10" fmla="*/ 77 w 159"/>
                    <a:gd name="T11" fmla="*/ 411 h 411"/>
                    <a:gd name="T12" fmla="*/ 0 w 159"/>
                    <a:gd name="T13" fmla="*/ 329 h 411"/>
                    <a:gd name="T14" fmla="*/ 39 w 159"/>
                    <a:gd name="T15" fmla="*/ 329 h 411"/>
                    <a:gd name="T16" fmla="*/ 39 w 159"/>
                    <a:gd name="T17" fmla="*/ 82 h 411"/>
                    <a:gd name="T18" fmla="*/ 0 w 159"/>
                    <a:gd name="T19" fmla="*/ 82 h 411"/>
                    <a:gd name="T20" fmla="*/ 77 w 159"/>
                    <a:gd name="T21" fmla="*/ 0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4" name="Rectangle 24">
                  <a:extLst>
                    <a:ext uri="{FF2B5EF4-FFF2-40B4-BE49-F238E27FC236}">
                      <a16:creationId xmlns:a16="http://schemas.microsoft.com/office/drawing/2014/main" id="{D434FF07-58A8-9844-AB90-80F372D9B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5" name="Rectangle 25">
                  <a:extLst>
                    <a:ext uri="{FF2B5EF4-FFF2-40B4-BE49-F238E27FC236}">
                      <a16:creationId xmlns:a16="http://schemas.microsoft.com/office/drawing/2014/main" id="{AB2DAB09-4791-914F-A23D-CF2FD1400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多媒体</a:t>
                  </a:r>
                </a:p>
              </p:txBody>
            </p:sp>
            <p:sp>
              <p:nvSpPr>
                <p:cNvPr id="174106" name="Freeform 26">
                  <a:extLst>
                    <a:ext uri="{FF2B5EF4-FFF2-40B4-BE49-F238E27FC236}">
                      <a16:creationId xmlns:a16="http://schemas.microsoft.com/office/drawing/2014/main" id="{42FD8FC4-04FD-664D-AA5D-793CA98E2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>
                    <a:gd name="T0" fmla="*/ 82 w 163"/>
                    <a:gd name="T1" fmla="*/ 0 h 396"/>
                    <a:gd name="T2" fmla="*/ 163 w 163"/>
                    <a:gd name="T3" fmla="*/ 78 h 396"/>
                    <a:gd name="T4" fmla="*/ 121 w 163"/>
                    <a:gd name="T5" fmla="*/ 78 h 396"/>
                    <a:gd name="T6" fmla="*/ 121 w 163"/>
                    <a:gd name="T7" fmla="*/ 318 h 396"/>
                    <a:gd name="T8" fmla="*/ 163 w 163"/>
                    <a:gd name="T9" fmla="*/ 318 h 396"/>
                    <a:gd name="T10" fmla="*/ 82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2 w 163"/>
                    <a:gd name="T21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7" name="Freeform 27">
                  <a:extLst>
                    <a:ext uri="{FF2B5EF4-FFF2-40B4-BE49-F238E27FC236}">
                      <a16:creationId xmlns:a16="http://schemas.microsoft.com/office/drawing/2014/main" id="{032022DD-EB34-E441-8DE3-2F22A880F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>
                    <a:gd name="T0" fmla="*/ 81 w 163"/>
                    <a:gd name="T1" fmla="*/ 0 h 396"/>
                    <a:gd name="T2" fmla="*/ 163 w 163"/>
                    <a:gd name="T3" fmla="*/ 78 h 396"/>
                    <a:gd name="T4" fmla="*/ 120 w 163"/>
                    <a:gd name="T5" fmla="*/ 78 h 396"/>
                    <a:gd name="T6" fmla="*/ 120 w 163"/>
                    <a:gd name="T7" fmla="*/ 318 h 396"/>
                    <a:gd name="T8" fmla="*/ 163 w 163"/>
                    <a:gd name="T9" fmla="*/ 318 h 396"/>
                    <a:gd name="T10" fmla="*/ 81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1 w 163"/>
                    <a:gd name="T21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8" name="Freeform 28">
                  <a:extLst>
                    <a:ext uri="{FF2B5EF4-FFF2-40B4-BE49-F238E27FC236}">
                      <a16:creationId xmlns:a16="http://schemas.microsoft.com/office/drawing/2014/main" id="{29C050C8-1AF9-524B-9689-8FDD75E29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>
                    <a:gd name="T0" fmla="*/ 81 w 158"/>
                    <a:gd name="T1" fmla="*/ 0 h 396"/>
                    <a:gd name="T2" fmla="*/ 158 w 158"/>
                    <a:gd name="T3" fmla="*/ 78 h 396"/>
                    <a:gd name="T4" fmla="*/ 120 w 158"/>
                    <a:gd name="T5" fmla="*/ 78 h 396"/>
                    <a:gd name="T6" fmla="*/ 120 w 158"/>
                    <a:gd name="T7" fmla="*/ 318 h 396"/>
                    <a:gd name="T8" fmla="*/ 158 w 158"/>
                    <a:gd name="T9" fmla="*/ 318 h 396"/>
                    <a:gd name="T10" fmla="*/ 81 w 158"/>
                    <a:gd name="T11" fmla="*/ 396 h 396"/>
                    <a:gd name="T12" fmla="*/ 0 w 158"/>
                    <a:gd name="T13" fmla="*/ 318 h 396"/>
                    <a:gd name="T14" fmla="*/ 38 w 158"/>
                    <a:gd name="T15" fmla="*/ 318 h 396"/>
                    <a:gd name="T16" fmla="*/ 38 w 158"/>
                    <a:gd name="T17" fmla="*/ 78 h 396"/>
                    <a:gd name="T18" fmla="*/ 0 w 158"/>
                    <a:gd name="T19" fmla="*/ 78 h 396"/>
                    <a:gd name="T20" fmla="*/ 81 w 158"/>
                    <a:gd name="T21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09" name="Rectangle 29">
                  <a:extLst>
                    <a:ext uri="{FF2B5EF4-FFF2-40B4-BE49-F238E27FC236}">
                      <a16:creationId xmlns:a16="http://schemas.microsoft.com/office/drawing/2014/main" id="{493CD7F0-47D0-4541-BA09-03D1BAEAB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高速局域网</a:t>
                  </a:r>
                </a:p>
              </p:txBody>
            </p:sp>
            <p:sp>
              <p:nvSpPr>
                <p:cNvPr id="174110" name="Rectangle 30">
                  <a:extLst>
                    <a:ext uri="{FF2B5EF4-FFF2-40B4-BE49-F238E27FC236}">
                      <a16:creationId xmlns:a16="http://schemas.microsoft.com/office/drawing/2014/main" id="{F7C4A1A1-25F3-6846-A58E-9B1D57911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高性能图形</a:t>
                  </a:r>
                </a:p>
              </p:txBody>
            </p:sp>
            <p:sp>
              <p:nvSpPr>
                <p:cNvPr id="174111" name="Rectangle 31">
                  <a:extLst>
                    <a:ext uri="{FF2B5EF4-FFF2-40B4-BE49-F238E27FC236}">
                      <a16:creationId xmlns:a16="http://schemas.microsoft.com/office/drawing/2014/main" id="{C1B5B073-CAD2-614A-9B0B-21B950CD6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CPU</a:t>
                  </a:r>
                </a:p>
              </p:txBody>
            </p:sp>
            <p:sp>
              <p:nvSpPr>
                <p:cNvPr id="174112" name="Text Box 32">
                  <a:extLst>
                    <a:ext uri="{FF2B5EF4-FFF2-40B4-BE49-F238E27FC236}">
                      <a16:creationId xmlns:a16="http://schemas.microsoft.com/office/drawing/2014/main" id="{F633B50C-2C59-F141-9DD0-67EB7DAD2A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74116" name="Text Box 36">
                <a:extLst>
                  <a:ext uri="{FF2B5EF4-FFF2-40B4-BE49-F238E27FC236}">
                    <a16:creationId xmlns:a16="http://schemas.microsoft.com/office/drawing/2014/main" id="{A38E28DA-4DE5-914C-AB3C-69CF5123C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grpSp>
          <p:nvGrpSpPr>
            <p:cNvPr id="174121" name="Group 41">
              <a:extLst>
                <a:ext uri="{FF2B5EF4-FFF2-40B4-BE49-F238E27FC236}">
                  <a16:creationId xmlns:a16="http://schemas.microsoft.com/office/drawing/2014/main" id="{96F11A49-7AA4-814C-90C9-1F7FDDF59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174122" name="Rectangle 42">
                <a:extLst>
                  <a:ext uri="{FF2B5EF4-FFF2-40B4-BE49-F238E27FC236}">
                    <a16:creationId xmlns:a16="http://schemas.microsoft.com/office/drawing/2014/main" id="{5AC5DE47-BCCB-9349-B02E-D88481B8A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Modem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23" name="Rectangle 43">
                <a:extLst>
                  <a:ext uri="{FF2B5EF4-FFF2-40B4-BE49-F238E27FC236}">
                    <a16:creationId xmlns:a16="http://schemas.microsoft.com/office/drawing/2014/main" id="{5C556E86-9E3C-6B45-928C-568B111B5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8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E64299EF-F759-BD42-A48B-39245B76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73050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VL-BUS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局部总线结构</a:t>
            </a:r>
          </a:p>
        </p:txBody>
      </p:sp>
      <p:sp>
        <p:nvSpPr>
          <p:cNvPr id="175145" name="Rectangle 41">
            <a:extLst>
              <a:ext uri="{FF2B5EF4-FFF2-40B4-BE49-F238E27FC236}">
                <a16:creationId xmlns:a16="http://schemas.microsoft.com/office/drawing/2014/main" id="{92A1E479-2D92-4749-92AF-F71552FB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5147" name="AutoShape 4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91380CB-1566-834D-A455-150AF849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5158" name="Group 54">
            <a:extLst>
              <a:ext uri="{FF2B5EF4-FFF2-40B4-BE49-F238E27FC236}">
                <a16:creationId xmlns:a16="http://schemas.microsoft.com/office/drawing/2014/main" id="{30DB6989-710E-4C44-B6D8-CB53886ACCD0}"/>
              </a:ext>
            </a:extLst>
          </p:cNvPr>
          <p:cNvGrpSpPr>
            <a:grpSpLocks/>
          </p:cNvGrpSpPr>
          <p:nvPr/>
        </p:nvGrpSpPr>
        <p:grpSpPr bwMode="auto">
          <a:xfrm>
            <a:off x="1647826" y="1265238"/>
            <a:ext cx="8791575" cy="4997450"/>
            <a:chOff x="78" y="797"/>
            <a:chExt cx="5538" cy="3148"/>
          </a:xfrm>
        </p:grpSpPr>
        <p:sp>
          <p:nvSpPr>
            <p:cNvPr id="175108" name="Rectangle 4">
              <a:extLst>
                <a:ext uri="{FF2B5EF4-FFF2-40B4-BE49-F238E27FC236}">
                  <a16:creationId xmlns:a16="http://schemas.microsoft.com/office/drawing/2014/main" id="{2D8D9FD4-CCF1-684B-B602-55609F1E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 MHz</a:t>
              </a: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位数据通路</a:t>
              </a:r>
            </a:p>
          </p:txBody>
        </p:sp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A02AF2DE-8955-D240-AEA2-4BAE017D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B5F40BF0-3C23-504C-A8CC-84C1C4599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69"/>
              <a:ext cx="1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ISA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EISA</a:t>
              </a:r>
            </a:p>
          </p:txBody>
        </p:sp>
        <p:sp>
          <p:nvSpPr>
            <p:cNvPr id="175111" name="Freeform 7">
              <a:extLst>
                <a:ext uri="{FF2B5EF4-FFF2-40B4-BE49-F238E27FC236}">
                  <a16:creationId xmlns:a16="http://schemas.microsoft.com/office/drawing/2014/main" id="{EC9A5C96-B443-1D4B-9553-AA38ABE1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87 h 440"/>
                <a:gd name="T4" fmla="*/ 114 w 150"/>
                <a:gd name="T5" fmla="*/ 87 h 440"/>
                <a:gd name="T6" fmla="*/ 114 w 150"/>
                <a:gd name="T7" fmla="*/ 352 h 440"/>
                <a:gd name="T8" fmla="*/ 150 w 150"/>
                <a:gd name="T9" fmla="*/ 352 h 440"/>
                <a:gd name="T10" fmla="*/ 76 w 150"/>
                <a:gd name="T11" fmla="*/ 440 h 440"/>
                <a:gd name="T12" fmla="*/ 0 w 150"/>
                <a:gd name="T13" fmla="*/ 352 h 440"/>
                <a:gd name="T14" fmla="*/ 38 w 150"/>
                <a:gd name="T15" fmla="*/ 352 h 440"/>
                <a:gd name="T16" fmla="*/ 38 w 150"/>
                <a:gd name="T17" fmla="*/ 87 h 440"/>
                <a:gd name="T18" fmla="*/ 0 w 150"/>
                <a:gd name="T19" fmla="*/ 87 h 440"/>
                <a:gd name="T20" fmla="*/ 76 w 150"/>
                <a:gd name="T2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1966BDD2-339B-E142-B660-BAA9F86D4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多媒体</a:t>
              </a:r>
            </a:p>
          </p:txBody>
        </p:sp>
        <p:sp>
          <p:nvSpPr>
            <p:cNvPr id="175113" name="Freeform 9">
              <a:extLst>
                <a:ext uri="{FF2B5EF4-FFF2-40B4-BE49-F238E27FC236}">
                  <a16:creationId xmlns:a16="http://schemas.microsoft.com/office/drawing/2014/main" id="{E39ACAB0-4060-594F-B8BC-86AE88892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14" name="Rectangle 10">
              <a:extLst>
                <a:ext uri="{FF2B5EF4-FFF2-40B4-BE49-F238E27FC236}">
                  <a16:creationId xmlns:a16="http://schemas.microsoft.com/office/drawing/2014/main" id="{4B8BBBB0-5191-FA48-A3FA-1124A3BFF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高速局域网</a:t>
              </a:r>
            </a:p>
          </p:txBody>
        </p:sp>
        <p:sp>
          <p:nvSpPr>
            <p:cNvPr id="175115" name="Rectangle 11">
              <a:extLst>
                <a:ext uri="{FF2B5EF4-FFF2-40B4-BE49-F238E27FC236}">
                  <a16:creationId xmlns:a16="http://schemas.microsoft.com/office/drawing/2014/main" id="{F173F98D-8038-DA4A-A776-22A92940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高性能图形</a:t>
              </a:r>
            </a:p>
          </p:txBody>
        </p:sp>
        <p:sp>
          <p:nvSpPr>
            <p:cNvPr id="175116" name="Freeform 12">
              <a:extLst>
                <a:ext uri="{FF2B5EF4-FFF2-40B4-BE49-F238E27FC236}">
                  <a16:creationId xmlns:a16="http://schemas.microsoft.com/office/drawing/2014/main" id="{5E0EC42C-E18A-8042-A083-B3CAD6935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17" name="Freeform 13">
              <a:extLst>
                <a:ext uri="{FF2B5EF4-FFF2-40B4-BE49-F238E27FC236}">
                  <a16:creationId xmlns:a16="http://schemas.microsoft.com/office/drawing/2014/main" id="{A7F11A3F-EB0F-054E-8778-2020C08CA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18" name="Rectangle 14">
              <a:extLst>
                <a:ext uri="{FF2B5EF4-FFF2-40B4-BE49-F238E27FC236}">
                  <a16:creationId xmlns:a16="http://schemas.microsoft.com/office/drawing/2014/main" id="{93830608-381E-824A-A045-8A3FC62C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19" name="Rectangle 15">
              <a:extLst>
                <a:ext uri="{FF2B5EF4-FFF2-40B4-BE49-F238E27FC236}">
                  <a16:creationId xmlns:a16="http://schemas.microsoft.com/office/drawing/2014/main" id="{1A95BD71-214F-8C42-8087-5A70830FC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图文传真</a:t>
              </a:r>
            </a:p>
          </p:txBody>
        </p:sp>
        <p:sp>
          <p:nvSpPr>
            <p:cNvPr id="175120" name="Text Box 16">
              <a:extLst>
                <a:ext uri="{FF2B5EF4-FFF2-40B4-BE49-F238E27FC236}">
                  <a16:creationId xmlns:a16="http://schemas.microsoft.com/office/drawing/2014/main" id="{4ED970FB-696C-044B-9C1F-9589000F1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MHz</a:t>
              </a: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位数据通路</a:t>
              </a:r>
            </a:p>
          </p:txBody>
        </p:sp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6EA130A5-6139-0848-9BD7-FEDB8FCB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22" name="Text Box 18">
              <a:extLst>
                <a:ext uri="{FF2B5EF4-FFF2-40B4-BE49-F238E27FC236}">
                  <a16:creationId xmlns:a16="http://schemas.microsoft.com/office/drawing/2014/main" id="{4FC29395-16A9-FF40-A49D-BEB7D1C4B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42"/>
              <a:ext cx="8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标准总线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控制器</a:t>
              </a:r>
            </a:p>
          </p:txBody>
        </p:sp>
        <p:sp>
          <p:nvSpPr>
            <p:cNvPr id="175123" name="Rectangle 19">
              <a:extLst>
                <a:ext uri="{FF2B5EF4-FFF2-40B4-BE49-F238E27FC236}">
                  <a16:creationId xmlns:a16="http://schemas.microsoft.com/office/drawing/2014/main" id="{9305C618-F028-FF4A-8FA6-AB75FE659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24" name="Text Box 20">
              <a:extLst>
                <a:ext uri="{FF2B5EF4-FFF2-40B4-BE49-F238E27FC236}">
                  <a16:creationId xmlns:a16="http://schemas.microsoft.com/office/drawing/2014/main" id="{9FB92619-73DB-6B48-89D3-70D7DC28C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175125" name="Rectangle 21">
              <a:extLst>
                <a:ext uri="{FF2B5EF4-FFF2-40B4-BE49-F238E27FC236}">
                  <a16:creationId xmlns:a16="http://schemas.microsoft.com/office/drawing/2014/main" id="{5DA21E4D-C014-1346-AC4B-968B17F0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26" name="Text Box 22">
              <a:extLst>
                <a:ext uri="{FF2B5EF4-FFF2-40B4-BE49-F238E27FC236}">
                  <a16:creationId xmlns:a16="http://schemas.microsoft.com/office/drawing/2014/main" id="{186D334F-E53C-1D4E-9A7F-CCE06C367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主存控制器</a:t>
              </a:r>
            </a:p>
          </p:txBody>
        </p:sp>
        <p:sp>
          <p:nvSpPr>
            <p:cNvPr id="175127" name="Text Box 23">
              <a:extLst>
                <a:ext uri="{FF2B5EF4-FFF2-40B4-BE49-F238E27FC236}">
                  <a16:creationId xmlns:a16="http://schemas.microsoft.com/office/drawing/2014/main" id="{084FE038-FE2B-E646-BF8C-80491A4D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175128" name="Rectangle 24">
              <a:extLst>
                <a:ext uri="{FF2B5EF4-FFF2-40B4-BE49-F238E27FC236}">
                  <a16:creationId xmlns:a16="http://schemas.microsoft.com/office/drawing/2014/main" id="{B765EC0B-99E9-6347-8BA9-18ECE42E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29" name="Text Box 25">
              <a:extLst>
                <a:ext uri="{FF2B5EF4-FFF2-40B4-BE49-F238E27FC236}">
                  <a16:creationId xmlns:a16="http://schemas.microsoft.com/office/drawing/2014/main" id="{DE8A4449-716E-A545-8B9E-6863BCBF9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1594"/>
              <a:ext cx="8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局部总线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控制器</a:t>
              </a:r>
            </a:p>
          </p:txBody>
        </p:sp>
        <p:sp>
          <p:nvSpPr>
            <p:cNvPr id="175130" name="Rectangle 26">
              <a:extLst>
                <a:ext uri="{FF2B5EF4-FFF2-40B4-BE49-F238E27FC236}">
                  <a16:creationId xmlns:a16="http://schemas.microsoft.com/office/drawing/2014/main" id="{FAADE436-F831-BF40-9D73-FD7E31E4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31" name="Text Box 27">
              <a:extLst>
                <a:ext uri="{FF2B5EF4-FFF2-40B4-BE49-F238E27FC236}">
                  <a16:creationId xmlns:a16="http://schemas.microsoft.com/office/drawing/2014/main" id="{65CC2D4B-98DD-0743-922B-829A0E8E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213"/>
              <a:ext cx="74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SCSIⅡ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175132" name="Rectangle 28">
              <a:extLst>
                <a:ext uri="{FF2B5EF4-FFF2-40B4-BE49-F238E27FC236}">
                  <a16:creationId xmlns:a16="http://schemas.microsoft.com/office/drawing/2014/main" id="{41037D34-DF5E-3F49-A495-4F89E6FC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34" name="Text Box 30">
              <a:extLst>
                <a:ext uri="{FF2B5EF4-FFF2-40B4-BE49-F238E27FC236}">
                  <a16:creationId xmlns:a16="http://schemas.microsoft.com/office/drawing/2014/main" id="{FDA8E126-6DCC-1946-9744-EC182C3C1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VL   BUS</a:t>
              </a:r>
            </a:p>
          </p:txBody>
        </p:sp>
        <p:sp>
          <p:nvSpPr>
            <p:cNvPr id="175136" name="AutoShape 32">
              <a:extLst>
                <a:ext uri="{FF2B5EF4-FFF2-40B4-BE49-F238E27FC236}">
                  <a16:creationId xmlns:a16="http://schemas.microsoft.com/office/drawing/2014/main" id="{01157EDA-B710-B24F-A283-8426A110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37" name="AutoShape 33">
              <a:extLst>
                <a:ext uri="{FF2B5EF4-FFF2-40B4-BE49-F238E27FC236}">
                  <a16:creationId xmlns:a16="http://schemas.microsoft.com/office/drawing/2014/main" id="{1AE21D26-2214-9347-8780-6A3C72B0A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38" name="Rectangle 34">
              <a:extLst>
                <a:ext uri="{FF2B5EF4-FFF2-40B4-BE49-F238E27FC236}">
                  <a16:creationId xmlns:a16="http://schemas.microsoft.com/office/drawing/2014/main" id="{46B9AC93-A90A-7843-BD46-1007ADA8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39" name="AutoShape 35">
              <a:extLst>
                <a:ext uri="{FF2B5EF4-FFF2-40B4-BE49-F238E27FC236}">
                  <a16:creationId xmlns:a16="http://schemas.microsoft.com/office/drawing/2014/main" id="{B13782DF-FEB2-BA48-B6EB-5D19EB05F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40" name="AutoShape 36">
              <a:extLst>
                <a:ext uri="{FF2B5EF4-FFF2-40B4-BE49-F238E27FC236}">
                  <a16:creationId xmlns:a16="http://schemas.microsoft.com/office/drawing/2014/main" id="{B754F75A-F630-7F45-8D2E-632710E1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41" name="Text Box 37">
              <a:extLst>
                <a:ext uri="{FF2B5EF4-FFF2-40B4-BE49-F238E27FC236}">
                  <a16:creationId xmlns:a16="http://schemas.microsoft.com/office/drawing/2014/main" id="{9FE657D8-9B5B-0F43-8B64-590064282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5142" name="Text Box 38">
              <a:extLst>
                <a:ext uri="{FF2B5EF4-FFF2-40B4-BE49-F238E27FC236}">
                  <a16:creationId xmlns:a16="http://schemas.microsoft.com/office/drawing/2014/main" id="{EB8EA0AA-DADA-BE4D-9A0D-F1F9C6DAB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5143" name="Freeform 39">
              <a:extLst>
                <a:ext uri="{FF2B5EF4-FFF2-40B4-BE49-F238E27FC236}">
                  <a16:creationId xmlns:a16="http://schemas.microsoft.com/office/drawing/2014/main" id="{D3A627E6-3893-9C48-8ECF-2D3AD579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144" name="Freeform 40">
              <a:extLst>
                <a:ext uri="{FF2B5EF4-FFF2-40B4-BE49-F238E27FC236}">
                  <a16:creationId xmlns:a16="http://schemas.microsoft.com/office/drawing/2014/main" id="{FA2AFB83-5AEE-1440-BA04-4D1942BEA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78 h 396"/>
                <a:gd name="T4" fmla="*/ 120 w 163"/>
                <a:gd name="T5" fmla="*/ 78 h 396"/>
                <a:gd name="T6" fmla="*/ 120 w 163"/>
                <a:gd name="T7" fmla="*/ 318 h 396"/>
                <a:gd name="T8" fmla="*/ 163 w 163"/>
                <a:gd name="T9" fmla="*/ 318 h 396"/>
                <a:gd name="T10" fmla="*/ 81 w 163"/>
                <a:gd name="T11" fmla="*/ 396 h 396"/>
                <a:gd name="T12" fmla="*/ 0 w 163"/>
                <a:gd name="T13" fmla="*/ 318 h 396"/>
                <a:gd name="T14" fmla="*/ 43 w 163"/>
                <a:gd name="T15" fmla="*/ 318 h 396"/>
                <a:gd name="T16" fmla="*/ 43 w 163"/>
                <a:gd name="T17" fmla="*/ 78 h 396"/>
                <a:gd name="T18" fmla="*/ 0 w 163"/>
                <a:gd name="T19" fmla="*/ 78 h 396"/>
                <a:gd name="T20" fmla="*/ 81 w 163"/>
                <a:gd name="T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75149" name="Group 45">
              <a:extLst>
                <a:ext uri="{FF2B5EF4-FFF2-40B4-BE49-F238E27FC236}">
                  <a16:creationId xmlns:a16="http://schemas.microsoft.com/office/drawing/2014/main" id="{43BA1D88-DC36-054D-A613-CEAAE68F9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175150" name="Rectangle 46">
                <a:extLst>
                  <a:ext uri="{FF2B5EF4-FFF2-40B4-BE49-F238E27FC236}">
                    <a16:creationId xmlns:a16="http://schemas.microsoft.com/office/drawing/2014/main" id="{885E11DC-6E19-0C42-9641-9577D616D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Modem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151" name="Rectangle 47">
                <a:extLst>
                  <a:ext uri="{FF2B5EF4-FFF2-40B4-BE49-F238E27FC236}">
                    <a16:creationId xmlns:a16="http://schemas.microsoft.com/office/drawing/2014/main" id="{D3C92E31-A748-AB4B-B8B6-59117AC7D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156" name="Line 52">
              <a:extLst>
                <a:ext uri="{FF2B5EF4-FFF2-40B4-BE49-F238E27FC236}">
                  <a16:creationId xmlns:a16="http://schemas.microsoft.com/office/drawing/2014/main" id="{4EC8F1B3-B688-1B47-9BBF-11E65625B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6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32AAA1AA-CFFC-D447-A5C8-1C044ABAF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239000" cy="1143000"/>
          </a:xfrm>
        </p:spPr>
        <p:txBody>
          <a:bodyPr/>
          <a:lstStyle/>
          <a:p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F1AA29C3-9DD8-0B43-A985-39EB4EEC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163639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一、为什么要用总线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E6499CB2-3AB8-014D-BE2E-C903E4E8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9050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二、什么是总线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D749BB46-FD25-C44B-9422-3C8055E7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39624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三、总线上信息的传送</a:t>
            </a:r>
          </a:p>
        </p:txBody>
      </p:sp>
      <p:grpSp>
        <p:nvGrpSpPr>
          <p:cNvPr id="156678" name="Group 6">
            <a:extLst>
              <a:ext uri="{FF2B5EF4-FFF2-40B4-BE49-F238E27FC236}">
                <a16:creationId xmlns:a16="http://schemas.microsoft.com/office/drawing/2014/main" id="{651B1EAC-EF41-2040-82B7-EAF7CD98DA8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643189"/>
            <a:ext cx="6761162" cy="1158875"/>
            <a:chOff x="877" y="1665"/>
            <a:chExt cx="4259" cy="730"/>
          </a:xfrm>
        </p:grpSpPr>
        <p:sp>
          <p:nvSpPr>
            <p:cNvPr id="156679" name="Text Box 7">
              <a:extLst>
                <a:ext uri="{FF2B5EF4-FFF2-40B4-BE49-F238E27FC236}">
                  <a16:creationId xmlns:a16="http://schemas.microsoft.com/office/drawing/2014/main" id="{CA61BE09-D664-2E42-BFB9-8BDEB2EF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总线是连接各个部件的信息传输线，</a:t>
              </a:r>
            </a:p>
          </p:txBody>
        </p:sp>
        <p:sp>
          <p:nvSpPr>
            <p:cNvPr id="156680" name="Text Box 8">
              <a:extLst>
                <a:ext uri="{FF2B5EF4-FFF2-40B4-BE49-F238E27FC236}">
                  <a16:creationId xmlns:a16="http://schemas.microsoft.com/office/drawing/2014/main" id="{72DE3A90-E50F-6244-BB3B-571CDB1F4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各个部件共享的传输介质</a:t>
              </a:r>
            </a:p>
          </p:txBody>
        </p:sp>
      </p:grpSp>
      <p:sp>
        <p:nvSpPr>
          <p:cNvPr id="156681" name="Line 9">
            <a:extLst>
              <a:ext uri="{FF2B5EF4-FFF2-40B4-BE49-F238E27FC236}">
                <a16:creationId xmlns:a16="http://schemas.microsoft.com/office/drawing/2014/main" id="{1A7EAFDD-C837-5A46-8731-82957DBDB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2" name="Line 10">
            <a:extLst>
              <a:ext uri="{FF2B5EF4-FFF2-40B4-BE49-F238E27FC236}">
                <a16:creationId xmlns:a16="http://schemas.microsoft.com/office/drawing/2014/main" id="{4AD34FD3-56E5-2643-B342-DE401D83A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3" name="Line 11">
            <a:extLst>
              <a:ext uri="{FF2B5EF4-FFF2-40B4-BE49-F238E27FC236}">
                <a16:creationId xmlns:a16="http://schemas.microsoft.com/office/drawing/2014/main" id="{B0F22AC7-CC3E-0941-BA80-BE3EC6C6C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4" name="Line 12">
            <a:extLst>
              <a:ext uri="{FF2B5EF4-FFF2-40B4-BE49-F238E27FC236}">
                <a16:creationId xmlns:a16="http://schemas.microsoft.com/office/drawing/2014/main" id="{1E7E33AD-A2E4-054E-A663-634C9C86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726029BD-6FEF-3E44-9E8C-68B50850C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6DC0DA48-0CEB-744B-B125-2ADC82A30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FB06153D-02BA-0748-85D4-BCD7067A2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77D59189-7844-2941-A599-962234607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1AC3EF2E-29A2-224C-B311-EE66293B0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63A6B970-9688-9747-880B-5C779C334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91" name="Text Box 19">
            <a:extLst>
              <a:ext uri="{FF2B5EF4-FFF2-40B4-BE49-F238E27FC236}">
                <a16:creationId xmlns:a16="http://schemas.microsoft.com/office/drawing/2014/main" id="{7580BEC5-7E4F-2440-8E6B-396EAC54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1" y="46624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</a:t>
            </a:r>
          </a:p>
        </p:txBody>
      </p:sp>
      <p:grpSp>
        <p:nvGrpSpPr>
          <p:cNvPr id="156692" name="Group 20">
            <a:extLst>
              <a:ext uri="{FF2B5EF4-FFF2-40B4-BE49-F238E27FC236}">
                <a16:creationId xmlns:a16="http://schemas.microsoft.com/office/drawing/2014/main" id="{D867810D-A3DF-F94F-8E59-6CA14DF3835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156693" name="Line 21">
              <a:extLst>
                <a:ext uri="{FF2B5EF4-FFF2-40B4-BE49-F238E27FC236}">
                  <a16:creationId xmlns:a16="http://schemas.microsoft.com/office/drawing/2014/main" id="{5E5B4BC2-D060-854B-BE3C-49776EB13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4" name="Line 22">
              <a:extLst>
                <a:ext uri="{FF2B5EF4-FFF2-40B4-BE49-F238E27FC236}">
                  <a16:creationId xmlns:a16="http://schemas.microsoft.com/office/drawing/2014/main" id="{D76EA43E-D582-D94C-80FF-1BC573F02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5" name="Line 23">
              <a:extLst>
                <a:ext uri="{FF2B5EF4-FFF2-40B4-BE49-F238E27FC236}">
                  <a16:creationId xmlns:a16="http://schemas.microsoft.com/office/drawing/2014/main" id="{F19B1C40-6EDD-7C46-88FC-40ECF5EB4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6" name="Line 24">
              <a:extLst>
                <a:ext uri="{FF2B5EF4-FFF2-40B4-BE49-F238E27FC236}">
                  <a16:creationId xmlns:a16="http://schemas.microsoft.com/office/drawing/2014/main" id="{3F7AB526-2FCD-3647-BB8C-2EDA38735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7" name="Line 25">
              <a:extLst>
                <a:ext uri="{FF2B5EF4-FFF2-40B4-BE49-F238E27FC236}">
                  <a16:creationId xmlns:a16="http://schemas.microsoft.com/office/drawing/2014/main" id="{3A587C5A-3F2E-4349-A7E4-CE0E0497F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8" name="Line 26">
              <a:extLst>
                <a:ext uri="{FF2B5EF4-FFF2-40B4-BE49-F238E27FC236}">
                  <a16:creationId xmlns:a16="http://schemas.microsoft.com/office/drawing/2014/main" id="{124B99BC-BC27-6847-9099-91604C043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699" name="Line 27">
              <a:extLst>
                <a:ext uri="{FF2B5EF4-FFF2-40B4-BE49-F238E27FC236}">
                  <a16:creationId xmlns:a16="http://schemas.microsoft.com/office/drawing/2014/main" id="{FA96778A-0B3A-8740-B5E5-6EAEDF240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0" name="Line 28">
              <a:extLst>
                <a:ext uri="{FF2B5EF4-FFF2-40B4-BE49-F238E27FC236}">
                  <a16:creationId xmlns:a16="http://schemas.microsoft.com/office/drawing/2014/main" id="{0F3EA1FD-E246-EE4A-B0D0-353072828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01" name="Group 29">
            <a:extLst>
              <a:ext uri="{FF2B5EF4-FFF2-40B4-BE49-F238E27FC236}">
                <a16:creationId xmlns:a16="http://schemas.microsoft.com/office/drawing/2014/main" id="{361E44A5-C107-C24B-B6AC-E820B225085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156702" name="Line 30">
              <a:extLst>
                <a:ext uri="{FF2B5EF4-FFF2-40B4-BE49-F238E27FC236}">
                  <a16:creationId xmlns:a16="http://schemas.microsoft.com/office/drawing/2014/main" id="{67EDDC27-8BDB-7F42-887A-0E8B6F96F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3" name="Line 31">
              <a:extLst>
                <a:ext uri="{FF2B5EF4-FFF2-40B4-BE49-F238E27FC236}">
                  <a16:creationId xmlns:a16="http://schemas.microsoft.com/office/drawing/2014/main" id="{1992A1E7-BC3C-E04D-9062-89A9AD457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4" name="Line 32">
              <a:extLst>
                <a:ext uri="{FF2B5EF4-FFF2-40B4-BE49-F238E27FC236}">
                  <a16:creationId xmlns:a16="http://schemas.microsoft.com/office/drawing/2014/main" id="{239921CD-DBCA-7843-9B8D-F10E1A9BB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5" name="Line 33">
              <a:extLst>
                <a:ext uri="{FF2B5EF4-FFF2-40B4-BE49-F238E27FC236}">
                  <a16:creationId xmlns:a16="http://schemas.microsoft.com/office/drawing/2014/main" id="{DBCF3E70-E065-F44F-A402-415BD9DF5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6" name="Line 34">
              <a:extLst>
                <a:ext uri="{FF2B5EF4-FFF2-40B4-BE49-F238E27FC236}">
                  <a16:creationId xmlns:a16="http://schemas.microsoft.com/office/drawing/2014/main" id="{A04C0DD8-36B1-A849-AE1B-71711B994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7" name="Line 35">
              <a:extLst>
                <a:ext uri="{FF2B5EF4-FFF2-40B4-BE49-F238E27FC236}">
                  <a16:creationId xmlns:a16="http://schemas.microsoft.com/office/drawing/2014/main" id="{F8908B91-0425-B04B-A267-186F8A37E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8" name="Line 36">
              <a:extLst>
                <a:ext uri="{FF2B5EF4-FFF2-40B4-BE49-F238E27FC236}">
                  <a16:creationId xmlns:a16="http://schemas.microsoft.com/office/drawing/2014/main" id="{D128F077-F154-D44A-AA04-435C71458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09" name="Line 37">
              <a:extLst>
                <a:ext uri="{FF2B5EF4-FFF2-40B4-BE49-F238E27FC236}">
                  <a16:creationId xmlns:a16="http://schemas.microsoft.com/office/drawing/2014/main" id="{DE332B62-37B4-9844-8260-3BDE261C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10" name="Group 38">
            <a:extLst>
              <a:ext uri="{FF2B5EF4-FFF2-40B4-BE49-F238E27FC236}">
                <a16:creationId xmlns:a16="http://schemas.microsoft.com/office/drawing/2014/main" id="{81448F18-C0C2-7A46-A059-FFEADD40D04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156711" name="Line 39">
              <a:extLst>
                <a:ext uri="{FF2B5EF4-FFF2-40B4-BE49-F238E27FC236}">
                  <a16:creationId xmlns:a16="http://schemas.microsoft.com/office/drawing/2014/main" id="{80259734-4368-EE43-9187-18E6FF9B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2" name="Line 40">
              <a:extLst>
                <a:ext uri="{FF2B5EF4-FFF2-40B4-BE49-F238E27FC236}">
                  <a16:creationId xmlns:a16="http://schemas.microsoft.com/office/drawing/2014/main" id="{3F5AF4B1-3946-4D44-A040-48D9E7030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3" name="Line 41">
              <a:extLst>
                <a:ext uri="{FF2B5EF4-FFF2-40B4-BE49-F238E27FC236}">
                  <a16:creationId xmlns:a16="http://schemas.microsoft.com/office/drawing/2014/main" id="{AD15541C-2888-5B46-8C7C-22BC0DFC6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4" name="Line 42">
              <a:extLst>
                <a:ext uri="{FF2B5EF4-FFF2-40B4-BE49-F238E27FC236}">
                  <a16:creationId xmlns:a16="http://schemas.microsoft.com/office/drawing/2014/main" id="{1FA2D6A8-BAB9-7A40-826F-AC8A3D83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5" name="Line 43">
              <a:extLst>
                <a:ext uri="{FF2B5EF4-FFF2-40B4-BE49-F238E27FC236}">
                  <a16:creationId xmlns:a16="http://schemas.microsoft.com/office/drawing/2014/main" id="{0C5356EB-659B-E640-8F20-346AA8B5B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6" name="Line 44">
              <a:extLst>
                <a:ext uri="{FF2B5EF4-FFF2-40B4-BE49-F238E27FC236}">
                  <a16:creationId xmlns:a16="http://schemas.microsoft.com/office/drawing/2014/main" id="{4EDA3202-ED07-5044-9EA9-9CD00E5A9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7" name="Line 45">
              <a:extLst>
                <a:ext uri="{FF2B5EF4-FFF2-40B4-BE49-F238E27FC236}">
                  <a16:creationId xmlns:a16="http://schemas.microsoft.com/office/drawing/2014/main" id="{DAB35307-298F-694B-B91E-517BBA4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18" name="Line 46">
              <a:extLst>
                <a:ext uri="{FF2B5EF4-FFF2-40B4-BE49-F238E27FC236}">
                  <a16:creationId xmlns:a16="http://schemas.microsoft.com/office/drawing/2014/main" id="{70E6805A-677A-1C43-B5A9-CB386D8F7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19" name="Group 47">
            <a:extLst>
              <a:ext uri="{FF2B5EF4-FFF2-40B4-BE49-F238E27FC236}">
                <a16:creationId xmlns:a16="http://schemas.microsoft.com/office/drawing/2014/main" id="{AB0B2019-03BA-2C42-9823-2DA8DE7324B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156720" name="Line 48">
              <a:extLst>
                <a:ext uri="{FF2B5EF4-FFF2-40B4-BE49-F238E27FC236}">
                  <a16:creationId xmlns:a16="http://schemas.microsoft.com/office/drawing/2014/main" id="{C21380EC-57C7-014E-AA23-70064EE6B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1" name="Line 49">
              <a:extLst>
                <a:ext uri="{FF2B5EF4-FFF2-40B4-BE49-F238E27FC236}">
                  <a16:creationId xmlns:a16="http://schemas.microsoft.com/office/drawing/2014/main" id="{B1A94122-F097-6D40-8766-C61358F44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2" name="Line 50">
              <a:extLst>
                <a:ext uri="{FF2B5EF4-FFF2-40B4-BE49-F238E27FC236}">
                  <a16:creationId xmlns:a16="http://schemas.microsoft.com/office/drawing/2014/main" id="{17030C22-DB00-C346-9440-453F3E8F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3" name="Line 51">
              <a:extLst>
                <a:ext uri="{FF2B5EF4-FFF2-40B4-BE49-F238E27FC236}">
                  <a16:creationId xmlns:a16="http://schemas.microsoft.com/office/drawing/2014/main" id="{6C7D74F4-6324-C14A-9C01-73FCCF8A8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4" name="Line 52">
              <a:extLst>
                <a:ext uri="{FF2B5EF4-FFF2-40B4-BE49-F238E27FC236}">
                  <a16:creationId xmlns:a16="http://schemas.microsoft.com/office/drawing/2014/main" id="{AC347E98-FB2A-694C-9D27-7AADA3468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5" name="Line 53">
              <a:extLst>
                <a:ext uri="{FF2B5EF4-FFF2-40B4-BE49-F238E27FC236}">
                  <a16:creationId xmlns:a16="http://schemas.microsoft.com/office/drawing/2014/main" id="{712A44DF-A1D8-7F4B-A128-EC271FF75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6" name="Line 54">
              <a:extLst>
                <a:ext uri="{FF2B5EF4-FFF2-40B4-BE49-F238E27FC236}">
                  <a16:creationId xmlns:a16="http://schemas.microsoft.com/office/drawing/2014/main" id="{57F8B033-ED4F-CF44-A69F-6B746E29F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27" name="Line 55">
              <a:extLst>
                <a:ext uri="{FF2B5EF4-FFF2-40B4-BE49-F238E27FC236}">
                  <a16:creationId xmlns:a16="http://schemas.microsoft.com/office/drawing/2014/main" id="{433E97F5-E50B-BF43-A138-6F8CA0793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28" name="Group 56">
            <a:extLst>
              <a:ext uri="{FF2B5EF4-FFF2-40B4-BE49-F238E27FC236}">
                <a16:creationId xmlns:a16="http://schemas.microsoft.com/office/drawing/2014/main" id="{6137D465-EBD4-BF4F-B06A-1EEA6337851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156729" name="Line 57">
              <a:extLst>
                <a:ext uri="{FF2B5EF4-FFF2-40B4-BE49-F238E27FC236}">
                  <a16:creationId xmlns:a16="http://schemas.microsoft.com/office/drawing/2014/main" id="{D44F9708-90A8-724E-ADD5-68EA690FB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0" name="Line 58">
              <a:extLst>
                <a:ext uri="{FF2B5EF4-FFF2-40B4-BE49-F238E27FC236}">
                  <a16:creationId xmlns:a16="http://schemas.microsoft.com/office/drawing/2014/main" id="{9FFCEEEE-A187-8F4C-8AFB-C924831E6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1" name="Line 59">
              <a:extLst>
                <a:ext uri="{FF2B5EF4-FFF2-40B4-BE49-F238E27FC236}">
                  <a16:creationId xmlns:a16="http://schemas.microsoft.com/office/drawing/2014/main" id="{62ADC104-5CA1-C84C-9B3A-C7B3C9C2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2" name="Line 60">
              <a:extLst>
                <a:ext uri="{FF2B5EF4-FFF2-40B4-BE49-F238E27FC236}">
                  <a16:creationId xmlns:a16="http://schemas.microsoft.com/office/drawing/2014/main" id="{994C7178-E27A-5E41-933B-36A89B107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3" name="Line 61">
              <a:extLst>
                <a:ext uri="{FF2B5EF4-FFF2-40B4-BE49-F238E27FC236}">
                  <a16:creationId xmlns:a16="http://schemas.microsoft.com/office/drawing/2014/main" id="{880AA6B4-BB81-0C4E-8247-A684D3BA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4" name="Line 62">
              <a:extLst>
                <a:ext uri="{FF2B5EF4-FFF2-40B4-BE49-F238E27FC236}">
                  <a16:creationId xmlns:a16="http://schemas.microsoft.com/office/drawing/2014/main" id="{8F3A1C6C-0E12-5142-9C46-C0418DD1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5" name="Line 63">
              <a:extLst>
                <a:ext uri="{FF2B5EF4-FFF2-40B4-BE49-F238E27FC236}">
                  <a16:creationId xmlns:a16="http://schemas.microsoft.com/office/drawing/2014/main" id="{3F80CD22-F579-254D-8146-3FCEBB9C9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6" name="Line 64">
              <a:extLst>
                <a:ext uri="{FF2B5EF4-FFF2-40B4-BE49-F238E27FC236}">
                  <a16:creationId xmlns:a16="http://schemas.microsoft.com/office/drawing/2014/main" id="{C232D6B4-1EFF-5648-A358-F98FBD88B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37" name="Group 65">
            <a:extLst>
              <a:ext uri="{FF2B5EF4-FFF2-40B4-BE49-F238E27FC236}">
                <a16:creationId xmlns:a16="http://schemas.microsoft.com/office/drawing/2014/main" id="{5EF9648D-2932-3541-8511-56615B852E6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334000"/>
            <a:ext cx="228600" cy="990600"/>
            <a:chOff x="2016" y="1824"/>
            <a:chExt cx="144" cy="624"/>
          </a:xfrm>
        </p:grpSpPr>
        <p:sp>
          <p:nvSpPr>
            <p:cNvPr id="156738" name="Line 66">
              <a:extLst>
                <a:ext uri="{FF2B5EF4-FFF2-40B4-BE49-F238E27FC236}">
                  <a16:creationId xmlns:a16="http://schemas.microsoft.com/office/drawing/2014/main" id="{7C8203E8-21E1-BB4C-903B-824DA5782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39" name="Line 67">
              <a:extLst>
                <a:ext uri="{FF2B5EF4-FFF2-40B4-BE49-F238E27FC236}">
                  <a16:creationId xmlns:a16="http://schemas.microsoft.com/office/drawing/2014/main" id="{B8B8E478-2F5C-C64D-9EFC-151867102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0" name="Line 68">
              <a:extLst>
                <a:ext uri="{FF2B5EF4-FFF2-40B4-BE49-F238E27FC236}">
                  <a16:creationId xmlns:a16="http://schemas.microsoft.com/office/drawing/2014/main" id="{60BFFB79-4963-DF49-BFFB-738E78322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1" name="Line 69">
              <a:extLst>
                <a:ext uri="{FF2B5EF4-FFF2-40B4-BE49-F238E27FC236}">
                  <a16:creationId xmlns:a16="http://schemas.microsoft.com/office/drawing/2014/main" id="{D504F297-9296-BE4F-A257-B039AB3E3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2" name="Line 70">
              <a:extLst>
                <a:ext uri="{FF2B5EF4-FFF2-40B4-BE49-F238E27FC236}">
                  <a16:creationId xmlns:a16="http://schemas.microsoft.com/office/drawing/2014/main" id="{77EAEC6D-4B47-3547-B113-3F3F42371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3" name="Line 71">
              <a:extLst>
                <a:ext uri="{FF2B5EF4-FFF2-40B4-BE49-F238E27FC236}">
                  <a16:creationId xmlns:a16="http://schemas.microsoft.com/office/drawing/2014/main" id="{0B6DC1AC-D592-3949-81A3-58D2DFB8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4" name="Line 72">
              <a:extLst>
                <a:ext uri="{FF2B5EF4-FFF2-40B4-BE49-F238E27FC236}">
                  <a16:creationId xmlns:a16="http://schemas.microsoft.com/office/drawing/2014/main" id="{24A4CD2D-8D33-5646-8607-E22355E4A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5" name="Line 73">
              <a:extLst>
                <a:ext uri="{FF2B5EF4-FFF2-40B4-BE49-F238E27FC236}">
                  <a16:creationId xmlns:a16="http://schemas.microsoft.com/office/drawing/2014/main" id="{D6D5C2C9-8F59-C848-A68A-28D9510D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46" name="Group 74">
            <a:extLst>
              <a:ext uri="{FF2B5EF4-FFF2-40B4-BE49-F238E27FC236}">
                <a16:creationId xmlns:a16="http://schemas.microsoft.com/office/drawing/2014/main" id="{54C7B850-CB26-804D-8950-3781293E20B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334000"/>
            <a:ext cx="228600" cy="990600"/>
            <a:chOff x="2016" y="1824"/>
            <a:chExt cx="144" cy="624"/>
          </a:xfrm>
        </p:grpSpPr>
        <p:sp>
          <p:nvSpPr>
            <p:cNvPr id="156747" name="Line 75">
              <a:extLst>
                <a:ext uri="{FF2B5EF4-FFF2-40B4-BE49-F238E27FC236}">
                  <a16:creationId xmlns:a16="http://schemas.microsoft.com/office/drawing/2014/main" id="{D7DB2CF6-C369-DE4E-957C-9629E4118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8" name="Line 76">
              <a:extLst>
                <a:ext uri="{FF2B5EF4-FFF2-40B4-BE49-F238E27FC236}">
                  <a16:creationId xmlns:a16="http://schemas.microsoft.com/office/drawing/2014/main" id="{389C6DAF-3F13-6B41-9272-57B40EB25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49" name="Line 77">
              <a:extLst>
                <a:ext uri="{FF2B5EF4-FFF2-40B4-BE49-F238E27FC236}">
                  <a16:creationId xmlns:a16="http://schemas.microsoft.com/office/drawing/2014/main" id="{6971838A-B55A-9F46-9643-C754FD210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0" name="Line 78">
              <a:extLst>
                <a:ext uri="{FF2B5EF4-FFF2-40B4-BE49-F238E27FC236}">
                  <a16:creationId xmlns:a16="http://schemas.microsoft.com/office/drawing/2014/main" id="{C22CC0F2-06DE-7943-A0C0-940980A15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1" name="Line 79">
              <a:extLst>
                <a:ext uri="{FF2B5EF4-FFF2-40B4-BE49-F238E27FC236}">
                  <a16:creationId xmlns:a16="http://schemas.microsoft.com/office/drawing/2014/main" id="{C16C38E6-4EAF-5344-8AC9-0696B77E2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2" name="Line 80">
              <a:extLst>
                <a:ext uri="{FF2B5EF4-FFF2-40B4-BE49-F238E27FC236}">
                  <a16:creationId xmlns:a16="http://schemas.microsoft.com/office/drawing/2014/main" id="{115B38AB-346B-B04B-AB8E-3FC25666D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3" name="Line 81">
              <a:extLst>
                <a:ext uri="{FF2B5EF4-FFF2-40B4-BE49-F238E27FC236}">
                  <a16:creationId xmlns:a16="http://schemas.microsoft.com/office/drawing/2014/main" id="{A7BE558B-469F-A34E-8886-47840BE96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4" name="Line 82">
              <a:extLst>
                <a:ext uri="{FF2B5EF4-FFF2-40B4-BE49-F238E27FC236}">
                  <a16:creationId xmlns:a16="http://schemas.microsoft.com/office/drawing/2014/main" id="{E73B652F-3BF2-B34F-B24A-97C6E9F4F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55" name="Group 83">
            <a:extLst>
              <a:ext uri="{FF2B5EF4-FFF2-40B4-BE49-F238E27FC236}">
                <a16:creationId xmlns:a16="http://schemas.microsoft.com/office/drawing/2014/main" id="{5F8F9ED3-90A7-DE40-9043-B395EFC4E7D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334000"/>
            <a:ext cx="228600" cy="990600"/>
            <a:chOff x="2016" y="1824"/>
            <a:chExt cx="144" cy="624"/>
          </a:xfrm>
        </p:grpSpPr>
        <p:sp>
          <p:nvSpPr>
            <p:cNvPr id="156756" name="Line 84">
              <a:extLst>
                <a:ext uri="{FF2B5EF4-FFF2-40B4-BE49-F238E27FC236}">
                  <a16:creationId xmlns:a16="http://schemas.microsoft.com/office/drawing/2014/main" id="{24E4014C-8507-9246-867C-E37E52E37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7" name="Line 85">
              <a:extLst>
                <a:ext uri="{FF2B5EF4-FFF2-40B4-BE49-F238E27FC236}">
                  <a16:creationId xmlns:a16="http://schemas.microsoft.com/office/drawing/2014/main" id="{D3DD5F99-6CD3-7149-8DB4-545B79D3C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8" name="Line 86">
              <a:extLst>
                <a:ext uri="{FF2B5EF4-FFF2-40B4-BE49-F238E27FC236}">
                  <a16:creationId xmlns:a16="http://schemas.microsoft.com/office/drawing/2014/main" id="{219D1B9B-43A5-2F4C-979E-033EB1A7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59" name="Line 87">
              <a:extLst>
                <a:ext uri="{FF2B5EF4-FFF2-40B4-BE49-F238E27FC236}">
                  <a16:creationId xmlns:a16="http://schemas.microsoft.com/office/drawing/2014/main" id="{81D5C9FF-B233-A045-877F-ABEB79F71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0" name="Line 88">
              <a:extLst>
                <a:ext uri="{FF2B5EF4-FFF2-40B4-BE49-F238E27FC236}">
                  <a16:creationId xmlns:a16="http://schemas.microsoft.com/office/drawing/2014/main" id="{877A5D80-0F6B-244B-8A76-9A2D6AE2B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1" name="Line 89">
              <a:extLst>
                <a:ext uri="{FF2B5EF4-FFF2-40B4-BE49-F238E27FC236}">
                  <a16:creationId xmlns:a16="http://schemas.microsoft.com/office/drawing/2014/main" id="{CA42B8CA-4C70-1E48-B581-96198339D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2" name="Line 90">
              <a:extLst>
                <a:ext uri="{FF2B5EF4-FFF2-40B4-BE49-F238E27FC236}">
                  <a16:creationId xmlns:a16="http://schemas.microsoft.com/office/drawing/2014/main" id="{555BEABA-EA1D-4A41-AA7E-9410B6B1A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3" name="Line 91">
              <a:extLst>
                <a:ext uri="{FF2B5EF4-FFF2-40B4-BE49-F238E27FC236}">
                  <a16:creationId xmlns:a16="http://schemas.microsoft.com/office/drawing/2014/main" id="{DA2433CC-8B91-5A43-93A2-B03FB2E24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64" name="Group 92">
            <a:extLst>
              <a:ext uri="{FF2B5EF4-FFF2-40B4-BE49-F238E27FC236}">
                <a16:creationId xmlns:a16="http://schemas.microsoft.com/office/drawing/2014/main" id="{5936A13E-F2F6-3249-BB06-8D720056CD87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5334000"/>
            <a:ext cx="228600" cy="990600"/>
            <a:chOff x="2016" y="1824"/>
            <a:chExt cx="144" cy="624"/>
          </a:xfrm>
        </p:grpSpPr>
        <p:sp>
          <p:nvSpPr>
            <p:cNvPr id="156765" name="Line 93">
              <a:extLst>
                <a:ext uri="{FF2B5EF4-FFF2-40B4-BE49-F238E27FC236}">
                  <a16:creationId xmlns:a16="http://schemas.microsoft.com/office/drawing/2014/main" id="{962BC0A9-54B4-674C-80F2-5E400DDA3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6" name="Line 94">
              <a:extLst>
                <a:ext uri="{FF2B5EF4-FFF2-40B4-BE49-F238E27FC236}">
                  <a16:creationId xmlns:a16="http://schemas.microsoft.com/office/drawing/2014/main" id="{C17714AC-04DE-FE4E-B1FF-E348BE2E4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7" name="Line 95">
              <a:extLst>
                <a:ext uri="{FF2B5EF4-FFF2-40B4-BE49-F238E27FC236}">
                  <a16:creationId xmlns:a16="http://schemas.microsoft.com/office/drawing/2014/main" id="{C4198B33-0258-AE43-8837-AC90587DF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8" name="Line 96">
              <a:extLst>
                <a:ext uri="{FF2B5EF4-FFF2-40B4-BE49-F238E27FC236}">
                  <a16:creationId xmlns:a16="http://schemas.microsoft.com/office/drawing/2014/main" id="{B67C0085-65F9-164C-A984-4E8B3FFE4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69" name="Line 97">
              <a:extLst>
                <a:ext uri="{FF2B5EF4-FFF2-40B4-BE49-F238E27FC236}">
                  <a16:creationId xmlns:a16="http://schemas.microsoft.com/office/drawing/2014/main" id="{DAD8F96F-E6A7-EE48-8611-EC48AA1AD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0" name="Line 98">
              <a:extLst>
                <a:ext uri="{FF2B5EF4-FFF2-40B4-BE49-F238E27FC236}">
                  <a16:creationId xmlns:a16="http://schemas.microsoft.com/office/drawing/2014/main" id="{4E349980-EF54-8948-9EB7-1D7819224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1" name="Line 99">
              <a:extLst>
                <a:ext uri="{FF2B5EF4-FFF2-40B4-BE49-F238E27FC236}">
                  <a16:creationId xmlns:a16="http://schemas.microsoft.com/office/drawing/2014/main" id="{EA0A775A-1DE3-904F-A3C0-DB024D3E7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2" name="Line 100">
              <a:extLst>
                <a:ext uri="{FF2B5EF4-FFF2-40B4-BE49-F238E27FC236}">
                  <a16:creationId xmlns:a16="http://schemas.microsoft.com/office/drawing/2014/main" id="{0FB22519-169F-EF42-A05E-F47F2302F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6773" name="Group 101">
            <a:extLst>
              <a:ext uri="{FF2B5EF4-FFF2-40B4-BE49-F238E27FC236}">
                <a16:creationId xmlns:a16="http://schemas.microsoft.com/office/drawing/2014/main" id="{2C71AF65-1D65-6E4B-89C8-B0B07E6E28F5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334000"/>
            <a:ext cx="228600" cy="990600"/>
            <a:chOff x="2016" y="1824"/>
            <a:chExt cx="144" cy="624"/>
          </a:xfrm>
        </p:grpSpPr>
        <p:sp>
          <p:nvSpPr>
            <p:cNvPr id="156774" name="Line 102">
              <a:extLst>
                <a:ext uri="{FF2B5EF4-FFF2-40B4-BE49-F238E27FC236}">
                  <a16:creationId xmlns:a16="http://schemas.microsoft.com/office/drawing/2014/main" id="{823E1E5A-F123-0043-8F3C-01EF6BB6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5" name="Line 103">
              <a:extLst>
                <a:ext uri="{FF2B5EF4-FFF2-40B4-BE49-F238E27FC236}">
                  <a16:creationId xmlns:a16="http://schemas.microsoft.com/office/drawing/2014/main" id="{B35D836E-71E2-D348-9D60-2CCE457BA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6" name="Line 104">
              <a:extLst>
                <a:ext uri="{FF2B5EF4-FFF2-40B4-BE49-F238E27FC236}">
                  <a16:creationId xmlns:a16="http://schemas.microsoft.com/office/drawing/2014/main" id="{EDBBF56F-800E-0F46-A0CC-4FCA995B7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7" name="Line 105">
              <a:extLst>
                <a:ext uri="{FF2B5EF4-FFF2-40B4-BE49-F238E27FC236}">
                  <a16:creationId xmlns:a16="http://schemas.microsoft.com/office/drawing/2014/main" id="{795085C7-AFD1-2E48-9B44-9CED4DD79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8" name="Line 106">
              <a:extLst>
                <a:ext uri="{FF2B5EF4-FFF2-40B4-BE49-F238E27FC236}">
                  <a16:creationId xmlns:a16="http://schemas.microsoft.com/office/drawing/2014/main" id="{85D04387-55C6-E947-8782-5A065A1F5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79" name="Line 107">
              <a:extLst>
                <a:ext uri="{FF2B5EF4-FFF2-40B4-BE49-F238E27FC236}">
                  <a16:creationId xmlns:a16="http://schemas.microsoft.com/office/drawing/2014/main" id="{E2312153-9298-8B48-B898-068D270BA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80" name="Line 108">
              <a:extLst>
                <a:ext uri="{FF2B5EF4-FFF2-40B4-BE49-F238E27FC236}">
                  <a16:creationId xmlns:a16="http://schemas.microsoft.com/office/drawing/2014/main" id="{DE2368FA-6F49-144E-BE92-570031818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781" name="Line 109">
              <a:extLst>
                <a:ext uri="{FF2B5EF4-FFF2-40B4-BE49-F238E27FC236}">
                  <a16:creationId xmlns:a16="http://schemas.microsoft.com/office/drawing/2014/main" id="{5B09AD4E-ED3E-D748-B446-CBA900325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6782" name="Text Box 110">
            <a:extLst>
              <a:ext uri="{FF2B5EF4-FFF2-40B4-BE49-F238E27FC236}">
                <a16:creationId xmlns:a16="http://schemas.microsoft.com/office/drawing/2014/main" id="{38C7585D-4975-AE42-B80E-A3804F086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1" y="56530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</a:t>
            </a:r>
          </a:p>
        </p:txBody>
      </p:sp>
      <p:sp>
        <p:nvSpPr>
          <p:cNvPr id="156784" name="AutoShape 1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90F8973-BF56-2F46-ABD9-62754464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5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91" grpId="0" autoUpdateAnimBg="0"/>
      <p:bldP spid="1567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5CAFAFDC-8FAD-344A-A351-E2E7AEFD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810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PCI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总线结构</a:t>
            </a:r>
          </a:p>
        </p:txBody>
      </p:sp>
      <p:sp>
        <p:nvSpPr>
          <p:cNvPr id="176169" name="Rectangle 41">
            <a:extLst>
              <a:ext uri="{FF2B5EF4-FFF2-40B4-BE49-F238E27FC236}">
                <a16:creationId xmlns:a16="http://schemas.microsoft.com/office/drawing/2014/main" id="{D24ED002-0601-6840-9907-CCAD4AC4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6172" name="AutoShape 4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FE5CCFF-6E64-564C-9B36-51BD13A0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6181" name="Group 53">
            <a:extLst>
              <a:ext uri="{FF2B5EF4-FFF2-40B4-BE49-F238E27FC236}">
                <a16:creationId xmlns:a16="http://schemas.microsoft.com/office/drawing/2014/main" id="{536889A4-AC30-2E41-92DB-6AADFA833388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1447800"/>
            <a:ext cx="8801101" cy="4770438"/>
            <a:chOff x="96" y="912"/>
            <a:chExt cx="5544" cy="3005"/>
          </a:xfrm>
        </p:grpSpPr>
        <p:grpSp>
          <p:nvGrpSpPr>
            <p:cNvPr id="176180" name="Group 52">
              <a:extLst>
                <a:ext uri="{FF2B5EF4-FFF2-40B4-BE49-F238E27FC236}">
                  <a16:creationId xmlns:a16="http://schemas.microsoft.com/office/drawing/2014/main" id="{51442816-1542-7B44-963F-22F8E2829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5544" cy="3005"/>
              <a:chOff x="96" y="912"/>
              <a:chExt cx="5544" cy="3005"/>
            </a:xfrm>
          </p:grpSpPr>
          <p:sp>
            <p:nvSpPr>
              <p:cNvPr id="176132" name="Rectangle 4">
                <a:extLst>
                  <a:ext uri="{FF2B5EF4-FFF2-40B4-BE49-F238E27FC236}">
                    <a16:creationId xmlns:a16="http://schemas.microsoft.com/office/drawing/2014/main" id="{848624E9-C8E9-F041-827C-365BF5177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76133" name="Rectangle 5">
                <a:extLst>
                  <a:ext uri="{FF2B5EF4-FFF2-40B4-BE49-F238E27FC236}">
                    <a16:creationId xmlns:a16="http://schemas.microsoft.com/office/drawing/2014/main" id="{E48EB59B-A772-E148-8846-201E282E1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多媒体</a:t>
                </a:r>
              </a:p>
            </p:txBody>
          </p:sp>
          <p:sp>
            <p:nvSpPr>
              <p:cNvPr id="176134" name="Rectangle 6">
                <a:extLst>
                  <a:ext uri="{FF2B5EF4-FFF2-40B4-BE49-F238E27FC236}">
                    <a16:creationId xmlns:a16="http://schemas.microsoft.com/office/drawing/2014/main" id="{70F4A600-C207-0746-B4BF-F6A82619B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PCI </a:t>
                </a: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桥</a:t>
                </a:r>
              </a:p>
            </p:txBody>
          </p:sp>
          <p:sp>
            <p:nvSpPr>
              <p:cNvPr id="176135" name="Freeform 7">
                <a:extLst>
                  <a:ext uri="{FF2B5EF4-FFF2-40B4-BE49-F238E27FC236}">
                    <a16:creationId xmlns:a16="http://schemas.microsoft.com/office/drawing/2014/main" id="{9D9E3C5C-6232-9141-850C-F59482ED1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78 h 396"/>
                  <a:gd name="T4" fmla="*/ 121 w 163"/>
                  <a:gd name="T5" fmla="*/ 78 h 396"/>
                  <a:gd name="T6" fmla="*/ 121 w 163"/>
                  <a:gd name="T7" fmla="*/ 318 h 396"/>
                  <a:gd name="T8" fmla="*/ 163 w 163"/>
                  <a:gd name="T9" fmla="*/ 318 h 396"/>
                  <a:gd name="T10" fmla="*/ 82 w 163"/>
                  <a:gd name="T11" fmla="*/ 396 h 396"/>
                  <a:gd name="T12" fmla="*/ 0 w 163"/>
                  <a:gd name="T13" fmla="*/ 318 h 396"/>
                  <a:gd name="T14" fmla="*/ 43 w 163"/>
                  <a:gd name="T15" fmla="*/ 318 h 396"/>
                  <a:gd name="T16" fmla="*/ 43 w 163"/>
                  <a:gd name="T17" fmla="*/ 78 h 396"/>
                  <a:gd name="T18" fmla="*/ 0 w 163"/>
                  <a:gd name="T19" fmla="*/ 78 h 396"/>
                  <a:gd name="T20" fmla="*/ 82 w 163"/>
                  <a:gd name="T2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36" name="Freeform 8">
                <a:extLst>
                  <a:ext uri="{FF2B5EF4-FFF2-40B4-BE49-F238E27FC236}">
                    <a16:creationId xmlns:a16="http://schemas.microsoft.com/office/drawing/2014/main" id="{7BA46D4F-26FE-CF4F-8B33-5DD4EA3C6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78 h 396"/>
                  <a:gd name="T4" fmla="*/ 120 w 163"/>
                  <a:gd name="T5" fmla="*/ 78 h 396"/>
                  <a:gd name="T6" fmla="*/ 120 w 163"/>
                  <a:gd name="T7" fmla="*/ 318 h 396"/>
                  <a:gd name="T8" fmla="*/ 163 w 163"/>
                  <a:gd name="T9" fmla="*/ 318 h 396"/>
                  <a:gd name="T10" fmla="*/ 81 w 163"/>
                  <a:gd name="T11" fmla="*/ 396 h 396"/>
                  <a:gd name="T12" fmla="*/ 0 w 163"/>
                  <a:gd name="T13" fmla="*/ 318 h 396"/>
                  <a:gd name="T14" fmla="*/ 43 w 163"/>
                  <a:gd name="T15" fmla="*/ 318 h 396"/>
                  <a:gd name="T16" fmla="*/ 43 w 163"/>
                  <a:gd name="T17" fmla="*/ 78 h 396"/>
                  <a:gd name="T18" fmla="*/ 0 w 163"/>
                  <a:gd name="T19" fmla="*/ 78 h 396"/>
                  <a:gd name="T20" fmla="*/ 81 w 163"/>
                  <a:gd name="T2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37" name="Freeform 9">
                <a:extLst>
                  <a:ext uri="{FF2B5EF4-FFF2-40B4-BE49-F238E27FC236}">
                    <a16:creationId xmlns:a16="http://schemas.microsoft.com/office/drawing/2014/main" id="{700B1E96-3F78-764B-AC3F-4C97E48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78 h 396"/>
                  <a:gd name="T4" fmla="*/ 120 w 158"/>
                  <a:gd name="T5" fmla="*/ 78 h 396"/>
                  <a:gd name="T6" fmla="*/ 120 w 158"/>
                  <a:gd name="T7" fmla="*/ 318 h 396"/>
                  <a:gd name="T8" fmla="*/ 158 w 158"/>
                  <a:gd name="T9" fmla="*/ 318 h 396"/>
                  <a:gd name="T10" fmla="*/ 81 w 158"/>
                  <a:gd name="T11" fmla="*/ 396 h 396"/>
                  <a:gd name="T12" fmla="*/ 0 w 158"/>
                  <a:gd name="T13" fmla="*/ 318 h 396"/>
                  <a:gd name="T14" fmla="*/ 38 w 158"/>
                  <a:gd name="T15" fmla="*/ 318 h 396"/>
                  <a:gd name="T16" fmla="*/ 38 w 158"/>
                  <a:gd name="T17" fmla="*/ 78 h 396"/>
                  <a:gd name="T18" fmla="*/ 0 w 158"/>
                  <a:gd name="T19" fmla="*/ 78 h 396"/>
                  <a:gd name="T20" fmla="*/ 81 w 158"/>
                  <a:gd name="T21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38" name="Freeform 10">
                <a:extLst>
                  <a:ext uri="{FF2B5EF4-FFF2-40B4-BE49-F238E27FC236}">
                    <a16:creationId xmlns:a16="http://schemas.microsoft.com/office/drawing/2014/main" id="{34769207-644E-F54D-B851-8608C49B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82 h 411"/>
                  <a:gd name="T4" fmla="*/ 121 w 159"/>
                  <a:gd name="T5" fmla="*/ 82 h 411"/>
                  <a:gd name="T6" fmla="*/ 121 w 159"/>
                  <a:gd name="T7" fmla="*/ 329 h 411"/>
                  <a:gd name="T8" fmla="*/ 159 w 159"/>
                  <a:gd name="T9" fmla="*/ 329 h 411"/>
                  <a:gd name="T10" fmla="*/ 82 w 159"/>
                  <a:gd name="T11" fmla="*/ 411 h 411"/>
                  <a:gd name="T12" fmla="*/ 0 w 159"/>
                  <a:gd name="T13" fmla="*/ 329 h 411"/>
                  <a:gd name="T14" fmla="*/ 39 w 159"/>
                  <a:gd name="T15" fmla="*/ 329 h 411"/>
                  <a:gd name="T16" fmla="*/ 39 w 159"/>
                  <a:gd name="T17" fmla="*/ 82 h 411"/>
                  <a:gd name="T18" fmla="*/ 0 w 159"/>
                  <a:gd name="T19" fmla="*/ 82 h 411"/>
                  <a:gd name="T20" fmla="*/ 82 w 159"/>
                  <a:gd name="T21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39" name="Freeform 11">
                <a:extLst>
                  <a:ext uri="{FF2B5EF4-FFF2-40B4-BE49-F238E27FC236}">
                    <a16:creationId xmlns:a16="http://schemas.microsoft.com/office/drawing/2014/main" id="{1139363A-4653-9547-BA7A-F4B4DB5C1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82 h 411"/>
                  <a:gd name="T4" fmla="*/ 120 w 159"/>
                  <a:gd name="T5" fmla="*/ 82 h 411"/>
                  <a:gd name="T6" fmla="*/ 120 w 159"/>
                  <a:gd name="T7" fmla="*/ 329 h 411"/>
                  <a:gd name="T8" fmla="*/ 159 w 159"/>
                  <a:gd name="T9" fmla="*/ 329 h 411"/>
                  <a:gd name="T10" fmla="*/ 77 w 159"/>
                  <a:gd name="T11" fmla="*/ 411 h 411"/>
                  <a:gd name="T12" fmla="*/ 0 w 159"/>
                  <a:gd name="T13" fmla="*/ 329 h 411"/>
                  <a:gd name="T14" fmla="*/ 39 w 159"/>
                  <a:gd name="T15" fmla="*/ 329 h 411"/>
                  <a:gd name="T16" fmla="*/ 39 w 159"/>
                  <a:gd name="T17" fmla="*/ 82 h 411"/>
                  <a:gd name="T18" fmla="*/ 0 w 159"/>
                  <a:gd name="T19" fmla="*/ 82 h 411"/>
                  <a:gd name="T20" fmla="*/ 77 w 159"/>
                  <a:gd name="T21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40" name="Freeform 12">
                <a:extLst>
                  <a:ext uri="{FF2B5EF4-FFF2-40B4-BE49-F238E27FC236}">
                    <a16:creationId xmlns:a16="http://schemas.microsoft.com/office/drawing/2014/main" id="{CFE0A7CB-C156-B241-B871-91F458493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60 h 292"/>
                  <a:gd name="T4" fmla="*/ 120 w 159"/>
                  <a:gd name="T5" fmla="*/ 60 h 292"/>
                  <a:gd name="T6" fmla="*/ 120 w 159"/>
                  <a:gd name="T7" fmla="*/ 235 h 292"/>
                  <a:gd name="T8" fmla="*/ 159 w 159"/>
                  <a:gd name="T9" fmla="*/ 235 h 292"/>
                  <a:gd name="T10" fmla="*/ 78 w 159"/>
                  <a:gd name="T11" fmla="*/ 292 h 292"/>
                  <a:gd name="T12" fmla="*/ 0 w 159"/>
                  <a:gd name="T13" fmla="*/ 235 h 292"/>
                  <a:gd name="T14" fmla="*/ 39 w 159"/>
                  <a:gd name="T15" fmla="*/ 235 h 292"/>
                  <a:gd name="T16" fmla="*/ 39 w 159"/>
                  <a:gd name="T17" fmla="*/ 60 h 292"/>
                  <a:gd name="T18" fmla="*/ 0 w 159"/>
                  <a:gd name="T19" fmla="*/ 60 h 292"/>
                  <a:gd name="T20" fmla="*/ 78 w 159"/>
                  <a:gd name="T2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41" name="Rectangle 13">
                <a:extLst>
                  <a:ext uri="{FF2B5EF4-FFF2-40B4-BE49-F238E27FC236}">
                    <a16:creationId xmlns:a16="http://schemas.microsoft.com/office/drawing/2014/main" id="{72EE03DB-9099-D843-AB7B-1CA953ACA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高速局域网</a:t>
                </a:r>
              </a:p>
            </p:txBody>
          </p:sp>
          <p:sp>
            <p:nvSpPr>
              <p:cNvPr id="176142" name="Rectangle 14">
                <a:extLst>
                  <a:ext uri="{FF2B5EF4-FFF2-40B4-BE49-F238E27FC236}">
                    <a16:creationId xmlns:a16="http://schemas.microsoft.com/office/drawing/2014/main" id="{1EB6419B-4141-C640-BE3C-20CD30918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404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高性能图形</a:t>
                </a:r>
              </a:p>
            </p:txBody>
          </p:sp>
          <p:sp>
            <p:nvSpPr>
              <p:cNvPr id="176143" name="Rectangle 15">
                <a:extLst>
                  <a:ext uri="{FF2B5EF4-FFF2-40B4-BE49-F238E27FC236}">
                    <a16:creationId xmlns:a16="http://schemas.microsoft.com/office/drawing/2014/main" id="{2B8F32D8-6A93-CF43-8583-438202073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44" name="Rectangle 16">
                <a:extLst>
                  <a:ext uri="{FF2B5EF4-FFF2-40B4-BE49-F238E27FC236}">
                    <a16:creationId xmlns:a16="http://schemas.microsoft.com/office/drawing/2014/main" id="{E946A4C5-2A33-3542-9012-29E49E3E6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6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图文传真</a:t>
                </a:r>
              </a:p>
            </p:txBody>
          </p:sp>
          <p:grpSp>
            <p:nvGrpSpPr>
              <p:cNvPr id="176145" name="Group 17">
                <a:extLst>
                  <a:ext uri="{FF2B5EF4-FFF2-40B4-BE49-F238E27FC236}">
                    <a16:creationId xmlns:a16="http://schemas.microsoft.com/office/drawing/2014/main" id="{DD20A5B4-511B-C346-AFF2-AE4EA78DC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176146" name="Freeform 18">
                  <a:extLst>
                    <a:ext uri="{FF2B5EF4-FFF2-40B4-BE49-F238E27FC236}">
                      <a16:creationId xmlns:a16="http://schemas.microsoft.com/office/drawing/2014/main" id="{3F82E008-5977-AB41-B166-3ADBAE4C8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147" name="Freeform 19">
                  <a:extLst>
                    <a:ext uri="{FF2B5EF4-FFF2-40B4-BE49-F238E27FC236}">
                      <a16:creationId xmlns:a16="http://schemas.microsoft.com/office/drawing/2014/main" id="{07D90589-E396-AC4C-BB2D-240FD072F7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148" name="Freeform 20">
                  <a:extLst>
                    <a:ext uri="{FF2B5EF4-FFF2-40B4-BE49-F238E27FC236}">
                      <a16:creationId xmlns:a16="http://schemas.microsoft.com/office/drawing/2014/main" id="{B25C02DC-9E73-4944-A5E1-475E97AD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6149" name="Text Box 21">
                <a:extLst>
                  <a:ext uri="{FF2B5EF4-FFF2-40B4-BE49-F238E27FC236}">
                    <a16:creationId xmlns:a16="http://schemas.microsoft.com/office/drawing/2014/main" id="{EE6DCB5B-E375-8F48-8123-1A9836208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PCI </a:t>
                </a:r>
                <a:r>
                  <a: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</a:t>
                </a:r>
              </a:p>
            </p:txBody>
          </p:sp>
          <p:sp>
            <p:nvSpPr>
              <p:cNvPr id="176150" name="Text Box 22">
                <a:extLst>
                  <a:ext uri="{FF2B5EF4-FFF2-40B4-BE49-F238E27FC236}">
                    <a16:creationId xmlns:a16="http://schemas.microsoft.com/office/drawing/2014/main" id="{22E9CBDB-A5E5-654C-90B7-52D22B3CF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系统总线</a:t>
                </a:r>
              </a:p>
            </p:txBody>
          </p:sp>
          <p:sp>
            <p:nvSpPr>
              <p:cNvPr id="176151" name="Text Box 23">
                <a:extLst>
                  <a:ext uri="{FF2B5EF4-FFF2-40B4-BE49-F238E27FC236}">
                    <a16:creationId xmlns:a16="http://schemas.microsoft.com/office/drawing/2014/main" id="{39F040C1-6002-8242-8AC5-84F17A9B8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33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MHz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的32位数据通路</a:t>
                </a:r>
              </a:p>
            </p:txBody>
          </p:sp>
          <p:sp>
            <p:nvSpPr>
              <p:cNvPr id="176152" name="Text Box 24">
                <a:extLst>
                  <a:ext uri="{FF2B5EF4-FFF2-40B4-BE49-F238E27FC236}">
                    <a16:creationId xmlns:a16="http://schemas.microsoft.com/office/drawing/2014/main" id="{F61F5D46-C635-734F-8BFD-FA5AA3179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MHz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的16位数据通路</a:t>
                </a:r>
              </a:p>
            </p:txBody>
          </p:sp>
          <p:sp>
            <p:nvSpPr>
              <p:cNvPr id="176153" name="Text Box 25">
                <a:extLst>
                  <a:ext uri="{FF2B5EF4-FFF2-40B4-BE49-F238E27FC236}">
                    <a16:creationId xmlns:a16="http://schemas.microsoft.com/office/drawing/2014/main" id="{7015E317-AB39-AF4B-98A1-91C903AF1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ISA</a:t>
                </a: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EISA</a:t>
                </a:r>
              </a:p>
            </p:txBody>
          </p:sp>
          <p:sp>
            <p:nvSpPr>
              <p:cNvPr id="176154" name="Rectangle 26">
                <a:extLst>
                  <a:ext uri="{FF2B5EF4-FFF2-40B4-BE49-F238E27FC236}">
                    <a16:creationId xmlns:a16="http://schemas.microsoft.com/office/drawing/2014/main" id="{053E5CDD-17D0-4B4C-9E3E-B5BAB012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55" name="Text Box 27">
                <a:extLst>
                  <a:ext uri="{FF2B5EF4-FFF2-40B4-BE49-F238E27FC236}">
                    <a16:creationId xmlns:a16="http://schemas.microsoft.com/office/drawing/2014/main" id="{B52CC4FB-79D5-B847-A65F-C267E9BF0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9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标准总线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控制器</a:t>
                </a:r>
              </a:p>
            </p:txBody>
          </p:sp>
          <p:sp>
            <p:nvSpPr>
              <p:cNvPr id="176156" name="Rectangle 28">
                <a:extLst>
                  <a:ext uri="{FF2B5EF4-FFF2-40B4-BE49-F238E27FC236}">
                    <a16:creationId xmlns:a16="http://schemas.microsoft.com/office/drawing/2014/main" id="{DE1F631D-ACB9-4C4E-BEDF-9063B42A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57" name="Text Box 29">
                <a:extLst>
                  <a:ext uri="{FF2B5EF4-FFF2-40B4-BE49-F238E27FC236}">
                    <a16:creationId xmlns:a16="http://schemas.microsoft.com/office/drawing/2014/main" id="{A1C0656E-261C-0F48-856A-57B2175DC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9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SCSIⅡ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控制器</a:t>
                </a: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58" name="Rectangle 30">
                <a:extLst>
                  <a:ext uri="{FF2B5EF4-FFF2-40B4-BE49-F238E27FC236}">
                    <a16:creationId xmlns:a16="http://schemas.microsoft.com/office/drawing/2014/main" id="{6284F66F-371F-7D46-9964-41F2FD334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59" name="Text Box 31">
                <a:extLst>
                  <a:ext uri="{FF2B5EF4-FFF2-40B4-BE49-F238E27FC236}">
                    <a16:creationId xmlns:a16="http://schemas.microsoft.com/office/drawing/2014/main" id="{81A2AC19-B39B-0248-AB1E-4084AE554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存储器</a:t>
                </a:r>
              </a:p>
            </p:txBody>
          </p:sp>
          <p:grpSp>
            <p:nvGrpSpPr>
              <p:cNvPr id="176160" name="Group 32">
                <a:extLst>
                  <a:ext uri="{FF2B5EF4-FFF2-40B4-BE49-F238E27FC236}">
                    <a16:creationId xmlns:a16="http://schemas.microsoft.com/office/drawing/2014/main" id="{958046CF-6FBC-2F45-AE92-5A7B82FA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176161" name="Freeform 33">
                  <a:extLst>
                    <a:ext uri="{FF2B5EF4-FFF2-40B4-BE49-F238E27FC236}">
                      <a16:creationId xmlns:a16="http://schemas.microsoft.com/office/drawing/2014/main" id="{75FF151E-AB37-2647-9995-C141E9AE5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162" name="Freeform 34">
                  <a:extLst>
                    <a:ext uri="{FF2B5EF4-FFF2-40B4-BE49-F238E27FC236}">
                      <a16:creationId xmlns:a16="http://schemas.microsoft.com/office/drawing/2014/main" id="{AD2A471E-B30A-E546-87DA-C35B99016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6163" name="Freeform 35">
                  <a:extLst>
                    <a:ext uri="{FF2B5EF4-FFF2-40B4-BE49-F238E27FC236}">
                      <a16:creationId xmlns:a16="http://schemas.microsoft.com/office/drawing/2014/main" id="{6F96B08D-5B31-6E43-8C61-B97CEC4A9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6164" name="AutoShape 36">
                <a:extLst>
                  <a:ext uri="{FF2B5EF4-FFF2-40B4-BE49-F238E27FC236}">
                    <a16:creationId xmlns:a16="http://schemas.microsoft.com/office/drawing/2014/main" id="{C27B73A5-FD8A-6E4D-A974-39386375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65" name="AutoShape 37">
                <a:extLst>
                  <a:ext uri="{FF2B5EF4-FFF2-40B4-BE49-F238E27FC236}">
                    <a16:creationId xmlns:a16="http://schemas.microsoft.com/office/drawing/2014/main" id="{88B85E37-7B9B-094E-9AB3-9D9A8E6E1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66" name="AutoShape 38">
                <a:extLst>
                  <a:ext uri="{FF2B5EF4-FFF2-40B4-BE49-F238E27FC236}">
                    <a16:creationId xmlns:a16="http://schemas.microsoft.com/office/drawing/2014/main" id="{576447AD-61CE-4643-8A38-59933C8E9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67" name="Rectangle 39">
                <a:extLst>
                  <a:ext uri="{FF2B5EF4-FFF2-40B4-BE49-F238E27FC236}">
                    <a16:creationId xmlns:a16="http://schemas.microsoft.com/office/drawing/2014/main" id="{C3572C15-13AB-5849-BA3F-B34094DD1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6168" name="AutoShape 40">
                <a:extLst>
                  <a:ext uri="{FF2B5EF4-FFF2-40B4-BE49-F238E27FC236}">
                    <a16:creationId xmlns:a16="http://schemas.microsoft.com/office/drawing/2014/main" id="{122A3DC4-5D1C-DE46-AD61-BF6E192CC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6174" name="Group 46">
              <a:extLst>
                <a:ext uri="{FF2B5EF4-FFF2-40B4-BE49-F238E27FC236}">
                  <a16:creationId xmlns:a16="http://schemas.microsoft.com/office/drawing/2014/main" id="{E7184608-CAC8-794F-9BED-AF164B42E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176175" name="Rectangle 47">
                <a:extLst>
                  <a:ext uri="{FF2B5EF4-FFF2-40B4-BE49-F238E27FC236}">
                    <a16:creationId xmlns:a16="http://schemas.microsoft.com/office/drawing/2014/main" id="{C7C1A9C7-B025-E547-901B-A38EFFC80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Modem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176" name="Rectangle 48">
                <a:extLst>
                  <a:ext uri="{FF2B5EF4-FFF2-40B4-BE49-F238E27FC236}">
                    <a16:creationId xmlns:a16="http://schemas.microsoft.com/office/drawing/2014/main" id="{5C116BF1-EC7F-DB43-A1FB-E2E099031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>
            <a:extLst>
              <a:ext uri="{FF2B5EF4-FFF2-40B4-BE49-F238E27FC236}">
                <a16:creationId xmlns:a16="http://schemas.microsoft.com/office/drawing/2014/main" id="{410B0704-82DD-C946-B3AC-E114EEE6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4925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多层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PCI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总线结构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7204" name="Group 52">
            <a:extLst>
              <a:ext uri="{FF2B5EF4-FFF2-40B4-BE49-F238E27FC236}">
                <a16:creationId xmlns:a16="http://schemas.microsoft.com/office/drawing/2014/main" id="{3D443627-4906-C74D-82F9-65D97D3F718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20764"/>
            <a:ext cx="8408988" cy="5684837"/>
            <a:chOff x="192" y="643"/>
            <a:chExt cx="5297" cy="3581"/>
          </a:xfrm>
        </p:grpSpPr>
        <p:sp>
          <p:nvSpPr>
            <p:cNvPr id="177156" name="Text Box 4">
              <a:extLst>
                <a:ext uri="{FF2B5EF4-FFF2-40B4-BE49-F238E27FC236}">
                  <a16:creationId xmlns:a16="http://schemas.microsoft.com/office/drawing/2014/main" id="{FBC86896-D769-4240-AE3C-37A3A6457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总线2</a:t>
              </a:r>
            </a:p>
          </p:txBody>
        </p:sp>
        <p:sp>
          <p:nvSpPr>
            <p:cNvPr id="177157" name="Line 5">
              <a:extLst>
                <a:ext uri="{FF2B5EF4-FFF2-40B4-BE49-F238E27FC236}">
                  <a16:creationId xmlns:a16="http://schemas.microsoft.com/office/drawing/2014/main" id="{076D7B0F-4E7E-E64C-9F28-2BC6EA830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58" name="Line 6">
              <a:extLst>
                <a:ext uri="{FF2B5EF4-FFF2-40B4-BE49-F238E27FC236}">
                  <a16:creationId xmlns:a16="http://schemas.microsoft.com/office/drawing/2014/main" id="{3366C171-669F-4D4B-965D-94CF01232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59" name="Line 7">
              <a:extLst>
                <a:ext uri="{FF2B5EF4-FFF2-40B4-BE49-F238E27FC236}">
                  <a16:creationId xmlns:a16="http://schemas.microsoft.com/office/drawing/2014/main" id="{CF5C4D77-8841-454E-93DE-E0FC7379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0" name="Freeform 8">
              <a:extLst>
                <a:ext uri="{FF2B5EF4-FFF2-40B4-BE49-F238E27FC236}">
                  <a16:creationId xmlns:a16="http://schemas.microsoft.com/office/drawing/2014/main" id="{FF188C0A-2726-3847-8B4A-6C78B665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147 w 147"/>
                <a:gd name="T1" fmla="*/ 0 h 1344"/>
                <a:gd name="T2" fmla="*/ 131 w 147"/>
                <a:gd name="T3" fmla="*/ 3 h 1344"/>
                <a:gd name="T4" fmla="*/ 116 w 147"/>
                <a:gd name="T5" fmla="*/ 10 h 1344"/>
                <a:gd name="T6" fmla="*/ 104 w 147"/>
                <a:gd name="T7" fmla="*/ 20 h 1344"/>
                <a:gd name="T8" fmla="*/ 93 w 147"/>
                <a:gd name="T9" fmla="*/ 34 h 1344"/>
                <a:gd name="T10" fmla="*/ 77 w 147"/>
                <a:gd name="T11" fmla="*/ 69 h 1344"/>
                <a:gd name="T12" fmla="*/ 73 w 147"/>
                <a:gd name="T13" fmla="*/ 114 h 1344"/>
                <a:gd name="T14" fmla="*/ 73 w 147"/>
                <a:gd name="T15" fmla="*/ 562 h 1344"/>
                <a:gd name="T16" fmla="*/ 66 w 147"/>
                <a:gd name="T17" fmla="*/ 606 h 1344"/>
                <a:gd name="T18" fmla="*/ 50 w 147"/>
                <a:gd name="T19" fmla="*/ 641 h 1344"/>
                <a:gd name="T20" fmla="*/ 39 w 147"/>
                <a:gd name="T21" fmla="*/ 655 h 1344"/>
                <a:gd name="T22" fmla="*/ 27 w 147"/>
                <a:gd name="T23" fmla="*/ 665 h 1344"/>
                <a:gd name="T24" fmla="*/ 15 w 147"/>
                <a:gd name="T25" fmla="*/ 668 h 1344"/>
                <a:gd name="T26" fmla="*/ 0 w 147"/>
                <a:gd name="T27" fmla="*/ 672 h 1344"/>
                <a:gd name="T28" fmla="*/ 15 w 147"/>
                <a:gd name="T29" fmla="*/ 675 h 1344"/>
                <a:gd name="T30" fmla="*/ 27 w 147"/>
                <a:gd name="T31" fmla="*/ 682 h 1344"/>
                <a:gd name="T32" fmla="*/ 39 w 147"/>
                <a:gd name="T33" fmla="*/ 693 h 1344"/>
                <a:gd name="T34" fmla="*/ 50 w 147"/>
                <a:gd name="T35" fmla="*/ 706 h 1344"/>
                <a:gd name="T36" fmla="*/ 66 w 147"/>
                <a:gd name="T37" fmla="*/ 741 h 1344"/>
                <a:gd name="T38" fmla="*/ 73 w 147"/>
                <a:gd name="T39" fmla="*/ 786 h 1344"/>
                <a:gd name="T40" fmla="*/ 73 w 147"/>
                <a:gd name="T41" fmla="*/ 1234 h 1344"/>
                <a:gd name="T42" fmla="*/ 77 w 147"/>
                <a:gd name="T43" fmla="*/ 1278 h 1344"/>
                <a:gd name="T44" fmla="*/ 93 w 147"/>
                <a:gd name="T45" fmla="*/ 1313 h 1344"/>
                <a:gd name="T46" fmla="*/ 104 w 147"/>
                <a:gd name="T47" fmla="*/ 1327 h 1344"/>
                <a:gd name="T48" fmla="*/ 116 w 147"/>
                <a:gd name="T49" fmla="*/ 1337 h 1344"/>
                <a:gd name="T50" fmla="*/ 131 w 147"/>
                <a:gd name="T51" fmla="*/ 1340 h 1344"/>
                <a:gd name="T52" fmla="*/ 147 w 147"/>
                <a:gd name="T5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1" name="Line 9">
              <a:extLst>
                <a:ext uri="{FF2B5EF4-FFF2-40B4-BE49-F238E27FC236}">
                  <a16:creationId xmlns:a16="http://schemas.microsoft.com/office/drawing/2014/main" id="{F4339459-FE13-8547-9DEE-F0648AAA0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2" name="Line 10">
              <a:extLst>
                <a:ext uri="{FF2B5EF4-FFF2-40B4-BE49-F238E27FC236}">
                  <a16:creationId xmlns:a16="http://schemas.microsoft.com/office/drawing/2014/main" id="{F665A8E6-A1B4-C142-8133-49F73A115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3" name="Oval 11">
              <a:extLst>
                <a:ext uri="{FF2B5EF4-FFF2-40B4-BE49-F238E27FC236}">
                  <a16:creationId xmlns:a16="http://schemas.microsoft.com/office/drawing/2014/main" id="{4F5F7D23-5ACB-D140-9335-51E46A93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4" name="Oval 12">
              <a:extLst>
                <a:ext uri="{FF2B5EF4-FFF2-40B4-BE49-F238E27FC236}">
                  <a16:creationId xmlns:a16="http://schemas.microsoft.com/office/drawing/2014/main" id="{FEF4B67D-D5B7-8B4F-AF6C-C9D8B2C1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65" name="Rectangle 13">
              <a:extLst>
                <a:ext uri="{FF2B5EF4-FFF2-40B4-BE49-F238E27FC236}">
                  <a16:creationId xmlns:a16="http://schemas.microsoft.com/office/drawing/2014/main" id="{FCBF0109-50C3-7547-95ED-B3907CE7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177166" name="Rectangle 14">
              <a:extLst>
                <a:ext uri="{FF2B5EF4-FFF2-40B4-BE49-F238E27FC236}">
                  <a16:creationId xmlns:a16="http://schemas.microsoft.com/office/drawing/2014/main" id="{1271CF1B-DEEA-9C47-946F-CAC557BD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桥0</a:t>
              </a:r>
            </a:p>
          </p:txBody>
        </p:sp>
        <p:sp>
          <p:nvSpPr>
            <p:cNvPr id="177167" name="Rectangle 15">
              <a:extLst>
                <a:ext uri="{FF2B5EF4-FFF2-40B4-BE49-F238E27FC236}">
                  <a16:creationId xmlns:a16="http://schemas.microsoft.com/office/drawing/2014/main" id="{C6C0858D-C8F7-A746-80AF-790FB62E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桥4</a:t>
              </a:r>
            </a:p>
          </p:txBody>
        </p:sp>
        <p:sp>
          <p:nvSpPr>
            <p:cNvPr id="177168" name="Rectangle 16">
              <a:extLst>
                <a:ext uri="{FF2B5EF4-FFF2-40B4-BE49-F238E27FC236}">
                  <a16:creationId xmlns:a16="http://schemas.microsoft.com/office/drawing/2014/main" id="{E41A2A4D-C563-1548-91D6-6F474F6B7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PCI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77169" name="Rectangle 17">
              <a:extLst>
                <a:ext uri="{FF2B5EF4-FFF2-40B4-BE49-F238E27FC236}">
                  <a16:creationId xmlns:a16="http://schemas.microsoft.com/office/drawing/2014/main" id="{00934F78-A37D-494E-9D6D-3208F43B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桥5</a:t>
              </a:r>
            </a:p>
          </p:txBody>
        </p:sp>
        <p:sp>
          <p:nvSpPr>
            <p:cNvPr id="177170" name="Rectangle 18">
              <a:extLst>
                <a:ext uri="{FF2B5EF4-FFF2-40B4-BE49-F238E27FC236}">
                  <a16:creationId xmlns:a16="http://schemas.microsoft.com/office/drawing/2014/main" id="{1965CF1A-AACE-BF43-ACD7-4A278F738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720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总线桥</a:t>
              </a:r>
            </a:p>
          </p:txBody>
        </p:sp>
        <p:sp>
          <p:nvSpPr>
            <p:cNvPr id="177171" name="Rectangle 19">
              <a:extLst>
                <a:ext uri="{FF2B5EF4-FFF2-40B4-BE49-F238E27FC236}">
                  <a16:creationId xmlns:a16="http://schemas.microsoft.com/office/drawing/2014/main" id="{C4657E1E-30CA-6747-953E-5507F2CC9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桥3</a:t>
              </a:r>
            </a:p>
          </p:txBody>
        </p:sp>
        <p:sp>
          <p:nvSpPr>
            <p:cNvPr id="177172" name="Rectangle 20">
              <a:extLst>
                <a:ext uri="{FF2B5EF4-FFF2-40B4-BE49-F238E27FC236}">
                  <a16:creationId xmlns:a16="http://schemas.microsoft.com/office/drawing/2014/main" id="{AE6F1ED3-F86F-7E44-B9BC-5AE44B9E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桥1</a:t>
              </a:r>
            </a:p>
          </p:txBody>
        </p:sp>
        <p:sp>
          <p:nvSpPr>
            <p:cNvPr id="177173" name="Freeform 21">
              <a:extLst>
                <a:ext uri="{FF2B5EF4-FFF2-40B4-BE49-F238E27FC236}">
                  <a16:creationId xmlns:a16="http://schemas.microsoft.com/office/drawing/2014/main" id="{8E7C7A79-B393-2742-ADFA-56F3B6CC4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2112 w 211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74" name="Freeform 22">
              <a:extLst>
                <a:ext uri="{FF2B5EF4-FFF2-40B4-BE49-F238E27FC236}">
                  <a16:creationId xmlns:a16="http://schemas.microsoft.com/office/drawing/2014/main" id="{B14C3CF4-6C1E-7544-BF3C-5E8F670EB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1296 w 12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75" name="Freeform 23">
              <a:extLst>
                <a:ext uri="{FF2B5EF4-FFF2-40B4-BE49-F238E27FC236}">
                  <a16:creationId xmlns:a16="http://schemas.microsoft.com/office/drawing/2014/main" id="{6826424D-71CD-3847-9A27-C239FD89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528 h 528"/>
                <a:gd name="T4" fmla="*/ 2832 w 2832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76" name="Rectangle 24">
              <a:extLst>
                <a:ext uri="{FF2B5EF4-FFF2-40B4-BE49-F238E27FC236}">
                  <a16:creationId xmlns:a16="http://schemas.microsoft.com/office/drawing/2014/main" id="{D98AA537-0FC0-C245-91C9-E35949B5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720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77177" name="Rectangle 25">
              <a:extLst>
                <a:ext uri="{FF2B5EF4-FFF2-40B4-BE49-F238E27FC236}">
                  <a16:creationId xmlns:a16="http://schemas.microsoft.com/office/drawing/2014/main" id="{67E2369A-FC94-694C-BF01-ACE3B2166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桥2</a:t>
              </a:r>
            </a:p>
          </p:txBody>
        </p:sp>
        <p:sp>
          <p:nvSpPr>
            <p:cNvPr id="177178" name="Line 26">
              <a:extLst>
                <a:ext uri="{FF2B5EF4-FFF2-40B4-BE49-F238E27FC236}">
                  <a16:creationId xmlns:a16="http://schemas.microsoft.com/office/drawing/2014/main" id="{93967DAC-8615-8B4A-8243-735EC3363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79" name="Freeform 27">
              <a:extLst>
                <a:ext uri="{FF2B5EF4-FFF2-40B4-BE49-F238E27FC236}">
                  <a16:creationId xmlns:a16="http://schemas.microsoft.com/office/drawing/2014/main" id="{23FEF3E5-D0DA-E344-811B-45BBAAE23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240 h 240"/>
                <a:gd name="T4" fmla="*/ 1104 w 110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80" name="Text Box 28">
              <a:extLst>
                <a:ext uri="{FF2B5EF4-FFF2-40B4-BE49-F238E27FC236}">
                  <a16:creationId xmlns:a16="http://schemas.microsoft.com/office/drawing/2014/main" id="{01BCF98F-9888-734D-AFF5-1107C5919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第一级桥</a:t>
              </a:r>
            </a:p>
          </p:txBody>
        </p:sp>
        <p:sp>
          <p:nvSpPr>
            <p:cNvPr id="177181" name="Text Box 29">
              <a:extLst>
                <a:ext uri="{FF2B5EF4-FFF2-40B4-BE49-F238E27FC236}">
                  <a16:creationId xmlns:a16="http://schemas.microsoft.com/office/drawing/2014/main" id="{752988EE-5CC3-8C42-A7C3-621A178F9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第二级桥</a:t>
              </a:r>
            </a:p>
          </p:txBody>
        </p:sp>
        <p:sp>
          <p:nvSpPr>
            <p:cNvPr id="177182" name="Text Box 30">
              <a:extLst>
                <a:ext uri="{FF2B5EF4-FFF2-40B4-BE49-F238E27FC236}">
                  <a16:creationId xmlns:a16="http://schemas.microsoft.com/office/drawing/2014/main" id="{D2EF79AC-0F4A-C745-BC75-D75E698E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第三级桥</a:t>
              </a:r>
            </a:p>
          </p:txBody>
        </p:sp>
        <p:sp>
          <p:nvSpPr>
            <p:cNvPr id="177183" name="Text Box 31">
              <a:extLst>
                <a:ext uri="{FF2B5EF4-FFF2-40B4-BE49-F238E27FC236}">
                  <a16:creationId xmlns:a16="http://schemas.microsoft.com/office/drawing/2014/main" id="{68E2AD9F-F922-ED4D-9058-1A6B2249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总线4</a:t>
              </a:r>
            </a:p>
          </p:txBody>
        </p:sp>
        <p:sp>
          <p:nvSpPr>
            <p:cNvPr id="177184" name="Text Box 32">
              <a:extLst>
                <a:ext uri="{FF2B5EF4-FFF2-40B4-BE49-F238E27FC236}">
                  <a16:creationId xmlns:a16="http://schemas.microsoft.com/office/drawing/2014/main" id="{5C30DA7F-D387-3D45-A145-2AF00700A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总线5</a:t>
              </a:r>
            </a:p>
          </p:txBody>
        </p:sp>
        <p:sp>
          <p:nvSpPr>
            <p:cNvPr id="177185" name="Text Box 33">
              <a:extLst>
                <a:ext uri="{FF2B5EF4-FFF2-40B4-BE49-F238E27FC236}">
                  <a16:creationId xmlns:a16="http://schemas.microsoft.com/office/drawing/2014/main" id="{B5E263FE-40F3-DA4F-8B15-946534BF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总线3</a:t>
              </a:r>
            </a:p>
          </p:txBody>
        </p:sp>
        <p:sp>
          <p:nvSpPr>
            <p:cNvPr id="177186" name="Text Box 34">
              <a:extLst>
                <a:ext uri="{FF2B5EF4-FFF2-40B4-BE49-F238E27FC236}">
                  <a16:creationId xmlns:a16="http://schemas.microsoft.com/office/drawing/2014/main" id="{722D6A4B-D2FF-4D43-B73B-CFD85801D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总线1</a:t>
              </a:r>
            </a:p>
          </p:txBody>
        </p:sp>
        <p:sp>
          <p:nvSpPr>
            <p:cNvPr id="177187" name="Freeform 35">
              <a:extLst>
                <a:ext uri="{FF2B5EF4-FFF2-40B4-BE49-F238E27FC236}">
                  <a16:creationId xmlns:a16="http://schemas.microsoft.com/office/drawing/2014/main" id="{7670197B-8872-E847-96AC-A864B49C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2016 w 20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88" name="Text Box 36">
              <a:extLst>
                <a:ext uri="{FF2B5EF4-FFF2-40B4-BE49-F238E27FC236}">
                  <a16:creationId xmlns:a16="http://schemas.microsoft.com/office/drawing/2014/main" id="{807DCE52-B0E7-694A-A186-1B504E814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PCI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总线0</a:t>
              </a:r>
            </a:p>
          </p:txBody>
        </p:sp>
        <p:sp>
          <p:nvSpPr>
            <p:cNvPr id="177189" name="Text Box 37">
              <a:extLst>
                <a:ext uri="{FF2B5EF4-FFF2-40B4-BE49-F238E27FC236}">
                  <a16:creationId xmlns:a16="http://schemas.microsoft.com/office/drawing/2014/main" id="{8C82F883-4716-B44E-B2E7-9CA410968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存储器总线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77190" name="Line 38">
              <a:extLst>
                <a:ext uri="{FF2B5EF4-FFF2-40B4-BE49-F238E27FC236}">
                  <a16:creationId xmlns:a16="http://schemas.microsoft.com/office/drawing/2014/main" id="{BB8B908F-90A0-1746-AAC4-76F0BEE98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1" name="Line 39">
              <a:extLst>
                <a:ext uri="{FF2B5EF4-FFF2-40B4-BE49-F238E27FC236}">
                  <a16:creationId xmlns:a16="http://schemas.microsoft.com/office/drawing/2014/main" id="{985DEB1F-EC6A-074F-B470-7DDF30BA9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2" name="Freeform 40">
              <a:extLst>
                <a:ext uri="{FF2B5EF4-FFF2-40B4-BE49-F238E27FC236}">
                  <a16:creationId xmlns:a16="http://schemas.microsoft.com/office/drawing/2014/main" id="{34181AE3-40E7-1E43-A246-CED7C3EB8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672 w 67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3" name="Freeform 41">
              <a:extLst>
                <a:ext uri="{FF2B5EF4-FFF2-40B4-BE49-F238E27FC236}">
                  <a16:creationId xmlns:a16="http://schemas.microsoft.com/office/drawing/2014/main" id="{A02428B7-BB62-AF4A-B5DC-2D30A5A22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2976 w 2976"/>
                <a:gd name="T5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4" name="Line 42">
              <a:extLst>
                <a:ext uri="{FF2B5EF4-FFF2-40B4-BE49-F238E27FC236}">
                  <a16:creationId xmlns:a16="http://schemas.microsoft.com/office/drawing/2014/main" id="{3D281F67-B6A7-6E47-A48C-C82190603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5" name="Line 43">
              <a:extLst>
                <a:ext uri="{FF2B5EF4-FFF2-40B4-BE49-F238E27FC236}">
                  <a16:creationId xmlns:a16="http://schemas.microsoft.com/office/drawing/2014/main" id="{59F7D332-4905-A447-90BA-33BE6ED78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6" name="Line 44">
              <a:extLst>
                <a:ext uri="{FF2B5EF4-FFF2-40B4-BE49-F238E27FC236}">
                  <a16:creationId xmlns:a16="http://schemas.microsoft.com/office/drawing/2014/main" id="{A791EA29-093D-3744-BB4D-8F9CE1416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7" name="Line 45">
              <a:extLst>
                <a:ext uri="{FF2B5EF4-FFF2-40B4-BE49-F238E27FC236}">
                  <a16:creationId xmlns:a16="http://schemas.microsoft.com/office/drawing/2014/main" id="{E3B9D75F-E1BC-B74F-9F2B-558E0C194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198" name="Text Box 46">
              <a:extLst>
                <a:ext uri="{FF2B5EF4-FFF2-40B4-BE49-F238E27FC236}">
                  <a16:creationId xmlns:a16="http://schemas.microsoft.com/office/drawing/2014/main" id="{44656D35-31CD-3C4C-8AFE-324974E6F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标准总线</a:t>
              </a:r>
            </a:p>
          </p:txBody>
        </p:sp>
        <p:sp>
          <p:nvSpPr>
            <p:cNvPr id="177199" name="Rectangle 47">
              <a:extLst>
                <a:ext uri="{FF2B5EF4-FFF2-40B4-BE49-F238E27FC236}">
                  <a16:creationId xmlns:a16="http://schemas.microsoft.com/office/drawing/2014/main" id="{6F59E732-9BD7-B240-AAEC-37BFA5B3A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</p:grpSp>
      <p:sp>
        <p:nvSpPr>
          <p:cNvPr id="177200" name="Rectangle 48">
            <a:extLst>
              <a:ext uri="{FF2B5EF4-FFF2-40B4-BE49-F238E27FC236}">
                <a16:creationId xmlns:a16="http://schemas.microsoft.com/office/drawing/2014/main" id="{A70054CD-A434-E348-8E18-75BF823D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177203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B89C8DD-1C61-E842-A42F-51326E14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5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AF637427-124A-0D4E-B0BB-6C9156F5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zh-CN" altLang="en-US" b="1"/>
              <a:t>3.5  总线控制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BC224774-D9F0-FA4F-BCAE-FB1A3238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9906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一、总线判优控制</a:t>
            </a:r>
          </a:p>
        </p:txBody>
      </p:sp>
      <p:sp>
        <p:nvSpPr>
          <p:cNvPr id="178180" name="Text Box 4">
            <a:extLst>
              <a:ext uri="{FF2B5EF4-FFF2-40B4-BE49-F238E27FC236}">
                <a16:creationId xmlns:a16="http://schemas.microsoft.com/office/drawing/2014/main" id="{329E9657-FF82-C94B-B7B4-FD20B3EF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9" y="5135563"/>
            <a:ext cx="367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总线判优控制</a:t>
            </a:r>
          </a:p>
        </p:txBody>
      </p:sp>
      <p:sp>
        <p:nvSpPr>
          <p:cNvPr id="178181" name="Text Box 5">
            <a:extLst>
              <a:ext uri="{FF2B5EF4-FFF2-40B4-BE49-F238E27FC236}">
                <a16:creationId xmlns:a16="http://schemas.microsoft.com/office/drawing/2014/main" id="{9F452200-3299-534F-B94A-2A03C721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571500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分布式</a:t>
            </a:r>
          </a:p>
        </p:txBody>
      </p:sp>
      <p:sp>
        <p:nvSpPr>
          <p:cNvPr id="178182" name="Text Box 6">
            <a:extLst>
              <a:ext uri="{FF2B5EF4-FFF2-40B4-BE49-F238E27FC236}">
                <a16:creationId xmlns:a16="http://schemas.microsoft.com/office/drawing/2014/main" id="{E66ACC6E-5419-4C4D-A5E5-FD54CF3A9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457200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集中式</a:t>
            </a:r>
          </a:p>
        </p:txBody>
      </p:sp>
      <p:sp>
        <p:nvSpPr>
          <p:cNvPr id="178183" name="AutoShape 7">
            <a:extLst>
              <a:ext uri="{FF2B5EF4-FFF2-40B4-BE49-F238E27FC236}">
                <a16:creationId xmlns:a16="http://schemas.microsoft.com/office/drawing/2014/main" id="{32F3AC49-8F1B-1941-AB61-5165A4733D81}"/>
              </a:ext>
            </a:extLst>
          </p:cNvPr>
          <p:cNvSpPr>
            <a:spLocks/>
          </p:cNvSpPr>
          <p:nvPr/>
        </p:nvSpPr>
        <p:spPr bwMode="auto">
          <a:xfrm>
            <a:off x="5257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8184" name="Group 8">
            <a:extLst>
              <a:ext uri="{FF2B5EF4-FFF2-40B4-BE49-F238E27FC236}">
                <a16:creationId xmlns:a16="http://schemas.microsoft.com/office/drawing/2014/main" id="{AC004850-7423-394A-A9D3-5762CC2909CB}"/>
              </a:ext>
            </a:extLst>
          </p:cNvPr>
          <p:cNvGrpSpPr>
            <a:grpSpLocks/>
          </p:cNvGrpSpPr>
          <p:nvPr/>
        </p:nvGrpSpPr>
        <p:grpSpPr bwMode="auto">
          <a:xfrm>
            <a:off x="2414589" y="2579688"/>
            <a:ext cx="7312025" cy="519112"/>
            <a:chOff x="384" y="1577"/>
            <a:chExt cx="4606" cy="327"/>
          </a:xfrm>
        </p:grpSpPr>
        <p:sp>
          <p:nvSpPr>
            <p:cNvPr id="178185" name="Text Box 9">
              <a:extLst>
                <a:ext uri="{FF2B5EF4-FFF2-40B4-BE49-F238E27FC236}">
                  <a16:creationId xmlns:a16="http://schemas.microsoft.com/office/drawing/2014/main" id="{7072E787-0625-2449-94C2-6B15BB483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主设备(模块)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86" name="Text Box 10">
              <a:extLst>
                <a:ext uri="{FF2B5EF4-FFF2-40B4-BE49-F238E27FC236}">
                  <a16:creationId xmlns:a16="http://schemas.microsoft.com/office/drawing/2014/main" id="{876D30F5-2207-3E4F-8CA6-147DD112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对总线有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控制权</a:t>
              </a:r>
            </a:p>
          </p:txBody>
        </p:sp>
      </p:grpSp>
      <p:grpSp>
        <p:nvGrpSpPr>
          <p:cNvPr id="178187" name="Group 11">
            <a:extLst>
              <a:ext uri="{FF2B5EF4-FFF2-40B4-BE49-F238E27FC236}">
                <a16:creationId xmlns:a16="http://schemas.microsoft.com/office/drawing/2014/main" id="{75110ACD-EC23-B346-ABBE-DE60562E8CC9}"/>
              </a:ext>
            </a:extLst>
          </p:cNvPr>
          <p:cNvGrpSpPr>
            <a:grpSpLocks/>
          </p:cNvGrpSpPr>
          <p:nvPr/>
        </p:nvGrpSpPr>
        <p:grpSpPr bwMode="auto">
          <a:xfrm>
            <a:off x="2414588" y="3351217"/>
            <a:ext cx="7778750" cy="550863"/>
            <a:chOff x="384" y="2063"/>
            <a:chExt cx="4900" cy="347"/>
          </a:xfrm>
        </p:grpSpPr>
        <p:sp>
          <p:nvSpPr>
            <p:cNvPr id="178188" name="Text Box 12">
              <a:extLst>
                <a:ext uri="{FF2B5EF4-FFF2-40B4-BE49-F238E27FC236}">
                  <a16:creationId xmlns:a16="http://schemas.microsoft.com/office/drawing/2014/main" id="{9465D256-0BAA-FE4C-A47C-A60B4BF86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63"/>
              <a:ext cx="15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从设备(模块)</a:t>
              </a:r>
            </a:p>
          </p:txBody>
        </p:sp>
        <p:sp>
          <p:nvSpPr>
            <p:cNvPr id="178189" name="Text Box 13">
              <a:extLst>
                <a:ext uri="{FF2B5EF4-FFF2-40B4-BE49-F238E27FC236}">
                  <a16:creationId xmlns:a16="http://schemas.microsoft.com/office/drawing/2014/main" id="{4D0F76C1-B7C5-AC47-A739-4D80F1A2F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2080"/>
              <a:ext cx="31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从主设备发来的总线命令</a:t>
              </a:r>
            </a:p>
          </p:txBody>
        </p:sp>
      </p:grp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7E33307C-1A87-3047-A7BA-5D9639EE8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17526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F46D2A31-27ED-ED41-A414-13A8677A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4038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链式查询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FE2EC4F2-1A85-DF49-AB9B-3A9A3D5E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4632325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</a:t>
            </a:r>
          </a:p>
        </p:txBody>
      </p:sp>
      <p:sp>
        <p:nvSpPr>
          <p:cNvPr id="178193" name="Text Box 17">
            <a:extLst>
              <a:ext uri="{FF2B5EF4-FFF2-40B4-BE49-F238E27FC236}">
                <a16:creationId xmlns:a16="http://schemas.microsoft.com/office/drawing/2014/main" id="{6C960C34-F28B-144B-9B9D-1CB66522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4" y="52276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独立请求方式</a:t>
            </a:r>
          </a:p>
        </p:txBody>
      </p:sp>
      <p:sp>
        <p:nvSpPr>
          <p:cNvPr id="178194" name="AutoShape 18">
            <a:extLst>
              <a:ext uri="{FF2B5EF4-FFF2-40B4-BE49-F238E27FC236}">
                <a16:creationId xmlns:a16="http://schemas.microsoft.com/office/drawing/2014/main" id="{BB74464A-5CB7-4348-9708-206F787EBE31}"/>
              </a:ext>
            </a:extLst>
          </p:cNvPr>
          <p:cNvSpPr>
            <a:spLocks/>
          </p:cNvSpPr>
          <p:nvPr/>
        </p:nvSpPr>
        <p:spPr bwMode="auto">
          <a:xfrm>
            <a:off x="6907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196" name="AutoShape 2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AFD2299-9D93-7246-8835-2B4FD8A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0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1" grpId="0" autoUpdateAnimBg="0"/>
      <p:bldP spid="178182" grpId="0" autoUpdateAnimBg="0"/>
      <p:bldP spid="178190" grpId="0" autoUpdateAnimBg="0"/>
      <p:bldP spid="178191" grpId="0" autoUpdateAnimBg="0"/>
      <p:bldP spid="178192" grpId="0" autoUpdateAnimBg="0"/>
      <p:bldP spid="1781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B7D21501-F57F-E449-9E37-714DF6EE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501650"/>
            <a:ext cx="4410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链式查询方式</a:t>
            </a:r>
          </a:p>
        </p:txBody>
      </p:sp>
      <p:grpSp>
        <p:nvGrpSpPr>
          <p:cNvPr id="179262" name="Group 62">
            <a:extLst>
              <a:ext uri="{FF2B5EF4-FFF2-40B4-BE49-F238E27FC236}">
                <a16:creationId xmlns:a16="http://schemas.microsoft.com/office/drawing/2014/main" id="{86418680-AFF1-8840-9375-B19C3776767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39764"/>
            <a:ext cx="8686800" cy="5608637"/>
            <a:chOff x="288" y="403"/>
            <a:chExt cx="5472" cy="3533"/>
          </a:xfrm>
        </p:grpSpPr>
        <p:sp>
          <p:nvSpPr>
            <p:cNvPr id="179204" name="Rectangle 4">
              <a:extLst>
                <a:ext uri="{FF2B5EF4-FFF2-40B4-BE49-F238E27FC236}">
                  <a16:creationId xmlns:a16="http://schemas.microsoft.com/office/drawing/2014/main" id="{F9CAE51A-4FA4-3D43-A6B9-6A755B03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179205" name="Line 5">
              <a:extLst>
                <a:ext uri="{FF2B5EF4-FFF2-40B4-BE49-F238E27FC236}">
                  <a16:creationId xmlns:a16="http://schemas.microsoft.com/office/drawing/2014/main" id="{19B40035-66C8-9D48-965D-CEEB4249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06" name="Line 6">
              <a:extLst>
                <a:ext uri="{FF2B5EF4-FFF2-40B4-BE49-F238E27FC236}">
                  <a16:creationId xmlns:a16="http://schemas.microsoft.com/office/drawing/2014/main" id="{171A2833-372A-7F43-9090-F917C49D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07" name="Line 7">
              <a:extLst>
                <a:ext uri="{FF2B5EF4-FFF2-40B4-BE49-F238E27FC236}">
                  <a16:creationId xmlns:a16="http://schemas.microsoft.com/office/drawing/2014/main" id="{FBFAE1FE-31BB-F440-80B0-91B122085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08" name="Line 8">
              <a:extLst>
                <a:ext uri="{FF2B5EF4-FFF2-40B4-BE49-F238E27FC236}">
                  <a16:creationId xmlns:a16="http://schemas.microsoft.com/office/drawing/2014/main" id="{6B628455-2B32-3644-842C-7428731F3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09" name="Rectangle 9">
              <a:extLst>
                <a:ext uri="{FF2B5EF4-FFF2-40B4-BE49-F238E27FC236}">
                  <a16:creationId xmlns:a16="http://schemas.microsoft.com/office/drawing/2014/main" id="{F40A5608-AB24-1747-8AB1-6C4D211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接口0</a:t>
              </a:r>
            </a:p>
          </p:txBody>
        </p:sp>
        <p:sp>
          <p:nvSpPr>
            <p:cNvPr id="179210" name="Text Box 10">
              <a:extLst>
                <a:ext uri="{FF2B5EF4-FFF2-40B4-BE49-F238E27FC236}">
                  <a16:creationId xmlns:a16="http://schemas.microsoft.com/office/drawing/2014/main" id="{04976EB1-3780-474F-B168-94B61AE5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9211" name="Line 11">
              <a:extLst>
                <a:ext uri="{FF2B5EF4-FFF2-40B4-BE49-F238E27FC236}">
                  <a16:creationId xmlns:a16="http://schemas.microsoft.com/office/drawing/2014/main" id="{03BD034A-C4B8-AA4C-A1D9-6CA870E26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2" name="Line 12">
              <a:extLst>
                <a:ext uri="{FF2B5EF4-FFF2-40B4-BE49-F238E27FC236}">
                  <a16:creationId xmlns:a16="http://schemas.microsoft.com/office/drawing/2014/main" id="{96D7D50C-8A79-7744-B9CE-E53BC769E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3" name="Line 13">
              <a:extLst>
                <a:ext uri="{FF2B5EF4-FFF2-40B4-BE49-F238E27FC236}">
                  <a16:creationId xmlns:a16="http://schemas.microsoft.com/office/drawing/2014/main" id="{D95C1F3F-476D-AF45-9FD0-D10F09748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4" name="Line 14">
              <a:extLst>
                <a:ext uri="{FF2B5EF4-FFF2-40B4-BE49-F238E27FC236}">
                  <a16:creationId xmlns:a16="http://schemas.microsoft.com/office/drawing/2014/main" id="{35D54C30-D994-0247-ADA9-928C3981F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5" name="Line 15">
              <a:extLst>
                <a:ext uri="{FF2B5EF4-FFF2-40B4-BE49-F238E27FC236}">
                  <a16:creationId xmlns:a16="http://schemas.microsoft.com/office/drawing/2014/main" id="{49FAC0CF-5BBB-A941-9DC3-DB7994D8E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6" name="Line 16">
              <a:extLst>
                <a:ext uri="{FF2B5EF4-FFF2-40B4-BE49-F238E27FC236}">
                  <a16:creationId xmlns:a16="http://schemas.microsoft.com/office/drawing/2014/main" id="{344BC132-4019-384A-8A63-7AA01B8F9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7" name="Line 17">
              <a:extLst>
                <a:ext uri="{FF2B5EF4-FFF2-40B4-BE49-F238E27FC236}">
                  <a16:creationId xmlns:a16="http://schemas.microsoft.com/office/drawing/2014/main" id="{29D7EAC4-E45D-3443-94D1-7544BF35C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8" name="Line 18">
              <a:extLst>
                <a:ext uri="{FF2B5EF4-FFF2-40B4-BE49-F238E27FC236}">
                  <a16:creationId xmlns:a16="http://schemas.microsoft.com/office/drawing/2014/main" id="{FD6A0A71-A926-B64F-9FC3-B5A453F63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19" name="Line 19">
              <a:extLst>
                <a:ext uri="{FF2B5EF4-FFF2-40B4-BE49-F238E27FC236}">
                  <a16:creationId xmlns:a16="http://schemas.microsoft.com/office/drawing/2014/main" id="{26586D9C-8F90-C74C-A1C4-B59FF4075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0" name="Line 20">
              <a:extLst>
                <a:ext uri="{FF2B5EF4-FFF2-40B4-BE49-F238E27FC236}">
                  <a16:creationId xmlns:a16="http://schemas.microsoft.com/office/drawing/2014/main" id="{83599A10-78AA-1045-A57B-1CCB6C03E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1" name="Line 21">
              <a:extLst>
                <a:ext uri="{FF2B5EF4-FFF2-40B4-BE49-F238E27FC236}">
                  <a16:creationId xmlns:a16="http://schemas.microsoft.com/office/drawing/2014/main" id="{02985704-3DB1-E04F-98DE-94F4A2CC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2" name="Line 22">
              <a:extLst>
                <a:ext uri="{FF2B5EF4-FFF2-40B4-BE49-F238E27FC236}">
                  <a16:creationId xmlns:a16="http://schemas.microsoft.com/office/drawing/2014/main" id="{69EDD1E0-6ED1-D645-B5BF-19509CB60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E9DA1D55-6C30-D640-9A7E-1E33CDDA1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179224" name="Text Box 24">
              <a:extLst>
                <a:ext uri="{FF2B5EF4-FFF2-40B4-BE49-F238E27FC236}">
                  <a16:creationId xmlns:a16="http://schemas.microsoft.com/office/drawing/2014/main" id="{F5CA9EE3-B60C-F34A-A98A-C3A6ED5DF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179225" name="Freeform 25">
              <a:extLst>
                <a:ext uri="{FF2B5EF4-FFF2-40B4-BE49-F238E27FC236}">
                  <a16:creationId xmlns:a16="http://schemas.microsoft.com/office/drawing/2014/main" id="{CBBA47C5-6D91-5245-B086-AE43932E5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6" name="Rectangle 26">
              <a:extLst>
                <a:ext uri="{FF2B5EF4-FFF2-40B4-BE49-F238E27FC236}">
                  <a16:creationId xmlns:a16="http://schemas.microsoft.com/office/drawing/2014/main" id="{4AED08FF-7B24-E743-A997-A9BC5778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接口1</a:t>
              </a:r>
            </a:p>
          </p:txBody>
        </p:sp>
        <p:sp>
          <p:nvSpPr>
            <p:cNvPr id="179227" name="Rectangle 27">
              <a:extLst>
                <a:ext uri="{FF2B5EF4-FFF2-40B4-BE49-F238E27FC236}">
                  <a16:creationId xmlns:a16="http://schemas.microsoft.com/office/drawing/2014/main" id="{00DC1128-10F2-1F49-8EE6-5F120008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9228" name="Freeform 28">
              <a:extLst>
                <a:ext uri="{FF2B5EF4-FFF2-40B4-BE49-F238E27FC236}">
                  <a16:creationId xmlns:a16="http://schemas.microsoft.com/office/drawing/2014/main" id="{F496C31E-9697-4A4B-BEFE-EFBEB8E3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29" name="Freeform 29">
              <a:extLst>
                <a:ext uri="{FF2B5EF4-FFF2-40B4-BE49-F238E27FC236}">
                  <a16:creationId xmlns:a16="http://schemas.microsoft.com/office/drawing/2014/main" id="{1109C1E4-DAAB-BF45-87E7-7C1247A49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240 h 240"/>
                <a:gd name="T2" fmla="*/ 720 w 720"/>
                <a:gd name="T3" fmla="*/ 240 h 240"/>
                <a:gd name="T4" fmla="*/ 720 w 72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0" name="Line 30">
              <a:extLst>
                <a:ext uri="{FF2B5EF4-FFF2-40B4-BE49-F238E27FC236}">
                  <a16:creationId xmlns:a16="http://schemas.microsoft.com/office/drawing/2014/main" id="{C9C89CF8-EB46-AC4A-A769-B37A71CA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1" name="Freeform 31">
              <a:extLst>
                <a:ext uri="{FF2B5EF4-FFF2-40B4-BE49-F238E27FC236}">
                  <a16:creationId xmlns:a16="http://schemas.microsoft.com/office/drawing/2014/main" id="{E51E603B-27B5-D74F-99DD-C8C0C63C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2" name="Freeform 32">
              <a:extLst>
                <a:ext uri="{FF2B5EF4-FFF2-40B4-BE49-F238E27FC236}">
                  <a16:creationId xmlns:a16="http://schemas.microsoft.com/office/drawing/2014/main" id="{9CB5005B-678A-B145-8399-6C0854EEE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8 w 528"/>
                <a:gd name="T3" fmla="*/ 48 h 144"/>
                <a:gd name="T4" fmla="*/ 288 w 528"/>
                <a:gd name="T5" fmla="*/ 0 h 144"/>
                <a:gd name="T6" fmla="*/ 480 w 528"/>
                <a:gd name="T7" fmla="*/ 48 h 144"/>
                <a:gd name="T8" fmla="*/ 528 w 52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3" name="Line 33">
              <a:extLst>
                <a:ext uri="{FF2B5EF4-FFF2-40B4-BE49-F238E27FC236}">
                  <a16:creationId xmlns:a16="http://schemas.microsoft.com/office/drawing/2014/main" id="{B16AD8B0-1BD5-9D49-9D13-EC09E3899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4" name="Line 34">
              <a:extLst>
                <a:ext uri="{FF2B5EF4-FFF2-40B4-BE49-F238E27FC236}">
                  <a16:creationId xmlns:a16="http://schemas.microsoft.com/office/drawing/2014/main" id="{929D0EFE-7C1B-694F-B892-D838272D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5" name="Line 35">
              <a:extLst>
                <a:ext uri="{FF2B5EF4-FFF2-40B4-BE49-F238E27FC236}">
                  <a16:creationId xmlns:a16="http://schemas.microsoft.com/office/drawing/2014/main" id="{85693060-B209-EB47-BDBF-A03E944EF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6" name="Text Box 36">
              <a:extLst>
                <a:ext uri="{FF2B5EF4-FFF2-40B4-BE49-F238E27FC236}">
                  <a16:creationId xmlns:a16="http://schemas.microsoft.com/office/drawing/2014/main" id="{26739B9D-308B-2348-93F0-07F1B9DD4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9237" name="Text Box 37">
              <a:extLst>
                <a:ext uri="{FF2B5EF4-FFF2-40B4-BE49-F238E27FC236}">
                  <a16:creationId xmlns:a16="http://schemas.microsoft.com/office/drawing/2014/main" id="{8FFCA621-CD23-BB41-866C-EEE46BEA0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179238" name="Line 38">
              <a:extLst>
                <a:ext uri="{FF2B5EF4-FFF2-40B4-BE49-F238E27FC236}">
                  <a16:creationId xmlns:a16="http://schemas.microsoft.com/office/drawing/2014/main" id="{C725133B-17DD-B24E-B7D8-5D9BFF3DD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39" name="Line 39">
              <a:extLst>
                <a:ext uri="{FF2B5EF4-FFF2-40B4-BE49-F238E27FC236}">
                  <a16:creationId xmlns:a16="http://schemas.microsoft.com/office/drawing/2014/main" id="{61962E0F-39A8-A64E-872D-0B7BFD7D3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79260" name="Group 60">
              <a:extLst>
                <a:ext uri="{FF2B5EF4-FFF2-40B4-BE49-F238E27FC236}">
                  <a16:creationId xmlns:a16="http://schemas.microsoft.com/office/drawing/2014/main" id="{F48E3F26-27AB-2D44-9E02-C4E52388F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179241" name="Text Box 41">
                <a:extLst>
                  <a:ext uri="{FF2B5EF4-FFF2-40B4-BE49-F238E27FC236}">
                    <a16:creationId xmlns:a16="http://schemas.microsoft.com/office/drawing/2014/main" id="{5B2AF1B4-C655-DA47-BFDF-2B27BA7C5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179242" name="Text Box 42">
                <a:extLst>
                  <a:ext uri="{FF2B5EF4-FFF2-40B4-BE49-F238E27FC236}">
                    <a16:creationId xmlns:a16="http://schemas.microsoft.com/office/drawing/2014/main" id="{FA4AC88B-B1A8-984E-A55D-C0827FCF8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179243" name="Text Box 43">
                <a:extLst>
                  <a:ext uri="{FF2B5EF4-FFF2-40B4-BE49-F238E27FC236}">
                    <a16:creationId xmlns:a16="http://schemas.microsoft.com/office/drawing/2014/main" id="{ABB9C14F-6893-4D46-9E96-AEBAE85C7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BS</a:t>
                </a:r>
                <a:r>
                  <a:rPr kumimoji="1" lang="en-US" altLang="zh-CN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－总线忙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BR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－总线请求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BG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－总线同意</a:t>
                </a:r>
              </a:p>
            </p:txBody>
          </p:sp>
        </p:grpSp>
      </p:grpSp>
      <p:sp>
        <p:nvSpPr>
          <p:cNvPr id="179244" name="Line 44">
            <a:extLst>
              <a:ext uri="{FF2B5EF4-FFF2-40B4-BE49-F238E27FC236}">
                <a16:creationId xmlns:a16="http://schemas.microsoft.com/office/drawing/2014/main" id="{B499278D-13D0-B54F-8279-0CBC1F69D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45" name="Line 45">
            <a:extLst>
              <a:ext uri="{FF2B5EF4-FFF2-40B4-BE49-F238E27FC236}">
                <a16:creationId xmlns:a16="http://schemas.microsoft.com/office/drawing/2014/main" id="{0B14D99E-6E0D-544E-AA95-7DCC93C4C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9246" name="Group 46">
            <a:extLst>
              <a:ext uri="{FF2B5EF4-FFF2-40B4-BE49-F238E27FC236}">
                <a16:creationId xmlns:a16="http://schemas.microsoft.com/office/drawing/2014/main" id="{0FDCA44C-FCC0-CF4D-A7E4-13E213CDA15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86200"/>
            <a:ext cx="2209800" cy="609600"/>
            <a:chOff x="2736" y="1296"/>
            <a:chExt cx="1392" cy="384"/>
          </a:xfrm>
        </p:grpSpPr>
        <p:sp>
          <p:nvSpPr>
            <p:cNvPr id="179247" name="Line 47">
              <a:extLst>
                <a:ext uri="{FF2B5EF4-FFF2-40B4-BE49-F238E27FC236}">
                  <a16:creationId xmlns:a16="http://schemas.microsoft.com/office/drawing/2014/main" id="{F3499648-1200-C244-BDD4-DE5BADFFC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248" name="Line 48">
              <a:extLst>
                <a:ext uri="{FF2B5EF4-FFF2-40B4-BE49-F238E27FC236}">
                  <a16:creationId xmlns:a16="http://schemas.microsoft.com/office/drawing/2014/main" id="{269B35B2-5D68-4046-90B1-1343FD5F3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9249" name="Line 49">
            <a:extLst>
              <a:ext uri="{FF2B5EF4-FFF2-40B4-BE49-F238E27FC236}">
                <a16:creationId xmlns:a16="http://schemas.microsoft.com/office/drawing/2014/main" id="{474B8AA6-2D47-D641-9EA8-694A8792A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0" name="Line 50">
            <a:extLst>
              <a:ext uri="{FF2B5EF4-FFF2-40B4-BE49-F238E27FC236}">
                <a16:creationId xmlns:a16="http://schemas.microsoft.com/office/drawing/2014/main" id="{0B1108B4-0FE2-784E-BA0C-D27FD9DE0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1" name="Freeform 51">
            <a:extLst>
              <a:ext uri="{FF2B5EF4-FFF2-40B4-BE49-F238E27FC236}">
                <a16:creationId xmlns:a16="http://schemas.microsoft.com/office/drawing/2014/main" id="{36AC4A86-D7D8-1C4A-BBFD-02A674D4F5A1}"/>
              </a:ext>
            </a:extLst>
          </p:cNvPr>
          <p:cNvSpPr>
            <a:spLocks/>
          </p:cNvSpPr>
          <p:nvPr/>
        </p:nvSpPr>
        <p:spPr bwMode="auto">
          <a:xfrm>
            <a:off x="4114800" y="5105400"/>
            <a:ext cx="1066800" cy="228600"/>
          </a:xfrm>
          <a:custGeom>
            <a:avLst/>
            <a:gdLst>
              <a:gd name="T0" fmla="*/ 0 w 528"/>
              <a:gd name="T1" fmla="*/ 144 h 144"/>
              <a:gd name="T2" fmla="*/ 48 w 528"/>
              <a:gd name="T3" fmla="*/ 48 h 144"/>
              <a:gd name="T4" fmla="*/ 288 w 528"/>
              <a:gd name="T5" fmla="*/ 0 h 144"/>
              <a:gd name="T6" fmla="*/ 480 w 528"/>
              <a:gd name="T7" fmla="*/ 48 h 144"/>
              <a:gd name="T8" fmla="*/ 528 w 528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2" name="Line 52">
            <a:extLst>
              <a:ext uri="{FF2B5EF4-FFF2-40B4-BE49-F238E27FC236}">
                <a16:creationId xmlns:a16="http://schemas.microsoft.com/office/drawing/2014/main" id="{44FCA015-FA86-E24C-AE3D-6335DCF4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3" name="Line 53">
            <a:extLst>
              <a:ext uri="{FF2B5EF4-FFF2-40B4-BE49-F238E27FC236}">
                <a16:creationId xmlns:a16="http://schemas.microsoft.com/office/drawing/2014/main" id="{2E87C9F7-370D-AA4C-9204-E38DEDE5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4" name="Line 54">
            <a:extLst>
              <a:ext uri="{FF2B5EF4-FFF2-40B4-BE49-F238E27FC236}">
                <a16:creationId xmlns:a16="http://schemas.microsoft.com/office/drawing/2014/main" id="{27796072-D473-5142-94E6-B68430DBED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5" name="Line 55">
            <a:extLst>
              <a:ext uri="{FF2B5EF4-FFF2-40B4-BE49-F238E27FC236}">
                <a16:creationId xmlns:a16="http://schemas.microsoft.com/office/drawing/2014/main" id="{C4C50B76-3268-984C-84A2-7AEED2A4A5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256" name="Rectangle 56">
            <a:extLst>
              <a:ext uri="{FF2B5EF4-FFF2-40B4-BE49-F238E27FC236}">
                <a16:creationId xmlns:a16="http://schemas.microsoft.com/office/drawing/2014/main" id="{7C4445C8-212E-6A44-B1E3-57AEF504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79257" name="Rectangle 57">
            <a:extLst>
              <a:ext uri="{FF2B5EF4-FFF2-40B4-BE49-F238E27FC236}">
                <a16:creationId xmlns:a16="http://schemas.microsoft.com/office/drawing/2014/main" id="{FEDAF11E-BE28-4A4E-9D9A-309A41BF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接口1</a:t>
            </a:r>
          </a:p>
        </p:txBody>
      </p:sp>
      <p:sp>
        <p:nvSpPr>
          <p:cNvPr id="179259" name="AutoShape 5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82CB4FF-5AFB-4044-8F13-E28E7D5A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5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6" name="Group 2">
            <a:extLst>
              <a:ext uri="{FF2B5EF4-FFF2-40B4-BE49-F238E27FC236}">
                <a16:creationId xmlns:a16="http://schemas.microsoft.com/office/drawing/2014/main" id="{0BC85D11-87FA-E646-AD6E-7DC6384A512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3800"/>
            <a:ext cx="685800" cy="762000"/>
            <a:chOff x="1536" y="3888"/>
            <a:chExt cx="432" cy="480"/>
          </a:xfrm>
        </p:grpSpPr>
        <p:sp>
          <p:nvSpPr>
            <p:cNvPr id="180227" name="Rectangle 3">
              <a:extLst>
                <a:ext uri="{FF2B5EF4-FFF2-40B4-BE49-F238E27FC236}">
                  <a16:creationId xmlns:a16="http://schemas.microsoft.com/office/drawing/2014/main" id="{A540B491-044F-C54A-9DF1-4FC13B09C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28" name="Text Box 4">
              <a:extLst>
                <a:ext uri="{FF2B5EF4-FFF2-40B4-BE49-F238E27FC236}">
                  <a16:creationId xmlns:a16="http://schemas.microsoft.com/office/drawing/2014/main" id="{D6C0F399-C53D-4443-8530-F486F6D3D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</a:p>
          </p:txBody>
        </p:sp>
      </p:grpSp>
      <p:grpSp>
        <p:nvGrpSpPr>
          <p:cNvPr id="180299" name="Group 75">
            <a:extLst>
              <a:ext uri="{FF2B5EF4-FFF2-40B4-BE49-F238E27FC236}">
                <a16:creationId xmlns:a16="http://schemas.microsoft.com/office/drawing/2014/main" id="{FBE831B6-37AA-414B-9623-EC6D0C9A6A6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639764"/>
            <a:ext cx="7848600" cy="5761037"/>
            <a:chOff x="816" y="403"/>
            <a:chExt cx="4944" cy="3629"/>
          </a:xfrm>
        </p:grpSpPr>
        <p:sp>
          <p:nvSpPr>
            <p:cNvPr id="180230" name="Text Box 6">
              <a:extLst>
                <a:ext uri="{FF2B5EF4-FFF2-40B4-BE49-F238E27FC236}">
                  <a16:creationId xmlns:a16="http://schemas.microsoft.com/office/drawing/2014/main" id="{4B8E24EE-E64E-AC47-ACEA-56021AA37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－总线忙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－总线请求</a:t>
              </a:r>
            </a:p>
          </p:txBody>
        </p:sp>
        <p:sp>
          <p:nvSpPr>
            <p:cNvPr id="180231" name="Rectangle 7">
              <a:extLst>
                <a:ext uri="{FF2B5EF4-FFF2-40B4-BE49-F238E27FC236}">
                  <a16:creationId xmlns:a16="http://schemas.microsoft.com/office/drawing/2014/main" id="{627F8851-FBBA-8F4A-B8CC-AEFA16AD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180232" name="Line 8">
              <a:extLst>
                <a:ext uri="{FF2B5EF4-FFF2-40B4-BE49-F238E27FC236}">
                  <a16:creationId xmlns:a16="http://schemas.microsoft.com/office/drawing/2014/main" id="{A2ADC3BD-0322-C44A-A2BD-313959E7B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33" name="Text Box 9">
              <a:extLst>
                <a:ext uri="{FF2B5EF4-FFF2-40B4-BE49-F238E27FC236}">
                  <a16:creationId xmlns:a16="http://schemas.microsoft.com/office/drawing/2014/main" id="{E4F058E2-E63E-004D-8F5B-C5AD95DCC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180234" name="Line 10">
              <a:extLst>
                <a:ext uri="{FF2B5EF4-FFF2-40B4-BE49-F238E27FC236}">
                  <a16:creationId xmlns:a16="http://schemas.microsoft.com/office/drawing/2014/main" id="{CAF7281C-DE58-0D4B-A54E-7B9B1618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9704857B-F42B-8042-8EC5-7E7B6FB0B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180236" name="Line 12">
              <a:extLst>
                <a:ext uri="{FF2B5EF4-FFF2-40B4-BE49-F238E27FC236}">
                  <a16:creationId xmlns:a16="http://schemas.microsoft.com/office/drawing/2014/main" id="{D03A826C-0D36-5744-8E8B-CCC4A5FA3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37" name="Line 13">
              <a:extLst>
                <a:ext uri="{FF2B5EF4-FFF2-40B4-BE49-F238E27FC236}">
                  <a16:creationId xmlns:a16="http://schemas.microsoft.com/office/drawing/2014/main" id="{81FFF199-5ABE-6F4C-A226-0EC9CF5A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38" name="Rectangle 14">
              <a:extLst>
                <a:ext uri="{FF2B5EF4-FFF2-40B4-BE49-F238E27FC236}">
                  <a16:creationId xmlns:a16="http://schemas.microsoft.com/office/drawing/2014/main" id="{D68F972C-11B0-9B48-9EE0-B04ADEBC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接口0</a:t>
              </a:r>
            </a:p>
          </p:txBody>
        </p:sp>
        <p:sp>
          <p:nvSpPr>
            <p:cNvPr id="180239" name="Text Box 15">
              <a:extLst>
                <a:ext uri="{FF2B5EF4-FFF2-40B4-BE49-F238E27FC236}">
                  <a16:creationId xmlns:a16="http://schemas.microsoft.com/office/drawing/2014/main" id="{F7DB95CF-EC46-A347-8E9C-0C9F602A5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80240" name="Text Box 16">
              <a:extLst>
                <a:ext uri="{FF2B5EF4-FFF2-40B4-BE49-F238E27FC236}">
                  <a16:creationId xmlns:a16="http://schemas.microsoft.com/office/drawing/2014/main" id="{50F8D8AE-4400-F741-B1D1-2E9B4BB2F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EE70776A-1FB2-F049-9421-4C40C8EC2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180242" name="Rectangle 18">
              <a:extLst>
                <a:ext uri="{FF2B5EF4-FFF2-40B4-BE49-F238E27FC236}">
                  <a16:creationId xmlns:a16="http://schemas.microsoft.com/office/drawing/2014/main" id="{814A3B00-6D84-0545-82B7-47BDEF7DC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接口1</a:t>
              </a:r>
            </a:p>
          </p:txBody>
        </p:sp>
        <p:sp>
          <p:nvSpPr>
            <p:cNvPr id="180243" name="Rectangle 19">
              <a:extLst>
                <a:ext uri="{FF2B5EF4-FFF2-40B4-BE49-F238E27FC236}">
                  <a16:creationId xmlns:a16="http://schemas.microsoft.com/office/drawing/2014/main" id="{24277825-2448-4F4E-BF40-00A33F28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80244" name="Line 20">
              <a:extLst>
                <a:ext uri="{FF2B5EF4-FFF2-40B4-BE49-F238E27FC236}">
                  <a16:creationId xmlns:a16="http://schemas.microsoft.com/office/drawing/2014/main" id="{AF503B12-65BF-2A48-B7E7-FE3321C3C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45" name="Text Box 21">
              <a:extLst>
                <a:ext uri="{FF2B5EF4-FFF2-40B4-BE49-F238E27FC236}">
                  <a16:creationId xmlns:a16="http://schemas.microsoft.com/office/drawing/2014/main" id="{7B640B91-DE5E-384D-8F6F-B6DF2922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</a:t>
              </a:r>
            </a:p>
          </p:txBody>
        </p:sp>
        <p:sp>
          <p:nvSpPr>
            <p:cNvPr id="180246" name="Line 22">
              <a:extLst>
                <a:ext uri="{FF2B5EF4-FFF2-40B4-BE49-F238E27FC236}">
                  <a16:creationId xmlns:a16="http://schemas.microsoft.com/office/drawing/2014/main" id="{1A0BBAE1-FEDF-784A-8F53-C17E1DBD2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47" name="Line 23">
              <a:extLst>
                <a:ext uri="{FF2B5EF4-FFF2-40B4-BE49-F238E27FC236}">
                  <a16:creationId xmlns:a16="http://schemas.microsoft.com/office/drawing/2014/main" id="{FED56DA0-8FE0-C141-AC38-5EFB2470C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48" name="Line 24">
              <a:extLst>
                <a:ext uri="{FF2B5EF4-FFF2-40B4-BE49-F238E27FC236}">
                  <a16:creationId xmlns:a16="http://schemas.microsoft.com/office/drawing/2014/main" id="{833E3171-775E-0E4C-9CD6-C08B076A4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49" name="Line 25">
              <a:extLst>
                <a:ext uri="{FF2B5EF4-FFF2-40B4-BE49-F238E27FC236}">
                  <a16:creationId xmlns:a16="http://schemas.microsoft.com/office/drawing/2014/main" id="{2D8AB79F-2C02-B345-AB2C-DC7D91FED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0" name="Line 26">
              <a:extLst>
                <a:ext uri="{FF2B5EF4-FFF2-40B4-BE49-F238E27FC236}">
                  <a16:creationId xmlns:a16="http://schemas.microsoft.com/office/drawing/2014/main" id="{30762F4A-B46D-9D40-AC9E-ECFEF0263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1" name="Line 27">
              <a:extLst>
                <a:ext uri="{FF2B5EF4-FFF2-40B4-BE49-F238E27FC236}">
                  <a16:creationId xmlns:a16="http://schemas.microsoft.com/office/drawing/2014/main" id="{D1D3205E-9F63-1C45-996E-D327DC93D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2" name="Line 28">
              <a:extLst>
                <a:ext uri="{FF2B5EF4-FFF2-40B4-BE49-F238E27FC236}">
                  <a16:creationId xmlns:a16="http://schemas.microsoft.com/office/drawing/2014/main" id="{AAAAD5DE-980E-DF4A-8B6E-770D66604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3" name="Line 29">
              <a:extLst>
                <a:ext uri="{FF2B5EF4-FFF2-40B4-BE49-F238E27FC236}">
                  <a16:creationId xmlns:a16="http://schemas.microsoft.com/office/drawing/2014/main" id="{238ACF69-AE27-5046-9D21-BC9B07242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4" name="Line 30">
              <a:extLst>
                <a:ext uri="{FF2B5EF4-FFF2-40B4-BE49-F238E27FC236}">
                  <a16:creationId xmlns:a16="http://schemas.microsoft.com/office/drawing/2014/main" id="{25F61895-7A01-B24B-8E2A-E283D2FDA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5" name="Line 31">
              <a:extLst>
                <a:ext uri="{FF2B5EF4-FFF2-40B4-BE49-F238E27FC236}">
                  <a16:creationId xmlns:a16="http://schemas.microsoft.com/office/drawing/2014/main" id="{D3149204-CDBC-D04E-8EC7-1A73C6D4D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6" name="Line 32">
              <a:extLst>
                <a:ext uri="{FF2B5EF4-FFF2-40B4-BE49-F238E27FC236}">
                  <a16:creationId xmlns:a16="http://schemas.microsoft.com/office/drawing/2014/main" id="{7659DA3D-83F2-2343-8945-95EA0A11A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7" name="Line 33">
              <a:extLst>
                <a:ext uri="{FF2B5EF4-FFF2-40B4-BE49-F238E27FC236}">
                  <a16:creationId xmlns:a16="http://schemas.microsoft.com/office/drawing/2014/main" id="{FC683151-1B13-9440-A7D2-7BD15DB7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8" name="Line 34">
              <a:extLst>
                <a:ext uri="{FF2B5EF4-FFF2-40B4-BE49-F238E27FC236}">
                  <a16:creationId xmlns:a16="http://schemas.microsoft.com/office/drawing/2014/main" id="{C1AAE0EC-A90B-6044-8FBD-8BEA3FC4D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59" name="Line 35">
              <a:extLst>
                <a:ext uri="{FF2B5EF4-FFF2-40B4-BE49-F238E27FC236}">
                  <a16:creationId xmlns:a16="http://schemas.microsoft.com/office/drawing/2014/main" id="{2D497AD9-D2B9-9E45-8BD9-32C03C11F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60" name="Line 36">
              <a:extLst>
                <a:ext uri="{FF2B5EF4-FFF2-40B4-BE49-F238E27FC236}">
                  <a16:creationId xmlns:a16="http://schemas.microsoft.com/office/drawing/2014/main" id="{BCD1AF38-E14B-5D49-91DD-E67D83E3D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0261" name="Text Box 37">
            <a:extLst>
              <a:ext uri="{FF2B5EF4-FFF2-40B4-BE49-F238E27FC236}">
                <a16:creationId xmlns:a16="http://schemas.microsoft.com/office/drawing/2014/main" id="{8D75E85A-863C-4841-9473-39A1E0FA3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25450"/>
            <a:ext cx="5495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计数器定时查询方式</a:t>
            </a:r>
          </a:p>
        </p:txBody>
      </p:sp>
      <p:grpSp>
        <p:nvGrpSpPr>
          <p:cNvPr id="180262" name="Group 38">
            <a:extLst>
              <a:ext uri="{FF2B5EF4-FFF2-40B4-BE49-F238E27FC236}">
                <a16:creationId xmlns:a16="http://schemas.microsoft.com/office/drawing/2014/main" id="{6D6FCA52-1C51-8E43-B7D6-BFCA8BBAB3E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680" y="2160"/>
            <a:chExt cx="4368" cy="1344"/>
          </a:xfrm>
        </p:grpSpPr>
        <p:grpSp>
          <p:nvGrpSpPr>
            <p:cNvPr id="180263" name="Group 39">
              <a:extLst>
                <a:ext uri="{FF2B5EF4-FFF2-40B4-BE49-F238E27FC236}">
                  <a16:creationId xmlns:a16="http://schemas.microsoft.com/office/drawing/2014/main" id="{6FF9195D-B3A4-1E46-BEE6-383DF5E57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180264" name="Line 40">
                <a:extLst>
                  <a:ext uri="{FF2B5EF4-FFF2-40B4-BE49-F238E27FC236}">
                    <a16:creationId xmlns:a16="http://schemas.microsoft.com/office/drawing/2014/main" id="{FDBA9702-7BBF-3B4B-A817-8DF92355C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65" name="Line 41">
                <a:extLst>
                  <a:ext uri="{FF2B5EF4-FFF2-40B4-BE49-F238E27FC236}">
                    <a16:creationId xmlns:a16="http://schemas.microsoft.com/office/drawing/2014/main" id="{5A6D1F9E-1A7F-F54F-B2F0-E3635E4E6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66" name="Line 42">
                <a:extLst>
                  <a:ext uri="{FF2B5EF4-FFF2-40B4-BE49-F238E27FC236}">
                    <a16:creationId xmlns:a16="http://schemas.microsoft.com/office/drawing/2014/main" id="{99B8E18D-9ABF-ED4D-885A-8432A0C93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0267" name="Line 43">
              <a:extLst>
                <a:ext uri="{FF2B5EF4-FFF2-40B4-BE49-F238E27FC236}">
                  <a16:creationId xmlns:a16="http://schemas.microsoft.com/office/drawing/2014/main" id="{1768B7B7-736F-7F4A-B2C0-17324961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0268" name="Group 44">
            <a:extLst>
              <a:ext uri="{FF2B5EF4-FFF2-40B4-BE49-F238E27FC236}">
                <a16:creationId xmlns:a16="http://schemas.microsoft.com/office/drawing/2014/main" id="{816B3841-F31B-D340-8235-94508E831DB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392" y="1920"/>
            <a:chExt cx="4368" cy="1344"/>
          </a:xfrm>
        </p:grpSpPr>
        <p:grpSp>
          <p:nvGrpSpPr>
            <p:cNvPr id="180269" name="Group 45">
              <a:extLst>
                <a:ext uri="{FF2B5EF4-FFF2-40B4-BE49-F238E27FC236}">
                  <a16:creationId xmlns:a16="http://schemas.microsoft.com/office/drawing/2014/main" id="{0D28DE12-ADA7-F441-8F56-92FD9EEED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70" name="Line 46">
                <a:extLst>
                  <a:ext uri="{FF2B5EF4-FFF2-40B4-BE49-F238E27FC236}">
                    <a16:creationId xmlns:a16="http://schemas.microsoft.com/office/drawing/2014/main" id="{708F496B-EBF4-AC47-B04F-7D94B4D62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71" name="Line 47">
                <a:extLst>
                  <a:ext uri="{FF2B5EF4-FFF2-40B4-BE49-F238E27FC236}">
                    <a16:creationId xmlns:a16="http://schemas.microsoft.com/office/drawing/2014/main" id="{270FC193-EB4E-F740-80D8-8C3C32250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72" name="Line 48">
                <a:extLst>
                  <a:ext uri="{FF2B5EF4-FFF2-40B4-BE49-F238E27FC236}">
                    <a16:creationId xmlns:a16="http://schemas.microsoft.com/office/drawing/2014/main" id="{241C8FFA-9D12-8945-8762-5F7EAF363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0273" name="Line 49">
              <a:extLst>
                <a:ext uri="{FF2B5EF4-FFF2-40B4-BE49-F238E27FC236}">
                  <a16:creationId xmlns:a16="http://schemas.microsoft.com/office/drawing/2014/main" id="{4ECEF640-5F1D-114C-A961-634FDD96B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0274" name="Line 50">
            <a:extLst>
              <a:ext uri="{FF2B5EF4-FFF2-40B4-BE49-F238E27FC236}">
                <a16:creationId xmlns:a16="http://schemas.microsoft.com/office/drawing/2014/main" id="{F63013CB-8040-F245-8B56-919643423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0275" name="Group 51">
            <a:extLst>
              <a:ext uri="{FF2B5EF4-FFF2-40B4-BE49-F238E27FC236}">
                <a16:creationId xmlns:a16="http://schemas.microsoft.com/office/drawing/2014/main" id="{8E51FEC3-20DB-BD4F-AE71-91CFBBF5C73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267200"/>
            <a:ext cx="2133600" cy="914400"/>
            <a:chOff x="3264" y="2688"/>
            <a:chExt cx="1344" cy="576"/>
          </a:xfrm>
        </p:grpSpPr>
        <p:sp>
          <p:nvSpPr>
            <p:cNvPr id="180276" name="Line 52">
              <a:extLst>
                <a:ext uri="{FF2B5EF4-FFF2-40B4-BE49-F238E27FC236}">
                  <a16:creationId xmlns:a16="http://schemas.microsoft.com/office/drawing/2014/main" id="{2671EA14-BB1D-0746-8967-45FA764CF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0277" name="Line 53">
              <a:extLst>
                <a:ext uri="{FF2B5EF4-FFF2-40B4-BE49-F238E27FC236}">
                  <a16:creationId xmlns:a16="http://schemas.microsoft.com/office/drawing/2014/main" id="{B1D6B542-8944-FA4E-A165-B81852CB9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0278" name="Line 54">
            <a:extLst>
              <a:ext uri="{FF2B5EF4-FFF2-40B4-BE49-F238E27FC236}">
                <a16:creationId xmlns:a16="http://schemas.microsoft.com/office/drawing/2014/main" id="{19EBF84C-D2AD-9A49-BFC3-B72F6300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0279" name="Group 55">
            <a:extLst>
              <a:ext uri="{FF2B5EF4-FFF2-40B4-BE49-F238E27FC236}">
                <a16:creationId xmlns:a16="http://schemas.microsoft.com/office/drawing/2014/main" id="{62D72381-7F56-8A44-B36A-8FB166C97CD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392" y="1920"/>
            <a:chExt cx="4368" cy="1344"/>
          </a:xfrm>
        </p:grpSpPr>
        <p:grpSp>
          <p:nvGrpSpPr>
            <p:cNvPr id="180280" name="Group 56">
              <a:extLst>
                <a:ext uri="{FF2B5EF4-FFF2-40B4-BE49-F238E27FC236}">
                  <a16:creationId xmlns:a16="http://schemas.microsoft.com/office/drawing/2014/main" id="{BB514244-0E31-C044-B9EB-EADEB9350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81" name="Line 57">
                <a:extLst>
                  <a:ext uri="{FF2B5EF4-FFF2-40B4-BE49-F238E27FC236}">
                    <a16:creationId xmlns:a16="http://schemas.microsoft.com/office/drawing/2014/main" id="{3069C04B-6914-0940-9E8B-4BF10C483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82" name="Line 58">
                <a:extLst>
                  <a:ext uri="{FF2B5EF4-FFF2-40B4-BE49-F238E27FC236}">
                    <a16:creationId xmlns:a16="http://schemas.microsoft.com/office/drawing/2014/main" id="{F9195CED-3E10-3D49-A183-6D17DB242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0283" name="Line 59">
                <a:extLst>
                  <a:ext uri="{FF2B5EF4-FFF2-40B4-BE49-F238E27FC236}">
                    <a16:creationId xmlns:a16="http://schemas.microsoft.com/office/drawing/2014/main" id="{76649557-BBDE-7345-9AD3-A6216EBD0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0284" name="Line 60">
              <a:extLst>
                <a:ext uri="{FF2B5EF4-FFF2-40B4-BE49-F238E27FC236}">
                  <a16:creationId xmlns:a16="http://schemas.microsoft.com/office/drawing/2014/main" id="{6492B0F3-8AEC-824F-9F55-C140A3999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0285" name="Line 61">
            <a:extLst>
              <a:ext uri="{FF2B5EF4-FFF2-40B4-BE49-F238E27FC236}">
                <a16:creationId xmlns:a16="http://schemas.microsoft.com/office/drawing/2014/main" id="{8B0E6C09-F271-8B46-A7C1-7D73FACB1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286" name="Rectangle 62">
            <a:extLst>
              <a:ext uri="{FF2B5EF4-FFF2-40B4-BE49-F238E27FC236}">
                <a16:creationId xmlns:a16="http://schemas.microsoft.com/office/drawing/2014/main" id="{EB505D81-E136-3546-ACFE-70F0F32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接口1</a:t>
            </a:r>
          </a:p>
        </p:txBody>
      </p:sp>
      <p:sp>
        <p:nvSpPr>
          <p:cNvPr id="180287" name="Rectangle 63">
            <a:extLst>
              <a:ext uri="{FF2B5EF4-FFF2-40B4-BE49-F238E27FC236}">
                <a16:creationId xmlns:a16="http://schemas.microsoft.com/office/drawing/2014/main" id="{084295B4-CAB3-6947-992A-67CC5EBA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grpSp>
        <p:nvGrpSpPr>
          <p:cNvPr id="180288" name="Group 64">
            <a:extLst>
              <a:ext uri="{FF2B5EF4-FFF2-40B4-BE49-F238E27FC236}">
                <a16:creationId xmlns:a16="http://schemas.microsoft.com/office/drawing/2014/main" id="{B49AC44C-89C4-8D48-8EAE-ED559CFB4571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3733800"/>
            <a:ext cx="1143000" cy="1600200"/>
            <a:chOff x="25" y="2352"/>
            <a:chExt cx="720" cy="1008"/>
          </a:xfrm>
        </p:grpSpPr>
        <p:sp>
          <p:nvSpPr>
            <p:cNvPr id="180289" name="Rectangle 65">
              <a:extLst>
                <a:ext uri="{FF2B5EF4-FFF2-40B4-BE49-F238E27FC236}">
                  <a16:creationId xmlns:a16="http://schemas.microsoft.com/office/drawing/2014/main" id="{281C011A-2BCB-4544-8E8E-E905CE7B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0290" name="Group 66">
              <a:extLst>
                <a:ext uri="{FF2B5EF4-FFF2-40B4-BE49-F238E27FC236}">
                  <a16:creationId xmlns:a16="http://schemas.microsoft.com/office/drawing/2014/main" id="{1C2465E0-E2BB-9A44-A9B4-7A5D0352F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180291" name="Text Box 67">
                <a:extLst>
                  <a:ext uri="{FF2B5EF4-FFF2-40B4-BE49-F238E27FC236}">
                    <a16:creationId xmlns:a16="http://schemas.microsoft.com/office/drawing/2014/main" id="{3BC0C5ED-8158-AB41-B8E4-9430ECA9B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33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计数器</a:t>
                </a:r>
              </a:p>
            </p:txBody>
          </p:sp>
          <p:sp>
            <p:nvSpPr>
              <p:cNvPr id="180292" name="AutoShape 68">
                <a:extLst>
                  <a:ext uri="{FF2B5EF4-FFF2-40B4-BE49-F238E27FC236}">
                    <a16:creationId xmlns:a16="http://schemas.microsoft.com/office/drawing/2014/main" id="{10602DFA-B316-A349-8635-3CBB04C2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0293" name="Text Box 69">
            <a:extLst>
              <a:ext uri="{FF2B5EF4-FFF2-40B4-BE49-F238E27FC236}">
                <a16:creationId xmlns:a16="http://schemas.microsoft.com/office/drawing/2014/main" id="{1C4859D6-95EF-3A4A-80CC-1952CF5B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16113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设备地址</a:t>
            </a:r>
          </a:p>
        </p:txBody>
      </p:sp>
      <p:grpSp>
        <p:nvGrpSpPr>
          <p:cNvPr id="180294" name="Group 70">
            <a:extLst>
              <a:ext uri="{FF2B5EF4-FFF2-40B4-BE49-F238E27FC236}">
                <a16:creationId xmlns:a16="http://schemas.microsoft.com/office/drawing/2014/main" id="{85205F0F-586E-7347-A151-4ADDD100746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0625"/>
            <a:ext cx="685800" cy="762000"/>
            <a:chOff x="2592" y="3840"/>
            <a:chExt cx="432" cy="480"/>
          </a:xfrm>
        </p:grpSpPr>
        <p:sp>
          <p:nvSpPr>
            <p:cNvPr id="180295" name="Rectangle 71">
              <a:extLst>
                <a:ext uri="{FF2B5EF4-FFF2-40B4-BE49-F238E27FC236}">
                  <a16:creationId xmlns:a16="http://schemas.microsoft.com/office/drawing/2014/main" id="{2CD95A60-1480-D146-B19F-5FD4AA9E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296" name="Text Box 72">
              <a:extLst>
                <a:ext uri="{FF2B5EF4-FFF2-40B4-BE49-F238E27FC236}">
                  <a16:creationId xmlns:a16="http://schemas.microsoft.com/office/drawing/2014/main" id="{BF9AB251-C6AE-2742-A0AB-0C73620D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</p:txBody>
        </p:sp>
      </p:grpSp>
      <p:sp>
        <p:nvSpPr>
          <p:cNvPr id="180298" name="AutoShape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3342C5-8C07-BB48-8428-69DFD33D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7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86" grpId="0" animBg="1" autoUpdateAnimBg="0"/>
      <p:bldP spid="18029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>
            <a:extLst>
              <a:ext uri="{FF2B5EF4-FFF2-40B4-BE49-F238E27FC236}">
                <a16:creationId xmlns:a16="http://schemas.microsoft.com/office/drawing/2014/main" id="{D1BA4D6C-0F6B-D14B-AD2F-A412B34BD6B1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5943600"/>
            <a:ext cx="1103313" cy="609600"/>
            <a:chOff x="240" y="3744"/>
            <a:chExt cx="695" cy="384"/>
          </a:xfrm>
        </p:grpSpPr>
        <p:sp>
          <p:nvSpPr>
            <p:cNvPr id="181251" name="Text Box 3">
              <a:extLst>
                <a:ext uri="{FF2B5EF4-FFF2-40B4-BE49-F238E27FC236}">
                  <a16:creationId xmlns:a16="http://schemas.microsoft.com/office/drawing/2014/main" id="{1B4B6ABB-D398-324C-B31B-35BA6CE66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排队器</a:t>
              </a:r>
            </a:p>
          </p:txBody>
        </p:sp>
        <p:sp>
          <p:nvSpPr>
            <p:cNvPr id="181252" name="AutoShape 4">
              <a:extLst>
                <a:ext uri="{FF2B5EF4-FFF2-40B4-BE49-F238E27FC236}">
                  <a16:creationId xmlns:a16="http://schemas.microsoft.com/office/drawing/2014/main" id="{55221245-5737-3541-9160-BD12DF2D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1253" name="Group 5">
            <a:extLst>
              <a:ext uri="{FF2B5EF4-FFF2-40B4-BE49-F238E27FC236}">
                <a16:creationId xmlns:a16="http://schemas.microsoft.com/office/drawing/2014/main" id="{2BEE2AB5-E47D-3947-821B-D3B2F6A3AF8A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5943600"/>
            <a:ext cx="1112838" cy="609600"/>
            <a:chOff x="1296" y="3744"/>
            <a:chExt cx="701" cy="384"/>
          </a:xfrm>
        </p:grpSpPr>
        <p:sp>
          <p:nvSpPr>
            <p:cNvPr id="181254" name="AutoShape 6">
              <a:extLst>
                <a:ext uri="{FF2B5EF4-FFF2-40B4-BE49-F238E27FC236}">
                  <a16:creationId xmlns:a16="http://schemas.microsoft.com/office/drawing/2014/main" id="{4CE57BE6-D39A-2748-90FC-BC4F4EA4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255" name="Text Box 7">
              <a:extLst>
                <a:ext uri="{FF2B5EF4-FFF2-40B4-BE49-F238E27FC236}">
                  <a16:creationId xmlns:a16="http://schemas.microsoft.com/office/drawing/2014/main" id="{B1DC8C8A-9769-8443-8659-6247B5880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792"/>
              <a:ext cx="701" cy="29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排队器</a:t>
              </a:r>
            </a:p>
          </p:txBody>
        </p:sp>
      </p:grpSp>
      <p:sp>
        <p:nvSpPr>
          <p:cNvPr id="181256" name="Text Box 8">
            <a:extLst>
              <a:ext uri="{FF2B5EF4-FFF2-40B4-BE49-F238E27FC236}">
                <a16:creationId xmlns:a16="http://schemas.microsoft.com/office/drawing/2014/main" id="{41820230-06BD-3643-BB63-0C6FBD02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349250"/>
            <a:ext cx="420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独立请求方式</a:t>
            </a:r>
          </a:p>
        </p:txBody>
      </p:sp>
      <p:grpSp>
        <p:nvGrpSpPr>
          <p:cNvPr id="181257" name="Group 9">
            <a:extLst>
              <a:ext uri="{FF2B5EF4-FFF2-40B4-BE49-F238E27FC236}">
                <a16:creationId xmlns:a16="http://schemas.microsoft.com/office/drawing/2014/main" id="{69BE872A-32C0-8548-A831-877A4EB86D49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442914"/>
            <a:ext cx="8699500" cy="5348287"/>
            <a:chOff x="184" y="279"/>
            <a:chExt cx="5480" cy="3369"/>
          </a:xfrm>
        </p:grpSpPr>
        <p:sp>
          <p:nvSpPr>
            <p:cNvPr id="181258" name="Rectangle 10">
              <a:extLst>
                <a:ext uri="{FF2B5EF4-FFF2-40B4-BE49-F238E27FC236}">
                  <a16:creationId xmlns:a16="http://schemas.microsoft.com/office/drawing/2014/main" id="{348AE4C9-B30B-7146-9BF7-C7221FA9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181259" name="Line 11">
              <a:extLst>
                <a:ext uri="{FF2B5EF4-FFF2-40B4-BE49-F238E27FC236}">
                  <a16:creationId xmlns:a16="http://schemas.microsoft.com/office/drawing/2014/main" id="{B21B9414-D31B-2042-A111-5B03F0BE8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60" name="Text Box 12">
              <a:extLst>
                <a:ext uri="{FF2B5EF4-FFF2-40B4-BE49-F238E27FC236}">
                  <a16:creationId xmlns:a16="http://schemas.microsoft.com/office/drawing/2014/main" id="{C2A44C49-6194-4F48-9926-D2C7D6B6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181261" name="Text Box 13">
              <a:extLst>
                <a:ext uri="{FF2B5EF4-FFF2-40B4-BE49-F238E27FC236}">
                  <a16:creationId xmlns:a16="http://schemas.microsoft.com/office/drawing/2014/main" id="{17EC7291-DF2F-3640-934E-C0FB9C703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181262" name="Rectangle 14">
              <a:extLst>
                <a:ext uri="{FF2B5EF4-FFF2-40B4-BE49-F238E27FC236}">
                  <a16:creationId xmlns:a16="http://schemas.microsoft.com/office/drawing/2014/main" id="{B1690D58-198F-ED47-9C8A-A222BD53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接口0</a:t>
              </a:r>
            </a:p>
          </p:txBody>
        </p:sp>
        <p:sp>
          <p:nvSpPr>
            <p:cNvPr id="181263" name="Rectangle 15">
              <a:extLst>
                <a:ext uri="{FF2B5EF4-FFF2-40B4-BE49-F238E27FC236}">
                  <a16:creationId xmlns:a16="http://schemas.microsoft.com/office/drawing/2014/main" id="{BC8DAF10-0670-114A-8549-8C456FB97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接口1</a:t>
              </a:r>
            </a:p>
          </p:txBody>
        </p:sp>
        <p:sp>
          <p:nvSpPr>
            <p:cNvPr id="181264" name="Rectangle 16">
              <a:extLst>
                <a:ext uri="{FF2B5EF4-FFF2-40B4-BE49-F238E27FC236}">
                  <a16:creationId xmlns:a16="http://schemas.microsoft.com/office/drawing/2014/main" id="{D379642A-ED4C-724D-B93C-BC950089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81265" name="Line 17">
              <a:extLst>
                <a:ext uri="{FF2B5EF4-FFF2-40B4-BE49-F238E27FC236}">
                  <a16:creationId xmlns:a16="http://schemas.microsoft.com/office/drawing/2014/main" id="{892C438D-605F-BB40-9F71-E6445DE8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66" name="Freeform 18">
              <a:extLst>
                <a:ext uri="{FF2B5EF4-FFF2-40B4-BE49-F238E27FC236}">
                  <a16:creationId xmlns:a16="http://schemas.microsoft.com/office/drawing/2014/main" id="{3C7F5708-E8E0-2B42-985A-73B73455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67" name="Freeform 19">
              <a:extLst>
                <a:ext uri="{FF2B5EF4-FFF2-40B4-BE49-F238E27FC236}">
                  <a16:creationId xmlns:a16="http://schemas.microsoft.com/office/drawing/2014/main" id="{02DA72BF-7971-7F47-A9D4-7D216914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68" name="Freeform 20">
              <a:extLst>
                <a:ext uri="{FF2B5EF4-FFF2-40B4-BE49-F238E27FC236}">
                  <a16:creationId xmlns:a16="http://schemas.microsoft.com/office/drawing/2014/main" id="{5D9DCA50-C7F0-394C-BDCF-A1672D6C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69" name="Freeform 21">
              <a:extLst>
                <a:ext uri="{FF2B5EF4-FFF2-40B4-BE49-F238E27FC236}">
                  <a16:creationId xmlns:a16="http://schemas.microsoft.com/office/drawing/2014/main" id="{1F686758-ECD9-D248-AF50-1489C18D7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70" name="Freeform 22">
              <a:extLst>
                <a:ext uri="{FF2B5EF4-FFF2-40B4-BE49-F238E27FC236}">
                  <a16:creationId xmlns:a16="http://schemas.microsoft.com/office/drawing/2014/main" id="{BD69EED7-29CC-3D4F-ACDC-AE26A15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71" name="Freeform 23">
              <a:extLst>
                <a:ext uri="{FF2B5EF4-FFF2-40B4-BE49-F238E27FC236}">
                  <a16:creationId xmlns:a16="http://schemas.microsoft.com/office/drawing/2014/main" id="{362278CD-C7A1-4641-9FE5-1FCF23103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72" name="Text Box 24">
              <a:extLst>
                <a:ext uri="{FF2B5EF4-FFF2-40B4-BE49-F238E27FC236}">
                  <a16:creationId xmlns:a16="http://schemas.microsoft.com/office/drawing/2014/main" id="{8D8C015D-2E9A-D842-8E0D-193713BC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81273" name="Text Box 25">
              <a:extLst>
                <a:ext uri="{FF2B5EF4-FFF2-40B4-BE49-F238E27FC236}">
                  <a16:creationId xmlns:a16="http://schemas.microsoft.com/office/drawing/2014/main" id="{CB5FC8DB-DEF7-D749-A98A-C658F6180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kumimoji="1" lang="en-US" altLang="zh-CN" sz="2000" b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1274" name="Text Box 26">
              <a:extLst>
                <a:ext uri="{FF2B5EF4-FFF2-40B4-BE49-F238E27FC236}">
                  <a16:creationId xmlns:a16="http://schemas.microsoft.com/office/drawing/2014/main" id="{9D032D99-A5EF-614E-BF4C-22C05373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BG</a:t>
              </a:r>
              <a:r>
                <a:rPr kumimoji="1" lang="en-US" altLang="zh-CN" sz="2000" b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1275" name="Text Box 27">
              <a:extLst>
                <a:ext uri="{FF2B5EF4-FFF2-40B4-BE49-F238E27FC236}">
                  <a16:creationId xmlns:a16="http://schemas.microsoft.com/office/drawing/2014/main" id="{3E51CD40-7CEA-9244-8344-126705C5C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kumimoji="1" lang="en-US" altLang="zh-CN" sz="2000" b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1276" name="Text Box 28">
              <a:extLst>
                <a:ext uri="{FF2B5EF4-FFF2-40B4-BE49-F238E27FC236}">
                  <a16:creationId xmlns:a16="http://schemas.microsoft.com/office/drawing/2014/main" id="{80E8895A-9B21-DB49-BECD-92828EFAB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kumimoji="1" lang="en-US" altLang="zh-CN" sz="2000" b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1277" name="Text Box 29">
              <a:extLst>
                <a:ext uri="{FF2B5EF4-FFF2-40B4-BE49-F238E27FC236}">
                  <a16:creationId xmlns:a16="http://schemas.microsoft.com/office/drawing/2014/main" id="{2F77559E-0F81-A847-8C30-3DCC14B8B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kumimoji="1" lang="en-US" altLang="zh-CN" sz="2000" b="1" i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81278" name="Text Box 30">
              <a:extLst>
                <a:ext uri="{FF2B5EF4-FFF2-40B4-BE49-F238E27FC236}">
                  <a16:creationId xmlns:a16="http://schemas.microsoft.com/office/drawing/2014/main" id="{B6200D9E-FA35-9549-A00D-5A7D2040C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kumimoji="1" lang="en-US" altLang="zh-CN" sz="2000" b="1" i="1" baseline="-20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81279" name="Line 31">
              <a:extLst>
                <a:ext uri="{FF2B5EF4-FFF2-40B4-BE49-F238E27FC236}">
                  <a16:creationId xmlns:a16="http://schemas.microsoft.com/office/drawing/2014/main" id="{E62C16E7-23C1-574F-841B-D86454B3C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0" name="Line 32">
              <a:extLst>
                <a:ext uri="{FF2B5EF4-FFF2-40B4-BE49-F238E27FC236}">
                  <a16:creationId xmlns:a16="http://schemas.microsoft.com/office/drawing/2014/main" id="{C271AF9A-6E11-B74B-9703-2390D35B7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1" name="Line 33">
              <a:extLst>
                <a:ext uri="{FF2B5EF4-FFF2-40B4-BE49-F238E27FC236}">
                  <a16:creationId xmlns:a16="http://schemas.microsoft.com/office/drawing/2014/main" id="{DEEF911C-D33F-BC45-AF74-77FA06166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2" name="Line 34">
              <a:extLst>
                <a:ext uri="{FF2B5EF4-FFF2-40B4-BE49-F238E27FC236}">
                  <a16:creationId xmlns:a16="http://schemas.microsoft.com/office/drawing/2014/main" id="{03FCEE2B-FAAB-E740-8097-75E1B7FA4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3" name="Line 35">
              <a:extLst>
                <a:ext uri="{FF2B5EF4-FFF2-40B4-BE49-F238E27FC236}">
                  <a16:creationId xmlns:a16="http://schemas.microsoft.com/office/drawing/2014/main" id="{AE18FC02-0C96-B04A-91A5-C4B4FC3A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4" name="Line 36">
              <a:extLst>
                <a:ext uri="{FF2B5EF4-FFF2-40B4-BE49-F238E27FC236}">
                  <a16:creationId xmlns:a16="http://schemas.microsoft.com/office/drawing/2014/main" id="{A94616EB-9B6D-DA41-9984-B81C8CA8C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5" name="Text Box 37">
              <a:extLst>
                <a:ext uri="{FF2B5EF4-FFF2-40B4-BE49-F238E27FC236}">
                  <a16:creationId xmlns:a16="http://schemas.microsoft.com/office/drawing/2014/main" id="{D7B9FA58-DEAF-E24A-AFDD-21CDAF1CA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－总线同意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－总线请求</a:t>
              </a:r>
            </a:p>
          </p:txBody>
        </p:sp>
      </p:grpSp>
      <p:grpSp>
        <p:nvGrpSpPr>
          <p:cNvPr id="181286" name="Group 38">
            <a:extLst>
              <a:ext uri="{FF2B5EF4-FFF2-40B4-BE49-F238E27FC236}">
                <a16:creationId xmlns:a16="http://schemas.microsoft.com/office/drawing/2014/main" id="{1B3ACB2A-0629-C84D-A53A-F9DB965C4EF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5257800" cy="2133600"/>
            <a:chOff x="720" y="1776"/>
            <a:chExt cx="3312" cy="1344"/>
          </a:xfrm>
        </p:grpSpPr>
        <p:sp>
          <p:nvSpPr>
            <p:cNvPr id="181287" name="Freeform 39">
              <a:extLst>
                <a:ext uri="{FF2B5EF4-FFF2-40B4-BE49-F238E27FC236}">
                  <a16:creationId xmlns:a16="http://schemas.microsoft.com/office/drawing/2014/main" id="{AED01E68-CCA2-944C-A625-A6154506B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8" name="Freeform 40">
              <a:extLst>
                <a:ext uri="{FF2B5EF4-FFF2-40B4-BE49-F238E27FC236}">
                  <a16:creationId xmlns:a16="http://schemas.microsoft.com/office/drawing/2014/main" id="{285B9D5E-0179-6844-9671-EC4567E40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1289" name="Freeform 41">
              <a:extLst>
                <a:ext uri="{FF2B5EF4-FFF2-40B4-BE49-F238E27FC236}">
                  <a16:creationId xmlns:a16="http://schemas.microsoft.com/office/drawing/2014/main" id="{2D70B1F8-299F-BA4C-AFFA-840ADBF9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1290" name="Freeform 42">
            <a:extLst>
              <a:ext uri="{FF2B5EF4-FFF2-40B4-BE49-F238E27FC236}">
                <a16:creationId xmlns:a16="http://schemas.microsoft.com/office/drawing/2014/main" id="{2E8739FD-E543-C54F-9C45-B60D5B7FC51B}"/>
              </a:ext>
            </a:extLst>
          </p:cNvPr>
          <p:cNvSpPr>
            <a:spLocks/>
          </p:cNvSpPr>
          <p:nvPr/>
        </p:nvSpPr>
        <p:spPr bwMode="auto">
          <a:xfrm>
            <a:off x="2667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3552 w 3552"/>
              <a:gd name="T3" fmla="*/ 0 h 1152"/>
              <a:gd name="T4" fmla="*/ 3552 w 3552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1291" name="Rectangle 43">
            <a:extLst>
              <a:ext uri="{FF2B5EF4-FFF2-40B4-BE49-F238E27FC236}">
                <a16:creationId xmlns:a16="http://schemas.microsoft.com/office/drawing/2014/main" id="{403A5010-F91A-C247-8594-D5D05383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1293" name="AutoShape 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708189-E4AB-0B4C-A883-A99E705C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6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>
            <a:extLst>
              <a:ext uri="{FF2B5EF4-FFF2-40B4-BE49-F238E27FC236}">
                <a16:creationId xmlns:a16="http://schemas.microsoft.com/office/drawing/2014/main" id="{5CE47F84-5812-494B-B3D9-E851F14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33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二、总线通信控制</a:t>
            </a:r>
          </a:p>
        </p:txBody>
      </p:sp>
      <p:sp>
        <p:nvSpPr>
          <p:cNvPr id="182275" name="Text Box 3">
            <a:extLst>
              <a:ext uri="{FF2B5EF4-FFF2-40B4-BE49-F238E27FC236}">
                <a16:creationId xmlns:a16="http://schemas.microsoft.com/office/drawing/2014/main" id="{EC0F9C93-7F3A-E549-9415-AAD2E314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1" y="1398589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目的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5983782B-9D81-D341-9E71-AFA300D6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1" y="2316164"/>
            <a:ext cx="303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总线传输周期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6B17F274-9F58-7843-A994-55A9D881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384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主模块申请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，总线仲裁决定</a:t>
            </a:r>
          </a:p>
        </p:txBody>
      </p:sp>
      <p:sp>
        <p:nvSpPr>
          <p:cNvPr id="182278" name="Text Box 6">
            <a:extLst>
              <a:ext uri="{FF2B5EF4-FFF2-40B4-BE49-F238E27FC236}">
                <a16:creationId xmlns:a16="http://schemas.microsoft.com/office/drawing/2014/main" id="{F1599A30-FD47-4E43-82C4-87699C01F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9415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主模块向从模块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给出地址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182279" name="Text Box 7">
            <a:extLst>
              <a:ext uri="{FF2B5EF4-FFF2-40B4-BE49-F238E27FC236}">
                <a16:creationId xmlns:a16="http://schemas.microsoft.com/office/drawing/2014/main" id="{804F4F31-D9AE-004A-AB5B-2B527DA8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4346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主模块和从模块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交换数据</a:t>
            </a:r>
          </a:p>
        </p:txBody>
      </p:sp>
      <p:sp>
        <p:nvSpPr>
          <p:cNvPr id="182280" name="Text Box 8">
            <a:extLst>
              <a:ext uri="{FF2B5EF4-FFF2-40B4-BE49-F238E27FC236}">
                <a16:creationId xmlns:a16="http://schemas.microsoft.com/office/drawing/2014/main" id="{1BC21DC5-E258-0F4F-A950-5F7CAE50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8166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撤消有关信息 </a:t>
            </a:r>
          </a:p>
        </p:txBody>
      </p:sp>
      <p:grpSp>
        <p:nvGrpSpPr>
          <p:cNvPr id="182281" name="Group 9">
            <a:extLst>
              <a:ext uri="{FF2B5EF4-FFF2-40B4-BE49-F238E27FC236}">
                <a16:creationId xmlns:a16="http://schemas.microsoft.com/office/drawing/2014/main" id="{F9B679AC-6D5F-4548-B6C1-C117DC7FD19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38488"/>
            <a:ext cx="3200400" cy="3033712"/>
            <a:chOff x="624" y="1977"/>
            <a:chExt cx="2016" cy="1911"/>
          </a:xfrm>
        </p:grpSpPr>
        <p:sp>
          <p:nvSpPr>
            <p:cNvPr id="182282" name="Text Box 10">
              <a:extLst>
                <a:ext uri="{FF2B5EF4-FFF2-40B4-BE49-F238E27FC236}">
                  <a16:creationId xmlns:a16="http://schemas.microsoft.com/office/drawing/2014/main" id="{FCD8DCE8-7653-E54D-A073-A7E401373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申请分配阶段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83" name="Text Box 11">
              <a:extLst>
                <a:ext uri="{FF2B5EF4-FFF2-40B4-BE49-F238E27FC236}">
                  <a16:creationId xmlns:a16="http://schemas.microsoft.com/office/drawing/2014/main" id="{7BA7DAE3-F211-4A4F-A4ED-4D9A2254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寻址阶段</a:t>
              </a:r>
            </a:p>
          </p:txBody>
        </p:sp>
        <p:sp>
          <p:nvSpPr>
            <p:cNvPr id="182284" name="Text Box 12">
              <a:extLst>
                <a:ext uri="{FF2B5EF4-FFF2-40B4-BE49-F238E27FC236}">
                  <a16:creationId xmlns:a16="http://schemas.microsoft.com/office/drawing/2014/main" id="{A2B142DF-0F59-354B-905E-5B4BF08A6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传数阶段</a:t>
              </a:r>
            </a:p>
          </p:txBody>
        </p:sp>
        <p:sp>
          <p:nvSpPr>
            <p:cNvPr id="182285" name="Text Box 13">
              <a:extLst>
                <a:ext uri="{FF2B5EF4-FFF2-40B4-BE49-F238E27FC236}">
                  <a16:creationId xmlns:a16="http://schemas.microsoft.com/office/drawing/2014/main" id="{50D22E91-3B43-A748-92D4-FB5B28770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结束阶段</a:t>
              </a:r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2286" name="AutoShape 14">
            <a:extLst>
              <a:ext uri="{FF2B5EF4-FFF2-40B4-BE49-F238E27FC236}">
                <a16:creationId xmlns:a16="http://schemas.microsoft.com/office/drawing/2014/main" id="{B9D56D52-5592-2D44-97FF-6AEFAFCA135C}"/>
              </a:ext>
            </a:extLst>
          </p:cNvPr>
          <p:cNvSpPr>
            <a:spLocks/>
          </p:cNvSpPr>
          <p:nvPr/>
        </p:nvSpPr>
        <p:spPr bwMode="auto">
          <a:xfrm>
            <a:off x="2209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2287" name="Text Box 15">
            <a:extLst>
              <a:ext uri="{FF2B5EF4-FFF2-40B4-BE49-F238E27FC236}">
                <a16:creationId xmlns:a16="http://schemas.microsoft.com/office/drawing/2014/main" id="{064E1897-0E31-204E-8652-178F19F8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2875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解决通信双方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协调配合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182288" name="Rectangle 16">
            <a:extLst>
              <a:ext uri="{FF2B5EF4-FFF2-40B4-BE49-F238E27FC236}">
                <a16:creationId xmlns:a16="http://schemas.microsoft.com/office/drawing/2014/main" id="{BE6C97C5-310F-CF47-967E-C0E308F8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2290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89981F7-4199-004D-B3BB-4C1695DD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5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>
            <a:extLst>
              <a:ext uri="{FF2B5EF4-FFF2-40B4-BE49-F238E27FC236}">
                <a16:creationId xmlns:a16="http://schemas.microsoft.com/office/drawing/2014/main" id="{1BD0F7BB-2416-B046-ACCA-9F332CBA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9319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统一时标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控制数据传送</a:t>
            </a: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C4ECBC87-4A46-C644-B3D5-7608B42C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9672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挖掘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总线每个瞬间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潜力</a:t>
            </a:r>
          </a:p>
        </p:txBody>
      </p:sp>
      <p:grpSp>
        <p:nvGrpSpPr>
          <p:cNvPr id="183300" name="Group 4">
            <a:extLst>
              <a:ext uri="{FF2B5EF4-FFF2-40B4-BE49-F238E27FC236}">
                <a16:creationId xmlns:a16="http://schemas.microsoft.com/office/drawing/2014/main" id="{4D39B177-2786-1F4C-B2B3-DA0ADF3484CF}"/>
              </a:ext>
            </a:extLst>
          </p:cNvPr>
          <p:cNvGrpSpPr>
            <a:grpSpLocks/>
          </p:cNvGrpSpPr>
          <p:nvPr/>
        </p:nvGrpSpPr>
        <p:grpSpPr bwMode="auto">
          <a:xfrm>
            <a:off x="2338389" y="1931988"/>
            <a:ext cx="3900487" cy="3592512"/>
            <a:chOff x="567" y="1217"/>
            <a:chExt cx="2457" cy="2263"/>
          </a:xfrm>
        </p:grpSpPr>
        <p:sp>
          <p:nvSpPr>
            <p:cNvPr id="183301" name="Text Box 5">
              <a:extLst>
                <a:ext uri="{FF2B5EF4-FFF2-40B4-BE49-F238E27FC236}">
                  <a16:creationId xmlns:a16="http://schemas.microsoft.com/office/drawing/2014/main" id="{30C1D1D1-9525-984D-8282-13864F47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同步通信 </a:t>
              </a:r>
            </a:p>
          </p:txBody>
        </p:sp>
        <p:sp>
          <p:nvSpPr>
            <p:cNvPr id="183302" name="Text Box 6">
              <a:extLst>
                <a:ext uri="{FF2B5EF4-FFF2-40B4-BE49-F238E27FC236}">
                  <a16:creationId xmlns:a16="http://schemas.microsoft.com/office/drawing/2014/main" id="{84D3AF51-2EC0-2243-A0B3-895DA169B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异步通信</a:t>
              </a: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83303" name="Text Box 7">
              <a:extLst>
                <a:ext uri="{FF2B5EF4-FFF2-40B4-BE49-F238E27FC236}">
                  <a16:creationId xmlns:a16="http://schemas.microsoft.com/office/drawing/2014/main" id="{E3FB21E5-7B0B-9E4E-8B85-290693DF3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半同步通信</a:t>
              </a: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04" name="Text Box 8">
              <a:extLst>
                <a:ext uri="{FF2B5EF4-FFF2-40B4-BE49-F238E27FC236}">
                  <a16:creationId xmlns:a16="http://schemas.microsoft.com/office/drawing/2014/main" id="{91F90C2D-E22B-F94E-8150-9067B2215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分离式通信</a:t>
              </a: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83305" name="AutoShape 9">
            <a:extLst>
              <a:ext uri="{FF2B5EF4-FFF2-40B4-BE49-F238E27FC236}">
                <a16:creationId xmlns:a16="http://schemas.microsoft.com/office/drawing/2014/main" id="{FFB7A418-0CED-E04B-80A8-72682E8B338A}"/>
              </a:ext>
            </a:extLst>
          </p:cNvPr>
          <p:cNvSpPr>
            <a:spLocks/>
          </p:cNvSpPr>
          <p:nvPr/>
        </p:nvSpPr>
        <p:spPr bwMode="auto">
          <a:xfrm>
            <a:off x="2047875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5E2BACCC-6E39-6640-B73A-72397E3A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33400"/>
            <a:ext cx="633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总线通信的四种方式</a:t>
            </a:r>
          </a:p>
        </p:txBody>
      </p:sp>
      <p:sp>
        <p:nvSpPr>
          <p:cNvPr id="183307" name="Text Box 11">
            <a:extLst>
              <a:ext uri="{FF2B5EF4-FFF2-40B4-BE49-F238E27FC236}">
                <a16:creationId xmlns:a16="http://schemas.microsoft.com/office/drawing/2014/main" id="{4A4CD3DA-657F-FB44-9885-A7AAE82D3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71801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应答方式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，没有公共时钟标准</a:t>
            </a:r>
          </a:p>
        </p:txBody>
      </p:sp>
      <p:sp>
        <p:nvSpPr>
          <p:cNvPr id="183308" name="Text Box 12">
            <a:extLst>
              <a:ext uri="{FF2B5EF4-FFF2-40B4-BE49-F238E27FC236}">
                <a16:creationId xmlns:a16="http://schemas.microsoft.com/office/drawing/2014/main" id="{233550EB-1A68-5443-B879-C6EDD9A8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9258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异步结合</a:t>
            </a:r>
          </a:p>
        </p:txBody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72699402-D9FD-084C-B674-A0FA7A91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3311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44B947C-FEBB-B941-8D7B-6A45A2F2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4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7" grpId="0" autoUpdateAnimBg="0"/>
      <p:bldP spid="1833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>
            <a:extLst>
              <a:ext uri="{FF2B5EF4-FFF2-40B4-BE49-F238E27FC236}">
                <a16:creationId xmlns:a16="http://schemas.microsoft.com/office/drawing/2014/main" id="{91D71724-372A-C24F-8F70-502681BF0E8E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4098925"/>
            <a:ext cx="8847138" cy="1143000"/>
            <a:chOff x="96" y="2592"/>
            <a:chExt cx="5573" cy="720"/>
          </a:xfrm>
        </p:grpSpPr>
        <p:grpSp>
          <p:nvGrpSpPr>
            <p:cNvPr id="184323" name="Group 3">
              <a:extLst>
                <a:ext uri="{FF2B5EF4-FFF2-40B4-BE49-F238E27FC236}">
                  <a16:creationId xmlns:a16="http://schemas.microsoft.com/office/drawing/2014/main" id="{8655840E-8EEA-C04B-9B13-BF96ADE1D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184324" name="Freeform 4">
                <a:extLst>
                  <a:ext uri="{FF2B5EF4-FFF2-40B4-BE49-F238E27FC236}">
                    <a16:creationId xmlns:a16="http://schemas.microsoft.com/office/drawing/2014/main" id="{A103FB84-C366-A040-AF1A-EE37E5034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1174 w 117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25" name="Line 5">
                <a:extLst>
                  <a:ext uri="{FF2B5EF4-FFF2-40B4-BE49-F238E27FC236}">
                    <a16:creationId xmlns:a16="http://schemas.microsoft.com/office/drawing/2014/main" id="{7B5FBFBE-056C-4A4A-BACA-1F2169CAD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26" name="Line 6">
                <a:extLst>
                  <a:ext uri="{FF2B5EF4-FFF2-40B4-BE49-F238E27FC236}">
                    <a16:creationId xmlns:a16="http://schemas.microsoft.com/office/drawing/2014/main" id="{807C0550-8968-FA48-BD46-44C8374EF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27" name="Line 7">
                <a:extLst>
                  <a:ext uri="{FF2B5EF4-FFF2-40B4-BE49-F238E27FC236}">
                    <a16:creationId xmlns:a16="http://schemas.microsoft.com/office/drawing/2014/main" id="{DCA86AF8-9725-0E47-ADA6-0E8B38D6C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28" name="Line 8">
                <a:extLst>
                  <a:ext uri="{FF2B5EF4-FFF2-40B4-BE49-F238E27FC236}">
                    <a16:creationId xmlns:a16="http://schemas.microsoft.com/office/drawing/2014/main" id="{34A9E4DE-833E-404D-8B3D-98694257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329" name="Text Box 9">
              <a:extLst>
                <a:ext uri="{FF2B5EF4-FFF2-40B4-BE49-F238E27FC236}">
                  <a16:creationId xmlns:a16="http://schemas.microsoft.com/office/drawing/2014/main" id="{6D6DC9FC-CB7B-EB49-9B47-ED75D324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</p:grpSp>
      <p:sp>
        <p:nvSpPr>
          <p:cNvPr id="184330" name="Text Box 10">
            <a:extLst>
              <a:ext uri="{FF2B5EF4-FFF2-40B4-BE49-F238E27FC236}">
                <a16:creationId xmlns:a16="http://schemas.microsoft.com/office/drawing/2014/main" id="{5EABACBF-21A0-C746-90E2-EFC52727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545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同步式数据输入</a:t>
            </a:r>
          </a:p>
        </p:txBody>
      </p:sp>
      <p:grpSp>
        <p:nvGrpSpPr>
          <p:cNvPr id="184331" name="Group 11">
            <a:extLst>
              <a:ext uri="{FF2B5EF4-FFF2-40B4-BE49-F238E27FC236}">
                <a16:creationId xmlns:a16="http://schemas.microsoft.com/office/drawing/2014/main" id="{91FF357F-0C9D-4C4E-82F8-BC14B4FE054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93839"/>
            <a:ext cx="8915400" cy="1633537"/>
            <a:chOff x="48" y="941"/>
            <a:chExt cx="5616" cy="1029"/>
          </a:xfrm>
        </p:grpSpPr>
        <p:grpSp>
          <p:nvGrpSpPr>
            <p:cNvPr id="184332" name="Group 12">
              <a:extLst>
                <a:ext uri="{FF2B5EF4-FFF2-40B4-BE49-F238E27FC236}">
                  <a16:creationId xmlns:a16="http://schemas.microsoft.com/office/drawing/2014/main" id="{801F279C-5D42-E247-81BD-A6E4BDF3E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184333" name="Rectangle 13">
                <a:extLst>
                  <a:ext uri="{FF2B5EF4-FFF2-40B4-BE49-F238E27FC236}">
                    <a16:creationId xmlns:a16="http://schemas.microsoft.com/office/drawing/2014/main" id="{B1E96A03-3AA7-5A42-B3D3-84C25A0B9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1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4334" name="Line 14">
                <a:extLst>
                  <a:ext uri="{FF2B5EF4-FFF2-40B4-BE49-F238E27FC236}">
                    <a16:creationId xmlns:a16="http://schemas.microsoft.com/office/drawing/2014/main" id="{FA9F9E8D-A668-FC45-ABD9-1FA3DA4C2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35" name="Line 15">
                <a:extLst>
                  <a:ext uri="{FF2B5EF4-FFF2-40B4-BE49-F238E27FC236}">
                    <a16:creationId xmlns:a16="http://schemas.microsoft.com/office/drawing/2014/main" id="{95A5E438-CE7F-6B4F-A9F2-A6D81CA6B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36" name="Line 16">
                <a:extLst>
                  <a:ext uri="{FF2B5EF4-FFF2-40B4-BE49-F238E27FC236}">
                    <a16:creationId xmlns:a16="http://schemas.microsoft.com/office/drawing/2014/main" id="{119B80B1-6161-B248-ABA7-DF075A2F5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37" name="Rectangle 17">
                <a:extLst>
                  <a:ext uri="{FF2B5EF4-FFF2-40B4-BE49-F238E27FC236}">
                    <a16:creationId xmlns:a16="http://schemas.microsoft.com/office/drawing/2014/main" id="{4B7D765C-4E1B-0C4F-8DD3-69961F93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38" name="Line 18">
                <a:extLst>
                  <a:ext uri="{FF2B5EF4-FFF2-40B4-BE49-F238E27FC236}">
                    <a16:creationId xmlns:a16="http://schemas.microsoft.com/office/drawing/2014/main" id="{6D71CD41-4C6A-E843-8EB8-098762125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39" name="Rectangle 19">
                <a:extLst>
                  <a:ext uri="{FF2B5EF4-FFF2-40B4-BE49-F238E27FC236}">
                    <a16:creationId xmlns:a16="http://schemas.microsoft.com/office/drawing/2014/main" id="{CCCC4CA8-B975-704D-834D-B98B48137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5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32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总线传输周期</a:t>
                </a:r>
                <a:endPara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40" name="Line 20">
                <a:extLst>
                  <a:ext uri="{FF2B5EF4-FFF2-40B4-BE49-F238E27FC236}">
                    <a16:creationId xmlns:a16="http://schemas.microsoft.com/office/drawing/2014/main" id="{F6A247BB-B975-4D4A-97F2-92FB2A375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41" name="Freeform 21">
                <a:extLst>
                  <a:ext uri="{FF2B5EF4-FFF2-40B4-BE49-F238E27FC236}">
                    <a16:creationId xmlns:a16="http://schemas.microsoft.com/office/drawing/2014/main" id="{F2E9DC70-1E9B-AA4C-882E-7A6EE5E30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42" name="Freeform 22">
                <a:extLst>
                  <a:ext uri="{FF2B5EF4-FFF2-40B4-BE49-F238E27FC236}">
                    <a16:creationId xmlns:a16="http://schemas.microsoft.com/office/drawing/2014/main" id="{8BA4EFDF-1B72-0C4B-A510-97C95A62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43" name="Freeform 23">
                <a:extLst>
                  <a:ext uri="{FF2B5EF4-FFF2-40B4-BE49-F238E27FC236}">
                    <a16:creationId xmlns:a16="http://schemas.microsoft.com/office/drawing/2014/main" id="{3E9FE666-A46E-5846-BA8E-521C95F4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4344" name="AutoShape 24">
                <a:extLst>
                  <a:ext uri="{FF2B5EF4-FFF2-40B4-BE49-F238E27FC236}">
                    <a16:creationId xmlns:a16="http://schemas.microsoft.com/office/drawing/2014/main" id="{A9A91602-1ED0-D84E-87F3-0EFB15D523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345" name="Freeform 25">
                <a:extLst>
                  <a:ext uri="{FF2B5EF4-FFF2-40B4-BE49-F238E27FC236}">
                    <a16:creationId xmlns:a16="http://schemas.microsoft.com/office/drawing/2014/main" id="{86E38CF7-E71A-D94B-A6CB-941B4AC3F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46" name="Freeform 26">
                <a:extLst>
                  <a:ext uri="{FF2B5EF4-FFF2-40B4-BE49-F238E27FC236}">
                    <a16:creationId xmlns:a16="http://schemas.microsoft.com/office/drawing/2014/main" id="{3368BF89-76DF-2745-B74B-01A1CDFC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47" name="Rectangle 27">
                <a:extLst>
                  <a:ext uri="{FF2B5EF4-FFF2-40B4-BE49-F238E27FC236}">
                    <a16:creationId xmlns:a16="http://schemas.microsoft.com/office/drawing/2014/main" id="{7470B518-CF2F-5149-915B-D1C6A77E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1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84348" name="Rectangle 28">
                <a:extLst>
                  <a:ext uri="{FF2B5EF4-FFF2-40B4-BE49-F238E27FC236}">
                    <a16:creationId xmlns:a16="http://schemas.microsoft.com/office/drawing/2014/main" id="{44E0D8AC-C075-4A43-9BC2-A3732815E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1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4349" name="Rectangle 29">
                <a:extLst>
                  <a:ext uri="{FF2B5EF4-FFF2-40B4-BE49-F238E27FC236}">
                    <a16:creationId xmlns:a16="http://schemas.microsoft.com/office/drawing/2014/main" id="{72A14F9F-4FB3-2541-B554-B789246A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1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="1" baseline="-2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84350" name="Line 30">
                <a:extLst>
                  <a:ext uri="{FF2B5EF4-FFF2-40B4-BE49-F238E27FC236}">
                    <a16:creationId xmlns:a16="http://schemas.microsoft.com/office/drawing/2014/main" id="{6724C6FB-1352-7F46-AA32-100A738F0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1" name="Line 31">
                <a:extLst>
                  <a:ext uri="{FF2B5EF4-FFF2-40B4-BE49-F238E27FC236}">
                    <a16:creationId xmlns:a16="http://schemas.microsoft.com/office/drawing/2014/main" id="{2CA0D39D-FDE6-E948-AA74-D9B3C0766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2" name="Line 32">
                <a:extLst>
                  <a:ext uri="{FF2B5EF4-FFF2-40B4-BE49-F238E27FC236}">
                    <a16:creationId xmlns:a16="http://schemas.microsoft.com/office/drawing/2014/main" id="{FEB3374D-842B-BC47-BA9E-5A0D99C92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3" name="Line 33">
                <a:extLst>
                  <a:ext uri="{FF2B5EF4-FFF2-40B4-BE49-F238E27FC236}">
                    <a16:creationId xmlns:a16="http://schemas.microsoft.com/office/drawing/2014/main" id="{E0C05283-55FB-1D4E-8C33-4B91B6063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4" name="Line 34">
                <a:extLst>
                  <a:ext uri="{FF2B5EF4-FFF2-40B4-BE49-F238E27FC236}">
                    <a16:creationId xmlns:a16="http://schemas.microsoft.com/office/drawing/2014/main" id="{0D64AED8-3416-4845-A9F8-9595810E2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5" name="Line 35">
                <a:extLst>
                  <a:ext uri="{FF2B5EF4-FFF2-40B4-BE49-F238E27FC236}">
                    <a16:creationId xmlns:a16="http://schemas.microsoft.com/office/drawing/2014/main" id="{082E620E-C698-2543-84E7-C696DA78B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6" name="Line 36">
                <a:extLst>
                  <a:ext uri="{FF2B5EF4-FFF2-40B4-BE49-F238E27FC236}">
                    <a16:creationId xmlns:a16="http://schemas.microsoft.com/office/drawing/2014/main" id="{C4AC3D3D-3761-AA46-9FEE-22C9A2A80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7" name="Line 37">
                <a:extLst>
                  <a:ext uri="{FF2B5EF4-FFF2-40B4-BE49-F238E27FC236}">
                    <a16:creationId xmlns:a16="http://schemas.microsoft.com/office/drawing/2014/main" id="{6A6C2AAB-AAE1-6B47-B6AC-46A8300B8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8" name="Line 38">
                <a:extLst>
                  <a:ext uri="{FF2B5EF4-FFF2-40B4-BE49-F238E27FC236}">
                    <a16:creationId xmlns:a16="http://schemas.microsoft.com/office/drawing/2014/main" id="{F6357276-9855-1A42-A744-E38220BB7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59" name="Line 39">
                <a:extLst>
                  <a:ext uri="{FF2B5EF4-FFF2-40B4-BE49-F238E27FC236}">
                    <a16:creationId xmlns:a16="http://schemas.microsoft.com/office/drawing/2014/main" id="{3FB8A487-5F9A-C241-B4AA-662330D72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60" name="Line 40">
                <a:extLst>
                  <a:ext uri="{FF2B5EF4-FFF2-40B4-BE49-F238E27FC236}">
                    <a16:creationId xmlns:a16="http://schemas.microsoft.com/office/drawing/2014/main" id="{C7AAA57A-EF53-5548-8CA0-4E85A00DF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61" name="Line 41">
                <a:extLst>
                  <a:ext uri="{FF2B5EF4-FFF2-40B4-BE49-F238E27FC236}">
                    <a16:creationId xmlns:a16="http://schemas.microsoft.com/office/drawing/2014/main" id="{C1DBCA21-5B63-C740-8FA9-4A9DC6FAB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362" name="Text Box 42">
              <a:extLst>
                <a:ext uri="{FF2B5EF4-FFF2-40B4-BE49-F238E27FC236}">
                  <a16:creationId xmlns:a16="http://schemas.microsoft.com/office/drawing/2014/main" id="{202C0696-AD89-3D45-87E9-AB3631D33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</p:grpSp>
      <p:grpSp>
        <p:nvGrpSpPr>
          <p:cNvPr id="184363" name="Group 43">
            <a:extLst>
              <a:ext uri="{FF2B5EF4-FFF2-40B4-BE49-F238E27FC236}">
                <a16:creationId xmlns:a16="http://schemas.microsoft.com/office/drawing/2014/main" id="{C0AE0AF6-D734-AB43-B149-FBCF3BD7254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76601"/>
            <a:ext cx="8921750" cy="773113"/>
            <a:chOff x="48" y="2064"/>
            <a:chExt cx="5620" cy="487"/>
          </a:xfrm>
        </p:grpSpPr>
        <p:sp>
          <p:nvSpPr>
            <p:cNvPr id="184364" name="Freeform 44">
              <a:extLst>
                <a:ext uri="{FF2B5EF4-FFF2-40B4-BE49-F238E27FC236}">
                  <a16:creationId xmlns:a16="http://schemas.microsoft.com/office/drawing/2014/main" id="{DD4824B1-450A-A349-8FEE-F0A8488B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65" name="Line 45">
              <a:extLst>
                <a:ext uri="{FF2B5EF4-FFF2-40B4-BE49-F238E27FC236}">
                  <a16:creationId xmlns:a16="http://schemas.microsoft.com/office/drawing/2014/main" id="{499FBC35-29F1-D447-A771-B836609CD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66" name="Line 46">
              <a:extLst>
                <a:ext uri="{FF2B5EF4-FFF2-40B4-BE49-F238E27FC236}">
                  <a16:creationId xmlns:a16="http://schemas.microsoft.com/office/drawing/2014/main" id="{85E19E67-B91E-CF44-ACF0-5556AB723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67" name="Text Box 47">
              <a:extLst>
                <a:ext uri="{FF2B5EF4-FFF2-40B4-BE49-F238E27FC236}">
                  <a16:creationId xmlns:a16="http://schemas.microsoft.com/office/drawing/2014/main" id="{C711CB18-EE68-9E4D-9FD1-27BF7CD19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</p:grpSp>
      <p:grpSp>
        <p:nvGrpSpPr>
          <p:cNvPr id="184368" name="Group 48">
            <a:extLst>
              <a:ext uri="{FF2B5EF4-FFF2-40B4-BE49-F238E27FC236}">
                <a16:creationId xmlns:a16="http://schemas.microsoft.com/office/drawing/2014/main" id="{94CF39E8-4B6C-A744-9B88-D3E0274B275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334000"/>
            <a:ext cx="8991600" cy="833438"/>
            <a:chOff x="48" y="3360"/>
            <a:chExt cx="5664" cy="525"/>
          </a:xfrm>
        </p:grpSpPr>
        <p:sp>
          <p:nvSpPr>
            <p:cNvPr id="184369" name="Line 49">
              <a:extLst>
                <a:ext uri="{FF2B5EF4-FFF2-40B4-BE49-F238E27FC236}">
                  <a16:creationId xmlns:a16="http://schemas.microsoft.com/office/drawing/2014/main" id="{7AC09E73-19E6-D249-B9E1-9B21BD07D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0" name="Line 50">
              <a:extLst>
                <a:ext uri="{FF2B5EF4-FFF2-40B4-BE49-F238E27FC236}">
                  <a16:creationId xmlns:a16="http://schemas.microsoft.com/office/drawing/2014/main" id="{9C8FD54D-D1E1-5347-BDAC-DF50DC2F6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1" name="Freeform 51">
              <a:extLst>
                <a:ext uri="{FF2B5EF4-FFF2-40B4-BE49-F238E27FC236}">
                  <a16:creationId xmlns:a16="http://schemas.microsoft.com/office/drawing/2014/main" id="{72DC5595-CA84-C149-9224-91428772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44 w 1056"/>
                <a:gd name="T3" fmla="*/ 0 h 333"/>
                <a:gd name="T4" fmla="*/ 912 w 1056"/>
                <a:gd name="T5" fmla="*/ 0 h 333"/>
                <a:gd name="T6" fmla="*/ 1056 w 1056"/>
                <a:gd name="T7" fmla="*/ 144 h 333"/>
                <a:gd name="T8" fmla="*/ 880 w 1056"/>
                <a:gd name="T9" fmla="*/ 333 h 333"/>
                <a:gd name="T10" fmla="*/ 170 w 1056"/>
                <a:gd name="T11" fmla="*/ 333 h 333"/>
                <a:gd name="T12" fmla="*/ 0 w 1056"/>
                <a:gd name="T13" fmla="*/ 14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2" name="Text Box 52">
              <a:extLst>
                <a:ext uri="{FF2B5EF4-FFF2-40B4-BE49-F238E27FC236}">
                  <a16:creationId xmlns:a16="http://schemas.microsoft.com/office/drawing/2014/main" id="{5DEADEE4-B74F-8E47-B810-341D1A62D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数据</a:t>
              </a:r>
            </a:p>
          </p:txBody>
        </p:sp>
      </p:grpSp>
      <p:grpSp>
        <p:nvGrpSpPr>
          <p:cNvPr id="184373" name="Group 53">
            <a:extLst>
              <a:ext uri="{FF2B5EF4-FFF2-40B4-BE49-F238E27FC236}">
                <a16:creationId xmlns:a16="http://schemas.microsoft.com/office/drawing/2014/main" id="{249594E7-9A38-CD48-96BE-4075E661AF2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5201"/>
            <a:ext cx="1030288" cy="2663825"/>
            <a:chOff x="480" y="2208"/>
            <a:chExt cx="649" cy="1678"/>
          </a:xfrm>
        </p:grpSpPr>
        <p:sp>
          <p:nvSpPr>
            <p:cNvPr id="184374" name="Rectangle 54">
              <a:extLst>
                <a:ext uri="{FF2B5EF4-FFF2-40B4-BE49-F238E27FC236}">
                  <a16:creationId xmlns:a16="http://schemas.microsoft.com/office/drawing/2014/main" id="{45D4EB4B-5724-D44F-AA47-C4D885FA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5" name="Rectangle 55">
              <a:extLst>
                <a:ext uri="{FF2B5EF4-FFF2-40B4-BE49-F238E27FC236}">
                  <a16:creationId xmlns:a16="http://schemas.microsoft.com/office/drawing/2014/main" id="{5BE86FEC-D7F5-AB47-BA45-FA191B06C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6" name="Line 56">
              <a:extLst>
                <a:ext uri="{FF2B5EF4-FFF2-40B4-BE49-F238E27FC236}">
                  <a16:creationId xmlns:a16="http://schemas.microsoft.com/office/drawing/2014/main" id="{CAEDACBB-35C3-9D4D-8E49-A3206F8B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77" name="Line 57">
              <a:extLst>
                <a:ext uri="{FF2B5EF4-FFF2-40B4-BE49-F238E27FC236}">
                  <a16:creationId xmlns:a16="http://schemas.microsoft.com/office/drawing/2014/main" id="{6B3B4642-E973-1F45-984E-976B0CD28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4378" name="Group 58">
              <a:extLst>
                <a:ext uri="{FF2B5EF4-FFF2-40B4-BE49-F238E27FC236}">
                  <a16:creationId xmlns:a16="http://schemas.microsoft.com/office/drawing/2014/main" id="{3EC9DDED-4BCB-2B4B-8783-D6705D45B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184379" name="Freeform 59">
                <a:extLst>
                  <a:ext uri="{FF2B5EF4-FFF2-40B4-BE49-F238E27FC236}">
                    <a16:creationId xmlns:a16="http://schemas.microsoft.com/office/drawing/2014/main" id="{9AEE7A54-0DCD-8343-BCC9-3E33D4DAC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80" name="Line 60">
                <a:extLst>
                  <a:ext uri="{FF2B5EF4-FFF2-40B4-BE49-F238E27FC236}">
                    <a16:creationId xmlns:a16="http://schemas.microsoft.com/office/drawing/2014/main" id="{4C5F64C5-DED3-724B-A0B0-BBACB9A83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81" name="Line 61">
                <a:extLst>
                  <a:ext uri="{FF2B5EF4-FFF2-40B4-BE49-F238E27FC236}">
                    <a16:creationId xmlns:a16="http://schemas.microsoft.com/office/drawing/2014/main" id="{F77F569F-ACF9-1A40-8A62-65AAACBDD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82" name="Line 62">
                <a:extLst>
                  <a:ext uri="{FF2B5EF4-FFF2-40B4-BE49-F238E27FC236}">
                    <a16:creationId xmlns:a16="http://schemas.microsoft.com/office/drawing/2014/main" id="{6B839BD3-2ABB-EA4A-A1B0-253570EF8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83" name="Line 63">
                <a:extLst>
                  <a:ext uri="{FF2B5EF4-FFF2-40B4-BE49-F238E27FC236}">
                    <a16:creationId xmlns:a16="http://schemas.microsoft.com/office/drawing/2014/main" id="{39E2D8E2-CD2D-7C4A-92E7-090313367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4384" name="Line 64">
            <a:extLst>
              <a:ext uri="{FF2B5EF4-FFF2-40B4-BE49-F238E27FC236}">
                <a16:creationId xmlns:a16="http://schemas.microsoft.com/office/drawing/2014/main" id="{46838087-2CC0-654D-A28D-A0A47EB0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385" name="Group 65">
            <a:extLst>
              <a:ext uri="{FF2B5EF4-FFF2-40B4-BE49-F238E27FC236}">
                <a16:creationId xmlns:a16="http://schemas.microsoft.com/office/drawing/2014/main" id="{0DED4339-9BF6-7047-9531-A066E10FF843}"/>
              </a:ext>
            </a:extLst>
          </p:cNvPr>
          <p:cNvGrpSpPr>
            <a:grpSpLocks/>
          </p:cNvGrpSpPr>
          <p:nvPr/>
        </p:nvGrpSpPr>
        <p:grpSpPr bwMode="auto">
          <a:xfrm>
            <a:off x="3255964" y="3505200"/>
            <a:ext cx="1481137" cy="2667000"/>
            <a:chOff x="1091" y="2208"/>
            <a:chExt cx="933" cy="1680"/>
          </a:xfrm>
        </p:grpSpPr>
        <p:sp>
          <p:nvSpPr>
            <p:cNvPr id="184386" name="Freeform 66">
              <a:extLst>
                <a:ext uri="{FF2B5EF4-FFF2-40B4-BE49-F238E27FC236}">
                  <a16:creationId xmlns:a16="http://schemas.microsoft.com/office/drawing/2014/main" id="{F9D65A4A-4173-224C-977B-E1C185E3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429 h 429"/>
                <a:gd name="T2" fmla="*/ 894 w 894"/>
                <a:gd name="T3" fmla="*/ 429 h 429"/>
                <a:gd name="T4" fmla="*/ 502 w 894"/>
                <a:gd name="T5" fmla="*/ 0 h 429"/>
                <a:gd name="T6" fmla="*/ 23 w 894"/>
                <a:gd name="T7" fmla="*/ 1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87" name="Line 67">
              <a:extLst>
                <a:ext uri="{FF2B5EF4-FFF2-40B4-BE49-F238E27FC236}">
                  <a16:creationId xmlns:a16="http://schemas.microsoft.com/office/drawing/2014/main" id="{02923B1B-5A3A-E04E-A329-32D6A15C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88" name="Rectangle 68">
              <a:extLst>
                <a:ext uri="{FF2B5EF4-FFF2-40B4-BE49-F238E27FC236}">
                  <a16:creationId xmlns:a16="http://schemas.microsoft.com/office/drawing/2014/main" id="{6EE84EA6-7A7E-4B42-ADC3-3E8408F55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89" name="Line 69">
              <a:extLst>
                <a:ext uri="{FF2B5EF4-FFF2-40B4-BE49-F238E27FC236}">
                  <a16:creationId xmlns:a16="http://schemas.microsoft.com/office/drawing/2014/main" id="{74451365-DF5B-1D40-8707-EA9BD865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90" name="Line 70">
              <a:extLst>
                <a:ext uri="{FF2B5EF4-FFF2-40B4-BE49-F238E27FC236}">
                  <a16:creationId xmlns:a16="http://schemas.microsoft.com/office/drawing/2014/main" id="{9604A66C-2AB9-D24A-B63D-977E3990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91" name="Line 71">
              <a:extLst>
                <a:ext uri="{FF2B5EF4-FFF2-40B4-BE49-F238E27FC236}">
                  <a16:creationId xmlns:a16="http://schemas.microsoft.com/office/drawing/2014/main" id="{B7A823F9-8780-364F-8A25-23A0A0946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92" name="Line 72">
              <a:extLst>
                <a:ext uri="{FF2B5EF4-FFF2-40B4-BE49-F238E27FC236}">
                  <a16:creationId xmlns:a16="http://schemas.microsoft.com/office/drawing/2014/main" id="{5C23DF64-C809-974D-B849-4D47F7970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393" name="Line 73">
              <a:extLst>
                <a:ext uri="{FF2B5EF4-FFF2-40B4-BE49-F238E27FC236}">
                  <a16:creationId xmlns:a16="http://schemas.microsoft.com/office/drawing/2014/main" id="{D22182BD-FF99-2D4F-A7CA-E9BA88A53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394" name="Line 74">
            <a:extLst>
              <a:ext uri="{FF2B5EF4-FFF2-40B4-BE49-F238E27FC236}">
                <a16:creationId xmlns:a16="http://schemas.microsoft.com/office/drawing/2014/main" id="{70CB015D-BEF9-714F-A028-B2AD9D79D5A5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4343400" y="4343401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95" name="Line 75">
            <a:extLst>
              <a:ext uri="{FF2B5EF4-FFF2-40B4-BE49-F238E27FC236}">
                <a16:creationId xmlns:a16="http://schemas.microsoft.com/office/drawing/2014/main" id="{CD535EAB-FDF3-7A4E-8F6F-D60B7E297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396" name="Group 76">
            <a:extLst>
              <a:ext uri="{FF2B5EF4-FFF2-40B4-BE49-F238E27FC236}">
                <a16:creationId xmlns:a16="http://schemas.microsoft.com/office/drawing/2014/main" id="{06EC759B-1F74-F643-88BD-071FD57AECC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05200"/>
            <a:ext cx="1600200" cy="2667000"/>
            <a:chOff x="1968" y="2208"/>
            <a:chExt cx="1008" cy="1680"/>
          </a:xfrm>
        </p:grpSpPr>
        <p:grpSp>
          <p:nvGrpSpPr>
            <p:cNvPr id="184397" name="Group 77">
              <a:extLst>
                <a:ext uri="{FF2B5EF4-FFF2-40B4-BE49-F238E27FC236}">
                  <a16:creationId xmlns:a16="http://schemas.microsoft.com/office/drawing/2014/main" id="{777F96D6-B929-F24D-A935-DD5322092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184398" name="Line 78">
                <a:extLst>
                  <a:ext uri="{FF2B5EF4-FFF2-40B4-BE49-F238E27FC236}">
                    <a16:creationId xmlns:a16="http://schemas.microsoft.com/office/drawing/2014/main" id="{E2FD8A00-677C-EB43-9AA4-5A98226D5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399" name="Line 79">
                <a:extLst>
                  <a:ext uri="{FF2B5EF4-FFF2-40B4-BE49-F238E27FC236}">
                    <a16:creationId xmlns:a16="http://schemas.microsoft.com/office/drawing/2014/main" id="{6CAEECFC-6295-8241-B226-FD1E764E8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00" name="Line 80">
              <a:extLst>
                <a:ext uri="{FF2B5EF4-FFF2-40B4-BE49-F238E27FC236}">
                  <a16:creationId xmlns:a16="http://schemas.microsoft.com/office/drawing/2014/main" id="{A775636F-C6DD-5444-95BD-600920140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1" name="Line 81">
              <a:extLst>
                <a:ext uri="{FF2B5EF4-FFF2-40B4-BE49-F238E27FC236}">
                  <a16:creationId xmlns:a16="http://schemas.microsoft.com/office/drawing/2014/main" id="{5F2CAEB7-06F5-9348-AE3C-FBDB52884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2" name="Line 82">
              <a:extLst>
                <a:ext uri="{FF2B5EF4-FFF2-40B4-BE49-F238E27FC236}">
                  <a16:creationId xmlns:a16="http://schemas.microsoft.com/office/drawing/2014/main" id="{09622170-4CCC-5846-AAD5-B9983D362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3" name="Line 83">
              <a:extLst>
                <a:ext uri="{FF2B5EF4-FFF2-40B4-BE49-F238E27FC236}">
                  <a16:creationId xmlns:a16="http://schemas.microsoft.com/office/drawing/2014/main" id="{9FB0329F-10EF-CE48-8BEC-7C13B2191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4" name="Freeform 84">
              <a:extLst>
                <a:ext uri="{FF2B5EF4-FFF2-40B4-BE49-F238E27FC236}">
                  <a16:creationId xmlns:a16="http://schemas.microsoft.com/office/drawing/2014/main" id="{FE1F66D9-D23F-964E-B05B-DDA5EFF40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5" name="Line 85">
              <a:extLst>
                <a:ext uri="{FF2B5EF4-FFF2-40B4-BE49-F238E27FC236}">
                  <a16:creationId xmlns:a16="http://schemas.microsoft.com/office/drawing/2014/main" id="{DB6128A1-EBBF-304B-8587-068AF489B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06" name="Line 86">
              <a:extLst>
                <a:ext uri="{FF2B5EF4-FFF2-40B4-BE49-F238E27FC236}">
                  <a16:creationId xmlns:a16="http://schemas.microsoft.com/office/drawing/2014/main" id="{AEA86F45-36D0-BE4C-A661-4D2F5C198C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407" name="Line 87">
            <a:extLst>
              <a:ext uri="{FF2B5EF4-FFF2-40B4-BE49-F238E27FC236}">
                <a16:creationId xmlns:a16="http://schemas.microsoft.com/office/drawing/2014/main" id="{2410127E-A23C-814E-AE3D-2E43C1EB8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408" name="Group 88">
            <a:extLst>
              <a:ext uri="{FF2B5EF4-FFF2-40B4-BE49-F238E27FC236}">
                <a16:creationId xmlns:a16="http://schemas.microsoft.com/office/drawing/2014/main" id="{9E28C3B3-7C9C-1243-A0C7-684340ECCD5E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838200" cy="2667000"/>
            <a:chOff x="2928" y="2208"/>
            <a:chExt cx="528" cy="1680"/>
          </a:xfrm>
        </p:grpSpPr>
        <p:sp>
          <p:nvSpPr>
            <p:cNvPr id="184409" name="Line 89">
              <a:extLst>
                <a:ext uri="{FF2B5EF4-FFF2-40B4-BE49-F238E27FC236}">
                  <a16:creationId xmlns:a16="http://schemas.microsoft.com/office/drawing/2014/main" id="{DC12334A-8FAF-6F4A-8A47-27C1ED018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0" name="Line 90">
              <a:extLst>
                <a:ext uri="{FF2B5EF4-FFF2-40B4-BE49-F238E27FC236}">
                  <a16:creationId xmlns:a16="http://schemas.microsoft.com/office/drawing/2014/main" id="{BC92FEAE-683E-4345-853A-B18230CDB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1" name="Line 91">
              <a:extLst>
                <a:ext uri="{FF2B5EF4-FFF2-40B4-BE49-F238E27FC236}">
                  <a16:creationId xmlns:a16="http://schemas.microsoft.com/office/drawing/2014/main" id="{002AFE3C-1E66-2846-88E5-3173641D0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2" name="Line 92">
              <a:extLst>
                <a:ext uri="{FF2B5EF4-FFF2-40B4-BE49-F238E27FC236}">
                  <a16:creationId xmlns:a16="http://schemas.microsoft.com/office/drawing/2014/main" id="{473808EF-3A60-564E-9DA8-46B69F3D4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3" name="Line 93">
              <a:extLst>
                <a:ext uri="{FF2B5EF4-FFF2-40B4-BE49-F238E27FC236}">
                  <a16:creationId xmlns:a16="http://schemas.microsoft.com/office/drawing/2014/main" id="{4A1D4A2A-469B-F64B-B7E0-7930BC31F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414" name="Line 94">
            <a:extLst>
              <a:ext uri="{FF2B5EF4-FFF2-40B4-BE49-F238E27FC236}">
                <a16:creationId xmlns:a16="http://schemas.microsoft.com/office/drawing/2014/main" id="{9835540A-DD90-2146-B43C-BB55B947B6F3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322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415" name="Group 95">
            <a:extLst>
              <a:ext uri="{FF2B5EF4-FFF2-40B4-BE49-F238E27FC236}">
                <a16:creationId xmlns:a16="http://schemas.microsoft.com/office/drawing/2014/main" id="{335DB285-174F-B043-9EBF-9E3A125C55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505200"/>
            <a:ext cx="698500" cy="2700338"/>
            <a:chOff x="3408" y="2208"/>
            <a:chExt cx="440" cy="1701"/>
          </a:xfrm>
        </p:grpSpPr>
        <p:sp>
          <p:nvSpPr>
            <p:cNvPr id="184416" name="Line 96">
              <a:extLst>
                <a:ext uri="{FF2B5EF4-FFF2-40B4-BE49-F238E27FC236}">
                  <a16:creationId xmlns:a16="http://schemas.microsoft.com/office/drawing/2014/main" id="{306CD3C6-1F0E-5F48-8EB3-93E9A6FD5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7" name="Line 97">
              <a:extLst>
                <a:ext uri="{FF2B5EF4-FFF2-40B4-BE49-F238E27FC236}">
                  <a16:creationId xmlns:a16="http://schemas.microsoft.com/office/drawing/2014/main" id="{2FBA4131-398A-934F-ABE4-050D98EBF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8" name="Line 98">
              <a:extLst>
                <a:ext uri="{FF2B5EF4-FFF2-40B4-BE49-F238E27FC236}">
                  <a16:creationId xmlns:a16="http://schemas.microsoft.com/office/drawing/2014/main" id="{AF24299E-929A-454C-9E8F-CED1CD102F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19" name="Freeform 99">
              <a:extLst>
                <a:ext uri="{FF2B5EF4-FFF2-40B4-BE49-F238E27FC236}">
                  <a16:creationId xmlns:a16="http://schemas.microsoft.com/office/drawing/2014/main" id="{E0E15B42-756D-9C49-94EA-18366DB1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442 h 442"/>
                <a:gd name="T2" fmla="*/ 417 w 417"/>
                <a:gd name="T3" fmla="*/ 442 h 442"/>
                <a:gd name="T4" fmla="*/ 417 w 417"/>
                <a:gd name="T5" fmla="*/ 0 h 442"/>
                <a:gd name="T6" fmla="*/ 0 w 417"/>
                <a:gd name="T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20" name="Line 100">
              <a:extLst>
                <a:ext uri="{FF2B5EF4-FFF2-40B4-BE49-F238E27FC236}">
                  <a16:creationId xmlns:a16="http://schemas.microsoft.com/office/drawing/2014/main" id="{6AA1BFFD-08C6-F64E-9CE2-84875F1E6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21" name="Line 101">
              <a:extLst>
                <a:ext uri="{FF2B5EF4-FFF2-40B4-BE49-F238E27FC236}">
                  <a16:creationId xmlns:a16="http://schemas.microsoft.com/office/drawing/2014/main" id="{D51BBC05-14A8-CE4C-94B7-16431D090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22" name="Line 102">
              <a:extLst>
                <a:ext uri="{FF2B5EF4-FFF2-40B4-BE49-F238E27FC236}">
                  <a16:creationId xmlns:a16="http://schemas.microsoft.com/office/drawing/2014/main" id="{53A90E75-5C59-704B-8206-C763D3280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23" name="Freeform 103">
              <a:extLst>
                <a:ext uri="{FF2B5EF4-FFF2-40B4-BE49-F238E27FC236}">
                  <a16:creationId xmlns:a16="http://schemas.microsoft.com/office/drawing/2014/main" id="{4EE250B2-C5A3-2845-80FE-5FABF8E6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424" name="Line 104">
            <a:extLst>
              <a:ext uri="{FF2B5EF4-FFF2-40B4-BE49-F238E27FC236}">
                <a16:creationId xmlns:a16="http://schemas.microsoft.com/office/drawing/2014/main" id="{CD965F74-24A5-7F4B-B159-388093000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425" name="Group 105">
            <a:extLst>
              <a:ext uri="{FF2B5EF4-FFF2-40B4-BE49-F238E27FC236}">
                <a16:creationId xmlns:a16="http://schemas.microsoft.com/office/drawing/2014/main" id="{A9C31D3E-BCF2-D144-9390-43C35E4E2474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487738"/>
            <a:ext cx="1600200" cy="2724150"/>
            <a:chOff x="3840" y="2197"/>
            <a:chExt cx="1008" cy="1716"/>
          </a:xfrm>
        </p:grpSpPr>
        <p:grpSp>
          <p:nvGrpSpPr>
            <p:cNvPr id="184426" name="Group 106">
              <a:extLst>
                <a:ext uri="{FF2B5EF4-FFF2-40B4-BE49-F238E27FC236}">
                  <a16:creationId xmlns:a16="http://schemas.microsoft.com/office/drawing/2014/main" id="{1E27DBFB-763A-9144-8D2D-6BB3491E5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184427" name="Line 107">
                <a:extLst>
                  <a:ext uri="{FF2B5EF4-FFF2-40B4-BE49-F238E27FC236}">
                    <a16:creationId xmlns:a16="http://schemas.microsoft.com/office/drawing/2014/main" id="{30D9C05E-A29C-A941-9374-A32205F7B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28" name="Line 108">
                <a:extLst>
                  <a:ext uri="{FF2B5EF4-FFF2-40B4-BE49-F238E27FC236}">
                    <a16:creationId xmlns:a16="http://schemas.microsoft.com/office/drawing/2014/main" id="{470CB0DD-944B-B445-9DF2-80C9BCC02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29" name="Line 109">
                <a:extLst>
                  <a:ext uri="{FF2B5EF4-FFF2-40B4-BE49-F238E27FC236}">
                    <a16:creationId xmlns:a16="http://schemas.microsoft.com/office/drawing/2014/main" id="{A21E0EAC-A739-0C4E-BC5A-DB683604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30" name="Line 110">
                <a:extLst>
                  <a:ext uri="{FF2B5EF4-FFF2-40B4-BE49-F238E27FC236}">
                    <a16:creationId xmlns:a16="http://schemas.microsoft.com/office/drawing/2014/main" id="{9FA40ABE-3A5C-8D46-B726-A5213790D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31" name="Line 111">
              <a:extLst>
                <a:ext uri="{FF2B5EF4-FFF2-40B4-BE49-F238E27FC236}">
                  <a16:creationId xmlns:a16="http://schemas.microsoft.com/office/drawing/2014/main" id="{85AAAD81-7A42-2E44-970B-1846956DCF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32" name="Line 112">
              <a:extLst>
                <a:ext uri="{FF2B5EF4-FFF2-40B4-BE49-F238E27FC236}">
                  <a16:creationId xmlns:a16="http://schemas.microsoft.com/office/drawing/2014/main" id="{1904984D-B019-854E-958F-E6FAFB1A0A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33" name="Rectangle 113">
              <a:extLst>
                <a:ext uri="{FF2B5EF4-FFF2-40B4-BE49-F238E27FC236}">
                  <a16:creationId xmlns:a16="http://schemas.microsoft.com/office/drawing/2014/main" id="{C3432F34-8447-3349-BCBA-BB2B2B5DC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34" name="Rectangle 114">
              <a:extLst>
                <a:ext uri="{FF2B5EF4-FFF2-40B4-BE49-F238E27FC236}">
                  <a16:creationId xmlns:a16="http://schemas.microsoft.com/office/drawing/2014/main" id="{2DCC226A-F02C-8749-9083-0BB58943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4435" name="Group 115">
            <a:extLst>
              <a:ext uri="{FF2B5EF4-FFF2-40B4-BE49-F238E27FC236}">
                <a16:creationId xmlns:a16="http://schemas.microsoft.com/office/drawing/2014/main" id="{1D87B64B-BDD2-F744-B120-F304A2CCC671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505200"/>
            <a:ext cx="1816100" cy="2706688"/>
            <a:chOff x="4571" y="2208"/>
            <a:chExt cx="1144" cy="1705"/>
          </a:xfrm>
        </p:grpSpPr>
        <p:grpSp>
          <p:nvGrpSpPr>
            <p:cNvPr id="184436" name="Group 116">
              <a:extLst>
                <a:ext uri="{FF2B5EF4-FFF2-40B4-BE49-F238E27FC236}">
                  <a16:creationId xmlns:a16="http://schemas.microsoft.com/office/drawing/2014/main" id="{B4ED4162-0EC2-074B-A315-1939C7775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184437" name="Line 117">
                <a:extLst>
                  <a:ext uri="{FF2B5EF4-FFF2-40B4-BE49-F238E27FC236}">
                    <a16:creationId xmlns:a16="http://schemas.microsoft.com/office/drawing/2014/main" id="{39403CB3-D121-0248-8FE2-4C6FE982F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38" name="Line 118">
                <a:extLst>
                  <a:ext uri="{FF2B5EF4-FFF2-40B4-BE49-F238E27FC236}">
                    <a16:creationId xmlns:a16="http://schemas.microsoft.com/office/drawing/2014/main" id="{043A7722-9CD2-BD4E-B48A-015542373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39" name="Line 119">
                <a:extLst>
                  <a:ext uri="{FF2B5EF4-FFF2-40B4-BE49-F238E27FC236}">
                    <a16:creationId xmlns:a16="http://schemas.microsoft.com/office/drawing/2014/main" id="{2B51B62D-25BE-2B40-93AB-E39ADC8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440" name="Line 120">
                <a:extLst>
                  <a:ext uri="{FF2B5EF4-FFF2-40B4-BE49-F238E27FC236}">
                    <a16:creationId xmlns:a16="http://schemas.microsoft.com/office/drawing/2014/main" id="{F631C1F1-3B1E-1F46-9003-8725865C3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41" name="Freeform 121">
              <a:extLst>
                <a:ext uri="{FF2B5EF4-FFF2-40B4-BE49-F238E27FC236}">
                  <a16:creationId xmlns:a16="http://schemas.microsoft.com/office/drawing/2014/main" id="{1049353B-F2C6-3243-A9E0-CCCB79DBF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42" name="Rectangle 122">
              <a:extLst>
                <a:ext uri="{FF2B5EF4-FFF2-40B4-BE49-F238E27FC236}">
                  <a16:creationId xmlns:a16="http://schemas.microsoft.com/office/drawing/2014/main" id="{BEDCE19E-4522-1546-B7BD-A5FDFF97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443" name="Rectangle 123">
              <a:extLst>
                <a:ext uri="{FF2B5EF4-FFF2-40B4-BE49-F238E27FC236}">
                  <a16:creationId xmlns:a16="http://schemas.microsoft.com/office/drawing/2014/main" id="{9073F9AC-A10A-784D-BD1F-2F989760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444" name="Rectangle 124">
            <a:extLst>
              <a:ext uri="{FF2B5EF4-FFF2-40B4-BE49-F238E27FC236}">
                <a16:creationId xmlns:a16="http://schemas.microsoft.com/office/drawing/2014/main" id="{0B967A9C-BF35-CF42-ADA1-638319B1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4446" name="AutoShape 1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D62062-376A-5E46-B24B-DF1924B9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43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id="{A6707FBD-018B-0742-A2FE-D8ADE807A61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419601"/>
            <a:ext cx="8458200" cy="835025"/>
            <a:chOff x="144" y="2784"/>
            <a:chExt cx="5328" cy="526"/>
          </a:xfrm>
        </p:grpSpPr>
        <p:grpSp>
          <p:nvGrpSpPr>
            <p:cNvPr id="185347" name="Group 3">
              <a:extLst>
                <a:ext uri="{FF2B5EF4-FFF2-40B4-BE49-F238E27FC236}">
                  <a16:creationId xmlns:a16="http://schemas.microsoft.com/office/drawing/2014/main" id="{D2A3F29A-FB83-5F43-AEE0-1EECC0A34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185348" name="Line 4">
                <a:extLst>
                  <a:ext uri="{FF2B5EF4-FFF2-40B4-BE49-F238E27FC236}">
                    <a16:creationId xmlns:a16="http://schemas.microsoft.com/office/drawing/2014/main" id="{94A26A64-2A73-DD4A-92C0-EC20807E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49" name="Line 5">
                <a:extLst>
                  <a:ext uri="{FF2B5EF4-FFF2-40B4-BE49-F238E27FC236}">
                    <a16:creationId xmlns:a16="http://schemas.microsoft.com/office/drawing/2014/main" id="{5AACC05D-98AF-AD4E-999C-05131FFF3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50" name="Line 6">
                <a:extLst>
                  <a:ext uri="{FF2B5EF4-FFF2-40B4-BE49-F238E27FC236}">
                    <a16:creationId xmlns:a16="http://schemas.microsoft.com/office/drawing/2014/main" id="{243012D6-BB37-F24D-A79D-931403BAF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51" name="Line 7">
                <a:extLst>
                  <a:ext uri="{FF2B5EF4-FFF2-40B4-BE49-F238E27FC236}">
                    <a16:creationId xmlns:a16="http://schemas.microsoft.com/office/drawing/2014/main" id="{9BA04790-6A72-2546-9FE7-43538FEB8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52" name="Line 8">
                <a:extLst>
                  <a:ext uri="{FF2B5EF4-FFF2-40B4-BE49-F238E27FC236}">
                    <a16:creationId xmlns:a16="http://schemas.microsoft.com/office/drawing/2014/main" id="{A0363C5B-E2B4-BF4D-BA3C-2DA899151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53" name="Line 9">
                <a:extLst>
                  <a:ext uri="{FF2B5EF4-FFF2-40B4-BE49-F238E27FC236}">
                    <a16:creationId xmlns:a16="http://schemas.microsoft.com/office/drawing/2014/main" id="{3D8432BE-0090-E948-BA2F-66A43978A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354" name="Rectangle 10">
              <a:extLst>
                <a:ext uri="{FF2B5EF4-FFF2-40B4-BE49-F238E27FC236}">
                  <a16:creationId xmlns:a16="http://schemas.microsoft.com/office/drawing/2014/main" id="{F72C18E5-F323-0B46-8837-F32B1CAD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55" name="Line 11">
              <a:extLst>
                <a:ext uri="{FF2B5EF4-FFF2-40B4-BE49-F238E27FC236}">
                  <a16:creationId xmlns:a16="http://schemas.microsoft.com/office/drawing/2014/main" id="{33476944-BB96-E746-99C4-CE3AC9B8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56" name="Line 12">
              <a:extLst>
                <a:ext uri="{FF2B5EF4-FFF2-40B4-BE49-F238E27FC236}">
                  <a16:creationId xmlns:a16="http://schemas.microsoft.com/office/drawing/2014/main" id="{A87E4F3C-345F-D34D-9EA0-9CF512D90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57" name="Text Box 13">
              <a:extLst>
                <a:ext uri="{FF2B5EF4-FFF2-40B4-BE49-F238E27FC236}">
                  <a16:creationId xmlns:a16="http://schemas.microsoft.com/office/drawing/2014/main" id="{C5A03C0F-7698-D44B-A646-50594AF5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数据</a:t>
              </a:r>
            </a:p>
          </p:txBody>
        </p:sp>
      </p:grpSp>
      <p:sp>
        <p:nvSpPr>
          <p:cNvPr id="185358" name="Text Box 14">
            <a:extLst>
              <a:ext uri="{FF2B5EF4-FFF2-40B4-BE49-F238E27FC236}">
                <a16:creationId xmlns:a16="http://schemas.microsoft.com/office/drawing/2014/main" id="{A7E09DBB-4017-0A46-80CB-6D6EA127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25450"/>
            <a:ext cx="4043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同步式数据输出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5359" name="Group 15">
            <a:extLst>
              <a:ext uri="{FF2B5EF4-FFF2-40B4-BE49-F238E27FC236}">
                <a16:creationId xmlns:a16="http://schemas.microsoft.com/office/drawing/2014/main" id="{87ED009E-DCB7-FE42-97BA-E8307B02E76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93839"/>
            <a:ext cx="8763000" cy="1633537"/>
            <a:chOff x="144" y="941"/>
            <a:chExt cx="5520" cy="1029"/>
          </a:xfrm>
        </p:grpSpPr>
        <p:sp>
          <p:nvSpPr>
            <p:cNvPr id="185360" name="Rectangle 16">
              <a:extLst>
                <a:ext uri="{FF2B5EF4-FFF2-40B4-BE49-F238E27FC236}">
                  <a16:creationId xmlns:a16="http://schemas.microsoft.com/office/drawing/2014/main" id="{CCD116D5-92FB-C34C-B20B-AF0412F7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1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1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361" name="Line 17">
              <a:extLst>
                <a:ext uri="{FF2B5EF4-FFF2-40B4-BE49-F238E27FC236}">
                  <a16:creationId xmlns:a16="http://schemas.microsoft.com/office/drawing/2014/main" id="{5FD3CB99-848E-2843-82F7-FAEE292B0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2" name="Line 18">
              <a:extLst>
                <a:ext uri="{FF2B5EF4-FFF2-40B4-BE49-F238E27FC236}">
                  <a16:creationId xmlns:a16="http://schemas.microsoft.com/office/drawing/2014/main" id="{E3BFE220-9E51-A64F-8F3E-8D48B39D3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3" name="Line 19">
              <a:extLst>
                <a:ext uri="{FF2B5EF4-FFF2-40B4-BE49-F238E27FC236}">
                  <a16:creationId xmlns:a16="http://schemas.microsoft.com/office/drawing/2014/main" id="{0A0922BF-C9A3-2046-869A-BABEF71F1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4" name="Rectangle 20">
              <a:extLst>
                <a:ext uri="{FF2B5EF4-FFF2-40B4-BE49-F238E27FC236}">
                  <a16:creationId xmlns:a16="http://schemas.microsoft.com/office/drawing/2014/main" id="{97C89AE7-DC82-E342-B707-C6E33433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5" name="Line 21">
              <a:extLst>
                <a:ext uri="{FF2B5EF4-FFF2-40B4-BE49-F238E27FC236}">
                  <a16:creationId xmlns:a16="http://schemas.microsoft.com/office/drawing/2014/main" id="{AB2EB3C0-5FD2-B948-A167-3518A0C27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6" name="Rectangle 22">
              <a:extLst>
                <a:ext uri="{FF2B5EF4-FFF2-40B4-BE49-F238E27FC236}">
                  <a16:creationId xmlns:a16="http://schemas.microsoft.com/office/drawing/2014/main" id="{80EDF505-C1C2-3E46-94EB-0D80E200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941"/>
              <a:ext cx="155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总线传输周期</a:t>
              </a:r>
              <a:endPara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367" name="Line 23">
              <a:extLst>
                <a:ext uri="{FF2B5EF4-FFF2-40B4-BE49-F238E27FC236}">
                  <a16:creationId xmlns:a16="http://schemas.microsoft.com/office/drawing/2014/main" id="{98DDCE7E-4799-EC42-AE70-14ED13CCF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8" name="Freeform 24">
              <a:extLst>
                <a:ext uri="{FF2B5EF4-FFF2-40B4-BE49-F238E27FC236}">
                  <a16:creationId xmlns:a16="http://schemas.microsoft.com/office/drawing/2014/main" id="{D7215185-E888-004B-9B0C-1E8BA8E9B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69" name="Freeform 25">
              <a:extLst>
                <a:ext uri="{FF2B5EF4-FFF2-40B4-BE49-F238E27FC236}">
                  <a16:creationId xmlns:a16="http://schemas.microsoft.com/office/drawing/2014/main" id="{49B11FAA-9350-8B41-B15C-1A68571B7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70" name="Freeform 26">
              <a:extLst>
                <a:ext uri="{FF2B5EF4-FFF2-40B4-BE49-F238E27FC236}">
                  <a16:creationId xmlns:a16="http://schemas.microsoft.com/office/drawing/2014/main" id="{A69AA544-FC2B-B74A-90C2-D0A1917D1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5371" name="AutoShape 27">
              <a:extLst>
                <a:ext uri="{FF2B5EF4-FFF2-40B4-BE49-F238E27FC236}">
                  <a16:creationId xmlns:a16="http://schemas.microsoft.com/office/drawing/2014/main" id="{4451CE99-72E5-5E4D-AF9C-C8B83C1DA6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5372" name="Freeform 28">
              <a:extLst>
                <a:ext uri="{FF2B5EF4-FFF2-40B4-BE49-F238E27FC236}">
                  <a16:creationId xmlns:a16="http://schemas.microsoft.com/office/drawing/2014/main" id="{44F870E3-8EFC-3941-B47A-4ED80D091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73" name="Freeform 29">
              <a:extLst>
                <a:ext uri="{FF2B5EF4-FFF2-40B4-BE49-F238E27FC236}">
                  <a16:creationId xmlns:a16="http://schemas.microsoft.com/office/drawing/2014/main" id="{4244014D-9D0A-0949-8719-12DA821DA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74" name="Rectangle 30">
              <a:extLst>
                <a:ext uri="{FF2B5EF4-FFF2-40B4-BE49-F238E27FC236}">
                  <a16:creationId xmlns:a16="http://schemas.microsoft.com/office/drawing/2014/main" id="{05CD5DCD-C525-3741-8B27-4CC1FA51E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1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1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5375" name="Rectangle 31">
              <a:extLst>
                <a:ext uri="{FF2B5EF4-FFF2-40B4-BE49-F238E27FC236}">
                  <a16:creationId xmlns:a16="http://schemas.microsoft.com/office/drawing/2014/main" id="{48C46981-648F-8744-BDC0-AB02C3F1E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1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1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5376" name="Rectangle 32">
              <a:extLst>
                <a:ext uri="{FF2B5EF4-FFF2-40B4-BE49-F238E27FC236}">
                  <a16:creationId xmlns:a16="http://schemas.microsoft.com/office/drawing/2014/main" id="{578E5EC6-0EF0-5A4C-BCC8-01E6152F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1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1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5377" name="Line 33">
              <a:extLst>
                <a:ext uri="{FF2B5EF4-FFF2-40B4-BE49-F238E27FC236}">
                  <a16:creationId xmlns:a16="http://schemas.microsoft.com/office/drawing/2014/main" id="{BBD1479E-D9F7-474B-ABF4-1ACB85273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78" name="Line 34">
              <a:extLst>
                <a:ext uri="{FF2B5EF4-FFF2-40B4-BE49-F238E27FC236}">
                  <a16:creationId xmlns:a16="http://schemas.microsoft.com/office/drawing/2014/main" id="{3368B4B7-2C0E-5642-B292-625F5A2DC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79" name="Line 35">
              <a:extLst>
                <a:ext uri="{FF2B5EF4-FFF2-40B4-BE49-F238E27FC236}">
                  <a16:creationId xmlns:a16="http://schemas.microsoft.com/office/drawing/2014/main" id="{925D6DE9-E18E-B945-8146-9ED54160A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0" name="Line 36">
              <a:extLst>
                <a:ext uri="{FF2B5EF4-FFF2-40B4-BE49-F238E27FC236}">
                  <a16:creationId xmlns:a16="http://schemas.microsoft.com/office/drawing/2014/main" id="{61091452-BE2F-994F-B0E4-796AA3A6C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1" name="Line 37">
              <a:extLst>
                <a:ext uri="{FF2B5EF4-FFF2-40B4-BE49-F238E27FC236}">
                  <a16:creationId xmlns:a16="http://schemas.microsoft.com/office/drawing/2014/main" id="{BE3683BF-6182-044B-9AAA-11FB75FC1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2" name="Line 38">
              <a:extLst>
                <a:ext uri="{FF2B5EF4-FFF2-40B4-BE49-F238E27FC236}">
                  <a16:creationId xmlns:a16="http://schemas.microsoft.com/office/drawing/2014/main" id="{51BE648C-7438-7949-B55C-3181CE444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3" name="Line 39">
              <a:extLst>
                <a:ext uri="{FF2B5EF4-FFF2-40B4-BE49-F238E27FC236}">
                  <a16:creationId xmlns:a16="http://schemas.microsoft.com/office/drawing/2014/main" id="{1ED1A8D9-F143-6943-800D-C59207C4F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4" name="Line 40">
              <a:extLst>
                <a:ext uri="{FF2B5EF4-FFF2-40B4-BE49-F238E27FC236}">
                  <a16:creationId xmlns:a16="http://schemas.microsoft.com/office/drawing/2014/main" id="{28E76C10-17E0-3F4F-BB4C-532FD4C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5" name="Line 41">
              <a:extLst>
                <a:ext uri="{FF2B5EF4-FFF2-40B4-BE49-F238E27FC236}">
                  <a16:creationId xmlns:a16="http://schemas.microsoft.com/office/drawing/2014/main" id="{0F933CDE-CDE1-AB46-80CF-A564F95E8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6" name="Line 42">
              <a:extLst>
                <a:ext uri="{FF2B5EF4-FFF2-40B4-BE49-F238E27FC236}">
                  <a16:creationId xmlns:a16="http://schemas.microsoft.com/office/drawing/2014/main" id="{8754DACD-4878-FE40-970F-36A90C3A9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7" name="Line 43">
              <a:extLst>
                <a:ext uri="{FF2B5EF4-FFF2-40B4-BE49-F238E27FC236}">
                  <a16:creationId xmlns:a16="http://schemas.microsoft.com/office/drawing/2014/main" id="{ECB8612E-120E-9D48-A789-B0589627F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8" name="Line 44">
              <a:extLst>
                <a:ext uri="{FF2B5EF4-FFF2-40B4-BE49-F238E27FC236}">
                  <a16:creationId xmlns:a16="http://schemas.microsoft.com/office/drawing/2014/main" id="{09D8D60A-EDA1-5A4B-8112-ABFC2C9AD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89" name="Text Box 45">
              <a:extLst>
                <a:ext uri="{FF2B5EF4-FFF2-40B4-BE49-F238E27FC236}">
                  <a16:creationId xmlns:a16="http://schemas.microsoft.com/office/drawing/2014/main" id="{59E4D93B-47A7-2942-8963-86E07AED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</p:grpSp>
      <p:grpSp>
        <p:nvGrpSpPr>
          <p:cNvPr id="185390" name="Group 46">
            <a:extLst>
              <a:ext uri="{FF2B5EF4-FFF2-40B4-BE49-F238E27FC236}">
                <a16:creationId xmlns:a16="http://schemas.microsoft.com/office/drawing/2014/main" id="{135EE1E1-2235-3749-9D64-1D86AB1D7F9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352800"/>
            <a:ext cx="8534400" cy="685800"/>
            <a:chOff x="144" y="2112"/>
            <a:chExt cx="5376" cy="432"/>
          </a:xfrm>
        </p:grpSpPr>
        <p:grpSp>
          <p:nvGrpSpPr>
            <p:cNvPr id="185391" name="Group 47">
              <a:extLst>
                <a:ext uri="{FF2B5EF4-FFF2-40B4-BE49-F238E27FC236}">
                  <a16:creationId xmlns:a16="http://schemas.microsoft.com/office/drawing/2014/main" id="{2DFC6131-4F18-C349-89EF-BD9C4113E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185392" name="Line 48">
                <a:extLst>
                  <a:ext uri="{FF2B5EF4-FFF2-40B4-BE49-F238E27FC236}">
                    <a16:creationId xmlns:a16="http://schemas.microsoft.com/office/drawing/2014/main" id="{51C73C9E-D88B-BB43-8D39-27F4B89C5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93" name="Line 49">
                <a:extLst>
                  <a:ext uri="{FF2B5EF4-FFF2-40B4-BE49-F238E27FC236}">
                    <a16:creationId xmlns:a16="http://schemas.microsoft.com/office/drawing/2014/main" id="{26FBAD17-BAD5-D34B-A97C-6F7A6E115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394" name="Freeform 50">
                <a:extLst>
                  <a:ext uri="{FF2B5EF4-FFF2-40B4-BE49-F238E27FC236}">
                    <a16:creationId xmlns:a16="http://schemas.microsoft.com/office/drawing/2014/main" id="{D6AA1D36-1A95-BD43-8EE2-871393BD9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206 w 5328"/>
                  <a:gd name="T1" fmla="*/ 0 h 977"/>
                  <a:gd name="T2" fmla="*/ 0 w 5328"/>
                  <a:gd name="T3" fmla="*/ 486 h 977"/>
                  <a:gd name="T4" fmla="*/ 196 w 5328"/>
                  <a:gd name="T5" fmla="*/ 964 h 977"/>
                  <a:gd name="T6" fmla="*/ 5132 w 5328"/>
                  <a:gd name="T7" fmla="*/ 977 h 977"/>
                  <a:gd name="T8" fmla="*/ 5328 w 5328"/>
                  <a:gd name="T9" fmla="*/ 486 h 977"/>
                  <a:gd name="T10" fmla="*/ 5126 w 5328"/>
                  <a:gd name="T11" fmla="*/ 0 h 977"/>
                  <a:gd name="T12" fmla="*/ 206 w 5328"/>
                  <a:gd name="T13" fmla="*/ 0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395" name="Text Box 51">
              <a:extLst>
                <a:ext uri="{FF2B5EF4-FFF2-40B4-BE49-F238E27FC236}">
                  <a16:creationId xmlns:a16="http://schemas.microsoft.com/office/drawing/2014/main" id="{DFEE2C1F-37E1-0E48-955C-0706B5A9E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</p:grpSp>
      <p:grpSp>
        <p:nvGrpSpPr>
          <p:cNvPr id="185396" name="Group 52">
            <a:extLst>
              <a:ext uri="{FF2B5EF4-FFF2-40B4-BE49-F238E27FC236}">
                <a16:creationId xmlns:a16="http://schemas.microsoft.com/office/drawing/2014/main" id="{6427295F-E299-D248-B9A9-36150BBACD2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257800"/>
            <a:ext cx="8382000" cy="838200"/>
            <a:chOff x="192" y="3312"/>
            <a:chExt cx="5280" cy="528"/>
          </a:xfrm>
        </p:grpSpPr>
        <p:sp>
          <p:nvSpPr>
            <p:cNvPr id="185397" name="Freeform 53">
              <a:extLst>
                <a:ext uri="{FF2B5EF4-FFF2-40B4-BE49-F238E27FC236}">
                  <a16:creationId xmlns:a16="http://schemas.microsoft.com/office/drawing/2014/main" id="{61EB4EDE-31F0-1148-B3C0-F468EC50A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398" name="Text Box 54">
              <a:extLst>
                <a:ext uri="{FF2B5EF4-FFF2-40B4-BE49-F238E27FC236}">
                  <a16:creationId xmlns:a16="http://schemas.microsoft.com/office/drawing/2014/main" id="{D3A24FFF-3B07-C840-9591-7814C896F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写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</p:grpSp>
      <p:grpSp>
        <p:nvGrpSpPr>
          <p:cNvPr id="185399" name="Group 55">
            <a:extLst>
              <a:ext uri="{FF2B5EF4-FFF2-40B4-BE49-F238E27FC236}">
                <a16:creationId xmlns:a16="http://schemas.microsoft.com/office/drawing/2014/main" id="{00709D9D-054C-9A4F-BA8C-76C1C8DFBC19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505200"/>
            <a:ext cx="806450" cy="2590800"/>
            <a:chOff x="615" y="2208"/>
            <a:chExt cx="508" cy="1632"/>
          </a:xfrm>
        </p:grpSpPr>
        <p:grpSp>
          <p:nvGrpSpPr>
            <p:cNvPr id="185400" name="Group 56">
              <a:extLst>
                <a:ext uri="{FF2B5EF4-FFF2-40B4-BE49-F238E27FC236}">
                  <a16:creationId xmlns:a16="http://schemas.microsoft.com/office/drawing/2014/main" id="{23504749-6D16-6940-91CE-78D88F393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185401" name="Freeform 57">
                <a:extLst>
                  <a:ext uri="{FF2B5EF4-FFF2-40B4-BE49-F238E27FC236}">
                    <a16:creationId xmlns:a16="http://schemas.microsoft.com/office/drawing/2014/main" id="{942844D1-5244-D048-B8CD-2FDA2166B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02" name="Line 58">
                <a:extLst>
                  <a:ext uri="{FF2B5EF4-FFF2-40B4-BE49-F238E27FC236}">
                    <a16:creationId xmlns:a16="http://schemas.microsoft.com/office/drawing/2014/main" id="{7A568BAF-B4CD-5F40-A4A7-5218E72B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03" name="Line 59">
                <a:extLst>
                  <a:ext uri="{FF2B5EF4-FFF2-40B4-BE49-F238E27FC236}">
                    <a16:creationId xmlns:a16="http://schemas.microsoft.com/office/drawing/2014/main" id="{AE57446B-206C-1D41-8681-44BBD8451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04" name="Line 60">
                <a:extLst>
                  <a:ext uri="{FF2B5EF4-FFF2-40B4-BE49-F238E27FC236}">
                    <a16:creationId xmlns:a16="http://schemas.microsoft.com/office/drawing/2014/main" id="{5D39D914-EE28-B047-B1F9-98D45A531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05" name="Line 61">
                <a:extLst>
                  <a:ext uri="{FF2B5EF4-FFF2-40B4-BE49-F238E27FC236}">
                    <a16:creationId xmlns:a16="http://schemas.microsoft.com/office/drawing/2014/main" id="{F90C4898-B324-6A43-A390-13715945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406" name="Rectangle 62">
              <a:extLst>
                <a:ext uri="{FF2B5EF4-FFF2-40B4-BE49-F238E27FC236}">
                  <a16:creationId xmlns:a16="http://schemas.microsoft.com/office/drawing/2014/main" id="{3B0ED4E4-66C3-564D-B0C5-FE9FC44A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07" name="Line 63">
              <a:extLst>
                <a:ext uri="{FF2B5EF4-FFF2-40B4-BE49-F238E27FC236}">
                  <a16:creationId xmlns:a16="http://schemas.microsoft.com/office/drawing/2014/main" id="{4C4A87E7-E0D6-8143-A6FB-9EBFFD27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5408" name="Group 64">
              <a:extLst>
                <a:ext uri="{FF2B5EF4-FFF2-40B4-BE49-F238E27FC236}">
                  <a16:creationId xmlns:a16="http://schemas.microsoft.com/office/drawing/2014/main" id="{33D703CA-E867-AF4A-B448-70DE317FD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185409" name="Rectangle 65">
                <a:extLst>
                  <a:ext uri="{FF2B5EF4-FFF2-40B4-BE49-F238E27FC236}">
                    <a16:creationId xmlns:a16="http://schemas.microsoft.com/office/drawing/2014/main" id="{4FC27631-18FD-D44D-B360-A67856B80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10" name="Line 66">
                <a:extLst>
                  <a:ext uri="{FF2B5EF4-FFF2-40B4-BE49-F238E27FC236}">
                    <a16:creationId xmlns:a16="http://schemas.microsoft.com/office/drawing/2014/main" id="{49FE69E7-892A-E64B-B829-F1A39DD5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5411" name="Group 67">
            <a:extLst>
              <a:ext uri="{FF2B5EF4-FFF2-40B4-BE49-F238E27FC236}">
                <a16:creationId xmlns:a16="http://schemas.microsoft.com/office/drawing/2014/main" id="{2801C5EF-45A2-EB45-8FEC-75CA6B8C7D9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05200"/>
            <a:ext cx="723900" cy="2590800"/>
            <a:chOff x="1104" y="2208"/>
            <a:chExt cx="456" cy="1632"/>
          </a:xfrm>
        </p:grpSpPr>
        <p:grpSp>
          <p:nvGrpSpPr>
            <p:cNvPr id="185412" name="Group 68">
              <a:extLst>
                <a:ext uri="{FF2B5EF4-FFF2-40B4-BE49-F238E27FC236}">
                  <a16:creationId xmlns:a16="http://schemas.microsoft.com/office/drawing/2014/main" id="{40B0798A-4E8A-B14B-9E3E-3F945E971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185413" name="Rectangle 69">
                <a:extLst>
                  <a:ext uri="{FF2B5EF4-FFF2-40B4-BE49-F238E27FC236}">
                    <a16:creationId xmlns:a16="http://schemas.microsoft.com/office/drawing/2014/main" id="{CBEA8382-718B-9344-88F8-CC5888CF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414" name="Line 70">
                <a:extLst>
                  <a:ext uri="{FF2B5EF4-FFF2-40B4-BE49-F238E27FC236}">
                    <a16:creationId xmlns:a16="http://schemas.microsoft.com/office/drawing/2014/main" id="{EA23C927-03F6-1348-85C2-49C103B3C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415" name="Line 71">
              <a:extLst>
                <a:ext uri="{FF2B5EF4-FFF2-40B4-BE49-F238E27FC236}">
                  <a16:creationId xmlns:a16="http://schemas.microsoft.com/office/drawing/2014/main" id="{F70F94D9-6C89-064C-87D5-E582ED32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16" name="Line 72">
              <a:extLst>
                <a:ext uri="{FF2B5EF4-FFF2-40B4-BE49-F238E27FC236}">
                  <a16:creationId xmlns:a16="http://schemas.microsoft.com/office/drawing/2014/main" id="{819BBC66-AE57-C443-A8D0-912555298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17" name="Freeform 73">
              <a:extLst>
                <a:ext uri="{FF2B5EF4-FFF2-40B4-BE49-F238E27FC236}">
                  <a16:creationId xmlns:a16="http://schemas.microsoft.com/office/drawing/2014/main" id="{3E72E583-8009-CD41-9F4D-55DDBECDF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384 h 384"/>
                <a:gd name="T6" fmla="*/ 336 w 367"/>
                <a:gd name="T7" fmla="*/ 384 h 384"/>
                <a:gd name="T8" fmla="*/ 134 w 367"/>
                <a:gd name="T9" fmla="*/ 1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18" name="Line 74">
              <a:extLst>
                <a:ext uri="{FF2B5EF4-FFF2-40B4-BE49-F238E27FC236}">
                  <a16:creationId xmlns:a16="http://schemas.microsoft.com/office/drawing/2014/main" id="{4F820CC8-7D6C-0146-BD16-B30A4C802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19" name="Line 75">
              <a:extLst>
                <a:ext uri="{FF2B5EF4-FFF2-40B4-BE49-F238E27FC236}">
                  <a16:creationId xmlns:a16="http://schemas.microsoft.com/office/drawing/2014/main" id="{CD47F4E0-FFDC-9046-9BBB-DF3D5BE75B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0" name="Line 76">
              <a:extLst>
                <a:ext uri="{FF2B5EF4-FFF2-40B4-BE49-F238E27FC236}">
                  <a16:creationId xmlns:a16="http://schemas.microsoft.com/office/drawing/2014/main" id="{C5E7CD8D-2A77-F944-916E-8B4A101D64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1" name="Line 77">
              <a:extLst>
                <a:ext uri="{FF2B5EF4-FFF2-40B4-BE49-F238E27FC236}">
                  <a16:creationId xmlns:a16="http://schemas.microsoft.com/office/drawing/2014/main" id="{A340ED48-F4DF-E645-85C2-164E1F1D4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2" name="Line 78">
              <a:extLst>
                <a:ext uri="{FF2B5EF4-FFF2-40B4-BE49-F238E27FC236}">
                  <a16:creationId xmlns:a16="http://schemas.microsoft.com/office/drawing/2014/main" id="{5D53343C-F9D1-CC45-8D91-3BFE17E7E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5423" name="Line 79">
            <a:extLst>
              <a:ext uri="{FF2B5EF4-FFF2-40B4-BE49-F238E27FC236}">
                <a16:creationId xmlns:a16="http://schemas.microsoft.com/office/drawing/2014/main" id="{6A0826FD-812B-DA49-9288-7A9E01AA8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5424" name="Group 80">
            <a:extLst>
              <a:ext uri="{FF2B5EF4-FFF2-40B4-BE49-F238E27FC236}">
                <a16:creationId xmlns:a16="http://schemas.microsoft.com/office/drawing/2014/main" id="{C3F31F04-370B-D24A-97EA-10CE780A2B6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505200"/>
            <a:ext cx="762000" cy="2590800"/>
            <a:chOff x="1536" y="2208"/>
            <a:chExt cx="480" cy="1632"/>
          </a:xfrm>
        </p:grpSpPr>
        <p:sp>
          <p:nvSpPr>
            <p:cNvPr id="185425" name="Line 81">
              <a:extLst>
                <a:ext uri="{FF2B5EF4-FFF2-40B4-BE49-F238E27FC236}">
                  <a16:creationId xmlns:a16="http://schemas.microsoft.com/office/drawing/2014/main" id="{2B067511-8998-7A45-99EF-2C33B743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6" name="Line 82">
              <a:extLst>
                <a:ext uri="{FF2B5EF4-FFF2-40B4-BE49-F238E27FC236}">
                  <a16:creationId xmlns:a16="http://schemas.microsoft.com/office/drawing/2014/main" id="{AA869882-E0BF-8E46-9F88-746427BE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7" name="Line 83">
              <a:extLst>
                <a:ext uri="{FF2B5EF4-FFF2-40B4-BE49-F238E27FC236}">
                  <a16:creationId xmlns:a16="http://schemas.microsoft.com/office/drawing/2014/main" id="{F5C67693-81B5-8A4F-8BAD-021F5103A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8" name="Line 84">
              <a:extLst>
                <a:ext uri="{FF2B5EF4-FFF2-40B4-BE49-F238E27FC236}">
                  <a16:creationId xmlns:a16="http://schemas.microsoft.com/office/drawing/2014/main" id="{D5681822-1438-B04F-BC60-D80264F9D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29" name="Freeform 85">
              <a:extLst>
                <a:ext uri="{FF2B5EF4-FFF2-40B4-BE49-F238E27FC236}">
                  <a16:creationId xmlns:a16="http://schemas.microsoft.com/office/drawing/2014/main" id="{258C216A-2587-5940-BB60-D57E44A4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384 h 384"/>
                <a:gd name="T6" fmla="*/ 0 w 48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30" name="Line 86">
              <a:extLst>
                <a:ext uri="{FF2B5EF4-FFF2-40B4-BE49-F238E27FC236}">
                  <a16:creationId xmlns:a16="http://schemas.microsoft.com/office/drawing/2014/main" id="{07F8655B-910F-3A43-A6F4-2319A0838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5431" name="Line 87">
            <a:extLst>
              <a:ext uri="{FF2B5EF4-FFF2-40B4-BE49-F238E27FC236}">
                <a16:creationId xmlns:a16="http://schemas.microsoft.com/office/drawing/2014/main" id="{C7A8971B-CA70-BA41-8AEE-19C4EB3F1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5432" name="Line 88">
            <a:extLst>
              <a:ext uri="{FF2B5EF4-FFF2-40B4-BE49-F238E27FC236}">
                <a16:creationId xmlns:a16="http://schemas.microsoft.com/office/drawing/2014/main" id="{F2B3EE80-115D-A84B-A2F1-88427F3C6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5433" name="Group 89">
            <a:extLst>
              <a:ext uri="{FF2B5EF4-FFF2-40B4-BE49-F238E27FC236}">
                <a16:creationId xmlns:a16="http://schemas.microsoft.com/office/drawing/2014/main" id="{8F2BBE25-132B-9B41-B695-B58C3D3F8D0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505200"/>
            <a:ext cx="1447800" cy="2590800"/>
            <a:chOff x="2016" y="2208"/>
            <a:chExt cx="912" cy="1632"/>
          </a:xfrm>
        </p:grpSpPr>
        <p:sp>
          <p:nvSpPr>
            <p:cNvPr id="185434" name="Line 90">
              <a:extLst>
                <a:ext uri="{FF2B5EF4-FFF2-40B4-BE49-F238E27FC236}">
                  <a16:creationId xmlns:a16="http://schemas.microsoft.com/office/drawing/2014/main" id="{4D2FF183-D5A1-CD47-AA27-5E41FE42F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35" name="Line 91">
              <a:extLst>
                <a:ext uri="{FF2B5EF4-FFF2-40B4-BE49-F238E27FC236}">
                  <a16:creationId xmlns:a16="http://schemas.microsoft.com/office/drawing/2014/main" id="{D5B692D3-B48C-2548-B46D-105BAD8E3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36" name="Line 92">
              <a:extLst>
                <a:ext uri="{FF2B5EF4-FFF2-40B4-BE49-F238E27FC236}">
                  <a16:creationId xmlns:a16="http://schemas.microsoft.com/office/drawing/2014/main" id="{1DB3071A-B926-F443-A4D8-6CF2C6EF5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37" name="Line 93">
              <a:extLst>
                <a:ext uri="{FF2B5EF4-FFF2-40B4-BE49-F238E27FC236}">
                  <a16:creationId xmlns:a16="http://schemas.microsoft.com/office/drawing/2014/main" id="{30EA1835-3C0D-A244-A898-EAA8CFD19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38" name="Line 94">
              <a:extLst>
                <a:ext uri="{FF2B5EF4-FFF2-40B4-BE49-F238E27FC236}">
                  <a16:creationId xmlns:a16="http://schemas.microsoft.com/office/drawing/2014/main" id="{BDF9950F-24A7-1F47-AEBC-D10893533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39" name="Group 95">
            <a:extLst>
              <a:ext uri="{FF2B5EF4-FFF2-40B4-BE49-F238E27FC236}">
                <a16:creationId xmlns:a16="http://schemas.microsoft.com/office/drawing/2014/main" id="{1C05A9BD-4C9B-8A4B-BFA4-71AD26C0688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1143000" cy="2590800"/>
            <a:chOff x="2928" y="2208"/>
            <a:chExt cx="720" cy="1632"/>
          </a:xfrm>
        </p:grpSpPr>
        <p:sp>
          <p:nvSpPr>
            <p:cNvPr id="185440" name="Line 96">
              <a:extLst>
                <a:ext uri="{FF2B5EF4-FFF2-40B4-BE49-F238E27FC236}">
                  <a16:creationId xmlns:a16="http://schemas.microsoft.com/office/drawing/2014/main" id="{24CDEF52-0A1B-C442-B0F5-B263C72FE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41" name="Line 97">
              <a:extLst>
                <a:ext uri="{FF2B5EF4-FFF2-40B4-BE49-F238E27FC236}">
                  <a16:creationId xmlns:a16="http://schemas.microsoft.com/office/drawing/2014/main" id="{14123D20-1169-264E-94DC-50FD3A9A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42" name="Line 98">
              <a:extLst>
                <a:ext uri="{FF2B5EF4-FFF2-40B4-BE49-F238E27FC236}">
                  <a16:creationId xmlns:a16="http://schemas.microsoft.com/office/drawing/2014/main" id="{1B30E85B-B68E-414D-A3FD-7556A0E3C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43" name="Line 99">
              <a:extLst>
                <a:ext uri="{FF2B5EF4-FFF2-40B4-BE49-F238E27FC236}">
                  <a16:creationId xmlns:a16="http://schemas.microsoft.com/office/drawing/2014/main" id="{5E313E7B-2DFE-B042-8EC6-205CC1F45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44" name="Line 100">
              <a:extLst>
                <a:ext uri="{FF2B5EF4-FFF2-40B4-BE49-F238E27FC236}">
                  <a16:creationId xmlns:a16="http://schemas.microsoft.com/office/drawing/2014/main" id="{2579704C-D2F5-B04D-9739-9DC4C9F6E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45" name="Group 101">
            <a:extLst>
              <a:ext uri="{FF2B5EF4-FFF2-40B4-BE49-F238E27FC236}">
                <a16:creationId xmlns:a16="http://schemas.microsoft.com/office/drawing/2014/main" id="{9EFB8511-EEFA-F345-8270-8B1F5A73D66A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4532314"/>
            <a:ext cx="466725" cy="1595437"/>
            <a:chOff x="3552" y="2855"/>
            <a:chExt cx="294" cy="1005"/>
          </a:xfrm>
        </p:grpSpPr>
        <p:sp>
          <p:nvSpPr>
            <p:cNvPr id="185446" name="Freeform 102">
              <a:extLst>
                <a:ext uri="{FF2B5EF4-FFF2-40B4-BE49-F238E27FC236}">
                  <a16:creationId xmlns:a16="http://schemas.microsoft.com/office/drawing/2014/main" id="{AAC8E53B-7EE8-984D-84DF-522981876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47" name="Freeform 103">
              <a:extLst>
                <a:ext uri="{FF2B5EF4-FFF2-40B4-BE49-F238E27FC236}">
                  <a16:creationId xmlns:a16="http://schemas.microsoft.com/office/drawing/2014/main" id="{D9CE3010-D3F0-CD4F-90D2-B74C4ADD3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48" name="Group 104">
            <a:extLst>
              <a:ext uri="{FF2B5EF4-FFF2-40B4-BE49-F238E27FC236}">
                <a16:creationId xmlns:a16="http://schemas.microsoft.com/office/drawing/2014/main" id="{E5775199-BF19-0448-968A-4E85883D761E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3505200"/>
            <a:ext cx="454025" cy="2590800"/>
            <a:chOff x="3600" y="2208"/>
            <a:chExt cx="286" cy="1632"/>
          </a:xfrm>
        </p:grpSpPr>
        <p:sp>
          <p:nvSpPr>
            <p:cNvPr id="185449" name="Line 105">
              <a:extLst>
                <a:ext uri="{FF2B5EF4-FFF2-40B4-BE49-F238E27FC236}">
                  <a16:creationId xmlns:a16="http://schemas.microsoft.com/office/drawing/2014/main" id="{BA722F5D-4797-CD4C-BE97-9259CDC3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0" name="Line 106">
              <a:extLst>
                <a:ext uri="{FF2B5EF4-FFF2-40B4-BE49-F238E27FC236}">
                  <a16:creationId xmlns:a16="http://schemas.microsoft.com/office/drawing/2014/main" id="{C9D815F5-8685-7342-8A27-887DDC53C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1" name="Line 107">
              <a:extLst>
                <a:ext uri="{FF2B5EF4-FFF2-40B4-BE49-F238E27FC236}">
                  <a16:creationId xmlns:a16="http://schemas.microsoft.com/office/drawing/2014/main" id="{818E83B8-6E57-A442-97F8-1E32C8878A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2" name="Line 108">
              <a:extLst>
                <a:ext uri="{FF2B5EF4-FFF2-40B4-BE49-F238E27FC236}">
                  <a16:creationId xmlns:a16="http://schemas.microsoft.com/office/drawing/2014/main" id="{F85F2050-1C65-AA4B-8B37-BAF579186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3" name="Line 109">
              <a:extLst>
                <a:ext uri="{FF2B5EF4-FFF2-40B4-BE49-F238E27FC236}">
                  <a16:creationId xmlns:a16="http://schemas.microsoft.com/office/drawing/2014/main" id="{C0D91567-E73A-774A-8B75-254CE693FF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54" name="Group 110">
            <a:extLst>
              <a:ext uri="{FF2B5EF4-FFF2-40B4-BE49-F238E27FC236}">
                <a16:creationId xmlns:a16="http://schemas.microsoft.com/office/drawing/2014/main" id="{330698BE-DAC7-6D48-9AF5-EF76B926E628}"/>
              </a:ext>
            </a:extLst>
          </p:cNvPr>
          <p:cNvGrpSpPr>
            <a:grpSpLocks/>
          </p:cNvGrpSpPr>
          <p:nvPr/>
        </p:nvGrpSpPr>
        <p:grpSpPr bwMode="auto">
          <a:xfrm>
            <a:off x="7618414" y="3505200"/>
            <a:ext cx="1220787" cy="2630488"/>
            <a:chOff x="3840" y="2208"/>
            <a:chExt cx="769" cy="1657"/>
          </a:xfrm>
        </p:grpSpPr>
        <p:sp>
          <p:nvSpPr>
            <p:cNvPr id="185455" name="Line 111">
              <a:extLst>
                <a:ext uri="{FF2B5EF4-FFF2-40B4-BE49-F238E27FC236}">
                  <a16:creationId xmlns:a16="http://schemas.microsoft.com/office/drawing/2014/main" id="{31A8271B-93B8-CA4D-BEAE-D064AA9B8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6" name="Line 112">
              <a:extLst>
                <a:ext uri="{FF2B5EF4-FFF2-40B4-BE49-F238E27FC236}">
                  <a16:creationId xmlns:a16="http://schemas.microsoft.com/office/drawing/2014/main" id="{8E2F1C4B-26E6-D141-90E0-E2176F71E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7" name="Rectangle 113">
              <a:extLst>
                <a:ext uri="{FF2B5EF4-FFF2-40B4-BE49-F238E27FC236}">
                  <a16:creationId xmlns:a16="http://schemas.microsoft.com/office/drawing/2014/main" id="{D11FD928-1BE4-5249-97B8-021953943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8" name="Rectangle 114">
              <a:extLst>
                <a:ext uri="{FF2B5EF4-FFF2-40B4-BE49-F238E27FC236}">
                  <a16:creationId xmlns:a16="http://schemas.microsoft.com/office/drawing/2014/main" id="{0DEA6E4F-DE68-5943-BFF7-920B116C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59" name="Line 115">
              <a:extLst>
                <a:ext uri="{FF2B5EF4-FFF2-40B4-BE49-F238E27FC236}">
                  <a16:creationId xmlns:a16="http://schemas.microsoft.com/office/drawing/2014/main" id="{9FAF6CAF-2B8B-C24F-A8DA-D6BD885E3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0" name="Line 116">
              <a:extLst>
                <a:ext uri="{FF2B5EF4-FFF2-40B4-BE49-F238E27FC236}">
                  <a16:creationId xmlns:a16="http://schemas.microsoft.com/office/drawing/2014/main" id="{AC6AF6BB-E10C-9D43-95DE-13B014242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61" name="Group 117">
            <a:extLst>
              <a:ext uri="{FF2B5EF4-FFF2-40B4-BE49-F238E27FC236}">
                <a16:creationId xmlns:a16="http://schemas.microsoft.com/office/drawing/2014/main" id="{AB1B35C9-98C9-864A-9CED-972C58FAE6CB}"/>
              </a:ext>
            </a:extLst>
          </p:cNvPr>
          <p:cNvGrpSpPr>
            <a:grpSpLocks/>
          </p:cNvGrpSpPr>
          <p:nvPr/>
        </p:nvGrpSpPr>
        <p:grpSpPr bwMode="auto">
          <a:xfrm>
            <a:off x="8736014" y="3429000"/>
            <a:ext cx="407987" cy="2706688"/>
            <a:chOff x="4543" y="2160"/>
            <a:chExt cx="257" cy="1705"/>
          </a:xfrm>
        </p:grpSpPr>
        <p:sp>
          <p:nvSpPr>
            <p:cNvPr id="185462" name="Line 118">
              <a:extLst>
                <a:ext uri="{FF2B5EF4-FFF2-40B4-BE49-F238E27FC236}">
                  <a16:creationId xmlns:a16="http://schemas.microsoft.com/office/drawing/2014/main" id="{716F99E6-5DD1-324D-843D-2DA2A9E5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3" name="Freeform 119">
              <a:extLst>
                <a:ext uri="{FF2B5EF4-FFF2-40B4-BE49-F238E27FC236}">
                  <a16:creationId xmlns:a16="http://schemas.microsoft.com/office/drawing/2014/main" id="{6169AAEE-B7BE-AB4C-A39B-D7A7E87C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393 h 393"/>
                <a:gd name="T6" fmla="*/ 0 w 208"/>
                <a:gd name="T7" fmla="*/ 393 h 393"/>
                <a:gd name="T8" fmla="*/ 208 w 208"/>
                <a:gd name="T9" fmla="*/ 20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4" name="Rectangle 120">
              <a:extLst>
                <a:ext uri="{FF2B5EF4-FFF2-40B4-BE49-F238E27FC236}">
                  <a16:creationId xmlns:a16="http://schemas.microsoft.com/office/drawing/2014/main" id="{B603F1B8-FC33-784D-867C-3427AFFC7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5" name="Line 121">
              <a:extLst>
                <a:ext uri="{FF2B5EF4-FFF2-40B4-BE49-F238E27FC236}">
                  <a16:creationId xmlns:a16="http://schemas.microsoft.com/office/drawing/2014/main" id="{54D5DCBA-5502-EA4B-815E-937F0FC77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6" name="Line 122">
              <a:extLst>
                <a:ext uri="{FF2B5EF4-FFF2-40B4-BE49-F238E27FC236}">
                  <a16:creationId xmlns:a16="http://schemas.microsoft.com/office/drawing/2014/main" id="{BA454AEE-40A9-B747-B0FC-C56C71B81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7" name="Rectangle 123">
              <a:extLst>
                <a:ext uri="{FF2B5EF4-FFF2-40B4-BE49-F238E27FC236}">
                  <a16:creationId xmlns:a16="http://schemas.microsoft.com/office/drawing/2014/main" id="{8C450CEB-EB61-8948-9433-513768F8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8" name="Line 124">
              <a:extLst>
                <a:ext uri="{FF2B5EF4-FFF2-40B4-BE49-F238E27FC236}">
                  <a16:creationId xmlns:a16="http://schemas.microsoft.com/office/drawing/2014/main" id="{E2052BD3-EE2A-804A-8BC0-26B18AD3C2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69" name="Line 125">
              <a:extLst>
                <a:ext uri="{FF2B5EF4-FFF2-40B4-BE49-F238E27FC236}">
                  <a16:creationId xmlns:a16="http://schemas.microsoft.com/office/drawing/2014/main" id="{377D914A-7E90-6447-A15B-D732DF2E0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0" name="Line 126">
              <a:extLst>
                <a:ext uri="{FF2B5EF4-FFF2-40B4-BE49-F238E27FC236}">
                  <a16:creationId xmlns:a16="http://schemas.microsoft.com/office/drawing/2014/main" id="{6997C3C5-4E59-C749-8CF3-747D20E32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5471" name="Group 127">
            <a:extLst>
              <a:ext uri="{FF2B5EF4-FFF2-40B4-BE49-F238E27FC236}">
                <a16:creationId xmlns:a16="http://schemas.microsoft.com/office/drawing/2014/main" id="{A9EDDA0A-08EA-D048-8B24-2427FF9BF6FC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505201"/>
            <a:ext cx="1447800" cy="2625725"/>
            <a:chOff x="4752" y="2208"/>
            <a:chExt cx="912" cy="1654"/>
          </a:xfrm>
        </p:grpSpPr>
        <p:sp>
          <p:nvSpPr>
            <p:cNvPr id="185472" name="Rectangle 128">
              <a:extLst>
                <a:ext uri="{FF2B5EF4-FFF2-40B4-BE49-F238E27FC236}">
                  <a16:creationId xmlns:a16="http://schemas.microsoft.com/office/drawing/2014/main" id="{73FA58A9-4BAB-CB4C-A597-C60CC459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3" name="Line 129">
              <a:extLst>
                <a:ext uri="{FF2B5EF4-FFF2-40B4-BE49-F238E27FC236}">
                  <a16:creationId xmlns:a16="http://schemas.microsoft.com/office/drawing/2014/main" id="{75274859-6A14-7241-8C0D-24B0E2FC7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4" name="Line 130">
              <a:extLst>
                <a:ext uri="{FF2B5EF4-FFF2-40B4-BE49-F238E27FC236}">
                  <a16:creationId xmlns:a16="http://schemas.microsoft.com/office/drawing/2014/main" id="{33C62959-0B40-9A4E-A2BC-7635AEAD3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5" name="Line 131">
              <a:extLst>
                <a:ext uri="{FF2B5EF4-FFF2-40B4-BE49-F238E27FC236}">
                  <a16:creationId xmlns:a16="http://schemas.microsoft.com/office/drawing/2014/main" id="{1335B659-5B22-E94D-A18C-70D1CB84E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6" name="Line 132">
              <a:extLst>
                <a:ext uri="{FF2B5EF4-FFF2-40B4-BE49-F238E27FC236}">
                  <a16:creationId xmlns:a16="http://schemas.microsoft.com/office/drawing/2014/main" id="{6C73B645-2F4F-3F4E-9A2C-C10425163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7" name="Line 133">
              <a:extLst>
                <a:ext uri="{FF2B5EF4-FFF2-40B4-BE49-F238E27FC236}">
                  <a16:creationId xmlns:a16="http://schemas.microsoft.com/office/drawing/2014/main" id="{1CA628A6-9235-F94A-B3E0-1A2F68093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8" name="Line 134">
              <a:extLst>
                <a:ext uri="{FF2B5EF4-FFF2-40B4-BE49-F238E27FC236}">
                  <a16:creationId xmlns:a16="http://schemas.microsoft.com/office/drawing/2014/main" id="{F2466E56-2384-3A49-855C-C18846947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79" name="Line 135">
              <a:extLst>
                <a:ext uri="{FF2B5EF4-FFF2-40B4-BE49-F238E27FC236}">
                  <a16:creationId xmlns:a16="http://schemas.microsoft.com/office/drawing/2014/main" id="{508EA8E2-36D2-0847-944A-A1ACEB5A8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80" name="Rectangle 136">
              <a:extLst>
                <a:ext uri="{FF2B5EF4-FFF2-40B4-BE49-F238E27FC236}">
                  <a16:creationId xmlns:a16="http://schemas.microsoft.com/office/drawing/2014/main" id="{53E690C8-50F1-F24A-BC81-A2BC58AF9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481" name="Rectangle 137">
              <a:extLst>
                <a:ext uri="{FF2B5EF4-FFF2-40B4-BE49-F238E27FC236}">
                  <a16:creationId xmlns:a16="http://schemas.microsoft.com/office/drawing/2014/main" id="{4EF938B6-EBCE-9A4A-9824-C26D3846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5482" name="Line 138">
            <a:extLst>
              <a:ext uri="{FF2B5EF4-FFF2-40B4-BE49-F238E27FC236}">
                <a16:creationId xmlns:a16="http://schemas.microsoft.com/office/drawing/2014/main" id="{C39835DC-8D22-1245-B22B-EB92E8F66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5483" name="Line 139">
            <a:extLst>
              <a:ext uri="{FF2B5EF4-FFF2-40B4-BE49-F238E27FC236}">
                <a16:creationId xmlns:a16="http://schemas.microsoft.com/office/drawing/2014/main" id="{8A5A91EF-B82C-DF4D-9CD0-15ACE14F1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5484" name="Rectangle 140">
            <a:extLst>
              <a:ext uri="{FF2B5EF4-FFF2-40B4-BE49-F238E27FC236}">
                <a16:creationId xmlns:a16="http://schemas.microsoft.com/office/drawing/2014/main" id="{5D3B7CF3-882F-3940-9393-8E70514C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5486" name="AutoShape 14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F73CD3F-EF61-554A-847D-565B9F16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>
            <a:extLst>
              <a:ext uri="{FF2B5EF4-FFF2-40B4-BE49-F238E27FC236}">
                <a16:creationId xmlns:a16="http://schemas.microsoft.com/office/drawing/2014/main" id="{4592F15D-D775-1547-AA98-C6F47CD2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228600"/>
            <a:ext cx="6354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四、总线结构的计算机举例</a:t>
            </a:r>
          </a:p>
        </p:txBody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3DA25894-563E-E747-9667-DFCC3E13A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068389"/>
            <a:ext cx="6367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面向 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的双总线结构框图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7266CC78-41CC-F142-8B64-B0843C51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03464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 l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中央处理器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grpSp>
        <p:nvGrpSpPr>
          <p:cNvPr id="157701" name="Group 5">
            <a:extLst>
              <a:ext uri="{FF2B5EF4-FFF2-40B4-BE49-F238E27FC236}">
                <a16:creationId xmlns:a16="http://schemas.microsoft.com/office/drawing/2014/main" id="{3D02F6B1-98FA-0943-98B2-CE1E8D315A14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2238375"/>
            <a:ext cx="5715000" cy="609600"/>
            <a:chOff x="1670" y="1410"/>
            <a:chExt cx="3600" cy="384"/>
          </a:xfrm>
        </p:grpSpPr>
        <p:sp>
          <p:nvSpPr>
            <p:cNvPr id="157702" name="Rectangle 6">
              <a:extLst>
                <a:ext uri="{FF2B5EF4-FFF2-40B4-BE49-F238E27FC236}">
                  <a16:creationId xmlns:a16="http://schemas.microsoft.com/office/drawing/2014/main" id="{EE0DB651-5245-0D48-A11B-FE8AE4D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总线</a:t>
              </a:r>
              <a:endPara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703" name="AutoShape 7">
              <a:extLst>
                <a:ext uri="{FF2B5EF4-FFF2-40B4-BE49-F238E27FC236}">
                  <a16:creationId xmlns:a16="http://schemas.microsoft.com/office/drawing/2014/main" id="{036C3FAD-BA81-7E4A-8721-3253AE84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7704" name="Group 8">
            <a:extLst>
              <a:ext uri="{FF2B5EF4-FFF2-40B4-BE49-F238E27FC236}">
                <a16:creationId xmlns:a16="http://schemas.microsoft.com/office/drawing/2014/main" id="{3410DCFE-8E06-184D-9093-5F3DB7C2F4CC}"/>
              </a:ext>
            </a:extLst>
          </p:cNvPr>
          <p:cNvGrpSpPr>
            <a:grpSpLocks/>
          </p:cNvGrpSpPr>
          <p:nvPr/>
        </p:nvGrpSpPr>
        <p:grpSpPr bwMode="auto">
          <a:xfrm>
            <a:off x="2614614" y="3429000"/>
            <a:ext cx="661987" cy="1905000"/>
            <a:chOff x="687" y="2160"/>
            <a:chExt cx="417" cy="1200"/>
          </a:xfrm>
        </p:grpSpPr>
        <p:sp>
          <p:nvSpPr>
            <p:cNvPr id="157705" name="Rectangle 9">
              <a:extLst>
                <a:ext uri="{FF2B5EF4-FFF2-40B4-BE49-F238E27FC236}">
                  <a16:creationId xmlns:a16="http://schemas.microsoft.com/office/drawing/2014/main" id="{1E6302A6-04DE-4243-88D7-6DCEE99E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</p:txBody>
        </p:sp>
        <p:sp>
          <p:nvSpPr>
            <p:cNvPr id="157706" name="AutoShape 10">
              <a:extLst>
                <a:ext uri="{FF2B5EF4-FFF2-40B4-BE49-F238E27FC236}">
                  <a16:creationId xmlns:a16="http://schemas.microsoft.com/office/drawing/2014/main" id="{451A5509-9BF0-C541-B337-9ED44C0C4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7707" name="Rectangle 11">
            <a:extLst>
              <a:ext uri="{FF2B5EF4-FFF2-40B4-BE49-F238E27FC236}">
                <a16:creationId xmlns:a16="http://schemas.microsoft.com/office/drawing/2014/main" id="{BB290FCF-D216-1848-8A2D-0789F928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3.1</a:t>
            </a:r>
          </a:p>
        </p:txBody>
      </p:sp>
      <p:grpSp>
        <p:nvGrpSpPr>
          <p:cNvPr id="157728" name="Group 32">
            <a:extLst>
              <a:ext uri="{FF2B5EF4-FFF2-40B4-BE49-F238E27FC236}">
                <a16:creationId xmlns:a16="http://schemas.microsoft.com/office/drawing/2014/main" id="{B0D7043B-7809-444E-A0D4-CEE8A2195B99}"/>
              </a:ext>
            </a:extLst>
          </p:cNvPr>
          <p:cNvGrpSpPr>
            <a:grpSpLocks/>
          </p:cNvGrpSpPr>
          <p:nvPr/>
        </p:nvGrpSpPr>
        <p:grpSpPr bwMode="auto">
          <a:xfrm>
            <a:off x="2373314" y="2819401"/>
            <a:ext cx="7532687" cy="3459163"/>
            <a:chOff x="535" y="1776"/>
            <a:chExt cx="4745" cy="2179"/>
          </a:xfrm>
        </p:grpSpPr>
        <p:grpSp>
          <p:nvGrpSpPr>
            <p:cNvPr id="157727" name="Group 31">
              <a:extLst>
                <a:ext uri="{FF2B5EF4-FFF2-40B4-BE49-F238E27FC236}">
                  <a16:creationId xmlns:a16="http://schemas.microsoft.com/office/drawing/2014/main" id="{FA5A96FE-8CDE-6647-8285-5738C844C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57710" name="Rectangle 14">
                <a:extLst>
                  <a:ext uri="{FF2B5EF4-FFF2-40B4-BE49-F238E27FC236}">
                    <a16:creationId xmlns:a16="http://schemas.microsoft.com/office/drawing/2014/main" id="{10AC3915-B792-E046-993A-238505092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62800"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endPara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711" name="Rectangle 15">
                <a:extLst>
                  <a:ext uri="{FF2B5EF4-FFF2-40B4-BE49-F238E27FC236}">
                    <a16:creationId xmlns:a16="http://schemas.microsoft.com/office/drawing/2014/main" id="{022D3781-2734-7D40-8756-1BD742E55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57712" name="Freeform 16">
                <a:extLst>
                  <a:ext uri="{FF2B5EF4-FFF2-40B4-BE49-F238E27FC236}">
                    <a16:creationId xmlns:a16="http://schemas.microsoft.com/office/drawing/2014/main" id="{3686551A-6283-D145-812E-B4EA8425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13" name="Freeform 17">
                <a:extLst>
                  <a:ext uri="{FF2B5EF4-FFF2-40B4-BE49-F238E27FC236}">
                    <a16:creationId xmlns:a16="http://schemas.microsoft.com/office/drawing/2014/main" id="{FA56D214-CFAB-874D-B112-3685D500C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14" name="Rectangle 18">
                <a:extLst>
                  <a:ext uri="{FF2B5EF4-FFF2-40B4-BE49-F238E27FC236}">
                    <a16:creationId xmlns:a16="http://schemas.microsoft.com/office/drawing/2014/main" id="{F6D6A048-0CF9-154C-93BF-57993DAFF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1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设备1</a:t>
                </a:r>
              </a:p>
            </p:txBody>
          </p:sp>
          <p:sp>
            <p:nvSpPr>
              <p:cNvPr id="157715" name="Rectangle 19">
                <a:extLst>
                  <a:ext uri="{FF2B5EF4-FFF2-40B4-BE49-F238E27FC236}">
                    <a16:creationId xmlns:a16="http://schemas.microsoft.com/office/drawing/2014/main" id="{79F5C67F-EC3F-FC4D-885E-60C7B7E80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1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endPara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设备2</a:t>
                </a:r>
              </a:p>
            </p:txBody>
          </p:sp>
          <p:sp>
            <p:nvSpPr>
              <p:cNvPr id="157716" name="Freeform 20">
                <a:extLst>
                  <a:ext uri="{FF2B5EF4-FFF2-40B4-BE49-F238E27FC236}">
                    <a16:creationId xmlns:a16="http://schemas.microsoft.com/office/drawing/2014/main" id="{FC3C128F-51EF-C746-90C5-8DE0B1B88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17" name="Freeform 21">
                <a:extLst>
                  <a:ext uri="{FF2B5EF4-FFF2-40B4-BE49-F238E27FC236}">
                    <a16:creationId xmlns:a16="http://schemas.microsoft.com/office/drawing/2014/main" id="{BAEC970C-BAC2-5A4F-B6A7-106DF234D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18" name="Rectangle 22">
                <a:extLst>
                  <a:ext uri="{FF2B5EF4-FFF2-40B4-BE49-F238E27FC236}">
                    <a16:creationId xmlns:a16="http://schemas.microsoft.com/office/drawing/2014/main" id="{2BE35DAB-2272-B24B-869C-F27AB73E7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57719" name="Freeform 23">
                <a:extLst>
                  <a:ext uri="{FF2B5EF4-FFF2-40B4-BE49-F238E27FC236}">
                    <a16:creationId xmlns:a16="http://schemas.microsoft.com/office/drawing/2014/main" id="{1CE1D034-52B7-FE4D-BFE9-BFB00FCCD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71 w 139"/>
                  <a:gd name="T1" fmla="*/ 0 h 495"/>
                  <a:gd name="T2" fmla="*/ 139 w 139"/>
                  <a:gd name="T3" fmla="*/ 99 h 495"/>
                  <a:gd name="T4" fmla="*/ 104 w 139"/>
                  <a:gd name="T5" fmla="*/ 99 h 495"/>
                  <a:gd name="T6" fmla="*/ 104 w 139"/>
                  <a:gd name="T7" fmla="*/ 396 h 495"/>
                  <a:gd name="T8" fmla="*/ 139 w 139"/>
                  <a:gd name="T9" fmla="*/ 396 h 495"/>
                  <a:gd name="T10" fmla="*/ 71 w 139"/>
                  <a:gd name="T11" fmla="*/ 495 h 495"/>
                  <a:gd name="T12" fmla="*/ 0 w 139"/>
                  <a:gd name="T13" fmla="*/ 396 h 495"/>
                  <a:gd name="T14" fmla="*/ 35 w 139"/>
                  <a:gd name="T15" fmla="*/ 396 h 495"/>
                  <a:gd name="T16" fmla="*/ 35 w 139"/>
                  <a:gd name="T17" fmla="*/ 99 h 495"/>
                  <a:gd name="T18" fmla="*/ 0 w 139"/>
                  <a:gd name="T19" fmla="*/ 99 h 495"/>
                  <a:gd name="T20" fmla="*/ 71 w 139"/>
                  <a:gd name="T21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20" name="Freeform 24">
                <a:extLst>
                  <a:ext uri="{FF2B5EF4-FFF2-40B4-BE49-F238E27FC236}">
                    <a16:creationId xmlns:a16="http://schemas.microsoft.com/office/drawing/2014/main" id="{3D833459-D0D4-7D41-AE27-B42AA1AFA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71 w 139"/>
                  <a:gd name="T1" fmla="*/ 0 h 467"/>
                  <a:gd name="T2" fmla="*/ 139 w 139"/>
                  <a:gd name="T3" fmla="*/ 94 h 467"/>
                  <a:gd name="T4" fmla="*/ 104 w 139"/>
                  <a:gd name="T5" fmla="*/ 94 h 467"/>
                  <a:gd name="T6" fmla="*/ 104 w 139"/>
                  <a:gd name="T7" fmla="*/ 374 h 467"/>
                  <a:gd name="T8" fmla="*/ 139 w 139"/>
                  <a:gd name="T9" fmla="*/ 374 h 467"/>
                  <a:gd name="T10" fmla="*/ 71 w 139"/>
                  <a:gd name="T11" fmla="*/ 467 h 467"/>
                  <a:gd name="T12" fmla="*/ 0 w 139"/>
                  <a:gd name="T13" fmla="*/ 374 h 467"/>
                  <a:gd name="T14" fmla="*/ 35 w 139"/>
                  <a:gd name="T15" fmla="*/ 374 h 467"/>
                  <a:gd name="T16" fmla="*/ 35 w 139"/>
                  <a:gd name="T17" fmla="*/ 94 h 467"/>
                  <a:gd name="T18" fmla="*/ 0 w 139"/>
                  <a:gd name="T19" fmla="*/ 94 h 467"/>
                  <a:gd name="T20" fmla="*/ 71 w 139"/>
                  <a:gd name="T2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7721" name="Rectangle 25">
                <a:extLst>
                  <a:ext uri="{FF2B5EF4-FFF2-40B4-BE49-F238E27FC236}">
                    <a16:creationId xmlns:a16="http://schemas.microsoft.com/office/drawing/2014/main" id="{35024B93-3954-8F44-A2B4-B485BF7BC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57722" name="Rectangle 26">
                <a:extLst>
                  <a:ext uri="{FF2B5EF4-FFF2-40B4-BE49-F238E27FC236}">
                    <a16:creationId xmlns:a16="http://schemas.microsoft.com/office/drawing/2014/main" id="{8E8CFC74-C075-734A-9CBA-140778000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57723" name="Rectangle 27">
                <a:extLst>
                  <a:ext uri="{FF2B5EF4-FFF2-40B4-BE49-F238E27FC236}">
                    <a16:creationId xmlns:a16="http://schemas.microsoft.com/office/drawing/2014/main" id="{290CAC35-84FE-5E4A-BAE3-F9A65E50A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</p:grpSp>
        <p:sp>
          <p:nvSpPr>
            <p:cNvPr id="157724" name="Rectangle 28">
              <a:extLst>
                <a:ext uri="{FF2B5EF4-FFF2-40B4-BE49-F238E27FC236}">
                  <a16:creationId xmlns:a16="http://schemas.microsoft.com/office/drawing/2014/main" id="{5B080BFE-D3EF-2849-B293-286379C8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设备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157726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04CBED3-B58D-E645-BA51-FA1F6B01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>
            <a:extLst>
              <a:ext uri="{FF2B5EF4-FFF2-40B4-BE49-F238E27FC236}">
                <a16:creationId xmlns:a16="http://schemas.microsoft.com/office/drawing/2014/main" id="{A836C3F1-65BE-624E-A2B6-1F8B71F36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不互锁</a:t>
            </a:r>
          </a:p>
        </p:txBody>
      </p:sp>
      <p:sp>
        <p:nvSpPr>
          <p:cNvPr id="822275" name="Text Box 3">
            <a:extLst>
              <a:ext uri="{FF2B5EF4-FFF2-40B4-BE49-F238E27FC236}">
                <a16:creationId xmlns:a16="http://schemas.microsoft.com/office/drawing/2014/main" id="{6F3653D3-57EB-A447-9F7B-8C73BBCB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半互锁</a:t>
            </a:r>
          </a:p>
        </p:txBody>
      </p:sp>
      <p:sp>
        <p:nvSpPr>
          <p:cNvPr id="822276" name="Text Box 4">
            <a:extLst>
              <a:ext uri="{FF2B5EF4-FFF2-40B4-BE49-F238E27FC236}">
                <a16:creationId xmlns:a16="http://schemas.microsoft.com/office/drawing/2014/main" id="{001D7E26-6993-9347-B555-6B86ED7A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全互锁</a:t>
            </a:r>
          </a:p>
        </p:txBody>
      </p:sp>
      <p:sp>
        <p:nvSpPr>
          <p:cNvPr id="822277" name="Text Box 5">
            <a:extLst>
              <a:ext uri="{FF2B5EF4-FFF2-40B4-BE49-F238E27FC236}">
                <a16:creationId xmlns:a16="http://schemas.microsoft.com/office/drawing/2014/main" id="{C191BB75-5E7C-1D48-BC7B-39C5C93B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5288"/>
            <a:ext cx="280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异步通信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2278" name="Group 6">
            <a:extLst>
              <a:ext uri="{FF2B5EF4-FFF2-40B4-BE49-F238E27FC236}">
                <a16:creationId xmlns:a16="http://schemas.microsoft.com/office/drawing/2014/main" id="{2475A843-CCB7-2B43-913A-F3B0F38EABD0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1752600"/>
            <a:ext cx="2698750" cy="3595688"/>
            <a:chOff x="2524" y="1104"/>
            <a:chExt cx="1700" cy="2265"/>
          </a:xfrm>
        </p:grpSpPr>
        <p:sp>
          <p:nvSpPr>
            <p:cNvPr id="822279" name="Text Box 7">
              <a:extLst>
                <a:ext uri="{FF2B5EF4-FFF2-40B4-BE49-F238E27FC236}">
                  <a16:creationId xmlns:a16="http://schemas.microsoft.com/office/drawing/2014/main" id="{879AF457-FB64-4247-96FB-F2F94E99D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主设备</a:t>
              </a:r>
            </a:p>
          </p:txBody>
        </p:sp>
        <p:sp>
          <p:nvSpPr>
            <p:cNvPr id="822280" name="Text Box 8">
              <a:extLst>
                <a:ext uri="{FF2B5EF4-FFF2-40B4-BE49-F238E27FC236}">
                  <a16:creationId xmlns:a16="http://schemas.microsoft.com/office/drawing/2014/main" id="{D6635A40-99D9-5C4E-BC49-22FF6B2F0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从设备</a:t>
              </a:r>
            </a:p>
          </p:txBody>
        </p:sp>
      </p:grpSp>
      <p:grpSp>
        <p:nvGrpSpPr>
          <p:cNvPr id="822281" name="Group 9">
            <a:extLst>
              <a:ext uri="{FF2B5EF4-FFF2-40B4-BE49-F238E27FC236}">
                <a16:creationId xmlns:a16="http://schemas.microsoft.com/office/drawing/2014/main" id="{BC5E6F2A-F08B-DE4B-A792-09FBED5E0ED6}"/>
              </a:ext>
            </a:extLst>
          </p:cNvPr>
          <p:cNvGrpSpPr>
            <a:grpSpLocks/>
          </p:cNvGrpSpPr>
          <p:nvPr/>
        </p:nvGrpSpPr>
        <p:grpSpPr bwMode="auto">
          <a:xfrm>
            <a:off x="1687514" y="2924177"/>
            <a:ext cx="500063" cy="1973263"/>
            <a:chOff x="103" y="1842"/>
            <a:chExt cx="315" cy="1243"/>
          </a:xfrm>
        </p:grpSpPr>
        <p:sp>
          <p:nvSpPr>
            <p:cNvPr id="822282" name="Text Box 10">
              <a:extLst>
                <a:ext uri="{FF2B5EF4-FFF2-40B4-BE49-F238E27FC236}">
                  <a16:creationId xmlns:a16="http://schemas.microsoft.com/office/drawing/2014/main" id="{1683E106-3C12-8242-A889-3832EFB62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1842"/>
              <a:ext cx="31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</a:p>
          </p:txBody>
        </p:sp>
        <p:sp>
          <p:nvSpPr>
            <p:cNvPr id="822283" name="Text Box 11">
              <a:extLst>
                <a:ext uri="{FF2B5EF4-FFF2-40B4-BE49-F238E27FC236}">
                  <a16:creationId xmlns:a16="http://schemas.microsoft.com/office/drawing/2014/main" id="{FEC7ED3D-5F3E-7D4C-B65B-4D12606B4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562"/>
              <a:ext cx="31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答</a:t>
              </a:r>
            </a:p>
          </p:txBody>
        </p:sp>
      </p:grpSp>
      <p:sp>
        <p:nvSpPr>
          <p:cNvPr id="822284" name="Freeform 12">
            <a:extLst>
              <a:ext uri="{FF2B5EF4-FFF2-40B4-BE49-F238E27FC236}">
                <a16:creationId xmlns:a16="http://schemas.microsoft.com/office/drawing/2014/main" id="{06ED5509-A9C3-9240-AE57-FFB2CFA056E8}"/>
              </a:ext>
            </a:extLst>
          </p:cNvPr>
          <p:cNvSpPr>
            <a:spLocks/>
          </p:cNvSpPr>
          <p:nvPr/>
        </p:nvSpPr>
        <p:spPr bwMode="auto">
          <a:xfrm>
            <a:off x="2819400" y="2643189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85" name="Freeform 13">
            <a:extLst>
              <a:ext uri="{FF2B5EF4-FFF2-40B4-BE49-F238E27FC236}">
                <a16:creationId xmlns:a16="http://schemas.microsoft.com/office/drawing/2014/main" id="{2E3269F0-BDF2-9E4F-B1DF-5707B7C6D499}"/>
              </a:ext>
            </a:extLst>
          </p:cNvPr>
          <p:cNvSpPr>
            <a:spLocks/>
          </p:cNvSpPr>
          <p:nvPr/>
        </p:nvSpPr>
        <p:spPr bwMode="auto">
          <a:xfrm>
            <a:off x="5700714" y="2590800"/>
            <a:ext cx="1587" cy="966788"/>
          </a:xfrm>
          <a:custGeom>
            <a:avLst/>
            <a:gdLst>
              <a:gd name="T0" fmla="*/ 0 w 1"/>
              <a:gd name="T1" fmla="*/ 0 h 609"/>
              <a:gd name="T2" fmla="*/ 1 w 1"/>
              <a:gd name="T3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286" name="Group 14">
            <a:extLst>
              <a:ext uri="{FF2B5EF4-FFF2-40B4-BE49-F238E27FC236}">
                <a16:creationId xmlns:a16="http://schemas.microsoft.com/office/drawing/2014/main" id="{52E891DB-684C-7F4B-B27A-32B5DBE09ABD}"/>
              </a:ext>
            </a:extLst>
          </p:cNvPr>
          <p:cNvGrpSpPr>
            <a:grpSpLocks/>
          </p:cNvGrpSpPr>
          <p:nvPr/>
        </p:nvGrpSpPr>
        <p:grpSpPr bwMode="auto">
          <a:xfrm>
            <a:off x="5646739" y="2641600"/>
            <a:ext cx="1169987" cy="1460500"/>
            <a:chOff x="2597" y="1664"/>
            <a:chExt cx="737" cy="920"/>
          </a:xfrm>
        </p:grpSpPr>
        <p:sp>
          <p:nvSpPr>
            <p:cNvPr id="822287" name="Freeform 15">
              <a:extLst>
                <a:ext uri="{FF2B5EF4-FFF2-40B4-BE49-F238E27FC236}">
                  <a16:creationId xmlns:a16="http://schemas.microsoft.com/office/drawing/2014/main" id="{3476CA28-DE50-A448-AFF9-B23967F8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288" name="Freeform 16">
              <a:extLst>
                <a:ext uri="{FF2B5EF4-FFF2-40B4-BE49-F238E27FC236}">
                  <a16:creationId xmlns:a16="http://schemas.microsoft.com/office/drawing/2014/main" id="{9B69E6DB-96A1-0F4E-9C13-D92459134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289" name="Freeform 17">
            <a:extLst>
              <a:ext uri="{FF2B5EF4-FFF2-40B4-BE49-F238E27FC236}">
                <a16:creationId xmlns:a16="http://schemas.microsoft.com/office/drawing/2014/main" id="{993C4B0C-4720-B248-AAC0-9BAAD205CDAA}"/>
              </a:ext>
            </a:extLst>
          </p:cNvPr>
          <p:cNvSpPr>
            <a:spLocks/>
          </p:cNvSpPr>
          <p:nvPr/>
        </p:nvSpPr>
        <p:spPr bwMode="auto">
          <a:xfrm>
            <a:off x="6765925" y="2586038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599 h 5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90" name="Freeform 18">
            <a:extLst>
              <a:ext uri="{FF2B5EF4-FFF2-40B4-BE49-F238E27FC236}">
                <a16:creationId xmlns:a16="http://schemas.microsoft.com/office/drawing/2014/main" id="{E2003814-069A-C243-9E1F-328C7B4007E4}"/>
              </a:ext>
            </a:extLst>
          </p:cNvPr>
          <p:cNvSpPr>
            <a:spLocks/>
          </p:cNvSpPr>
          <p:nvPr/>
        </p:nvSpPr>
        <p:spPr bwMode="auto">
          <a:xfrm>
            <a:off x="6708776" y="3479800"/>
            <a:ext cx="785813" cy="1588"/>
          </a:xfrm>
          <a:custGeom>
            <a:avLst/>
            <a:gdLst>
              <a:gd name="T0" fmla="*/ 0 w 495"/>
              <a:gd name="T1" fmla="*/ 0 h 1"/>
              <a:gd name="T2" fmla="*/ 495 w 49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291" name="Group 19">
            <a:extLst>
              <a:ext uri="{FF2B5EF4-FFF2-40B4-BE49-F238E27FC236}">
                <a16:creationId xmlns:a16="http://schemas.microsoft.com/office/drawing/2014/main" id="{44F7E4D0-A256-F241-B3E1-1D4E62F7470D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660651"/>
            <a:ext cx="1162050" cy="1427163"/>
            <a:chOff x="778" y="1676"/>
            <a:chExt cx="732" cy="899"/>
          </a:xfrm>
        </p:grpSpPr>
        <p:sp>
          <p:nvSpPr>
            <p:cNvPr id="822292" name="Freeform 20">
              <a:extLst>
                <a:ext uri="{FF2B5EF4-FFF2-40B4-BE49-F238E27FC236}">
                  <a16:creationId xmlns:a16="http://schemas.microsoft.com/office/drawing/2014/main" id="{EC6C7A32-9353-5143-966D-C3E7A512C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293" name="Freeform 21">
              <a:extLst>
                <a:ext uri="{FF2B5EF4-FFF2-40B4-BE49-F238E27FC236}">
                  <a16:creationId xmlns:a16="http://schemas.microsoft.com/office/drawing/2014/main" id="{0430C312-5330-7346-A3D5-A22EDFACA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294" name="Freeform 22">
            <a:extLst>
              <a:ext uri="{FF2B5EF4-FFF2-40B4-BE49-F238E27FC236}">
                <a16:creationId xmlns:a16="http://schemas.microsoft.com/office/drawing/2014/main" id="{C82546CA-5A01-D144-8F3D-72EFEDD92369}"/>
              </a:ext>
            </a:extLst>
          </p:cNvPr>
          <p:cNvSpPr>
            <a:spLocks/>
          </p:cNvSpPr>
          <p:nvPr/>
        </p:nvSpPr>
        <p:spPr bwMode="auto">
          <a:xfrm>
            <a:off x="3817938" y="3505200"/>
            <a:ext cx="830262" cy="1588"/>
          </a:xfrm>
          <a:custGeom>
            <a:avLst/>
            <a:gdLst>
              <a:gd name="T0" fmla="*/ 0 w 523"/>
              <a:gd name="T1" fmla="*/ 0 h 1"/>
              <a:gd name="T2" fmla="*/ 523 w 52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95" name="Freeform 23">
            <a:extLst>
              <a:ext uri="{FF2B5EF4-FFF2-40B4-BE49-F238E27FC236}">
                <a16:creationId xmlns:a16="http://schemas.microsoft.com/office/drawing/2014/main" id="{C87BC724-C36E-E344-B093-63EDB34409DA}"/>
              </a:ext>
            </a:extLst>
          </p:cNvPr>
          <p:cNvSpPr>
            <a:spLocks/>
          </p:cNvSpPr>
          <p:nvPr/>
        </p:nvSpPr>
        <p:spPr bwMode="auto">
          <a:xfrm>
            <a:off x="3871914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96" name="Freeform 24">
            <a:extLst>
              <a:ext uri="{FF2B5EF4-FFF2-40B4-BE49-F238E27FC236}">
                <a16:creationId xmlns:a16="http://schemas.microsoft.com/office/drawing/2014/main" id="{5E2C6F50-3A81-CD43-B31E-F2B34E449466}"/>
              </a:ext>
            </a:extLst>
          </p:cNvPr>
          <p:cNvSpPr>
            <a:spLocks/>
          </p:cNvSpPr>
          <p:nvPr/>
        </p:nvSpPr>
        <p:spPr bwMode="auto">
          <a:xfrm>
            <a:off x="3294063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97" name="Freeform 25">
            <a:extLst>
              <a:ext uri="{FF2B5EF4-FFF2-40B4-BE49-F238E27FC236}">
                <a16:creationId xmlns:a16="http://schemas.microsoft.com/office/drawing/2014/main" id="{1B39B522-BD57-2C47-98EB-9ECE78021E34}"/>
              </a:ext>
            </a:extLst>
          </p:cNvPr>
          <p:cNvSpPr>
            <a:spLocks/>
          </p:cNvSpPr>
          <p:nvPr/>
        </p:nvSpPr>
        <p:spPr bwMode="auto">
          <a:xfrm>
            <a:off x="4398964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98" name="Freeform 26">
            <a:extLst>
              <a:ext uri="{FF2B5EF4-FFF2-40B4-BE49-F238E27FC236}">
                <a16:creationId xmlns:a16="http://schemas.microsoft.com/office/drawing/2014/main" id="{21A23F23-086E-9141-8C44-D9D93B0B4115}"/>
              </a:ext>
            </a:extLst>
          </p:cNvPr>
          <p:cNvSpPr>
            <a:spLocks/>
          </p:cNvSpPr>
          <p:nvPr/>
        </p:nvSpPr>
        <p:spPr bwMode="auto">
          <a:xfrm>
            <a:off x="3344864" y="3743326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299" name="Group 27">
            <a:extLst>
              <a:ext uri="{FF2B5EF4-FFF2-40B4-BE49-F238E27FC236}">
                <a16:creationId xmlns:a16="http://schemas.microsoft.com/office/drawing/2014/main" id="{0061DC10-FFFA-FF46-A3F6-FABDA26B8AB4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3489326"/>
            <a:ext cx="990600" cy="1108075"/>
            <a:chOff x="540" y="2198"/>
            <a:chExt cx="624" cy="698"/>
          </a:xfrm>
        </p:grpSpPr>
        <p:sp>
          <p:nvSpPr>
            <p:cNvPr id="822300" name="Freeform 28">
              <a:extLst>
                <a:ext uri="{FF2B5EF4-FFF2-40B4-BE49-F238E27FC236}">
                  <a16:creationId xmlns:a16="http://schemas.microsoft.com/office/drawing/2014/main" id="{84294E1D-6E8C-2A4B-93EC-AE1D943F0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301" name="Line 29">
              <a:extLst>
                <a:ext uri="{FF2B5EF4-FFF2-40B4-BE49-F238E27FC236}">
                  <a16:creationId xmlns:a16="http://schemas.microsoft.com/office/drawing/2014/main" id="{8B220F94-6283-AF4D-86EB-1961AEBD4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22302" name="Group 30">
            <a:extLst>
              <a:ext uri="{FF2B5EF4-FFF2-40B4-BE49-F238E27FC236}">
                <a16:creationId xmlns:a16="http://schemas.microsoft.com/office/drawing/2014/main" id="{041CD4D3-3125-8E40-8C11-59D8C6F353D7}"/>
              </a:ext>
            </a:extLst>
          </p:cNvPr>
          <p:cNvGrpSpPr>
            <a:grpSpLocks/>
          </p:cNvGrpSpPr>
          <p:nvPr/>
        </p:nvGrpSpPr>
        <p:grpSpPr bwMode="auto">
          <a:xfrm>
            <a:off x="5227639" y="3498850"/>
            <a:ext cx="992187" cy="1098550"/>
            <a:chOff x="2333" y="2204"/>
            <a:chExt cx="625" cy="692"/>
          </a:xfrm>
        </p:grpSpPr>
        <p:sp>
          <p:nvSpPr>
            <p:cNvPr id="822303" name="Freeform 31">
              <a:extLst>
                <a:ext uri="{FF2B5EF4-FFF2-40B4-BE49-F238E27FC236}">
                  <a16:creationId xmlns:a16="http://schemas.microsoft.com/office/drawing/2014/main" id="{D2432DB0-751D-0F49-868A-582ED740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304" name="Line 32">
              <a:extLst>
                <a:ext uri="{FF2B5EF4-FFF2-40B4-BE49-F238E27FC236}">
                  <a16:creationId xmlns:a16="http://schemas.microsoft.com/office/drawing/2014/main" id="{9BEB71D2-AC9A-6941-95D9-D9BD0F360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305" name="Line 33">
            <a:extLst>
              <a:ext uri="{FF2B5EF4-FFF2-40B4-BE49-F238E27FC236}">
                <a16:creationId xmlns:a16="http://schemas.microsoft.com/office/drawing/2014/main" id="{4AD17E6A-D698-D34A-8899-F682F985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06" name="Freeform 34">
            <a:extLst>
              <a:ext uri="{FF2B5EF4-FFF2-40B4-BE49-F238E27FC236}">
                <a16:creationId xmlns:a16="http://schemas.microsoft.com/office/drawing/2014/main" id="{5FBCF6C4-90F9-BE42-A9B7-BB2DB782564C}"/>
              </a:ext>
            </a:extLst>
          </p:cNvPr>
          <p:cNvSpPr>
            <a:spLocks/>
          </p:cNvSpPr>
          <p:nvPr/>
        </p:nvSpPr>
        <p:spPr bwMode="auto">
          <a:xfrm>
            <a:off x="61087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07" name="Freeform 35">
            <a:extLst>
              <a:ext uri="{FF2B5EF4-FFF2-40B4-BE49-F238E27FC236}">
                <a16:creationId xmlns:a16="http://schemas.microsoft.com/office/drawing/2014/main" id="{88C79F66-0BFF-4446-B5E5-63E655F7F20D}"/>
              </a:ext>
            </a:extLst>
          </p:cNvPr>
          <p:cNvSpPr>
            <a:spLocks/>
          </p:cNvSpPr>
          <p:nvPr/>
        </p:nvSpPr>
        <p:spPr bwMode="auto">
          <a:xfrm>
            <a:off x="7218364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08" name="Freeform 36">
            <a:extLst>
              <a:ext uri="{FF2B5EF4-FFF2-40B4-BE49-F238E27FC236}">
                <a16:creationId xmlns:a16="http://schemas.microsoft.com/office/drawing/2014/main" id="{56DE4CBC-62CD-B14E-AD14-AB7EE889D451}"/>
              </a:ext>
            </a:extLst>
          </p:cNvPr>
          <p:cNvSpPr>
            <a:spLocks/>
          </p:cNvSpPr>
          <p:nvPr/>
        </p:nvSpPr>
        <p:spPr bwMode="auto">
          <a:xfrm>
            <a:off x="6164264" y="3733801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09" name="Line 37">
            <a:extLst>
              <a:ext uri="{FF2B5EF4-FFF2-40B4-BE49-F238E27FC236}">
                <a16:creationId xmlns:a16="http://schemas.microsoft.com/office/drawing/2014/main" id="{BE5F565A-7BEE-AC48-B6B4-4B7D2D399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64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10" name="Freeform 38">
            <a:extLst>
              <a:ext uri="{FF2B5EF4-FFF2-40B4-BE49-F238E27FC236}">
                <a16:creationId xmlns:a16="http://schemas.microsoft.com/office/drawing/2014/main" id="{E09FC351-0A71-2D42-8E89-9F1B09A029F8}"/>
              </a:ext>
            </a:extLst>
          </p:cNvPr>
          <p:cNvSpPr>
            <a:spLocks/>
          </p:cNvSpPr>
          <p:nvPr/>
        </p:nvSpPr>
        <p:spPr bwMode="auto">
          <a:xfrm>
            <a:off x="8432800" y="2643189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311" name="Group 39">
            <a:extLst>
              <a:ext uri="{FF2B5EF4-FFF2-40B4-BE49-F238E27FC236}">
                <a16:creationId xmlns:a16="http://schemas.microsoft.com/office/drawing/2014/main" id="{21AA6004-64D9-E347-850F-1F74055C40BC}"/>
              </a:ext>
            </a:extLst>
          </p:cNvPr>
          <p:cNvGrpSpPr>
            <a:grpSpLocks/>
          </p:cNvGrpSpPr>
          <p:nvPr/>
        </p:nvGrpSpPr>
        <p:grpSpPr bwMode="auto">
          <a:xfrm>
            <a:off x="8372475" y="2660651"/>
            <a:ext cx="1162050" cy="1427163"/>
            <a:chOff x="4314" y="1676"/>
            <a:chExt cx="732" cy="899"/>
          </a:xfrm>
        </p:grpSpPr>
        <p:sp>
          <p:nvSpPr>
            <p:cNvPr id="822312" name="Freeform 40">
              <a:extLst>
                <a:ext uri="{FF2B5EF4-FFF2-40B4-BE49-F238E27FC236}">
                  <a16:creationId xmlns:a16="http://schemas.microsoft.com/office/drawing/2014/main" id="{94360112-AAE2-C641-A115-91F1AACA7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313" name="Freeform 41">
              <a:extLst>
                <a:ext uri="{FF2B5EF4-FFF2-40B4-BE49-F238E27FC236}">
                  <a16:creationId xmlns:a16="http://schemas.microsoft.com/office/drawing/2014/main" id="{8D70942E-1789-6747-ACF4-F5AB9AC04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314" name="Freeform 42">
            <a:extLst>
              <a:ext uri="{FF2B5EF4-FFF2-40B4-BE49-F238E27FC236}">
                <a16:creationId xmlns:a16="http://schemas.microsoft.com/office/drawing/2014/main" id="{6F11295A-684E-1F4A-A473-884D42297B8D}"/>
              </a:ext>
            </a:extLst>
          </p:cNvPr>
          <p:cNvSpPr>
            <a:spLocks/>
          </p:cNvSpPr>
          <p:nvPr/>
        </p:nvSpPr>
        <p:spPr bwMode="auto">
          <a:xfrm>
            <a:off x="9504364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15" name="Freeform 43">
            <a:extLst>
              <a:ext uri="{FF2B5EF4-FFF2-40B4-BE49-F238E27FC236}">
                <a16:creationId xmlns:a16="http://schemas.microsoft.com/office/drawing/2014/main" id="{9F10EDBC-19CF-ED49-9991-DABE7DF54A6B}"/>
              </a:ext>
            </a:extLst>
          </p:cNvPr>
          <p:cNvSpPr>
            <a:spLocks/>
          </p:cNvSpPr>
          <p:nvPr/>
        </p:nvSpPr>
        <p:spPr bwMode="auto">
          <a:xfrm>
            <a:off x="89154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732 w 732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16" name="Freeform 44">
            <a:extLst>
              <a:ext uri="{FF2B5EF4-FFF2-40B4-BE49-F238E27FC236}">
                <a16:creationId xmlns:a16="http://schemas.microsoft.com/office/drawing/2014/main" id="{E76B4E05-1979-E342-AF41-C3C120A8B846}"/>
              </a:ext>
            </a:extLst>
          </p:cNvPr>
          <p:cNvSpPr>
            <a:spLocks/>
          </p:cNvSpPr>
          <p:nvPr/>
        </p:nvSpPr>
        <p:spPr bwMode="auto">
          <a:xfrm>
            <a:off x="10037764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 w 2"/>
              <a:gd name="T3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17" name="Freeform 45">
            <a:extLst>
              <a:ext uri="{FF2B5EF4-FFF2-40B4-BE49-F238E27FC236}">
                <a16:creationId xmlns:a16="http://schemas.microsoft.com/office/drawing/2014/main" id="{9449AD41-4440-1749-9A13-C170A8F2DF8B}"/>
              </a:ext>
            </a:extLst>
          </p:cNvPr>
          <p:cNvSpPr>
            <a:spLocks/>
          </p:cNvSpPr>
          <p:nvPr/>
        </p:nvSpPr>
        <p:spPr bwMode="auto">
          <a:xfrm>
            <a:off x="8966200" y="3743326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318" name="Group 46">
            <a:extLst>
              <a:ext uri="{FF2B5EF4-FFF2-40B4-BE49-F238E27FC236}">
                <a16:creationId xmlns:a16="http://schemas.microsoft.com/office/drawing/2014/main" id="{033E6B5E-7310-974D-832F-F7EEA3BDB8EB}"/>
              </a:ext>
            </a:extLst>
          </p:cNvPr>
          <p:cNvGrpSpPr>
            <a:grpSpLocks/>
          </p:cNvGrpSpPr>
          <p:nvPr/>
        </p:nvGrpSpPr>
        <p:grpSpPr bwMode="auto">
          <a:xfrm>
            <a:off x="7994650" y="3489326"/>
            <a:ext cx="996950" cy="1108075"/>
            <a:chOff x="4076" y="2198"/>
            <a:chExt cx="628" cy="698"/>
          </a:xfrm>
        </p:grpSpPr>
        <p:sp>
          <p:nvSpPr>
            <p:cNvPr id="822319" name="Freeform 47">
              <a:extLst>
                <a:ext uri="{FF2B5EF4-FFF2-40B4-BE49-F238E27FC236}">
                  <a16:creationId xmlns:a16="http://schemas.microsoft.com/office/drawing/2014/main" id="{4B1DFA1F-778F-8943-B02E-0F3E59097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320" name="Line 48">
              <a:extLst>
                <a:ext uri="{FF2B5EF4-FFF2-40B4-BE49-F238E27FC236}">
                  <a16:creationId xmlns:a16="http://schemas.microsoft.com/office/drawing/2014/main" id="{1C1F8B23-F2A0-1249-827D-3011F08E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321" name="Line 49">
            <a:extLst>
              <a:ext uri="{FF2B5EF4-FFF2-40B4-BE49-F238E27FC236}">
                <a16:creationId xmlns:a16="http://schemas.microsoft.com/office/drawing/2014/main" id="{D9C3D819-8F84-0147-8A0D-25142B110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6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22" name="Freeform 50">
            <a:extLst>
              <a:ext uri="{FF2B5EF4-FFF2-40B4-BE49-F238E27FC236}">
                <a16:creationId xmlns:a16="http://schemas.microsoft.com/office/drawing/2014/main" id="{6C3FC25C-F2A0-1041-A6C3-4F53F2192A99}"/>
              </a:ext>
            </a:extLst>
          </p:cNvPr>
          <p:cNvSpPr>
            <a:spLocks/>
          </p:cNvSpPr>
          <p:nvPr/>
        </p:nvSpPr>
        <p:spPr bwMode="auto">
          <a:xfrm>
            <a:off x="9017000" y="2898775"/>
            <a:ext cx="508000" cy="1365250"/>
          </a:xfrm>
          <a:custGeom>
            <a:avLst/>
            <a:gdLst>
              <a:gd name="T0" fmla="*/ 0 w 320"/>
              <a:gd name="T1" fmla="*/ 754 h 860"/>
              <a:gd name="T2" fmla="*/ 91 w 320"/>
              <a:gd name="T3" fmla="*/ 752 h 860"/>
              <a:gd name="T4" fmla="*/ 230 w 320"/>
              <a:gd name="T5" fmla="*/ 106 h 860"/>
              <a:gd name="T6" fmla="*/ 320 w 320"/>
              <a:gd name="T7" fmla="*/ 114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2323" name="Group 51">
            <a:extLst>
              <a:ext uri="{FF2B5EF4-FFF2-40B4-BE49-F238E27FC236}">
                <a16:creationId xmlns:a16="http://schemas.microsoft.com/office/drawing/2014/main" id="{A0B043C6-1BA1-4E4E-A725-73ED0EFE0717}"/>
              </a:ext>
            </a:extLst>
          </p:cNvPr>
          <p:cNvGrpSpPr>
            <a:grpSpLocks/>
          </p:cNvGrpSpPr>
          <p:nvPr/>
        </p:nvGrpSpPr>
        <p:grpSpPr bwMode="auto">
          <a:xfrm>
            <a:off x="9536114" y="2997200"/>
            <a:ext cx="827087" cy="1193800"/>
            <a:chOff x="4960" y="1888"/>
            <a:chExt cx="521" cy="752"/>
          </a:xfrm>
        </p:grpSpPr>
        <p:sp>
          <p:nvSpPr>
            <p:cNvPr id="822324" name="Freeform 52">
              <a:extLst>
                <a:ext uri="{FF2B5EF4-FFF2-40B4-BE49-F238E27FC236}">
                  <a16:creationId xmlns:a16="http://schemas.microsoft.com/office/drawing/2014/main" id="{0BB5E413-CD93-FF4E-9623-FEE584F32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325" name="Freeform 53">
              <a:extLst>
                <a:ext uri="{FF2B5EF4-FFF2-40B4-BE49-F238E27FC236}">
                  <a16:creationId xmlns:a16="http://schemas.microsoft.com/office/drawing/2014/main" id="{5FB9E4AB-F8A1-B543-99C2-94B330469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2326" name="Freeform 54">
            <a:extLst>
              <a:ext uri="{FF2B5EF4-FFF2-40B4-BE49-F238E27FC236}">
                <a16:creationId xmlns:a16="http://schemas.microsoft.com/office/drawing/2014/main" id="{030DB909-8738-0E49-99C4-8D3DA3045CF9}"/>
              </a:ext>
            </a:extLst>
          </p:cNvPr>
          <p:cNvSpPr>
            <a:spLocks/>
          </p:cNvSpPr>
          <p:nvPr/>
        </p:nvSpPr>
        <p:spPr bwMode="auto">
          <a:xfrm>
            <a:off x="6216651" y="2895600"/>
            <a:ext cx="550863" cy="1301750"/>
          </a:xfrm>
          <a:custGeom>
            <a:avLst/>
            <a:gdLst>
              <a:gd name="T0" fmla="*/ 0 w 347"/>
              <a:gd name="T1" fmla="*/ 740 h 820"/>
              <a:gd name="T2" fmla="*/ 91 w 347"/>
              <a:gd name="T3" fmla="*/ 714 h 820"/>
              <a:gd name="T4" fmla="*/ 219 w 347"/>
              <a:gd name="T5" fmla="*/ 102 h 820"/>
              <a:gd name="T6" fmla="*/ 347 w 347"/>
              <a:gd name="T7" fmla="*/ 10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27" name="Text Box 55">
            <a:extLst>
              <a:ext uri="{FF2B5EF4-FFF2-40B4-BE49-F238E27FC236}">
                <a16:creationId xmlns:a16="http://schemas.microsoft.com/office/drawing/2014/main" id="{B7542A39-898A-214C-BFE5-5901B842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单机</a:t>
            </a:r>
          </a:p>
        </p:txBody>
      </p:sp>
      <p:sp>
        <p:nvSpPr>
          <p:cNvPr id="822328" name="Text Box 56">
            <a:extLst>
              <a:ext uri="{FF2B5EF4-FFF2-40B4-BE49-F238E27FC236}">
                <a16:creationId xmlns:a16="http://schemas.microsoft.com/office/drawing/2014/main" id="{41653880-1B07-6B41-A868-07EC0F8A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多机</a:t>
            </a:r>
          </a:p>
        </p:txBody>
      </p:sp>
      <p:sp>
        <p:nvSpPr>
          <p:cNvPr id="822329" name="Text Box 57">
            <a:extLst>
              <a:ext uri="{FF2B5EF4-FFF2-40B4-BE49-F238E27FC236}">
                <a16:creationId xmlns:a16="http://schemas.microsoft.com/office/drawing/2014/main" id="{6D34732F-BB8B-234E-BBBF-376F08B7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网络通信</a:t>
            </a:r>
          </a:p>
        </p:txBody>
      </p:sp>
      <p:sp>
        <p:nvSpPr>
          <p:cNvPr id="822330" name="AutoShape 5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0DBFDD-5C3F-0648-834C-1910DD32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7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8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8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82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82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8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82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2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8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2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82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8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82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2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82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82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8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2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 autoUpdateAnimBg="0"/>
      <p:bldP spid="822275" grpId="0" autoUpdateAnimBg="0"/>
      <p:bldP spid="822276" grpId="0" autoUpdateAnimBg="0"/>
      <p:bldP spid="822327" grpId="0" autoUpdateAnimBg="0"/>
      <p:bldP spid="822328" grpId="0" autoUpdateAnimBg="0"/>
      <p:bldP spid="8223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>
            <a:extLst>
              <a:ext uri="{FF2B5EF4-FFF2-40B4-BE49-F238E27FC236}">
                <a16:creationId xmlns:a16="http://schemas.microsoft.com/office/drawing/2014/main" id="{CEF5E2B3-0F63-3442-9A1D-61DB5FDF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3863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半同步通信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7395" name="Group 3">
            <a:extLst>
              <a:ext uri="{FF2B5EF4-FFF2-40B4-BE49-F238E27FC236}">
                <a16:creationId xmlns:a16="http://schemas.microsoft.com/office/drawing/2014/main" id="{D637D6EE-39AF-8042-BF63-A20061C56B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76400"/>
            <a:ext cx="8229600" cy="1479550"/>
            <a:chOff x="672" y="1257"/>
            <a:chExt cx="5184" cy="932"/>
          </a:xfrm>
        </p:grpSpPr>
        <p:sp>
          <p:nvSpPr>
            <p:cNvPr id="187396" name="Text Box 4">
              <a:extLst>
                <a:ext uri="{FF2B5EF4-FFF2-40B4-BE49-F238E27FC236}">
                  <a16:creationId xmlns:a16="http://schemas.microsoft.com/office/drawing/2014/main" id="{827ACD07-AF0D-DF46-9AC1-A10D466FC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同步  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发送方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用系统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时钟前沿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发信号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397" name="Text Box 5">
              <a:extLst>
                <a:ext uri="{FF2B5EF4-FFF2-40B4-BE49-F238E27FC236}">
                  <a16:creationId xmlns:a16="http://schemas.microsoft.com/office/drawing/2014/main" id="{A21A89EA-EA3E-DB49-83CC-AD6D08748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接收方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用系统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时钟后沿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判断、识别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7398" name="Rectangle 6">
            <a:extLst>
              <a:ext uri="{FF2B5EF4-FFF2-40B4-BE49-F238E27FC236}">
                <a16:creationId xmlns:a16="http://schemas.microsoft.com/office/drawing/2014/main" id="{19B90F85-902F-554D-A998-22515128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B4EED60C-A055-AE46-8265-FE1D42C10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23863"/>
            <a:ext cx="4760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结合）</a:t>
            </a:r>
          </a:p>
        </p:txBody>
      </p:sp>
      <p:grpSp>
        <p:nvGrpSpPr>
          <p:cNvPr id="187400" name="Group 8">
            <a:extLst>
              <a:ext uri="{FF2B5EF4-FFF2-40B4-BE49-F238E27FC236}">
                <a16:creationId xmlns:a16="http://schemas.microsoft.com/office/drawing/2014/main" id="{F894F6E6-D5D8-9A47-9AA6-F4E515194B1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95714"/>
            <a:ext cx="8229600" cy="1508125"/>
            <a:chOff x="528" y="2391"/>
            <a:chExt cx="5184" cy="950"/>
          </a:xfrm>
        </p:grpSpPr>
        <p:sp>
          <p:nvSpPr>
            <p:cNvPr id="187401" name="Text Box 9">
              <a:extLst>
                <a:ext uri="{FF2B5EF4-FFF2-40B4-BE49-F238E27FC236}">
                  <a16:creationId xmlns:a16="http://schemas.microsoft.com/office/drawing/2014/main" id="{0DE45C77-7151-4D4A-BFB0-AD845CDB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异步  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允许不同速度的模块和谐工作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402" name="Text Box 10">
              <a:extLst>
                <a:ext uri="{FF2B5EF4-FFF2-40B4-BE49-F238E27FC236}">
                  <a16:creationId xmlns:a16="http://schemas.microsoft.com/office/drawing/2014/main" id="{19C794F8-DACE-4743-B4A9-50E67ABC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增加一条 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“等待”响应信号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</a:p>
          </p:txBody>
        </p:sp>
        <p:sp>
          <p:nvSpPr>
            <p:cNvPr id="187403" name="Text Box 11">
              <a:extLst>
                <a:ext uri="{FF2B5EF4-FFF2-40B4-BE49-F238E27FC236}">
                  <a16:creationId xmlns:a16="http://schemas.microsoft.com/office/drawing/2014/main" id="{0279804D-1783-6C41-85EB-75E33CF6E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76"/>
              <a:ext cx="10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WAIT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404" name="Line 12">
              <a:extLst>
                <a:ext uri="{FF2B5EF4-FFF2-40B4-BE49-F238E27FC236}">
                  <a16:creationId xmlns:a16="http://schemas.microsoft.com/office/drawing/2014/main" id="{7B4E8204-CADB-BE48-87FC-C46FB583F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7406" name="AutoShap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F7453D-B851-3D41-89DB-88DF431C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6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>
            <a:extLst>
              <a:ext uri="{FF2B5EF4-FFF2-40B4-BE49-F238E27FC236}">
                <a16:creationId xmlns:a16="http://schemas.microsoft.com/office/drawing/2014/main" id="{B98D03C5-2335-0E42-9F5D-67A26CA4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以输入数据为例的半同步通信时序</a:t>
            </a:r>
            <a:endParaRPr kumimoji="1" lang="en-US" altLang="zh-CN" sz="36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6621CC15-CB88-B940-B4CE-344ABA4D5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447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主模块发地址</a:t>
            </a:r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60302461-D6FF-B84D-B75D-88A2945E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219325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主模块发命令</a:t>
            </a:r>
          </a:p>
        </p:txBody>
      </p:sp>
      <p:sp>
        <p:nvSpPr>
          <p:cNvPr id="188421" name="Text Box 5">
            <a:extLst>
              <a:ext uri="{FF2B5EF4-FFF2-40B4-BE49-F238E27FC236}">
                <a16:creationId xmlns:a16="http://schemas.microsoft.com/office/drawing/2014/main" id="{C5F174B2-7A29-EF49-BD26-D9589066F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470" y="4572000"/>
            <a:ext cx="92333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1A31AF23-F07A-E84F-87FF-E5C396E3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5257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从模块提供数据</a:t>
            </a:r>
          </a:p>
        </p:txBody>
      </p:sp>
      <p:sp>
        <p:nvSpPr>
          <p:cNvPr id="188423" name="Text Box 7">
            <a:extLst>
              <a:ext uri="{FF2B5EF4-FFF2-40B4-BE49-F238E27FC236}">
                <a16:creationId xmlns:a16="http://schemas.microsoft.com/office/drawing/2014/main" id="{A59BA0DE-7812-7E40-9F2E-20D340A3B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6019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从模块撤销数据，主模块撤销命令</a:t>
            </a:r>
          </a:p>
        </p:txBody>
      </p:sp>
      <p:grpSp>
        <p:nvGrpSpPr>
          <p:cNvPr id="188424" name="Group 8">
            <a:extLst>
              <a:ext uri="{FF2B5EF4-FFF2-40B4-BE49-F238E27FC236}">
                <a16:creationId xmlns:a16="http://schemas.microsoft.com/office/drawing/2014/main" id="{4B406EF1-B410-6848-8BEF-D7B5F2EC4AF0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2990850"/>
            <a:ext cx="8466137" cy="579438"/>
            <a:chOff x="523" y="1884"/>
            <a:chExt cx="5333" cy="365"/>
          </a:xfrm>
        </p:grpSpPr>
        <p:sp>
          <p:nvSpPr>
            <p:cNvPr id="188425" name="Text Box 9">
              <a:extLst>
                <a:ext uri="{FF2B5EF4-FFF2-40B4-BE49-F238E27FC236}">
                  <a16:creationId xmlns:a16="http://schemas.microsoft.com/office/drawing/2014/main" id="{63A0DDD0-2DCE-DC4C-BDD6-971F31313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32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为低电平时，等待一个 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pSp>
          <p:nvGrpSpPr>
            <p:cNvPr id="188426" name="Group 10">
              <a:extLst>
                <a:ext uri="{FF2B5EF4-FFF2-40B4-BE49-F238E27FC236}">
                  <a16:creationId xmlns:a16="http://schemas.microsoft.com/office/drawing/2014/main" id="{A633C6D8-B08C-BE45-A47E-F08C00C2B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188427" name="Text Box 11">
                <a:extLst>
                  <a:ext uri="{FF2B5EF4-FFF2-40B4-BE49-F238E27FC236}">
                    <a16:creationId xmlns:a16="http://schemas.microsoft.com/office/drawing/2014/main" id="{9BDE4527-D980-3F44-AA89-087E7AB49E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8428" name="Line 12">
                <a:extLst>
                  <a:ext uri="{FF2B5EF4-FFF2-40B4-BE49-F238E27FC236}">
                    <a16:creationId xmlns:a16="http://schemas.microsoft.com/office/drawing/2014/main" id="{E97EF20F-8573-2548-888A-913A99674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8429" name="Group 13">
            <a:extLst>
              <a:ext uri="{FF2B5EF4-FFF2-40B4-BE49-F238E27FC236}">
                <a16:creationId xmlns:a16="http://schemas.microsoft.com/office/drawing/2014/main" id="{3A84C92F-BE0E-9146-99F7-967FBDDB1BAE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3763964"/>
            <a:ext cx="8466137" cy="579437"/>
            <a:chOff x="523" y="2371"/>
            <a:chExt cx="5333" cy="365"/>
          </a:xfrm>
        </p:grpSpPr>
        <p:sp>
          <p:nvSpPr>
            <p:cNvPr id="188430" name="Text Box 14">
              <a:extLst>
                <a:ext uri="{FF2B5EF4-FFF2-40B4-BE49-F238E27FC236}">
                  <a16:creationId xmlns:a16="http://schemas.microsoft.com/office/drawing/2014/main" id="{8D6BFCAF-945C-024E-8E2B-C0906A311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1" lang="en-US" altLang="zh-CN" sz="32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为低电平时，等待一个 </a:t>
              </a:r>
              <a:r>
                <a:rPr kumimoji="1"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pSp>
          <p:nvGrpSpPr>
            <p:cNvPr id="188431" name="Group 15">
              <a:extLst>
                <a:ext uri="{FF2B5EF4-FFF2-40B4-BE49-F238E27FC236}">
                  <a16:creationId xmlns:a16="http://schemas.microsoft.com/office/drawing/2014/main" id="{3B9890EE-11E7-824B-8555-3AF394A7B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188432" name="Text Box 16">
                <a:extLst>
                  <a:ext uri="{FF2B5EF4-FFF2-40B4-BE49-F238E27FC236}">
                    <a16:creationId xmlns:a16="http://schemas.microsoft.com/office/drawing/2014/main" id="{30C80A38-7C0C-8D47-925C-86C066EA7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8433" name="Line 17">
                <a:extLst>
                  <a:ext uri="{FF2B5EF4-FFF2-40B4-BE49-F238E27FC236}">
                    <a16:creationId xmlns:a16="http://schemas.microsoft.com/office/drawing/2014/main" id="{750B8D41-2062-4D41-8232-8C80C4F43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8434" name="Rectangle 18">
            <a:extLst>
              <a:ext uri="{FF2B5EF4-FFF2-40B4-BE49-F238E27FC236}">
                <a16:creationId xmlns:a16="http://schemas.microsoft.com/office/drawing/2014/main" id="{480A8EF8-AAD4-D948-B159-AE2DDA6D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88436" name="AutoShape 2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8EE2BD-BA89-DA4B-B2F0-C4FE80F9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05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>
            <a:extLst>
              <a:ext uri="{FF2B5EF4-FFF2-40B4-BE49-F238E27FC236}">
                <a16:creationId xmlns:a16="http://schemas.microsoft.com/office/drawing/2014/main" id="{B3573FF4-10FE-A644-A870-18382CB36DC6}"/>
              </a:ext>
            </a:extLst>
          </p:cNvPr>
          <p:cNvSpPr>
            <a:spLocks/>
          </p:cNvSpPr>
          <p:nvPr/>
        </p:nvSpPr>
        <p:spPr bwMode="auto">
          <a:xfrm>
            <a:off x="7920039" y="3897314"/>
            <a:ext cx="504825" cy="555625"/>
          </a:xfrm>
          <a:custGeom>
            <a:avLst/>
            <a:gdLst>
              <a:gd name="T0" fmla="*/ 0 w 417"/>
              <a:gd name="T1" fmla="*/ 442 h 442"/>
              <a:gd name="T2" fmla="*/ 417 w 417"/>
              <a:gd name="T3" fmla="*/ 442 h 442"/>
              <a:gd name="T4" fmla="*/ 417 w 417"/>
              <a:gd name="T5" fmla="*/ 0 h 442"/>
              <a:gd name="T6" fmla="*/ 0 w 417"/>
              <a:gd name="T7" fmla="*/ 442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9443" name="Group 3">
            <a:extLst>
              <a:ext uri="{FF2B5EF4-FFF2-40B4-BE49-F238E27FC236}">
                <a16:creationId xmlns:a16="http://schemas.microsoft.com/office/drawing/2014/main" id="{EFEF974A-B1F7-8948-80B7-C47DCD65F52B}"/>
              </a:ext>
            </a:extLst>
          </p:cNvPr>
          <p:cNvGrpSpPr>
            <a:grpSpLocks/>
          </p:cNvGrpSpPr>
          <p:nvPr/>
        </p:nvGrpSpPr>
        <p:grpSpPr bwMode="auto">
          <a:xfrm>
            <a:off x="1470026" y="3786189"/>
            <a:ext cx="9197975" cy="763587"/>
            <a:chOff x="-34" y="2385"/>
            <a:chExt cx="5794" cy="481"/>
          </a:xfrm>
        </p:grpSpPr>
        <p:grpSp>
          <p:nvGrpSpPr>
            <p:cNvPr id="189444" name="Group 4">
              <a:extLst>
                <a:ext uri="{FF2B5EF4-FFF2-40B4-BE49-F238E27FC236}">
                  <a16:creationId xmlns:a16="http://schemas.microsoft.com/office/drawing/2014/main" id="{7E9E34D8-39C0-8747-833D-7011DB354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189445" name="Group 5">
                <a:extLst>
                  <a:ext uri="{FF2B5EF4-FFF2-40B4-BE49-F238E27FC236}">
                    <a16:creationId xmlns:a16="http://schemas.microsoft.com/office/drawing/2014/main" id="{DEB13063-C13A-4B4E-8428-49D1988D2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189446" name="Freeform 43">
                  <a:extLst>
                    <a:ext uri="{FF2B5EF4-FFF2-40B4-BE49-F238E27FC236}">
                      <a16:creationId xmlns:a16="http://schemas.microsoft.com/office/drawing/2014/main" id="{E3F48095-0ADF-6C4B-83B3-3980C18E2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1 h 1"/>
                    <a:gd name="T2" fmla="*/ 1174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9447" name="Line 44">
                  <a:extLst>
                    <a:ext uri="{FF2B5EF4-FFF2-40B4-BE49-F238E27FC236}">
                      <a16:creationId xmlns:a16="http://schemas.microsoft.com/office/drawing/2014/main" id="{0003CA7E-87CB-F442-B91C-EE36C06DC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9448" name="Line 46">
                <a:extLst>
                  <a:ext uri="{FF2B5EF4-FFF2-40B4-BE49-F238E27FC236}">
                    <a16:creationId xmlns:a16="http://schemas.microsoft.com/office/drawing/2014/main" id="{55B8BD4C-E5C1-CA43-A750-332E8822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189449" name="组合 252">
                <a:extLst>
                  <a:ext uri="{FF2B5EF4-FFF2-40B4-BE49-F238E27FC236}">
                    <a16:creationId xmlns:a16="http://schemas.microsoft.com/office/drawing/2014/main" id="{318737E0-7D8C-1942-BB9C-A0F67E1C35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189450" name="Line 45">
                  <a:extLst>
                    <a:ext uri="{FF2B5EF4-FFF2-40B4-BE49-F238E27FC236}">
                      <a16:creationId xmlns:a16="http://schemas.microsoft.com/office/drawing/2014/main" id="{9780E0F3-4C9D-F74F-B128-A104F98DF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451" name="Line 47">
                  <a:extLst>
                    <a:ext uri="{FF2B5EF4-FFF2-40B4-BE49-F238E27FC236}">
                      <a16:creationId xmlns:a16="http://schemas.microsoft.com/office/drawing/2014/main" id="{24C27F31-8F5B-004A-8B93-F7CC175ED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9452" name="Group 12">
              <a:extLst>
                <a:ext uri="{FF2B5EF4-FFF2-40B4-BE49-F238E27FC236}">
                  <a16:creationId xmlns:a16="http://schemas.microsoft.com/office/drawing/2014/main" id="{F26F6BA5-5D78-3D4C-BFFE-06FCA8E0E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189453" name="Text Box 35">
                <a:extLst>
                  <a:ext uri="{FF2B5EF4-FFF2-40B4-BE49-F238E27FC236}">
                    <a16:creationId xmlns:a16="http://schemas.microsoft.com/office/drawing/2014/main" id="{0CC179AE-D61A-A64E-BA31-3E8E642D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FFFFFF"/>
                    </a:solidFill>
                  </a:rPr>
                  <a:t>读</a:t>
                </a:r>
              </a:p>
            </p:txBody>
          </p:sp>
          <p:sp>
            <p:nvSpPr>
              <p:cNvPr id="189454" name="Text Box 35">
                <a:extLst>
                  <a:ext uri="{FF2B5EF4-FFF2-40B4-BE49-F238E27FC236}">
                    <a16:creationId xmlns:a16="http://schemas.microsoft.com/office/drawing/2014/main" id="{A8054D93-D71A-5540-9C90-86D34CF82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>
                    <a:solidFill>
                      <a:srgbClr val="FFFFFF"/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FFFFFF"/>
                    </a:solidFill>
                  </a:rPr>
                  <a:t>命令</a:t>
                </a:r>
              </a:p>
            </p:txBody>
          </p:sp>
        </p:grpSp>
      </p:grpSp>
      <p:grpSp>
        <p:nvGrpSpPr>
          <p:cNvPr id="189455" name="Group 15">
            <a:extLst>
              <a:ext uri="{FF2B5EF4-FFF2-40B4-BE49-F238E27FC236}">
                <a16:creationId xmlns:a16="http://schemas.microsoft.com/office/drawing/2014/main" id="{C2DD7E5F-49E1-1947-93BF-E6017B60DEED}"/>
              </a:ext>
            </a:extLst>
          </p:cNvPr>
          <p:cNvGrpSpPr>
            <a:grpSpLocks/>
          </p:cNvGrpSpPr>
          <p:nvPr/>
        </p:nvGrpSpPr>
        <p:grpSpPr bwMode="auto">
          <a:xfrm>
            <a:off x="1541464" y="4714875"/>
            <a:ext cx="9070975" cy="730250"/>
            <a:chOff x="11" y="2970"/>
            <a:chExt cx="5714" cy="460"/>
          </a:xfrm>
        </p:grpSpPr>
        <p:grpSp>
          <p:nvGrpSpPr>
            <p:cNvPr id="189456" name="Group 16">
              <a:extLst>
                <a:ext uri="{FF2B5EF4-FFF2-40B4-BE49-F238E27FC236}">
                  <a16:creationId xmlns:a16="http://schemas.microsoft.com/office/drawing/2014/main" id="{1C281667-C7AC-FE46-910B-E4DB2ABFD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189457" name="Text Box 35">
                <a:extLst>
                  <a:ext uri="{FF2B5EF4-FFF2-40B4-BE49-F238E27FC236}">
                    <a16:creationId xmlns:a16="http://schemas.microsoft.com/office/drawing/2014/main" id="{9DCBC76C-ECB5-B94A-B982-35D990ABD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600" b="1">
                    <a:solidFill>
                      <a:srgbClr val="FFFFFF"/>
                    </a:solidFill>
                  </a:rPr>
                  <a:t>WAIT</a:t>
                </a:r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9458" name="AutoShape 17">
                <a:extLst>
                  <a:ext uri="{FF2B5EF4-FFF2-40B4-BE49-F238E27FC236}">
                    <a16:creationId xmlns:a16="http://schemas.microsoft.com/office/drawing/2014/main" id="{CA0A6EDE-91C1-2446-A233-0CA9D3FDE3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9459" name="Freeform 43">
              <a:extLst>
                <a:ext uri="{FF2B5EF4-FFF2-40B4-BE49-F238E27FC236}">
                  <a16:creationId xmlns:a16="http://schemas.microsoft.com/office/drawing/2014/main" id="{B84A9F5E-DDE0-C748-A0C5-694B50E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1 h 1"/>
                <a:gd name="T2" fmla="*/ 1174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460" name="Line 44">
              <a:extLst>
                <a:ext uri="{FF2B5EF4-FFF2-40B4-BE49-F238E27FC236}">
                  <a16:creationId xmlns:a16="http://schemas.microsoft.com/office/drawing/2014/main" id="{4FA5FCD9-BEC1-634A-AFED-04D6B0115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461" name="Line 46">
              <a:extLst>
                <a:ext uri="{FF2B5EF4-FFF2-40B4-BE49-F238E27FC236}">
                  <a16:creationId xmlns:a16="http://schemas.microsoft.com/office/drawing/2014/main" id="{C119437C-1264-5F4D-A572-48D9256E1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462" name="Line 45">
              <a:extLst>
                <a:ext uri="{FF2B5EF4-FFF2-40B4-BE49-F238E27FC236}">
                  <a16:creationId xmlns:a16="http://schemas.microsoft.com/office/drawing/2014/main" id="{5D6473B3-91B8-554E-982D-B7E84647A8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463" name="Line 47">
              <a:extLst>
                <a:ext uri="{FF2B5EF4-FFF2-40B4-BE49-F238E27FC236}">
                  <a16:creationId xmlns:a16="http://schemas.microsoft.com/office/drawing/2014/main" id="{957DBC54-1A9C-C048-A3AF-41CD0C7A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381">
            <a:extLst>
              <a:ext uri="{FF2B5EF4-FFF2-40B4-BE49-F238E27FC236}">
                <a16:creationId xmlns:a16="http://schemas.microsoft.com/office/drawing/2014/main" id="{A36680BC-FBD6-7A41-9907-4139AB9C2EA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071813"/>
            <a:ext cx="9120188" cy="500062"/>
            <a:chOff x="-32" y="3071810"/>
            <a:chExt cx="9119767" cy="500066"/>
          </a:xfrm>
        </p:grpSpPr>
        <p:sp>
          <p:nvSpPr>
            <p:cNvPr id="189465" name="Freeform 37">
              <a:extLst>
                <a:ext uri="{FF2B5EF4-FFF2-40B4-BE49-F238E27FC236}">
                  <a16:creationId xmlns:a16="http://schemas.microsoft.com/office/drawing/2014/main" id="{D2262232-1B95-0749-9242-F87225FA1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466" name="Line 38">
              <a:extLst>
                <a:ext uri="{FF2B5EF4-FFF2-40B4-BE49-F238E27FC236}">
                  <a16:creationId xmlns:a16="http://schemas.microsoft.com/office/drawing/2014/main" id="{9F5EB63E-CD10-414D-87B1-AE70A7D33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467" name="Line 39">
              <a:extLst>
                <a:ext uri="{FF2B5EF4-FFF2-40B4-BE49-F238E27FC236}">
                  <a16:creationId xmlns:a16="http://schemas.microsoft.com/office/drawing/2014/main" id="{C9F9B5A4-8677-6F4D-963B-23482739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468" name="Text Box 35">
              <a:extLst>
                <a:ext uri="{FF2B5EF4-FFF2-40B4-BE49-F238E27FC236}">
                  <a16:creationId xmlns:a16="http://schemas.microsoft.com/office/drawing/2014/main" id="{F0FABA0D-4F6A-7B41-8C21-8E98896F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 </a:t>
              </a:r>
              <a:r>
                <a:rPr lang="zh-CN" altLang="en-US" sz="2000" b="1">
                  <a:solidFill>
                    <a:srgbClr val="FFFFFF"/>
                  </a:solidFill>
                </a:rPr>
                <a:t>地址</a:t>
              </a:r>
            </a:p>
          </p:txBody>
        </p:sp>
      </p:grpSp>
      <p:grpSp>
        <p:nvGrpSpPr>
          <p:cNvPr id="3" name="组合 399">
            <a:extLst>
              <a:ext uri="{FF2B5EF4-FFF2-40B4-BE49-F238E27FC236}">
                <a16:creationId xmlns:a16="http://schemas.microsoft.com/office/drawing/2014/main" id="{8D26C175-01A3-5941-B65A-FA6F16FB9387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5786439"/>
            <a:ext cx="9144001" cy="561975"/>
            <a:chOff x="-54031" y="5786454"/>
            <a:chExt cx="9144047" cy="561972"/>
          </a:xfrm>
        </p:grpSpPr>
        <p:sp>
          <p:nvSpPr>
            <p:cNvPr id="189470" name="Text Box 35">
              <a:extLst>
                <a:ext uri="{FF2B5EF4-FFF2-40B4-BE49-F238E27FC236}">
                  <a16:creationId xmlns:a16="http://schemas.microsoft.com/office/drawing/2014/main" id="{A2913E76-B8DE-D147-BE14-F92600372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 </a:t>
              </a:r>
              <a:r>
                <a:rPr lang="zh-CN" altLang="en-US" sz="2000" b="1">
                  <a:solidFill>
                    <a:srgbClr val="FFFFFF"/>
                  </a:solidFill>
                </a:rPr>
                <a:t>数据</a:t>
              </a:r>
            </a:p>
          </p:txBody>
        </p:sp>
        <p:grpSp>
          <p:nvGrpSpPr>
            <p:cNvPr id="189471" name="组合 395">
              <a:extLst>
                <a:ext uri="{FF2B5EF4-FFF2-40B4-BE49-F238E27FC236}">
                  <a16:creationId xmlns:a16="http://schemas.microsoft.com/office/drawing/2014/main" id="{1B9E0C3C-BF39-C84A-B69B-E4F0A850B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189472" name="Line 50">
                <a:extLst>
                  <a:ext uri="{FF2B5EF4-FFF2-40B4-BE49-F238E27FC236}">
                    <a16:creationId xmlns:a16="http://schemas.microsoft.com/office/drawing/2014/main" id="{71621B9D-20B9-7B4D-B67A-0042DAECE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73" name="Line 51">
                <a:extLst>
                  <a:ext uri="{FF2B5EF4-FFF2-40B4-BE49-F238E27FC236}">
                    <a16:creationId xmlns:a16="http://schemas.microsoft.com/office/drawing/2014/main" id="{1251325E-7BF9-6444-93F1-3574E2EA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74" name="Freeform 52">
                <a:extLst>
                  <a:ext uri="{FF2B5EF4-FFF2-40B4-BE49-F238E27FC236}">
                    <a16:creationId xmlns:a16="http://schemas.microsoft.com/office/drawing/2014/main" id="{B9B2C8F2-14EF-694F-B932-850248353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144 h 333"/>
                  <a:gd name="T2" fmla="*/ 144 w 1056"/>
                  <a:gd name="T3" fmla="*/ 0 h 333"/>
                  <a:gd name="T4" fmla="*/ 912 w 1056"/>
                  <a:gd name="T5" fmla="*/ 0 h 333"/>
                  <a:gd name="T6" fmla="*/ 1056 w 1056"/>
                  <a:gd name="T7" fmla="*/ 144 h 333"/>
                  <a:gd name="T8" fmla="*/ 880 w 1056"/>
                  <a:gd name="T9" fmla="*/ 333 h 333"/>
                  <a:gd name="T10" fmla="*/ 170 w 1056"/>
                  <a:gd name="T11" fmla="*/ 333 h 333"/>
                  <a:gd name="T12" fmla="*/ 0 w 1056"/>
                  <a:gd name="T13" fmla="*/ 144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0717" name="Rectangle 125">
            <a:extLst>
              <a:ext uri="{FF2B5EF4-FFF2-40B4-BE49-F238E27FC236}">
                <a16:creationId xmlns:a16="http://schemas.microsoft.com/office/drawing/2014/main" id="{48C30730-D26F-EF4C-8FAA-D9297BB5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anose="02010600030101010101" pitchFamily="2" charset="-122"/>
              </a:rPr>
              <a:t>3.5</a:t>
            </a:r>
          </a:p>
        </p:txBody>
      </p:sp>
      <p:grpSp>
        <p:nvGrpSpPr>
          <p:cNvPr id="189476" name="Group 36">
            <a:extLst>
              <a:ext uri="{FF2B5EF4-FFF2-40B4-BE49-F238E27FC236}">
                <a16:creationId xmlns:a16="http://schemas.microsoft.com/office/drawing/2014/main" id="{E0B76961-096E-6444-9560-E0B8432234D5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412876"/>
            <a:ext cx="9104313" cy="1470025"/>
            <a:chOff x="0" y="890"/>
            <a:chExt cx="5735" cy="926"/>
          </a:xfrm>
        </p:grpSpPr>
        <p:sp>
          <p:nvSpPr>
            <p:cNvPr id="189477" name="Text Box 35">
              <a:extLst>
                <a:ext uri="{FF2B5EF4-FFF2-40B4-BE49-F238E27FC236}">
                  <a16:creationId xmlns:a16="http://schemas.microsoft.com/office/drawing/2014/main" id="{BA486020-1242-DA4B-A7A4-C49B9ED02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FFFFFF"/>
                  </a:solidFill>
                </a:rPr>
                <a:t> </a:t>
              </a:r>
              <a:r>
                <a:rPr lang="zh-CN" altLang="en-US" sz="2000" b="1">
                  <a:solidFill>
                    <a:srgbClr val="FFFFFF"/>
                  </a:solidFill>
                </a:rPr>
                <a:t>时钟</a:t>
              </a:r>
            </a:p>
          </p:txBody>
        </p:sp>
        <p:grpSp>
          <p:nvGrpSpPr>
            <p:cNvPr id="189478" name="Group 38">
              <a:extLst>
                <a:ext uri="{FF2B5EF4-FFF2-40B4-BE49-F238E27FC236}">
                  <a16:creationId xmlns:a16="http://schemas.microsoft.com/office/drawing/2014/main" id="{00798465-23CB-7B4B-8E6A-020018DF1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" y="890"/>
              <a:ext cx="5358" cy="926"/>
              <a:chOff x="377" y="890"/>
              <a:chExt cx="5358" cy="926"/>
            </a:xfrm>
          </p:grpSpPr>
          <p:sp>
            <p:nvSpPr>
              <p:cNvPr id="189479" name="Rectangle 10">
                <a:extLst>
                  <a:ext uri="{FF2B5EF4-FFF2-40B4-BE49-F238E27FC236}">
                    <a16:creationId xmlns:a16="http://schemas.microsoft.com/office/drawing/2014/main" id="{C90A0F29-65F1-A142-8F5C-60C11DCC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80" name="Line 11">
                <a:extLst>
                  <a:ext uri="{FF2B5EF4-FFF2-40B4-BE49-F238E27FC236}">
                    <a16:creationId xmlns:a16="http://schemas.microsoft.com/office/drawing/2014/main" id="{98B22369-7214-C143-A01C-5864455D8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81" name="Rectangle 12">
                <a:extLst>
                  <a:ext uri="{FF2B5EF4-FFF2-40B4-BE49-F238E27FC236}">
                    <a16:creationId xmlns:a16="http://schemas.microsoft.com/office/drawing/2014/main" id="{69D94B05-F6CC-D845-BAE6-4805A7A12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r>
                  <a:rPr lang="zh-CN" altLang="en-US" sz="3000" b="1">
                    <a:solidFill>
                      <a:srgbClr val="FFFF00"/>
                    </a:solidFill>
                    <a:latin typeface="宋体" panose="02010600030101010101" pitchFamily="2" charset="-122"/>
                  </a:rPr>
                  <a:t>总线传输周期</a:t>
                </a:r>
                <a:endParaRPr lang="zh-CN" altLang="en-US" sz="30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89482" name="Freeform 14">
                <a:extLst>
                  <a:ext uri="{FF2B5EF4-FFF2-40B4-BE49-F238E27FC236}">
                    <a16:creationId xmlns:a16="http://schemas.microsoft.com/office/drawing/2014/main" id="{23A36DE6-7DC9-784D-9CB9-C477FE306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83" name="Freeform 15">
                <a:extLst>
                  <a:ext uri="{FF2B5EF4-FFF2-40B4-BE49-F238E27FC236}">
                    <a16:creationId xmlns:a16="http://schemas.microsoft.com/office/drawing/2014/main" id="{D3D5892F-08F1-F743-91D4-A857AA67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84" name="Freeform 16">
                <a:extLst>
                  <a:ext uri="{FF2B5EF4-FFF2-40B4-BE49-F238E27FC236}">
                    <a16:creationId xmlns:a16="http://schemas.microsoft.com/office/drawing/2014/main" id="{C3FB9128-F957-A949-9F4D-9BE3220F6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9485" name="AutoShape 17">
                <a:extLst>
                  <a:ext uri="{FF2B5EF4-FFF2-40B4-BE49-F238E27FC236}">
                    <a16:creationId xmlns:a16="http://schemas.microsoft.com/office/drawing/2014/main" id="{851EDF14-398D-6C48-930D-9A7E3FE29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9486" name="Freeform 18">
                <a:extLst>
                  <a:ext uri="{FF2B5EF4-FFF2-40B4-BE49-F238E27FC236}">
                    <a16:creationId xmlns:a16="http://schemas.microsoft.com/office/drawing/2014/main" id="{BFD9F082-E104-774A-8CB2-50130B9BA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87" name="Freeform 19">
                <a:extLst>
                  <a:ext uri="{FF2B5EF4-FFF2-40B4-BE49-F238E27FC236}">
                    <a16:creationId xmlns:a16="http://schemas.microsoft.com/office/drawing/2014/main" id="{CE21D25B-01A7-5543-9055-14F9A4E1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88" name="Line 23">
                <a:extLst>
                  <a:ext uri="{FF2B5EF4-FFF2-40B4-BE49-F238E27FC236}">
                    <a16:creationId xmlns:a16="http://schemas.microsoft.com/office/drawing/2014/main" id="{D0690861-AB50-544C-85E8-06AD3FC62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89" name="Line 24">
                <a:extLst>
                  <a:ext uri="{FF2B5EF4-FFF2-40B4-BE49-F238E27FC236}">
                    <a16:creationId xmlns:a16="http://schemas.microsoft.com/office/drawing/2014/main" id="{D0582035-0A6C-C24B-97E7-5A5701929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90" name="Line 25">
                <a:extLst>
                  <a:ext uri="{FF2B5EF4-FFF2-40B4-BE49-F238E27FC236}">
                    <a16:creationId xmlns:a16="http://schemas.microsoft.com/office/drawing/2014/main" id="{E5AE8414-37FA-1C4F-B5EE-E374AE0A8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491" name="Freeform 16">
                <a:extLst>
                  <a:ext uri="{FF2B5EF4-FFF2-40B4-BE49-F238E27FC236}">
                    <a16:creationId xmlns:a16="http://schemas.microsoft.com/office/drawing/2014/main" id="{85C6D286-BC9B-2F4C-ADB3-E7548B871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492" name="Freeform 16">
                <a:extLst>
                  <a:ext uri="{FF2B5EF4-FFF2-40B4-BE49-F238E27FC236}">
                    <a16:creationId xmlns:a16="http://schemas.microsoft.com/office/drawing/2014/main" id="{57704DD7-20C2-624F-A831-1FDD72122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89493" name="组合 196">
                <a:extLst>
                  <a:ext uri="{FF2B5EF4-FFF2-40B4-BE49-F238E27FC236}">
                    <a16:creationId xmlns:a16="http://schemas.microsoft.com/office/drawing/2014/main" id="{B933B54C-1DB6-AC42-B4E7-E37AFD0B2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189494" name="Rectangle 6">
                  <a:extLst>
                    <a:ext uri="{FF2B5EF4-FFF2-40B4-BE49-F238E27FC236}">
                      <a16:creationId xmlns:a16="http://schemas.microsoft.com/office/drawing/2014/main" id="{8DEFD6A8-7AE6-C54C-A5E7-FBB0E8607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</a:pPr>
                  <a:r>
                    <a:rPr lang="en-US" altLang="zh-CN" sz="2100" b="1" i="1">
                      <a:solidFill>
                        <a:srgbClr val="FFFF00"/>
                      </a:solidFill>
                    </a:rPr>
                    <a:t>T</a:t>
                  </a:r>
                  <a:r>
                    <a:rPr lang="en-US" altLang="zh-CN" sz="2100" b="1" baseline="-25000">
                      <a:solidFill>
                        <a:srgbClr val="FFFF00"/>
                      </a:solidFill>
                    </a:rPr>
                    <a:t>1</a:t>
                  </a:r>
                </a:p>
              </p:txBody>
            </p:sp>
            <p:sp>
              <p:nvSpPr>
                <p:cNvPr id="189495" name="Rectangle 20">
                  <a:extLst>
                    <a:ext uri="{FF2B5EF4-FFF2-40B4-BE49-F238E27FC236}">
                      <a16:creationId xmlns:a16="http://schemas.microsoft.com/office/drawing/2014/main" id="{3C0B6571-516B-A741-A628-C343C7B4C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</a:pPr>
                  <a:r>
                    <a:rPr lang="en-US" altLang="zh-CN" sz="2100" b="1" i="1">
                      <a:solidFill>
                        <a:srgbClr val="FFFF00"/>
                      </a:solidFill>
                    </a:rPr>
                    <a:t>T</a:t>
                  </a:r>
                  <a:r>
                    <a:rPr lang="en-US" altLang="zh-CN" sz="2100" b="1" baseline="-25000">
                      <a:solidFill>
                        <a:srgbClr val="FFFF00"/>
                      </a:solidFill>
                    </a:rPr>
                    <a:t>2</a:t>
                  </a:r>
                </a:p>
              </p:txBody>
            </p:sp>
            <p:sp>
              <p:nvSpPr>
                <p:cNvPr id="189496" name="Line 26">
                  <a:extLst>
                    <a:ext uri="{FF2B5EF4-FFF2-40B4-BE49-F238E27FC236}">
                      <a16:creationId xmlns:a16="http://schemas.microsoft.com/office/drawing/2014/main" id="{13097A3C-8A24-6941-B388-1C1F4AB9D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497" name="Line 28">
                  <a:extLst>
                    <a:ext uri="{FF2B5EF4-FFF2-40B4-BE49-F238E27FC236}">
                      <a16:creationId xmlns:a16="http://schemas.microsoft.com/office/drawing/2014/main" id="{6E17C3F7-6017-B04A-A515-E047996EC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498" name="Line 31">
                  <a:extLst>
                    <a:ext uri="{FF2B5EF4-FFF2-40B4-BE49-F238E27FC236}">
                      <a16:creationId xmlns:a16="http://schemas.microsoft.com/office/drawing/2014/main" id="{08E59505-3FAB-F244-9D08-E856AC0F8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499" name="Line 32">
                  <a:extLst>
                    <a:ext uri="{FF2B5EF4-FFF2-40B4-BE49-F238E27FC236}">
                      <a16:creationId xmlns:a16="http://schemas.microsoft.com/office/drawing/2014/main" id="{B7E7D09A-5C8F-774A-A7DD-78BEA655F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89500" name="直接连接符 193">
                  <a:extLst>
                    <a:ext uri="{FF2B5EF4-FFF2-40B4-BE49-F238E27FC236}">
                      <a16:creationId xmlns:a16="http://schemas.microsoft.com/office/drawing/2014/main" id="{3A6ABE44-0DDF-424A-A9C1-AC31BC28F64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9501" name="直接连接符 194">
                  <a:extLst>
                    <a:ext uri="{FF2B5EF4-FFF2-40B4-BE49-F238E27FC236}">
                      <a16:creationId xmlns:a16="http://schemas.microsoft.com/office/drawing/2014/main" id="{08A32A37-4686-004D-877A-3CB92582CC8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9502" name="直接连接符 195">
                  <a:extLst>
                    <a:ext uri="{FF2B5EF4-FFF2-40B4-BE49-F238E27FC236}">
                      <a16:creationId xmlns:a16="http://schemas.microsoft.com/office/drawing/2014/main" id="{8D7061A6-6F0F-324D-94FF-41C9624CCFD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9503" name="Rectangle 6">
                <a:extLst>
                  <a:ext uri="{FF2B5EF4-FFF2-40B4-BE49-F238E27FC236}">
                    <a16:creationId xmlns:a16="http://schemas.microsoft.com/office/drawing/2014/main" id="{DB7902B0-48A5-7E4C-9F5A-3F5EB0F3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1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r>
                  <a:rPr lang="en-US" altLang="zh-CN" sz="2100" b="1" i="1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000" b="1" baseline="-25000">
                    <a:solidFill>
                      <a:srgbClr val="FFFF00"/>
                    </a:solidFill>
                  </a:rPr>
                  <a:t>W</a:t>
                </a:r>
              </a:p>
            </p:txBody>
          </p:sp>
          <p:sp>
            <p:nvSpPr>
              <p:cNvPr id="189504" name="Rectangle 20">
                <a:extLst>
                  <a:ext uri="{FF2B5EF4-FFF2-40B4-BE49-F238E27FC236}">
                    <a16:creationId xmlns:a16="http://schemas.microsoft.com/office/drawing/2014/main" id="{B99EBDF7-68BC-134F-9502-2B0EEBFEB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1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r>
                  <a:rPr lang="en-US" altLang="zh-CN" sz="2100" b="1" i="1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000" b="1" baseline="-25000">
                    <a:solidFill>
                      <a:srgbClr val="FFFF00"/>
                    </a:solidFill>
                  </a:rPr>
                  <a:t>W</a:t>
                </a:r>
              </a:p>
            </p:txBody>
          </p:sp>
          <p:sp>
            <p:nvSpPr>
              <p:cNvPr id="189505" name="Line 26">
                <a:extLst>
                  <a:ext uri="{FF2B5EF4-FFF2-40B4-BE49-F238E27FC236}">
                    <a16:creationId xmlns:a16="http://schemas.microsoft.com/office/drawing/2014/main" id="{AF0CFC5C-CB63-464D-AC4C-88BFBBE10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06" name="Line 28">
                <a:extLst>
                  <a:ext uri="{FF2B5EF4-FFF2-40B4-BE49-F238E27FC236}">
                    <a16:creationId xmlns:a16="http://schemas.microsoft.com/office/drawing/2014/main" id="{9BFADB6E-CF87-5E40-B289-CDD712959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07" name="Line 31">
                <a:extLst>
                  <a:ext uri="{FF2B5EF4-FFF2-40B4-BE49-F238E27FC236}">
                    <a16:creationId xmlns:a16="http://schemas.microsoft.com/office/drawing/2014/main" id="{BAE4F28E-81DD-4345-95E1-EEAC6A0B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08" name="Line 32">
                <a:extLst>
                  <a:ext uri="{FF2B5EF4-FFF2-40B4-BE49-F238E27FC236}">
                    <a16:creationId xmlns:a16="http://schemas.microsoft.com/office/drawing/2014/main" id="{C73FE386-D529-2141-992A-12D8D00EB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9509" name="直接连接符 205">
                <a:extLst>
                  <a:ext uri="{FF2B5EF4-FFF2-40B4-BE49-F238E27FC236}">
                    <a16:creationId xmlns:a16="http://schemas.microsoft.com/office/drawing/2014/main" id="{FBDB1434-83C6-704B-8BC4-BCCD52F819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510" name="直接连接符 206">
                <a:extLst>
                  <a:ext uri="{FF2B5EF4-FFF2-40B4-BE49-F238E27FC236}">
                    <a16:creationId xmlns:a16="http://schemas.microsoft.com/office/drawing/2014/main" id="{C795950F-3BE3-7E4E-9612-02E1298463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511" name="直接连接符 207">
                <a:extLst>
                  <a:ext uri="{FF2B5EF4-FFF2-40B4-BE49-F238E27FC236}">
                    <a16:creationId xmlns:a16="http://schemas.microsoft.com/office/drawing/2014/main" id="{40A86909-4669-2447-AB88-D975D5C02E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9512" name="Rectangle 6">
                <a:extLst>
                  <a:ext uri="{FF2B5EF4-FFF2-40B4-BE49-F238E27FC236}">
                    <a16:creationId xmlns:a16="http://schemas.microsoft.com/office/drawing/2014/main" id="{D3F91568-F77C-5441-893C-B54C9F9F2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r>
                  <a:rPr lang="en-US" altLang="zh-CN" sz="2100" b="1" i="1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100" b="1" baseline="-2500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89513" name="Rectangle 20">
                <a:extLst>
                  <a:ext uri="{FF2B5EF4-FFF2-40B4-BE49-F238E27FC236}">
                    <a16:creationId xmlns:a16="http://schemas.microsoft.com/office/drawing/2014/main" id="{2C9BF89B-BF22-7C43-BD43-6B3E9831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r>
                  <a:rPr lang="en-US" altLang="zh-CN" sz="2100" b="1" i="1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100" b="1" baseline="-2500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89514" name="Line 26">
                <a:extLst>
                  <a:ext uri="{FF2B5EF4-FFF2-40B4-BE49-F238E27FC236}">
                    <a16:creationId xmlns:a16="http://schemas.microsoft.com/office/drawing/2014/main" id="{4451CE03-2F99-E546-8EF0-911085348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15" name="Line 28">
                <a:extLst>
                  <a:ext uri="{FF2B5EF4-FFF2-40B4-BE49-F238E27FC236}">
                    <a16:creationId xmlns:a16="http://schemas.microsoft.com/office/drawing/2014/main" id="{AEBDB40B-4FB4-3847-942C-390B4D43C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16" name="Line 31">
                <a:extLst>
                  <a:ext uri="{FF2B5EF4-FFF2-40B4-BE49-F238E27FC236}">
                    <a16:creationId xmlns:a16="http://schemas.microsoft.com/office/drawing/2014/main" id="{353ACDEC-397F-134D-8EE7-DEA3DCEAA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17" name="Line 32">
                <a:extLst>
                  <a:ext uri="{FF2B5EF4-FFF2-40B4-BE49-F238E27FC236}">
                    <a16:creationId xmlns:a16="http://schemas.microsoft.com/office/drawing/2014/main" id="{BD47C6E5-FDDB-7F4B-9E68-69D60D5AB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89518" name="直接连接符 215">
                <a:extLst>
                  <a:ext uri="{FF2B5EF4-FFF2-40B4-BE49-F238E27FC236}">
                    <a16:creationId xmlns:a16="http://schemas.microsoft.com/office/drawing/2014/main" id="{96EA8A56-4E2A-9342-BF73-632080CE6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519" name="直接连接符 216">
                <a:extLst>
                  <a:ext uri="{FF2B5EF4-FFF2-40B4-BE49-F238E27FC236}">
                    <a16:creationId xmlns:a16="http://schemas.microsoft.com/office/drawing/2014/main" id="{49FFD8E5-97E2-3C47-910A-D5465BB796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520" name="直接连接符 217">
                <a:extLst>
                  <a:ext uri="{FF2B5EF4-FFF2-40B4-BE49-F238E27FC236}">
                    <a16:creationId xmlns:a16="http://schemas.microsoft.com/office/drawing/2014/main" id="{97550E06-4EB9-9B41-8F06-6020440B9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" name="组合 380">
            <a:extLst>
              <a:ext uri="{FF2B5EF4-FFF2-40B4-BE49-F238E27FC236}">
                <a16:creationId xmlns:a16="http://schemas.microsoft.com/office/drawing/2014/main" id="{74BFCC9A-D461-544C-AAED-54418F50D2E0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3121026"/>
            <a:ext cx="785812" cy="3236913"/>
            <a:chOff x="598906" y="3121200"/>
            <a:chExt cx="785873" cy="3236758"/>
          </a:xfrm>
        </p:grpSpPr>
        <p:sp>
          <p:nvSpPr>
            <p:cNvPr id="189522" name="Rectangle 55">
              <a:extLst>
                <a:ext uri="{FF2B5EF4-FFF2-40B4-BE49-F238E27FC236}">
                  <a16:creationId xmlns:a16="http://schemas.microsoft.com/office/drawing/2014/main" id="{DC9064AB-B38A-9F48-A0EA-042187BE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523" name="Line 57">
              <a:extLst>
                <a:ext uri="{FF2B5EF4-FFF2-40B4-BE49-F238E27FC236}">
                  <a16:creationId xmlns:a16="http://schemas.microsoft.com/office/drawing/2014/main" id="{CE0E4CA4-962E-9A4F-8452-F8EE26FF0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9524" name="组合 379">
              <a:extLst>
                <a:ext uri="{FF2B5EF4-FFF2-40B4-BE49-F238E27FC236}">
                  <a16:creationId xmlns:a16="http://schemas.microsoft.com/office/drawing/2014/main" id="{0FD9F705-317C-014F-9237-53E4B809C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189525" name="Freeform 60">
                <a:extLst>
                  <a:ext uri="{FF2B5EF4-FFF2-40B4-BE49-F238E27FC236}">
                    <a16:creationId xmlns:a16="http://schemas.microsoft.com/office/drawing/2014/main" id="{645E559B-C3D6-6647-B5AE-15A5C8AC9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526" name="Line 61">
                <a:extLst>
                  <a:ext uri="{FF2B5EF4-FFF2-40B4-BE49-F238E27FC236}">
                    <a16:creationId xmlns:a16="http://schemas.microsoft.com/office/drawing/2014/main" id="{C426A9ED-11E5-3245-8EAB-C7178D697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27" name="Line 62">
                <a:extLst>
                  <a:ext uri="{FF2B5EF4-FFF2-40B4-BE49-F238E27FC236}">
                    <a16:creationId xmlns:a16="http://schemas.microsoft.com/office/drawing/2014/main" id="{4E8E8BEF-37C4-5346-9D19-869C7F161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28" name="Line 63">
                <a:extLst>
                  <a:ext uri="{FF2B5EF4-FFF2-40B4-BE49-F238E27FC236}">
                    <a16:creationId xmlns:a16="http://schemas.microsoft.com/office/drawing/2014/main" id="{43297D1D-5AD8-DF49-98C0-6672C036E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29" name="Line 64">
                <a:extLst>
                  <a:ext uri="{FF2B5EF4-FFF2-40B4-BE49-F238E27FC236}">
                    <a16:creationId xmlns:a16="http://schemas.microsoft.com/office/drawing/2014/main" id="{7321F954-3786-F347-936F-CE936147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9530" name="Rectangle 55">
              <a:extLst>
                <a:ext uri="{FF2B5EF4-FFF2-40B4-BE49-F238E27FC236}">
                  <a16:creationId xmlns:a16="http://schemas.microsoft.com/office/drawing/2014/main" id="{251F994C-9B34-6541-9DE8-279EF44A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531" name="Line 57">
              <a:extLst>
                <a:ext uri="{FF2B5EF4-FFF2-40B4-BE49-F238E27FC236}">
                  <a16:creationId xmlns:a16="http://schemas.microsoft.com/office/drawing/2014/main" id="{6FEEE070-7A47-B545-AD87-32776285B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32" name="Rectangle 56">
              <a:extLst>
                <a:ext uri="{FF2B5EF4-FFF2-40B4-BE49-F238E27FC236}">
                  <a16:creationId xmlns:a16="http://schemas.microsoft.com/office/drawing/2014/main" id="{6DA906EF-C3C8-E54F-B526-F47DD518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533" name="Line 58">
              <a:extLst>
                <a:ext uri="{FF2B5EF4-FFF2-40B4-BE49-F238E27FC236}">
                  <a16:creationId xmlns:a16="http://schemas.microsoft.com/office/drawing/2014/main" id="{2BDFE51A-6B57-CD4E-AF5A-AD53F230F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9534" name="Line 95">
            <a:extLst>
              <a:ext uri="{FF2B5EF4-FFF2-40B4-BE49-F238E27FC236}">
                <a16:creationId xmlns:a16="http://schemas.microsoft.com/office/drawing/2014/main" id="{C2137B9F-E7C7-DD43-89B2-3CE0115EC40A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8181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360">
            <a:extLst>
              <a:ext uri="{FF2B5EF4-FFF2-40B4-BE49-F238E27FC236}">
                <a16:creationId xmlns:a16="http://schemas.microsoft.com/office/drawing/2014/main" id="{A4B3B1E5-51F7-5F4E-B7E3-658F163F0171}"/>
              </a:ext>
            </a:extLst>
          </p:cNvPr>
          <p:cNvGrpSpPr>
            <a:grpSpLocks/>
          </p:cNvGrpSpPr>
          <p:nvPr/>
        </p:nvGrpSpPr>
        <p:grpSpPr bwMode="auto">
          <a:xfrm>
            <a:off x="8310564" y="3127375"/>
            <a:ext cx="1214437" cy="3265488"/>
            <a:chOff x="6786578" y="3126605"/>
            <a:chExt cx="1214446" cy="3266272"/>
          </a:xfrm>
        </p:grpSpPr>
        <p:sp>
          <p:nvSpPr>
            <p:cNvPr id="189536" name="Line 110">
              <a:extLst>
                <a:ext uri="{FF2B5EF4-FFF2-40B4-BE49-F238E27FC236}">
                  <a16:creationId xmlns:a16="http://schemas.microsoft.com/office/drawing/2014/main" id="{455B1CE8-595F-794C-B1BB-620344E96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9537" name="组合 258">
              <a:extLst>
                <a:ext uri="{FF2B5EF4-FFF2-40B4-BE49-F238E27FC236}">
                  <a16:creationId xmlns:a16="http://schemas.microsoft.com/office/drawing/2014/main" id="{82F46065-0A44-F547-8022-C4AD95B51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189538" name="Line 108">
                <a:extLst>
                  <a:ext uri="{FF2B5EF4-FFF2-40B4-BE49-F238E27FC236}">
                    <a16:creationId xmlns:a16="http://schemas.microsoft.com/office/drawing/2014/main" id="{DB3FE3CF-01C9-834F-9FBC-D79539203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39" name="Rectangle 114">
                <a:extLst>
                  <a:ext uri="{FF2B5EF4-FFF2-40B4-BE49-F238E27FC236}">
                    <a16:creationId xmlns:a16="http://schemas.microsoft.com/office/drawing/2014/main" id="{CAE328C6-F18E-D142-9356-16BA9D81E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9540" name="组合 261">
              <a:extLst>
                <a:ext uri="{FF2B5EF4-FFF2-40B4-BE49-F238E27FC236}">
                  <a16:creationId xmlns:a16="http://schemas.microsoft.com/office/drawing/2014/main" id="{5E588538-F6C6-DC4D-BE60-6C5022AC1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189541" name="Line 108">
                <a:extLst>
                  <a:ext uri="{FF2B5EF4-FFF2-40B4-BE49-F238E27FC236}">
                    <a16:creationId xmlns:a16="http://schemas.microsoft.com/office/drawing/2014/main" id="{396260B4-4BAE-7E42-AF9B-DB3EAA81F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42" name="Rectangle 114">
                <a:extLst>
                  <a:ext uri="{FF2B5EF4-FFF2-40B4-BE49-F238E27FC236}">
                    <a16:creationId xmlns:a16="http://schemas.microsoft.com/office/drawing/2014/main" id="{4D21732F-B12E-9946-A054-59003656E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9543" name="Line 110">
              <a:extLst>
                <a:ext uri="{FF2B5EF4-FFF2-40B4-BE49-F238E27FC236}">
                  <a16:creationId xmlns:a16="http://schemas.microsoft.com/office/drawing/2014/main" id="{72383E73-DFE6-234B-9A1E-AEC113D5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44" name="Line 84">
              <a:extLst>
                <a:ext uri="{FF2B5EF4-FFF2-40B4-BE49-F238E27FC236}">
                  <a16:creationId xmlns:a16="http://schemas.microsoft.com/office/drawing/2014/main" id="{08E20FEF-40E4-134A-8AD4-FF0692476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45" name="Rectangle 115">
              <a:extLst>
                <a:ext uri="{FF2B5EF4-FFF2-40B4-BE49-F238E27FC236}">
                  <a16:creationId xmlns:a16="http://schemas.microsoft.com/office/drawing/2014/main" id="{41ADB051-CF45-CE41-A68C-855A3809A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9546" name="Group 106">
            <a:extLst>
              <a:ext uri="{FF2B5EF4-FFF2-40B4-BE49-F238E27FC236}">
                <a16:creationId xmlns:a16="http://schemas.microsoft.com/office/drawing/2014/main" id="{3F5807E2-7DA2-EC42-8464-65CFF2A7A30F}"/>
              </a:ext>
            </a:extLst>
          </p:cNvPr>
          <p:cNvGrpSpPr>
            <a:grpSpLocks/>
          </p:cNvGrpSpPr>
          <p:nvPr/>
        </p:nvGrpSpPr>
        <p:grpSpPr bwMode="auto">
          <a:xfrm>
            <a:off x="2862264" y="3127375"/>
            <a:ext cx="1133475" cy="3227388"/>
            <a:chOff x="843" y="1970"/>
            <a:chExt cx="714" cy="2033"/>
          </a:xfrm>
        </p:grpSpPr>
        <p:sp>
          <p:nvSpPr>
            <p:cNvPr id="189547" name="Freeform 67">
              <a:extLst>
                <a:ext uri="{FF2B5EF4-FFF2-40B4-BE49-F238E27FC236}">
                  <a16:creationId xmlns:a16="http://schemas.microsoft.com/office/drawing/2014/main" id="{E0FD08E9-F8DA-1247-978F-CFDE3E6A7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429 h 429"/>
                <a:gd name="T2" fmla="*/ 894 w 894"/>
                <a:gd name="T3" fmla="*/ 429 h 429"/>
                <a:gd name="T4" fmla="*/ 502 w 894"/>
                <a:gd name="T5" fmla="*/ 0 h 429"/>
                <a:gd name="T6" fmla="*/ 23 w 894"/>
                <a:gd name="T7" fmla="*/ 13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548" name="Line 68">
              <a:extLst>
                <a:ext uri="{FF2B5EF4-FFF2-40B4-BE49-F238E27FC236}">
                  <a16:creationId xmlns:a16="http://schemas.microsoft.com/office/drawing/2014/main" id="{8F5F4979-D18F-3E49-BBF3-0EBBC96D1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49" name="Line 70">
              <a:extLst>
                <a:ext uri="{FF2B5EF4-FFF2-40B4-BE49-F238E27FC236}">
                  <a16:creationId xmlns:a16="http://schemas.microsoft.com/office/drawing/2014/main" id="{8C9990FA-DE24-8843-A9EC-5577172D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50" name="Line 71">
              <a:extLst>
                <a:ext uri="{FF2B5EF4-FFF2-40B4-BE49-F238E27FC236}">
                  <a16:creationId xmlns:a16="http://schemas.microsoft.com/office/drawing/2014/main" id="{A6212778-976F-D947-AD49-72FFE3CFA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51" name="Line 72">
              <a:extLst>
                <a:ext uri="{FF2B5EF4-FFF2-40B4-BE49-F238E27FC236}">
                  <a16:creationId xmlns:a16="http://schemas.microsoft.com/office/drawing/2014/main" id="{0C97267F-15A9-154E-928F-6D4840E9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52" name="Line 73">
              <a:extLst>
                <a:ext uri="{FF2B5EF4-FFF2-40B4-BE49-F238E27FC236}">
                  <a16:creationId xmlns:a16="http://schemas.microsoft.com/office/drawing/2014/main" id="{80663FFA-326A-D542-A419-135B4B8C6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9553" name="组合 269">
              <a:extLst>
                <a:ext uri="{FF2B5EF4-FFF2-40B4-BE49-F238E27FC236}">
                  <a16:creationId xmlns:a16="http://schemas.microsoft.com/office/drawing/2014/main" id="{58D50882-8BE8-9D47-B03E-4892E11FB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189554" name="Line 108">
                <a:extLst>
                  <a:ext uri="{FF2B5EF4-FFF2-40B4-BE49-F238E27FC236}">
                    <a16:creationId xmlns:a16="http://schemas.microsoft.com/office/drawing/2014/main" id="{3DADC6F3-9B2B-4F4B-8139-BF9B0965B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55" name="Rectangle 114">
                <a:extLst>
                  <a:ext uri="{FF2B5EF4-FFF2-40B4-BE49-F238E27FC236}">
                    <a16:creationId xmlns:a16="http://schemas.microsoft.com/office/drawing/2014/main" id="{E7C61865-0229-2E4C-ADDB-A183A32F1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9556" name="组合 351">
              <a:extLst>
                <a:ext uri="{FF2B5EF4-FFF2-40B4-BE49-F238E27FC236}">
                  <a16:creationId xmlns:a16="http://schemas.microsoft.com/office/drawing/2014/main" id="{4DB131B4-2EBF-F84C-A247-31C6B9E9C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189557" name="Rectangle 56">
                <a:extLst>
                  <a:ext uri="{FF2B5EF4-FFF2-40B4-BE49-F238E27FC236}">
                    <a16:creationId xmlns:a16="http://schemas.microsoft.com/office/drawing/2014/main" id="{1D6BAB0A-0225-364C-9B4F-4CE8012B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558" name="Line 58">
                <a:extLst>
                  <a:ext uri="{FF2B5EF4-FFF2-40B4-BE49-F238E27FC236}">
                    <a16:creationId xmlns:a16="http://schemas.microsoft.com/office/drawing/2014/main" id="{60E3B3D3-AC99-D14B-AEFC-EAD066A57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9559" name="Group 119">
            <a:extLst>
              <a:ext uri="{FF2B5EF4-FFF2-40B4-BE49-F238E27FC236}">
                <a16:creationId xmlns:a16="http://schemas.microsoft.com/office/drawing/2014/main" id="{1D71F132-5E09-4A44-8E05-CF5629643578}"/>
              </a:ext>
            </a:extLst>
          </p:cNvPr>
          <p:cNvGrpSpPr>
            <a:grpSpLocks/>
          </p:cNvGrpSpPr>
          <p:nvPr/>
        </p:nvGrpSpPr>
        <p:grpSpPr bwMode="auto">
          <a:xfrm>
            <a:off x="3952876" y="3127375"/>
            <a:ext cx="1152525" cy="3227388"/>
            <a:chOff x="1530" y="1970"/>
            <a:chExt cx="726" cy="2033"/>
          </a:xfrm>
        </p:grpSpPr>
        <p:grpSp>
          <p:nvGrpSpPr>
            <p:cNvPr id="189560" name="Group 120">
              <a:extLst>
                <a:ext uri="{FF2B5EF4-FFF2-40B4-BE49-F238E27FC236}">
                  <a16:creationId xmlns:a16="http://schemas.microsoft.com/office/drawing/2014/main" id="{0B3969BF-2CC5-D64A-8703-1E806209C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189561" name="Group 121">
                <a:extLst>
                  <a:ext uri="{FF2B5EF4-FFF2-40B4-BE49-F238E27FC236}">
                    <a16:creationId xmlns:a16="http://schemas.microsoft.com/office/drawing/2014/main" id="{540F6D0F-1B1B-FA40-A57C-61D082307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189562" name="Line 82">
                  <a:extLst>
                    <a:ext uri="{FF2B5EF4-FFF2-40B4-BE49-F238E27FC236}">
                      <a16:creationId xmlns:a16="http://schemas.microsoft.com/office/drawing/2014/main" id="{A202CEF8-E8C6-3143-B78A-387F8DA7D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563" name="Line 83">
                  <a:extLst>
                    <a:ext uri="{FF2B5EF4-FFF2-40B4-BE49-F238E27FC236}">
                      <a16:creationId xmlns:a16="http://schemas.microsoft.com/office/drawing/2014/main" id="{85D0150A-F614-C846-9B5E-592D8EB46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564" name="Line 84">
                  <a:extLst>
                    <a:ext uri="{FF2B5EF4-FFF2-40B4-BE49-F238E27FC236}">
                      <a16:creationId xmlns:a16="http://schemas.microsoft.com/office/drawing/2014/main" id="{B55A5F34-FBD6-8D4A-A70A-19CF16476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565" name="Freeform 67">
                  <a:extLst>
                    <a:ext uri="{FF2B5EF4-FFF2-40B4-BE49-F238E27FC236}">
                      <a16:creationId xmlns:a16="http://schemas.microsoft.com/office/drawing/2014/main" id="{84D9F203-2341-C143-A304-C0ADFA9DE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429 h 429"/>
                    <a:gd name="T2" fmla="*/ 894 w 894"/>
                    <a:gd name="T3" fmla="*/ 429 h 429"/>
                    <a:gd name="T4" fmla="*/ 502 w 894"/>
                    <a:gd name="T5" fmla="*/ 0 h 429"/>
                    <a:gd name="T6" fmla="*/ 23 w 894"/>
                    <a:gd name="T7" fmla="*/ 13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9566" name="Line 71">
                  <a:extLst>
                    <a:ext uri="{FF2B5EF4-FFF2-40B4-BE49-F238E27FC236}">
                      <a16:creationId xmlns:a16="http://schemas.microsoft.com/office/drawing/2014/main" id="{A98BA2A2-6483-1B40-BB10-325096621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567" name="Rectangle 56">
                  <a:extLst>
                    <a:ext uri="{FF2B5EF4-FFF2-40B4-BE49-F238E27FC236}">
                      <a16:creationId xmlns:a16="http://schemas.microsoft.com/office/drawing/2014/main" id="{E9A58B69-7D24-4549-9EB3-70262F8C6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0"/>
                    </a:spcBef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89568" name="Line 58">
                <a:extLst>
                  <a:ext uri="{FF2B5EF4-FFF2-40B4-BE49-F238E27FC236}">
                    <a16:creationId xmlns:a16="http://schemas.microsoft.com/office/drawing/2014/main" id="{375B696C-E388-2241-BEDC-60883B5D5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69" name="Line 80">
                <a:extLst>
                  <a:ext uri="{FF2B5EF4-FFF2-40B4-BE49-F238E27FC236}">
                    <a16:creationId xmlns:a16="http://schemas.microsoft.com/office/drawing/2014/main" id="{9A7F5759-0918-0C48-ACE9-07B931345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9570" name="Line 79">
              <a:extLst>
                <a:ext uri="{FF2B5EF4-FFF2-40B4-BE49-F238E27FC236}">
                  <a16:creationId xmlns:a16="http://schemas.microsoft.com/office/drawing/2014/main" id="{0FCF413A-ED3A-7C46-B359-5DAC141B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363">
            <a:extLst>
              <a:ext uri="{FF2B5EF4-FFF2-40B4-BE49-F238E27FC236}">
                <a16:creationId xmlns:a16="http://schemas.microsoft.com/office/drawing/2014/main" id="{C39C4CBA-5309-AF4E-8A9E-0A3F4A782B86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3127375"/>
            <a:ext cx="1143000" cy="3225800"/>
            <a:chOff x="3544876" y="3126604"/>
            <a:chExt cx="1142992" cy="3226584"/>
          </a:xfrm>
        </p:grpSpPr>
        <p:sp>
          <p:nvSpPr>
            <p:cNvPr id="189572" name="Line 92">
              <a:extLst>
                <a:ext uri="{FF2B5EF4-FFF2-40B4-BE49-F238E27FC236}">
                  <a16:creationId xmlns:a16="http://schemas.microsoft.com/office/drawing/2014/main" id="{28395E82-DD7E-BE47-A8BE-07EFB15F3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73" name="Line 92">
              <a:extLst>
                <a:ext uri="{FF2B5EF4-FFF2-40B4-BE49-F238E27FC236}">
                  <a16:creationId xmlns:a16="http://schemas.microsoft.com/office/drawing/2014/main" id="{87D049B6-427A-1D4F-86C5-3AA4DB8A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574" name="Line 84">
              <a:extLst>
                <a:ext uri="{FF2B5EF4-FFF2-40B4-BE49-F238E27FC236}">
                  <a16:creationId xmlns:a16="http://schemas.microsoft.com/office/drawing/2014/main" id="{DD96C04C-A616-5143-90BD-129D9FF8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9575" name="组合 349">
              <a:extLst>
                <a:ext uri="{FF2B5EF4-FFF2-40B4-BE49-F238E27FC236}">
                  <a16:creationId xmlns:a16="http://schemas.microsoft.com/office/drawing/2014/main" id="{A8B72B38-2453-0049-B923-A32F784B1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189576" name="Rectangle 69">
                <a:extLst>
                  <a:ext uri="{FF2B5EF4-FFF2-40B4-BE49-F238E27FC236}">
                    <a16:creationId xmlns:a16="http://schemas.microsoft.com/office/drawing/2014/main" id="{0B0D9865-1C04-8847-81A6-D35A72FC4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577" name="Line 74">
                <a:extLst>
                  <a:ext uri="{FF2B5EF4-FFF2-40B4-BE49-F238E27FC236}">
                    <a16:creationId xmlns:a16="http://schemas.microsoft.com/office/drawing/2014/main" id="{2966BC57-8A63-2048-BE8B-A78ABB804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9578" name="Line 84">
              <a:extLst>
                <a:ext uri="{FF2B5EF4-FFF2-40B4-BE49-F238E27FC236}">
                  <a16:creationId xmlns:a16="http://schemas.microsoft.com/office/drawing/2014/main" id="{A8D925BB-F36B-FB4B-B461-C26318FA1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9579" name="Line 95">
            <a:extLst>
              <a:ext uri="{FF2B5EF4-FFF2-40B4-BE49-F238E27FC236}">
                <a16:creationId xmlns:a16="http://schemas.microsoft.com/office/drawing/2014/main" id="{3FD59342-2CA6-E74D-A0DF-C3F46737A855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038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9580" name="Group 140">
            <a:extLst>
              <a:ext uri="{FF2B5EF4-FFF2-40B4-BE49-F238E27FC236}">
                <a16:creationId xmlns:a16="http://schemas.microsoft.com/office/drawing/2014/main" id="{4294A8CA-1798-4D40-811C-1F0F841DC512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3128963"/>
            <a:ext cx="1163637" cy="3224212"/>
            <a:chOff x="2925" y="1971"/>
            <a:chExt cx="733" cy="2031"/>
          </a:xfrm>
        </p:grpSpPr>
        <p:grpSp>
          <p:nvGrpSpPr>
            <p:cNvPr id="189581" name="Group 141">
              <a:extLst>
                <a:ext uri="{FF2B5EF4-FFF2-40B4-BE49-F238E27FC236}">
                  <a16:creationId xmlns:a16="http://schemas.microsoft.com/office/drawing/2014/main" id="{8D46E021-0F56-C248-A9C3-15318E968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189582" name="Line 92">
                <a:extLst>
                  <a:ext uri="{FF2B5EF4-FFF2-40B4-BE49-F238E27FC236}">
                    <a16:creationId xmlns:a16="http://schemas.microsoft.com/office/drawing/2014/main" id="{B058ABA8-82FD-A849-8519-1B545495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83" name="Line 92">
                <a:extLst>
                  <a:ext uri="{FF2B5EF4-FFF2-40B4-BE49-F238E27FC236}">
                    <a16:creationId xmlns:a16="http://schemas.microsoft.com/office/drawing/2014/main" id="{30560F6E-7F11-564B-8288-09F307DFC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84" name="Line 84">
                <a:extLst>
                  <a:ext uri="{FF2B5EF4-FFF2-40B4-BE49-F238E27FC236}">
                    <a16:creationId xmlns:a16="http://schemas.microsoft.com/office/drawing/2014/main" id="{87BB15B8-5A81-364C-BC75-B0AE85285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585" name="Freeform 85">
                <a:extLst>
                  <a:ext uri="{FF2B5EF4-FFF2-40B4-BE49-F238E27FC236}">
                    <a16:creationId xmlns:a16="http://schemas.microsoft.com/office/drawing/2014/main" id="{E44AAFE5-BC5E-4D40-9332-FB2D7DA01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931 w 931"/>
                  <a:gd name="T3" fmla="*/ 0 h 358"/>
                  <a:gd name="T4" fmla="*/ 774 w 931"/>
                  <a:gd name="T5" fmla="*/ 166 h 358"/>
                  <a:gd name="T6" fmla="*/ 931 w 931"/>
                  <a:gd name="T7" fmla="*/ 355 h 358"/>
                  <a:gd name="T8" fmla="*/ 6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9586" name="Line 84">
                <a:extLst>
                  <a:ext uri="{FF2B5EF4-FFF2-40B4-BE49-F238E27FC236}">
                    <a16:creationId xmlns:a16="http://schemas.microsoft.com/office/drawing/2014/main" id="{668AFF7C-EDD1-FD4C-8A86-125DBC696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9587" name="Line 81">
              <a:extLst>
                <a:ext uri="{FF2B5EF4-FFF2-40B4-BE49-F238E27FC236}">
                  <a16:creationId xmlns:a16="http://schemas.microsoft.com/office/drawing/2014/main" id="{FD1E2335-C373-2A40-A99F-7691A1FF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9588" name="Group 148">
            <a:extLst>
              <a:ext uri="{FF2B5EF4-FFF2-40B4-BE49-F238E27FC236}">
                <a16:creationId xmlns:a16="http://schemas.microsoft.com/office/drawing/2014/main" id="{C11D1EC3-2570-DD4E-8E91-7A5B808C6C95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23863"/>
            <a:ext cx="7580313" cy="641350"/>
            <a:chOff x="192" y="267"/>
            <a:chExt cx="4775" cy="404"/>
          </a:xfrm>
        </p:grpSpPr>
        <p:sp>
          <p:nvSpPr>
            <p:cNvPr id="189589" name="Text Box 149">
              <a:extLst>
                <a:ext uri="{FF2B5EF4-FFF2-40B4-BE49-F238E27FC236}">
                  <a16:creationId xmlns:a16="http://schemas.microsoft.com/office/drawing/2014/main" id="{B720E4C4-BDD0-AB45-B9BF-B5D68B938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(4) 半同步通信</a:t>
              </a:r>
              <a:endPara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590" name="Text Box 150">
              <a:extLst>
                <a:ext uri="{FF2B5EF4-FFF2-40B4-BE49-F238E27FC236}">
                  <a16:creationId xmlns:a16="http://schemas.microsoft.com/office/drawing/2014/main" id="{AF0CBC0E-BA67-2E4A-BF0F-A780ECAFA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同步</a:t>
              </a: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异步 </a:t>
              </a: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结合）</a:t>
              </a:r>
            </a:p>
          </p:txBody>
        </p:sp>
      </p:grpSp>
      <p:sp>
        <p:nvSpPr>
          <p:cNvPr id="189591" name="Line 75">
            <a:extLst>
              <a:ext uri="{FF2B5EF4-FFF2-40B4-BE49-F238E27FC236}">
                <a16:creationId xmlns:a16="http://schemas.microsoft.com/office/drawing/2014/main" id="{5765473B-2BB6-674E-AA3C-7AE1023F4089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3690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592" name="Line 75">
            <a:extLst>
              <a:ext uri="{FF2B5EF4-FFF2-40B4-BE49-F238E27FC236}">
                <a16:creationId xmlns:a16="http://schemas.microsoft.com/office/drawing/2014/main" id="{3302F3AF-CC48-2F4F-9F11-EE65087EF29B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4837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657" name="Line 65">
            <a:extLst>
              <a:ext uri="{FF2B5EF4-FFF2-40B4-BE49-F238E27FC236}">
                <a16:creationId xmlns:a16="http://schemas.microsoft.com/office/drawing/2014/main" id="{6B523307-4B6D-8347-9A9E-F44534110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8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668" name="Line 76">
            <a:extLst>
              <a:ext uri="{FF2B5EF4-FFF2-40B4-BE49-F238E27FC236}">
                <a16:creationId xmlns:a16="http://schemas.microsoft.com/office/drawing/2014/main" id="{7F6AE51F-16C7-6E46-B157-34FBA8224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680" name="Line 88">
            <a:extLst>
              <a:ext uri="{FF2B5EF4-FFF2-40B4-BE49-F238E27FC236}">
                <a16:creationId xmlns:a16="http://schemas.microsoft.com/office/drawing/2014/main" id="{60591CF3-8BB1-0A4C-BC92-02AC598D6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4" name="Line 88">
            <a:extLst>
              <a:ext uri="{FF2B5EF4-FFF2-40B4-BE49-F238E27FC236}">
                <a16:creationId xmlns:a16="http://schemas.microsoft.com/office/drawing/2014/main" id="{923D63DD-7457-304F-AE62-48694A14D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Line 88">
            <a:extLst>
              <a:ext uri="{FF2B5EF4-FFF2-40B4-BE49-F238E27FC236}">
                <a16:creationId xmlns:a16="http://schemas.microsoft.com/office/drawing/2014/main" id="{A135235E-AD78-064E-8723-B43681D0E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6" name="Line 88">
            <a:extLst>
              <a:ext uri="{FF2B5EF4-FFF2-40B4-BE49-F238E27FC236}">
                <a16:creationId xmlns:a16="http://schemas.microsoft.com/office/drawing/2014/main" id="{8ABE354A-CD9D-3C46-984B-3FD271AAD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599" name="Freeform 104">
            <a:extLst>
              <a:ext uri="{FF2B5EF4-FFF2-40B4-BE49-F238E27FC236}">
                <a16:creationId xmlns:a16="http://schemas.microsoft.com/office/drawing/2014/main" id="{ED02E8A1-D266-E541-B87A-4E20E21ABA59}"/>
              </a:ext>
            </a:extLst>
          </p:cNvPr>
          <p:cNvSpPr>
            <a:spLocks/>
          </p:cNvSpPr>
          <p:nvPr/>
        </p:nvSpPr>
        <p:spPr bwMode="auto">
          <a:xfrm>
            <a:off x="8108950" y="5784851"/>
            <a:ext cx="331788" cy="601663"/>
          </a:xfrm>
          <a:custGeom>
            <a:avLst/>
            <a:gdLst>
              <a:gd name="T0" fmla="*/ 249 w 257"/>
              <a:gd name="T1" fmla="*/ 166 h 379"/>
              <a:gd name="T2" fmla="*/ 0 w 257"/>
              <a:gd name="T3" fmla="*/ 0 h 379"/>
              <a:gd name="T4" fmla="*/ 245 w 257"/>
              <a:gd name="T5" fmla="*/ 0 h 379"/>
              <a:gd name="T6" fmla="*/ 257 w 257"/>
              <a:gd name="T7" fmla="*/ 379 h 379"/>
              <a:gd name="T8" fmla="*/ 61 w 257"/>
              <a:gd name="T9" fmla="*/ 379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9600" name="Group 160">
            <a:extLst>
              <a:ext uri="{FF2B5EF4-FFF2-40B4-BE49-F238E27FC236}">
                <a16:creationId xmlns:a16="http://schemas.microsoft.com/office/drawing/2014/main" id="{20D4F649-4C72-6948-8318-2D10631AF91B}"/>
              </a:ext>
            </a:extLst>
          </p:cNvPr>
          <p:cNvGrpSpPr>
            <a:grpSpLocks/>
          </p:cNvGrpSpPr>
          <p:nvPr/>
        </p:nvGrpSpPr>
        <p:grpSpPr bwMode="auto">
          <a:xfrm>
            <a:off x="6781801" y="4797425"/>
            <a:ext cx="517525" cy="1568450"/>
            <a:chOff x="3312" y="3022"/>
            <a:chExt cx="326" cy="988"/>
          </a:xfrm>
        </p:grpSpPr>
        <p:sp>
          <p:nvSpPr>
            <p:cNvPr id="189601" name="Freeform 100">
              <a:extLst>
                <a:ext uri="{FF2B5EF4-FFF2-40B4-BE49-F238E27FC236}">
                  <a16:creationId xmlns:a16="http://schemas.microsoft.com/office/drawing/2014/main" id="{3B7A9D4C-BC68-534B-9545-27D7551F5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442 h 442"/>
                <a:gd name="T2" fmla="*/ 417 w 417"/>
                <a:gd name="T3" fmla="*/ 442 h 442"/>
                <a:gd name="T4" fmla="*/ 417 w 417"/>
                <a:gd name="T5" fmla="*/ 0 h 442"/>
                <a:gd name="T6" fmla="*/ 0 w 417"/>
                <a:gd name="T7" fmla="*/ 442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89602" name="Group 162">
              <a:extLst>
                <a:ext uri="{FF2B5EF4-FFF2-40B4-BE49-F238E27FC236}">
                  <a16:creationId xmlns:a16="http://schemas.microsoft.com/office/drawing/2014/main" id="{F370233C-9146-4D48-8466-CCF4F1D51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189603" name="Line 86">
                <a:extLst>
                  <a:ext uri="{FF2B5EF4-FFF2-40B4-BE49-F238E27FC236}">
                    <a16:creationId xmlns:a16="http://schemas.microsoft.com/office/drawing/2014/main" id="{71DF5DAF-B165-B84D-8704-C61C75F94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604" name="Line 87">
                <a:extLst>
                  <a:ext uri="{FF2B5EF4-FFF2-40B4-BE49-F238E27FC236}">
                    <a16:creationId xmlns:a16="http://schemas.microsoft.com/office/drawing/2014/main" id="{54D5A269-DE27-8C47-A068-202C192AC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9605" name="Group 165">
            <a:extLst>
              <a:ext uri="{FF2B5EF4-FFF2-40B4-BE49-F238E27FC236}">
                <a16:creationId xmlns:a16="http://schemas.microsoft.com/office/drawing/2014/main" id="{35EB8B5C-038B-FC4A-90F9-5EC533A0FCE0}"/>
              </a:ext>
            </a:extLst>
          </p:cNvPr>
          <p:cNvGrpSpPr>
            <a:grpSpLocks/>
          </p:cNvGrpSpPr>
          <p:nvPr/>
        </p:nvGrpSpPr>
        <p:grpSpPr bwMode="auto">
          <a:xfrm>
            <a:off x="8148638" y="5803900"/>
            <a:ext cx="284162" cy="566738"/>
            <a:chOff x="4173" y="3656"/>
            <a:chExt cx="179" cy="357"/>
          </a:xfrm>
        </p:grpSpPr>
        <p:sp>
          <p:nvSpPr>
            <p:cNvPr id="189606" name="Line 98">
              <a:extLst>
                <a:ext uri="{FF2B5EF4-FFF2-40B4-BE49-F238E27FC236}">
                  <a16:creationId xmlns:a16="http://schemas.microsoft.com/office/drawing/2014/main" id="{749FB3A4-52A0-0F44-A498-FBF54EC809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07" name="Line 99">
              <a:extLst>
                <a:ext uri="{FF2B5EF4-FFF2-40B4-BE49-F238E27FC236}">
                  <a16:creationId xmlns:a16="http://schemas.microsoft.com/office/drawing/2014/main" id="{572DBF47-9FC0-7443-AED2-994107E427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9608" name="Group 168">
            <a:extLst>
              <a:ext uri="{FF2B5EF4-FFF2-40B4-BE49-F238E27FC236}">
                <a16:creationId xmlns:a16="http://schemas.microsoft.com/office/drawing/2014/main" id="{D3DD4FA0-32F3-0B4C-941E-E6EE0F0EBAAB}"/>
              </a:ext>
            </a:extLst>
          </p:cNvPr>
          <p:cNvGrpSpPr>
            <a:grpSpLocks/>
          </p:cNvGrpSpPr>
          <p:nvPr/>
        </p:nvGrpSpPr>
        <p:grpSpPr bwMode="auto">
          <a:xfrm>
            <a:off x="7224714" y="3127375"/>
            <a:ext cx="1203325" cy="3225800"/>
            <a:chOff x="3591" y="1970"/>
            <a:chExt cx="758" cy="2032"/>
          </a:xfrm>
        </p:grpSpPr>
        <p:sp>
          <p:nvSpPr>
            <p:cNvPr id="189609" name="Line 90">
              <a:extLst>
                <a:ext uri="{FF2B5EF4-FFF2-40B4-BE49-F238E27FC236}">
                  <a16:creationId xmlns:a16="http://schemas.microsoft.com/office/drawing/2014/main" id="{312884F6-030C-6040-B9D2-660227580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10" name="Line 97">
              <a:extLst>
                <a:ext uri="{FF2B5EF4-FFF2-40B4-BE49-F238E27FC236}">
                  <a16:creationId xmlns:a16="http://schemas.microsoft.com/office/drawing/2014/main" id="{70FC5801-F3DA-2245-B94F-453CE195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11" name="Line 97">
              <a:extLst>
                <a:ext uri="{FF2B5EF4-FFF2-40B4-BE49-F238E27FC236}">
                  <a16:creationId xmlns:a16="http://schemas.microsoft.com/office/drawing/2014/main" id="{A95D17BD-E580-7245-A1D5-99016470B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89612" name="组合 263">
              <a:extLst>
                <a:ext uri="{FF2B5EF4-FFF2-40B4-BE49-F238E27FC236}">
                  <a16:creationId xmlns:a16="http://schemas.microsoft.com/office/drawing/2014/main" id="{04E12563-B3B6-104F-8859-2E0E1AD8D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189613" name="Line 108">
                <a:extLst>
                  <a:ext uri="{FF2B5EF4-FFF2-40B4-BE49-F238E27FC236}">
                    <a16:creationId xmlns:a16="http://schemas.microsoft.com/office/drawing/2014/main" id="{BAFCE891-98A4-044B-BFA3-F007A849E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614" name="Rectangle 114">
                <a:extLst>
                  <a:ext uri="{FF2B5EF4-FFF2-40B4-BE49-F238E27FC236}">
                    <a16:creationId xmlns:a16="http://schemas.microsoft.com/office/drawing/2014/main" id="{14315F22-59A8-3143-A34A-8ACB5CFF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9615" name="Group 175">
              <a:extLst>
                <a:ext uri="{FF2B5EF4-FFF2-40B4-BE49-F238E27FC236}">
                  <a16:creationId xmlns:a16="http://schemas.microsoft.com/office/drawing/2014/main" id="{6FA2C547-C79E-2B46-9E3A-95EA5D913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189616" name="Line 91">
                <a:extLst>
                  <a:ext uri="{FF2B5EF4-FFF2-40B4-BE49-F238E27FC236}">
                    <a16:creationId xmlns:a16="http://schemas.microsoft.com/office/drawing/2014/main" id="{A7584D70-5DA1-A54E-A916-45BA62D4A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617" name="Line 94">
                <a:extLst>
                  <a:ext uri="{FF2B5EF4-FFF2-40B4-BE49-F238E27FC236}">
                    <a16:creationId xmlns:a16="http://schemas.microsoft.com/office/drawing/2014/main" id="{9C02DB8A-E084-2B4F-B82E-B387A63E5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9618" name="Group 178">
              <a:extLst>
                <a:ext uri="{FF2B5EF4-FFF2-40B4-BE49-F238E27FC236}">
                  <a16:creationId xmlns:a16="http://schemas.microsoft.com/office/drawing/2014/main" id="{7C91CCDC-C27F-8445-B524-F2E2FC662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189619" name="Line 102">
                <a:extLst>
                  <a:ext uri="{FF2B5EF4-FFF2-40B4-BE49-F238E27FC236}">
                    <a16:creationId xmlns:a16="http://schemas.microsoft.com/office/drawing/2014/main" id="{1CFE4060-20C1-B846-96E6-BF8A89B2A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9620" name="Line 103">
                <a:extLst>
                  <a:ext uri="{FF2B5EF4-FFF2-40B4-BE49-F238E27FC236}">
                    <a16:creationId xmlns:a16="http://schemas.microsoft.com/office/drawing/2014/main" id="{F223186A-E257-6547-A4C3-2E218FBB2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9621" name="Group 181">
            <a:extLst>
              <a:ext uri="{FF2B5EF4-FFF2-40B4-BE49-F238E27FC236}">
                <a16:creationId xmlns:a16="http://schemas.microsoft.com/office/drawing/2014/main" id="{7EC6B4DA-EDF2-FE4E-87F2-EF232ABFF123}"/>
              </a:ext>
            </a:extLst>
          </p:cNvPr>
          <p:cNvGrpSpPr>
            <a:grpSpLocks/>
          </p:cNvGrpSpPr>
          <p:nvPr/>
        </p:nvGrpSpPr>
        <p:grpSpPr bwMode="auto">
          <a:xfrm>
            <a:off x="9202738" y="3235325"/>
            <a:ext cx="360362" cy="217488"/>
            <a:chOff x="4837" y="2038"/>
            <a:chExt cx="227" cy="137"/>
          </a:xfrm>
        </p:grpSpPr>
        <p:sp>
          <p:nvSpPr>
            <p:cNvPr id="189622" name="Line 112">
              <a:extLst>
                <a:ext uri="{FF2B5EF4-FFF2-40B4-BE49-F238E27FC236}">
                  <a16:creationId xmlns:a16="http://schemas.microsoft.com/office/drawing/2014/main" id="{84CE4C7F-B69F-BB49-A8EE-F96E829EC1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23" name="Line 113">
              <a:extLst>
                <a:ext uri="{FF2B5EF4-FFF2-40B4-BE49-F238E27FC236}">
                  <a16:creationId xmlns:a16="http://schemas.microsoft.com/office/drawing/2014/main" id="{E1E5301F-06CC-D04C-BF46-560953BA62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3529203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9624" name="Group 184">
            <a:extLst>
              <a:ext uri="{FF2B5EF4-FFF2-40B4-BE49-F238E27FC236}">
                <a16:creationId xmlns:a16="http://schemas.microsoft.com/office/drawing/2014/main" id="{E95E0DE4-3B66-7A4D-9E46-765C4C569909}"/>
              </a:ext>
            </a:extLst>
          </p:cNvPr>
          <p:cNvGrpSpPr>
            <a:grpSpLocks/>
          </p:cNvGrpSpPr>
          <p:nvPr/>
        </p:nvGrpSpPr>
        <p:grpSpPr bwMode="auto">
          <a:xfrm>
            <a:off x="9167813" y="3128964"/>
            <a:ext cx="1492250" cy="3259137"/>
            <a:chOff x="4815" y="1971"/>
            <a:chExt cx="940" cy="2053"/>
          </a:xfrm>
        </p:grpSpPr>
        <p:sp>
          <p:nvSpPr>
            <p:cNvPr id="189625" name="Rectangle 123">
              <a:extLst>
                <a:ext uri="{FF2B5EF4-FFF2-40B4-BE49-F238E27FC236}">
                  <a16:creationId xmlns:a16="http://schemas.microsoft.com/office/drawing/2014/main" id="{8A6BC250-134E-B44C-A0E8-55A28F89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626" name="Rectangle 124">
              <a:extLst>
                <a:ext uri="{FF2B5EF4-FFF2-40B4-BE49-F238E27FC236}">
                  <a16:creationId xmlns:a16="http://schemas.microsoft.com/office/drawing/2014/main" id="{ECC1FA2E-604B-D246-87DA-F8BEC975F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627" name="Rectangle 123">
              <a:extLst>
                <a:ext uri="{FF2B5EF4-FFF2-40B4-BE49-F238E27FC236}">
                  <a16:creationId xmlns:a16="http://schemas.microsoft.com/office/drawing/2014/main" id="{AF8944E5-ADC8-5D47-85AD-5782C38A6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628" name="Line 90">
              <a:extLst>
                <a:ext uri="{FF2B5EF4-FFF2-40B4-BE49-F238E27FC236}">
                  <a16:creationId xmlns:a16="http://schemas.microsoft.com/office/drawing/2014/main" id="{4C6A8F1E-9DB4-A641-8AC6-2FD0368D9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29" name="Freeform 122">
              <a:extLst>
                <a:ext uri="{FF2B5EF4-FFF2-40B4-BE49-F238E27FC236}">
                  <a16:creationId xmlns:a16="http://schemas.microsoft.com/office/drawing/2014/main" id="{07F9FCD5-32F2-C74B-A5B9-C5621915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9630" name="Line 120">
              <a:extLst>
                <a:ext uri="{FF2B5EF4-FFF2-40B4-BE49-F238E27FC236}">
                  <a16:creationId xmlns:a16="http://schemas.microsoft.com/office/drawing/2014/main" id="{019C76CB-F528-DA40-AE98-9D50949CF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31" name="Line 121">
              <a:extLst>
                <a:ext uri="{FF2B5EF4-FFF2-40B4-BE49-F238E27FC236}">
                  <a16:creationId xmlns:a16="http://schemas.microsoft.com/office/drawing/2014/main" id="{7660908C-4C7D-6E43-B910-FC788C698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32" name="Line 119">
              <a:extLst>
                <a:ext uri="{FF2B5EF4-FFF2-40B4-BE49-F238E27FC236}">
                  <a16:creationId xmlns:a16="http://schemas.microsoft.com/office/drawing/2014/main" id="{E9EEA262-6DD3-3A48-91A4-2BB04D4F9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9633" name="Line 119">
              <a:extLst>
                <a:ext uri="{FF2B5EF4-FFF2-40B4-BE49-F238E27FC236}">
                  <a16:creationId xmlns:a16="http://schemas.microsoft.com/office/drawing/2014/main" id="{2DC4EE43-22A7-B648-A1A5-D3351D172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0697" name="Line 105">
            <a:extLst>
              <a:ext uri="{FF2B5EF4-FFF2-40B4-BE49-F238E27FC236}">
                <a16:creationId xmlns:a16="http://schemas.microsoft.com/office/drawing/2014/main" id="{EC1B920C-FE03-3640-B19A-2A944C7E4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0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636" name="AutoShape 19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95DC73D-4D4B-314D-8442-C2F6AC71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9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8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8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8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8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8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>
            <a:extLst>
              <a:ext uri="{FF2B5EF4-FFF2-40B4-BE49-F238E27FC236}">
                <a16:creationId xmlns:a16="http://schemas.microsoft.com/office/drawing/2014/main" id="{20822AA2-6AEB-A943-9DA8-44CD98571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777875"/>
            <a:ext cx="478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上述三种通信的共同点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C2B8033C-3724-8849-83EE-C26E1AD4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一个总线传输周期（以输入数据为例）</a:t>
            </a:r>
          </a:p>
        </p:txBody>
      </p:sp>
      <p:sp>
        <p:nvSpPr>
          <p:cNvPr id="190468" name="Text Box 4">
            <a:extLst>
              <a:ext uri="{FF2B5EF4-FFF2-40B4-BE49-F238E27FC236}">
                <a16:creationId xmlns:a16="http://schemas.microsoft.com/office/drawing/2014/main" id="{C11416E4-D60D-6E45-8A26-6ED92154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71826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主模块发地址 、命令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108A4669-4BE7-4946-9FD2-673FCCD4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86226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从模块准备数据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70" name="Text Box 6">
            <a:extLst>
              <a:ext uri="{FF2B5EF4-FFF2-40B4-BE49-F238E27FC236}">
                <a16:creationId xmlns:a16="http://schemas.microsoft.com/office/drawing/2014/main" id="{D9E95760-D91D-A34C-8E2A-41D8FE69A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00626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从模块向主模块发数据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4204F0B7-EC5A-7740-A2D8-15DCD288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086226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总线空闲</a:t>
            </a:r>
          </a:p>
        </p:txBody>
      </p:sp>
      <p:sp>
        <p:nvSpPr>
          <p:cNvPr id="190472" name="Rectangle 8">
            <a:extLst>
              <a:ext uri="{FF2B5EF4-FFF2-40B4-BE49-F238E27FC236}">
                <a16:creationId xmlns:a16="http://schemas.microsoft.com/office/drawing/2014/main" id="{CD11379B-AF40-8D4C-AC75-EFCDBDDE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90473" name="Text Box 9">
            <a:extLst>
              <a:ext uri="{FF2B5EF4-FFF2-40B4-BE49-F238E27FC236}">
                <a16:creationId xmlns:a16="http://schemas.microsoft.com/office/drawing/2014/main" id="{23997B4D-598B-844E-B8A7-2B0220A7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71826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占用总线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9468C0C4-D04E-F54C-AFDA-EFADCFD9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86226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不占用总线</a:t>
            </a:r>
          </a:p>
        </p:txBody>
      </p:sp>
      <p:sp>
        <p:nvSpPr>
          <p:cNvPr id="190475" name="Text Box 11">
            <a:extLst>
              <a:ext uri="{FF2B5EF4-FFF2-40B4-BE49-F238E27FC236}">
                <a16:creationId xmlns:a16="http://schemas.microsoft.com/office/drawing/2014/main" id="{6C7FE730-BA78-034D-A613-FFAE3C48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0062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占用总线</a:t>
            </a:r>
          </a:p>
        </p:txBody>
      </p:sp>
      <p:sp>
        <p:nvSpPr>
          <p:cNvPr id="190477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AF9AEF-58B4-D541-B0A3-DA58FE53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0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>
            <a:extLst>
              <a:ext uri="{FF2B5EF4-FFF2-40B4-BE49-F238E27FC236}">
                <a16:creationId xmlns:a16="http://schemas.microsoft.com/office/drawing/2014/main" id="{081E9DDF-CA61-D94F-A295-A3859A29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33400"/>
            <a:ext cx="312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分离式通信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4F9E3ACE-6771-0F44-8B84-4F18EC7B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447800"/>
            <a:ext cx="721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充分挖掘系统总线每个瞬间的潜力</a:t>
            </a:r>
          </a:p>
        </p:txBody>
      </p:sp>
      <p:grpSp>
        <p:nvGrpSpPr>
          <p:cNvPr id="191492" name="Group 4">
            <a:extLst>
              <a:ext uri="{FF2B5EF4-FFF2-40B4-BE49-F238E27FC236}">
                <a16:creationId xmlns:a16="http://schemas.microsoft.com/office/drawing/2014/main" id="{2A6C8417-6621-F04C-9CF4-091F6236FBD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1"/>
            <a:ext cx="6324600" cy="1281113"/>
            <a:chOff x="1776" y="2112"/>
            <a:chExt cx="3984" cy="807"/>
          </a:xfrm>
        </p:grpSpPr>
        <p:sp>
          <p:nvSpPr>
            <p:cNvPr id="191493" name="Text Box 5">
              <a:extLst>
                <a:ext uri="{FF2B5EF4-FFF2-40B4-BE49-F238E27FC236}">
                  <a16:creationId xmlns:a16="http://schemas.microsoft.com/office/drawing/2014/main" id="{28EDFEB9-3446-A149-A5E3-5B26F96AF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主模块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申请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占用总线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，使用完后</a:t>
              </a:r>
            </a:p>
          </p:txBody>
        </p:sp>
        <p:sp>
          <p:nvSpPr>
            <p:cNvPr id="191494" name="Text Box 6">
              <a:extLst>
                <a:ext uri="{FF2B5EF4-FFF2-40B4-BE49-F238E27FC236}">
                  <a16:creationId xmlns:a16="http://schemas.microsoft.com/office/drawing/2014/main" id="{6FD734BB-2A03-0A48-9CEA-42330DD0D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即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放弃总线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的使用权</a:t>
              </a:r>
            </a:p>
          </p:txBody>
        </p:sp>
      </p:grpSp>
      <p:grpSp>
        <p:nvGrpSpPr>
          <p:cNvPr id="191495" name="Group 7">
            <a:extLst>
              <a:ext uri="{FF2B5EF4-FFF2-40B4-BE49-F238E27FC236}">
                <a16:creationId xmlns:a16="http://schemas.microsoft.com/office/drawing/2014/main" id="{8B3BF64C-1739-1540-A361-525E118F427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786313"/>
            <a:ext cx="6324600" cy="1204912"/>
            <a:chOff x="1776" y="3120"/>
            <a:chExt cx="3984" cy="759"/>
          </a:xfrm>
        </p:grpSpPr>
        <p:sp>
          <p:nvSpPr>
            <p:cNvPr id="191496" name="Text Box 8">
              <a:extLst>
                <a:ext uri="{FF2B5EF4-FFF2-40B4-BE49-F238E27FC236}">
                  <a16:creationId xmlns:a16="http://schemas.microsoft.com/office/drawing/2014/main" id="{65922D1A-329F-554E-913C-90B8A2010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从模块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申请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占用总线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，将各种信</a:t>
              </a:r>
            </a:p>
          </p:txBody>
        </p:sp>
        <p:sp>
          <p:nvSpPr>
            <p:cNvPr id="191497" name="Text Box 9">
              <a:extLst>
                <a:ext uri="{FF2B5EF4-FFF2-40B4-BE49-F238E27FC236}">
                  <a16:creationId xmlns:a16="http://schemas.microsoft.com/office/drawing/2014/main" id="{F2CF8381-98DD-584E-B3A1-E7C92E36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息送至总线上</a:t>
              </a:r>
            </a:p>
          </p:txBody>
        </p:sp>
      </p:grp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30F78459-9704-0F46-8AE3-D0A1BF0D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2860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一个总线传输周期</a:t>
            </a:r>
          </a:p>
        </p:txBody>
      </p:sp>
      <p:sp>
        <p:nvSpPr>
          <p:cNvPr id="191499" name="Text Box 11">
            <a:extLst>
              <a:ext uri="{FF2B5EF4-FFF2-40B4-BE49-F238E27FC236}">
                <a16:creationId xmlns:a16="http://schemas.microsoft.com/office/drawing/2014/main" id="{F8273CBA-366A-AD43-851E-A891964D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124201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子周期1</a:t>
            </a:r>
          </a:p>
        </p:txBody>
      </p:sp>
      <p:sp>
        <p:nvSpPr>
          <p:cNvPr id="191500" name="Text Box 12">
            <a:extLst>
              <a:ext uri="{FF2B5EF4-FFF2-40B4-BE49-F238E27FC236}">
                <a16:creationId xmlns:a16="http://schemas.microsoft.com/office/drawing/2014/main" id="{DCC182E5-933A-E640-A8B2-F3F88108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772026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子周期2</a:t>
            </a:r>
          </a:p>
        </p:txBody>
      </p:sp>
      <p:sp>
        <p:nvSpPr>
          <p:cNvPr id="191501" name="AutoShape 13">
            <a:extLst>
              <a:ext uri="{FF2B5EF4-FFF2-40B4-BE49-F238E27FC236}">
                <a16:creationId xmlns:a16="http://schemas.microsoft.com/office/drawing/2014/main" id="{CAA5F642-C59A-6043-8FDD-AFE36BEBA9AC}"/>
              </a:ext>
            </a:extLst>
          </p:cNvPr>
          <p:cNvSpPr>
            <a:spLocks/>
          </p:cNvSpPr>
          <p:nvPr/>
        </p:nvSpPr>
        <p:spPr bwMode="auto">
          <a:xfrm>
            <a:off x="2209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502" name="Rectangle 14">
            <a:extLst>
              <a:ext uri="{FF2B5EF4-FFF2-40B4-BE49-F238E27FC236}">
                <a16:creationId xmlns:a16="http://schemas.microsoft.com/office/drawing/2014/main" id="{3025219A-BF2A-6D4F-B7EA-3EB712C2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grpSp>
        <p:nvGrpSpPr>
          <p:cNvPr id="191503" name="Group 15">
            <a:extLst>
              <a:ext uri="{FF2B5EF4-FFF2-40B4-BE49-F238E27FC236}">
                <a16:creationId xmlns:a16="http://schemas.microsoft.com/office/drawing/2014/main" id="{57652493-E972-DB4E-8DA3-58A672A76FC5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4791076"/>
            <a:ext cx="2627312" cy="1457325"/>
            <a:chOff x="889" y="2976"/>
            <a:chExt cx="1655" cy="918"/>
          </a:xfrm>
        </p:grpSpPr>
        <p:sp>
          <p:nvSpPr>
            <p:cNvPr id="191504" name="Text Box 16">
              <a:extLst>
                <a:ext uri="{FF2B5EF4-FFF2-40B4-BE49-F238E27FC236}">
                  <a16:creationId xmlns:a16="http://schemas.microsoft.com/office/drawing/2014/main" id="{B89D6F36-8198-B944-8BB3-7FCF6320D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主模块</a:t>
              </a:r>
            </a:p>
          </p:txBody>
        </p:sp>
        <p:sp>
          <p:nvSpPr>
            <p:cNvPr id="191505" name="AutoShape 17">
              <a:extLst>
                <a:ext uri="{FF2B5EF4-FFF2-40B4-BE49-F238E27FC236}">
                  <a16:creationId xmlns:a16="http://schemas.microsoft.com/office/drawing/2014/main" id="{46081526-23A9-2E4A-AE67-E7EF29FC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1507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6339408-1F81-EE4D-B5A9-17E809DF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B15251A4-5F6B-C848-8E4D-6B9F8CE4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各模块有权申请占用总线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D82F6647-A92E-E846-83FD-FABC90C7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577850"/>
            <a:ext cx="512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分离式通信特点</a:t>
            </a:r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E297FF16-9783-1F4E-9C58-49DB8DD3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78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充分提高了总线的有效占用</a:t>
            </a:r>
          </a:p>
        </p:txBody>
      </p:sp>
      <p:sp>
        <p:nvSpPr>
          <p:cNvPr id="192517" name="Text Box 5">
            <a:extLst>
              <a:ext uri="{FF2B5EF4-FFF2-40B4-BE49-F238E27FC236}">
                <a16:creationId xmlns:a16="http://schemas.microsoft.com/office/drawing/2014/main" id="{814DAC3C-1B2B-B844-ABF9-B375F0C7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7175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采用同步方式通信，不等对方回答</a:t>
            </a:r>
          </a:p>
        </p:txBody>
      </p:sp>
      <p:sp>
        <p:nvSpPr>
          <p:cNvPr id="192518" name="Text Box 6">
            <a:extLst>
              <a:ext uri="{FF2B5EF4-FFF2-40B4-BE49-F238E27FC236}">
                <a16:creationId xmlns:a16="http://schemas.microsoft.com/office/drawing/2014/main" id="{E55A30FE-3B9C-B844-8638-A1BCD59F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671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各模块准备数据时，不占用总线</a:t>
            </a:r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28A31E83-77BF-B84C-927C-14BA89C3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6245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总线被占用时，无空闲</a:t>
            </a:r>
          </a:p>
        </p:txBody>
      </p:sp>
      <p:sp>
        <p:nvSpPr>
          <p:cNvPr id="192520" name="Rectangle 8">
            <a:extLst>
              <a:ext uri="{FF2B5EF4-FFF2-40B4-BE49-F238E27FC236}">
                <a16:creationId xmlns:a16="http://schemas.microsoft.com/office/drawing/2014/main" id="{2FE8A173-CD90-C345-BB4C-ABCE78B2A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192523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CB4464-BDB4-A74D-8317-9641A987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1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2" name="Group 2">
            <a:extLst>
              <a:ext uri="{FF2B5EF4-FFF2-40B4-BE49-F238E27FC236}">
                <a16:creationId xmlns:a16="http://schemas.microsoft.com/office/drawing/2014/main" id="{36323F6B-7CE7-374F-BC71-218960802F5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24001"/>
            <a:ext cx="8229600" cy="695325"/>
            <a:chOff x="384" y="1056"/>
            <a:chExt cx="5184" cy="438"/>
          </a:xfrm>
        </p:grpSpPr>
        <p:sp>
          <p:nvSpPr>
            <p:cNvPr id="158723" name="Rectangle 3">
              <a:extLst>
                <a:ext uri="{FF2B5EF4-FFF2-40B4-BE49-F238E27FC236}">
                  <a16:creationId xmlns:a16="http://schemas.microsoft.com/office/drawing/2014/main" id="{70145BA6-8500-E642-8BBE-95C7C7A3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单总线（系统总线）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724" name="Freeform 4">
              <a:extLst>
                <a:ext uri="{FF2B5EF4-FFF2-40B4-BE49-F238E27FC236}">
                  <a16:creationId xmlns:a16="http://schemas.microsoft.com/office/drawing/2014/main" id="{CBA3587A-86C9-0F48-8043-78095416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8725" name="Text Box 5">
            <a:extLst>
              <a:ext uri="{FF2B5EF4-FFF2-40B4-BE49-F238E27FC236}">
                <a16:creationId xmlns:a16="http://schemas.microsoft.com/office/drawing/2014/main" id="{3A1A95BD-9140-3641-935A-5DAD0E81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04801"/>
            <a:ext cx="38892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单总线结构框图</a:t>
            </a:r>
          </a:p>
        </p:txBody>
      </p:sp>
      <p:grpSp>
        <p:nvGrpSpPr>
          <p:cNvPr id="158726" name="Group 6">
            <a:extLst>
              <a:ext uri="{FF2B5EF4-FFF2-40B4-BE49-F238E27FC236}">
                <a16:creationId xmlns:a16="http://schemas.microsoft.com/office/drawing/2014/main" id="{2234AE92-E37E-104E-B777-19B64088C920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2171701"/>
            <a:ext cx="7959725" cy="3819525"/>
            <a:chOff x="528" y="1368"/>
            <a:chExt cx="5014" cy="2406"/>
          </a:xfrm>
        </p:grpSpPr>
        <p:grpSp>
          <p:nvGrpSpPr>
            <p:cNvPr id="158727" name="Group 7">
              <a:extLst>
                <a:ext uri="{FF2B5EF4-FFF2-40B4-BE49-F238E27FC236}">
                  <a16:creationId xmlns:a16="http://schemas.microsoft.com/office/drawing/2014/main" id="{C735DBAC-0E2F-034D-9ABC-BE2BC54A5D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58728" name="Rectangle 8">
                <a:extLst>
                  <a:ext uri="{FF2B5EF4-FFF2-40B4-BE49-F238E27FC236}">
                    <a16:creationId xmlns:a16="http://schemas.microsoft.com/office/drawing/2014/main" id="{5EBBE2A0-B449-2B40-B26F-9C1575ECD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</a:p>
            </p:txBody>
          </p:sp>
          <p:sp>
            <p:nvSpPr>
              <p:cNvPr id="158729" name="Freeform 9">
                <a:extLst>
                  <a:ext uri="{FF2B5EF4-FFF2-40B4-BE49-F238E27FC236}">
                    <a16:creationId xmlns:a16="http://schemas.microsoft.com/office/drawing/2014/main" id="{32AEBF19-2B9E-7440-BE76-F572E2F67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8730" name="Group 10">
              <a:extLst>
                <a:ext uri="{FF2B5EF4-FFF2-40B4-BE49-F238E27FC236}">
                  <a16:creationId xmlns:a16="http://schemas.microsoft.com/office/drawing/2014/main" id="{F0DCFD54-4CEB-D040-BA74-48FF9AC7C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58731" name="Rectangle 11">
                <a:extLst>
                  <a:ext uri="{FF2B5EF4-FFF2-40B4-BE49-F238E27FC236}">
                    <a16:creationId xmlns:a16="http://schemas.microsoft.com/office/drawing/2014/main" id="{C2C15CFA-628D-E249-BB02-089C0FCE5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158732" name="Freeform 12">
                <a:extLst>
                  <a:ext uri="{FF2B5EF4-FFF2-40B4-BE49-F238E27FC236}">
                    <a16:creationId xmlns:a16="http://schemas.microsoft.com/office/drawing/2014/main" id="{8F200F89-89F9-F04B-B67D-56DEF7C67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8733" name="Rectangle 13">
              <a:extLst>
                <a:ext uri="{FF2B5EF4-FFF2-40B4-BE49-F238E27FC236}">
                  <a16:creationId xmlns:a16="http://schemas.microsoft.com/office/drawing/2014/main" id="{3B3F6E28-982E-D04A-AB33-CDDADF782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58734" name="Freeform 14">
              <a:extLst>
                <a:ext uri="{FF2B5EF4-FFF2-40B4-BE49-F238E27FC236}">
                  <a16:creationId xmlns:a16="http://schemas.microsoft.com/office/drawing/2014/main" id="{8A87961A-6994-CF48-A78A-A363098D4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35" name="Freeform 15">
              <a:extLst>
                <a:ext uri="{FF2B5EF4-FFF2-40B4-BE49-F238E27FC236}">
                  <a16:creationId xmlns:a16="http://schemas.microsoft.com/office/drawing/2014/main" id="{6C71F4B0-CD57-2147-A2CD-AA833D0C9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36" name="Rectangle 16">
              <a:extLst>
                <a:ext uri="{FF2B5EF4-FFF2-40B4-BE49-F238E27FC236}">
                  <a16:creationId xmlns:a16="http://schemas.microsoft.com/office/drawing/2014/main" id="{60E209FC-9045-174A-8858-3ED5B6FB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设备1</a:t>
              </a:r>
            </a:p>
          </p:txBody>
        </p:sp>
        <p:sp>
          <p:nvSpPr>
            <p:cNvPr id="158737" name="Rectangle 17">
              <a:extLst>
                <a:ext uri="{FF2B5EF4-FFF2-40B4-BE49-F238E27FC236}">
                  <a16:creationId xmlns:a16="http://schemas.microsoft.com/office/drawing/2014/main" id="{A465015B-2326-014F-AF3A-B8569B3C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设备2</a:t>
              </a:r>
            </a:p>
          </p:txBody>
        </p:sp>
        <p:sp>
          <p:nvSpPr>
            <p:cNvPr id="158738" name="Rectangle 18">
              <a:extLst>
                <a:ext uri="{FF2B5EF4-FFF2-40B4-BE49-F238E27FC236}">
                  <a16:creationId xmlns:a16="http://schemas.microsoft.com/office/drawing/2014/main" id="{A520F6B9-753F-C64B-AC08-996C5E35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58739" name="Freeform 19">
              <a:extLst>
                <a:ext uri="{FF2B5EF4-FFF2-40B4-BE49-F238E27FC236}">
                  <a16:creationId xmlns:a16="http://schemas.microsoft.com/office/drawing/2014/main" id="{42A1AB5E-B850-1F4C-82D3-C409ABE76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40" name="Freeform 20">
              <a:extLst>
                <a:ext uri="{FF2B5EF4-FFF2-40B4-BE49-F238E27FC236}">
                  <a16:creationId xmlns:a16="http://schemas.microsoft.com/office/drawing/2014/main" id="{4B2A35C5-8CB7-B648-B582-E9D0BC9E9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41" name="Rectangle 21">
              <a:extLst>
                <a:ext uri="{FF2B5EF4-FFF2-40B4-BE49-F238E27FC236}">
                  <a16:creationId xmlns:a16="http://schemas.microsoft.com/office/drawing/2014/main" id="{6BDCFA62-ECBD-6049-AE6C-C4FDE1EC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58742" name="Rectangle 22">
              <a:extLst>
                <a:ext uri="{FF2B5EF4-FFF2-40B4-BE49-F238E27FC236}">
                  <a16:creationId xmlns:a16="http://schemas.microsoft.com/office/drawing/2014/main" id="{91472B4A-B36A-7642-A41F-30878A1D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58743" name="Rectangle 23">
              <a:extLst>
                <a:ext uri="{FF2B5EF4-FFF2-40B4-BE49-F238E27FC236}">
                  <a16:creationId xmlns:a16="http://schemas.microsoft.com/office/drawing/2014/main" id="{57A2BC1D-D0CF-0E42-A9B7-4F6FCE660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58744" name="Freeform 24">
              <a:extLst>
                <a:ext uri="{FF2B5EF4-FFF2-40B4-BE49-F238E27FC236}">
                  <a16:creationId xmlns:a16="http://schemas.microsoft.com/office/drawing/2014/main" id="{6E9BDAE7-9814-414C-BD32-9D7E8B58C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45" name="Freeform 25">
              <a:extLst>
                <a:ext uri="{FF2B5EF4-FFF2-40B4-BE49-F238E27FC236}">
                  <a16:creationId xmlns:a16="http://schemas.microsoft.com/office/drawing/2014/main" id="{8778E179-ED4C-6740-A521-82957DB90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746" name="Rectangle 26">
              <a:extLst>
                <a:ext uri="{FF2B5EF4-FFF2-40B4-BE49-F238E27FC236}">
                  <a16:creationId xmlns:a16="http://schemas.microsoft.com/office/drawing/2014/main" id="{78122D53-9BED-C944-9BEF-69B30506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58747" name="Rectangle 27">
            <a:extLst>
              <a:ext uri="{FF2B5EF4-FFF2-40B4-BE49-F238E27FC236}">
                <a16:creationId xmlns:a16="http://schemas.microsoft.com/office/drawing/2014/main" id="{78CA02E2-79CE-5F47-8CE5-3131B29A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158749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8079CFB-23D9-4041-AC03-F97C25A2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3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>
            <a:extLst>
              <a:ext uri="{FF2B5EF4-FFF2-40B4-BE49-F238E27FC236}">
                <a16:creationId xmlns:a16="http://schemas.microsoft.com/office/drawing/2014/main" id="{36F6131D-5CDB-7548-A682-6B7BBEFA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78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以存储器为中心的双总线结构框图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A5D59EBB-109A-064F-8194-35EE85EF828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752600"/>
            <a:ext cx="8382000" cy="685800"/>
            <a:chOff x="288" y="1200"/>
            <a:chExt cx="5280" cy="432"/>
          </a:xfrm>
        </p:grpSpPr>
        <p:sp>
          <p:nvSpPr>
            <p:cNvPr id="159748" name="Rectangle 4">
              <a:extLst>
                <a:ext uri="{FF2B5EF4-FFF2-40B4-BE49-F238E27FC236}">
                  <a16:creationId xmlns:a16="http://schemas.microsoft.com/office/drawing/2014/main" id="{49220873-98CB-0B43-B002-3ACCEC7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9749" name="Freeform 5">
              <a:extLst>
                <a:ext uri="{FF2B5EF4-FFF2-40B4-BE49-F238E27FC236}">
                  <a16:creationId xmlns:a16="http://schemas.microsoft.com/office/drawing/2014/main" id="{AA1607F8-0527-CF48-BA5E-A51A9C428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74 h 148"/>
                <a:gd name="T2" fmla="*/ 208 w 4569"/>
                <a:gd name="T3" fmla="*/ 148 h 148"/>
                <a:gd name="T4" fmla="*/ 208 w 4569"/>
                <a:gd name="T5" fmla="*/ 124 h 148"/>
                <a:gd name="T6" fmla="*/ 4364 w 4569"/>
                <a:gd name="T7" fmla="*/ 124 h 148"/>
                <a:gd name="T8" fmla="*/ 4364 w 4569"/>
                <a:gd name="T9" fmla="*/ 148 h 148"/>
                <a:gd name="T10" fmla="*/ 4569 w 4569"/>
                <a:gd name="T11" fmla="*/ 74 h 148"/>
                <a:gd name="T12" fmla="*/ 4364 w 4569"/>
                <a:gd name="T13" fmla="*/ 0 h 148"/>
                <a:gd name="T14" fmla="*/ 4364 w 4569"/>
                <a:gd name="T15" fmla="*/ 25 h 148"/>
                <a:gd name="T16" fmla="*/ 208 w 4569"/>
                <a:gd name="T17" fmla="*/ 25 h 148"/>
                <a:gd name="T18" fmla="*/ 208 w 4569"/>
                <a:gd name="T19" fmla="*/ 0 h 148"/>
                <a:gd name="T20" fmla="*/ 0 w 4569"/>
                <a:gd name="T2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C9F58C63-8CDE-914C-B6B1-D85428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</a:p>
        </p:txBody>
      </p:sp>
      <p:sp>
        <p:nvSpPr>
          <p:cNvPr id="159751" name="Freeform 7">
            <a:extLst>
              <a:ext uri="{FF2B5EF4-FFF2-40B4-BE49-F238E27FC236}">
                <a16:creationId xmlns:a16="http://schemas.microsoft.com/office/drawing/2014/main" id="{E47F494D-773B-6C45-B5FE-AE7138851C74}"/>
              </a:ext>
            </a:extLst>
          </p:cNvPr>
          <p:cNvSpPr>
            <a:spLocks/>
          </p:cNvSpPr>
          <p:nvPr/>
        </p:nvSpPr>
        <p:spPr bwMode="auto">
          <a:xfrm>
            <a:off x="5791201" y="2411414"/>
            <a:ext cx="327025" cy="1169987"/>
          </a:xfrm>
          <a:custGeom>
            <a:avLst/>
            <a:gdLst>
              <a:gd name="T0" fmla="*/ 69 w 141"/>
              <a:gd name="T1" fmla="*/ 0 h 482"/>
              <a:gd name="T2" fmla="*/ 141 w 141"/>
              <a:gd name="T3" fmla="*/ 94 h 482"/>
              <a:gd name="T4" fmla="*/ 106 w 141"/>
              <a:gd name="T5" fmla="*/ 94 h 482"/>
              <a:gd name="T6" fmla="*/ 106 w 141"/>
              <a:gd name="T7" fmla="*/ 387 h 482"/>
              <a:gd name="T8" fmla="*/ 141 w 141"/>
              <a:gd name="T9" fmla="*/ 387 h 482"/>
              <a:gd name="T10" fmla="*/ 69 w 141"/>
              <a:gd name="T11" fmla="*/ 482 h 482"/>
              <a:gd name="T12" fmla="*/ 0 w 141"/>
              <a:gd name="T13" fmla="*/ 387 h 482"/>
              <a:gd name="T14" fmla="*/ 34 w 141"/>
              <a:gd name="T15" fmla="*/ 387 h 482"/>
              <a:gd name="T16" fmla="*/ 34 w 141"/>
              <a:gd name="T17" fmla="*/ 94 h 482"/>
              <a:gd name="T18" fmla="*/ 0 w 141"/>
              <a:gd name="T19" fmla="*/ 94 h 482"/>
              <a:gd name="T20" fmla="*/ 69 w 141"/>
              <a:gd name="T21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9752" name="Group 8">
            <a:extLst>
              <a:ext uri="{FF2B5EF4-FFF2-40B4-BE49-F238E27FC236}">
                <a16:creationId xmlns:a16="http://schemas.microsoft.com/office/drawing/2014/main" id="{C5A1F9B9-E30C-DC4C-97F3-9E65E828BCD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438400"/>
            <a:ext cx="8229600" cy="3792538"/>
            <a:chOff x="384" y="1536"/>
            <a:chExt cx="5184" cy="2389"/>
          </a:xfrm>
        </p:grpSpPr>
        <p:grpSp>
          <p:nvGrpSpPr>
            <p:cNvPr id="159753" name="Group 9">
              <a:extLst>
                <a:ext uri="{FF2B5EF4-FFF2-40B4-BE49-F238E27FC236}">
                  <a16:creationId xmlns:a16="http://schemas.microsoft.com/office/drawing/2014/main" id="{A7A16C11-FBA8-C745-8FA1-AFABDFF7F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59754" name="Rectangle 10">
                <a:extLst>
                  <a:ext uri="{FF2B5EF4-FFF2-40B4-BE49-F238E27FC236}">
                    <a16:creationId xmlns:a16="http://schemas.microsoft.com/office/drawing/2014/main" id="{A8858AE7-D344-484B-804E-4983FE9C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</a:p>
            </p:txBody>
          </p:sp>
          <p:sp>
            <p:nvSpPr>
              <p:cNvPr id="159755" name="Freeform 11">
                <a:extLst>
                  <a:ext uri="{FF2B5EF4-FFF2-40B4-BE49-F238E27FC236}">
                    <a16:creationId xmlns:a16="http://schemas.microsoft.com/office/drawing/2014/main" id="{9E9F5250-081D-294B-AECC-A9E79C4AB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69 w 141"/>
                  <a:gd name="T1" fmla="*/ 0 h 482"/>
                  <a:gd name="T2" fmla="*/ 141 w 141"/>
                  <a:gd name="T3" fmla="*/ 94 h 482"/>
                  <a:gd name="T4" fmla="*/ 106 w 141"/>
                  <a:gd name="T5" fmla="*/ 94 h 482"/>
                  <a:gd name="T6" fmla="*/ 106 w 141"/>
                  <a:gd name="T7" fmla="*/ 387 h 482"/>
                  <a:gd name="T8" fmla="*/ 141 w 141"/>
                  <a:gd name="T9" fmla="*/ 387 h 482"/>
                  <a:gd name="T10" fmla="*/ 69 w 141"/>
                  <a:gd name="T11" fmla="*/ 482 h 482"/>
                  <a:gd name="T12" fmla="*/ 0 w 141"/>
                  <a:gd name="T13" fmla="*/ 387 h 482"/>
                  <a:gd name="T14" fmla="*/ 34 w 141"/>
                  <a:gd name="T15" fmla="*/ 387 h 482"/>
                  <a:gd name="T16" fmla="*/ 34 w 141"/>
                  <a:gd name="T17" fmla="*/ 94 h 482"/>
                  <a:gd name="T18" fmla="*/ 0 w 141"/>
                  <a:gd name="T19" fmla="*/ 94 h 482"/>
                  <a:gd name="T20" fmla="*/ 69 w 141"/>
                  <a:gd name="T21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9756" name="Rectangle 12">
              <a:extLst>
                <a:ext uri="{FF2B5EF4-FFF2-40B4-BE49-F238E27FC236}">
                  <a16:creationId xmlns:a16="http://schemas.microsoft.com/office/drawing/2014/main" id="{C06C4E6B-DF62-874B-BC8F-06F6BC8A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59757" name="Freeform 13">
              <a:extLst>
                <a:ext uri="{FF2B5EF4-FFF2-40B4-BE49-F238E27FC236}">
                  <a16:creationId xmlns:a16="http://schemas.microsoft.com/office/drawing/2014/main" id="{E289D477-A1B1-B44A-8C5D-2C9907C4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758" name="Freeform 14">
              <a:extLst>
                <a:ext uri="{FF2B5EF4-FFF2-40B4-BE49-F238E27FC236}">
                  <a16:creationId xmlns:a16="http://schemas.microsoft.com/office/drawing/2014/main" id="{B1167DC0-1A61-A248-A50C-39FE19BD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759" name="Rectangle 15">
              <a:extLst>
                <a:ext uri="{FF2B5EF4-FFF2-40B4-BE49-F238E27FC236}">
                  <a16:creationId xmlns:a16="http://schemas.microsoft.com/office/drawing/2014/main" id="{5BE8D6CA-281D-714E-B86B-F261A4B4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设备1</a:t>
              </a:r>
            </a:p>
          </p:txBody>
        </p:sp>
        <p:sp>
          <p:nvSpPr>
            <p:cNvPr id="159760" name="Rectangle 16">
              <a:extLst>
                <a:ext uri="{FF2B5EF4-FFF2-40B4-BE49-F238E27FC236}">
                  <a16:creationId xmlns:a16="http://schemas.microsoft.com/office/drawing/2014/main" id="{C25F6EDE-B444-904A-922F-4942026B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59761" name="Rectangle 17">
              <a:extLst>
                <a:ext uri="{FF2B5EF4-FFF2-40B4-BE49-F238E27FC236}">
                  <a16:creationId xmlns:a16="http://schemas.microsoft.com/office/drawing/2014/main" id="{A9C7CA9C-9673-1D4F-AB3B-B3E2C79C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设备</a:t>
              </a:r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59762" name="Rectangle 18">
              <a:extLst>
                <a:ext uri="{FF2B5EF4-FFF2-40B4-BE49-F238E27FC236}">
                  <a16:creationId xmlns:a16="http://schemas.microsoft.com/office/drawing/2014/main" id="{6AFD6AB7-B84E-D34E-8702-68398A4E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I/O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59763" name="Freeform 19">
              <a:extLst>
                <a:ext uri="{FF2B5EF4-FFF2-40B4-BE49-F238E27FC236}">
                  <a16:creationId xmlns:a16="http://schemas.microsoft.com/office/drawing/2014/main" id="{AF427433-83C1-4041-9C11-78A8153F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71 w 139"/>
                <a:gd name="T1" fmla="*/ 0 h 495"/>
                <a:gd name="T2" fmla="*/ 139 w 139"/>
                <a:gd name="T3" fmla="*/ 99 h 495"/>
                <a:gd name="T4" fmla="*/ 104 w 139"/>
                <a:gd name="T5" fmla="*/ 99 h 495"/>
                <a:gd name="T6" fmla="*/ 104 w 139"/>
                <a:gd name="T7" fmla="*/ 396 h 495"/>
                <a:gd name="T8" fmla="*/ 139 w 139"/>
                <a:gd name="T9" fmla="*/ 396 h 495"/>
                <a:gd name="T10" fmla="*/ 71 w 139"/>
                <a:gd name="T11" fmla="*/ 495 h 495"/>
                <a:gd name="T12" fmla="*/ 0 w 139"/>
                <a:gd name="T13" fmla="*/ 396 h 495"/>
                <a:gd name="T14" fmla="*/ 35 w 139"/>
                <a:gd name="T15" fmla="*/ 396 h 495"/>
                <a:gd name="T16" fmla="*/ 35 w 139"/>
                <a:gd name="T17" fmla="*/ 99 h 495"/>
                <a:gd name="T18" fmla="*/ 0 w 139"/>
                <a:gd name="T19" fmla="*/ 99 h 495"/>
                <a:gd name="T20" fmla="*/ 71 w 139"/>
                <a:gd name="T2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764" name="Freeform 20">
              <a:extLst>
                <a:ext uri="{FF2B5EF4-FFF2-40B4-BE49-F238E27FC236}">
                  <a16:creationId xmlns:a16="http://schemas.microsoft.com/office/drawing/2014/main" id="{923AAEC3-5916-254D-8BD9-F0E468F46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71 w 139"/>
                <a:gd name="T1" fmla="*/ 0 h 467"/>
                <a:gd name="T2" fmla="*/ 139 w 139"/>
                <a:gd name="T3" fmla="*/ 94 h 467"/>
                <a:gd name="T4" fmla="*/ 104 w 139"/>
                <a:gd name="T5" fmla="*/ 94 h 467"/>
                <a:gd name="T6" fmla="*/ 104 w 139"/>
                <a:gd name="T7" fmla="*/ 374 h 467"/>
                <a:gd name="T8" fmla="*/ 139 w 139"/>
                <a:gd name="T9" fmla="*/ 374 h 467"/>
                <a:gd name="T10" fmla="*/ 71 w 139"/>
                <a:gd name="T11" fmla="*/ 467 h 467"/>
                <a:gd name="T12" fmla="*/ 0 w 139"/>
                <a:gd name="T13" fmla="*/ 374 h 467"/>
                <a:gd name="T14" fmla="*/ 35 w 139"/>
                <a:gd name="T15" fmla="*/ 374 h 467"/>
                <a:gd name="T16" fmla="*/ 35 w 139"/>
                <a:gd name="T17" fmla="*/ 94 h 467"/>
                <a:gd name="T18" fmla="*/ 0 w 139"/>
                <a:gd name="T19" fmla="*/ 94 h 467"/>
                <a:gd name="T20" fmla="*/ 71 w 139"/>
                <a:gd name="T2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765" name="Rectangle 21">
              <a:extLst>
                <a:ext uri="{FF2B5EF4-FFF2-40B4-BE49-F238E27FC236}">
                  <a16:creationId xmlns:a16="http://schemas.microsoft.com/office/drawing/2014/main" id="{1C120926-975B-E843-B025-8F3F771D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159766" name="Group 22">
            <a:extLst>
              <a:ext uri="{FF2B5EF4-FFF2-40B4-BE49-F238E27FC236}">
                <a16:creationId xmlns:a16="http://schemas.microsoft.com/office/drawing/2014/main" id="{2793FACD-1889-7B4C-9E98-394C4CDB4AE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67201"/>
            <a:ext cx="2133600" cy="785813"/>
            <a:chOff x="1152" y="2625"/>
            <a:chExt cx="1344" cy="495"/>
          </a:xfrm>
        </p:grpSpPr>
        <p:sp>
          <p:nvSpPr>
            <p:cNvPr id="159767" name="AutoShape 23">
              <a:extLst>
                <a:ext uri="{FF2B5EF4-FFF2-40B4-BE49-F238E27FC236}">
                  <a16:creationId xmlns:a16="http://schemas.microsoft.com/office/drawing/2014/main" id="{9494D7EB-D7BA-7045-A755-F13B9963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768" name="Text Box 24">
              <a:extLst>
                <a:ext uri="{FF2B5EF4-FFF2-40B4-BE49-F238E27FC236}">
                  <a16:creationId xmlns:a16="http://schemas.microsoft.com/office/drawing/2014/main" id="{A3A2FB9B-4CC1-CB47-A331-F8FE432B5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存储总线</a:t>
              </a:r>
            </a:p>
          </p:txBody>
        </p:sp>
      </p:grpSp>
      <p:sp>
        <p:nvSpPr>
          <p:cNvPr id="159769" name="Rectangle 25">
            <a:extLst>
              <a:ext uri="{FF2B5EF4-FFF2-40B4-BE49-F238E27FC236}">
                <a16:creationId xmlns:a16="http://schemas.microsoft.com/office/drawing/2014/main" id="{2333B450-3C22-F544-9197-C560F2C2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3.1</a:t>
            </a:r>
          </a:p>
        </p:txBody>
      </p:sp>
      <p:sp>
        <p:nvSpPr>
          <p:cNvPr id="159772" name="AutoShape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2E6FCD5-0632-A445-B9A5-9E074AF9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5FC99F8A-8E08-8B4E-878C-F2CE4CF49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BC194E8F-6487-5644-9FCB-0CFAB2B58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9225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片内总线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D70ED662-03F7-F246-876F-FE2872BFF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257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系统总线</a:t>
            </a:r>
          </a:p>
        </p:txBody>
      </p:sp>
      <p:sp>
        <p:nvSpPr>
          <p:cNvPr id="160773" name="Text Box 5">
            <a:extLst>
              <a:ext uri="{FF2B5EF4-FFF2-40B4-BE49-F238E27FC236}">
                <a16:creationId xmlns:a16="http://schemas.microsoft.com/office/drawing/2014/main" id="{6963DBEA-7E5E-864E-BC9A-256E152C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52576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芯片内部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的总线</a:t>
            </a:r>
          </a:p>
        </p:txBody>
      </p:sp>
      <p:grpSp>
        <p:nvGrpSpPr>
          <p:cNvPr id="160774" name="Group 6">
            <a:extLst>
              <a:ext uri="{FF2B5EF4-FFF2-40B4-BE49-F238E27FC236}">
                <a16:creationId xmlns:a16="http://schemas.microsoft.com/office/drawing/2014/main" id="{8EB27D10-3FBF-3645-A8D9-AACD9F92314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28976"/>
            <a:ext cx="1627188" cy="2124076"/>
            <a:chOff x="576" y="2034"/>
            <a:chExt cx="1025" cy="1338"/>
          </a:xfrm>
        </p:grpSpPr>
        <p:sp>
          <p:nvSpPr>
            <p:cNvPr id="160775" name="Text Box 7">
              <a:extLst>
                <a:ext uri="{FF2B5EF4-FFF2-40B4-BE49-F238E27FC236}">
                  <a16:creationId xmlns:a16="http://schemas.microsoft.com/office/drawing/2014/main" id="{E28A36FD-98D5-114D-A620-6B5995055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34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60776" name="Text Box 8">
              <a:extLst>
                <a:ext uri="{FF2B5EF4-FFF2-40B4-BE49-F238E27FC236}">
                  <a16:creationId xmlns:a16="http://schemas.microsoft.com/office/drawing/2014/main" id="{E19A2497-3765-6247-98C6-A33689518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38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60777" name="Text Box 9">
              <a:extLst>
                <a:ext uri="{FF2B5EF4-FFF2-40B4-BE49-F238E27FC236}">
                  <a16:creationId xmlns:a16="http://schemas.microsoft.com/office/drawing/2014/main" id="{82E1FC22-319E-8A4B-B1D2-4D77EC07C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42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</p:grpSp>
      <p:sp>
        <p:nvSpPr>
          <p:cNvPr id="160778" name="AutoShape 10">
            <a:extLst>
              <a:ext uri="{FF2B5EF4-FFF2-40B4-BE49-F238E27FC236}">
                <a16:creationId xmlns:a16="http://schemas.microsoft.com/office/drawing/2014/main" id="{33AC5427-F384-0F43-AED6-4788F94702C1}"/>
              </a:ext>
            </a:extLst>
          </p:cNvPr>
          <p:cNvSpPr>
            <a:spLocks/>
          </p:cNvSpPr>
          <p:nvPr/>
        </p:nvSpPr>
        <p:spPr bwMode="auto">
          <a:xfrm>
            <a:off x="2286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9" name="Text Box 11">
            <a:extLst>
              <a:ext uri="{FF2B5EF4-FFF2-40B4-BE49-F238E27FC236}">
                <a16:creationId xmlns:a16="http://schemas.microsoft.com/office/drawing/2014/main" id="{599E90F2-683F-B944-9F22-11E08ADF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28976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双向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与机器字长、存储字长有关</a:t>
            </a: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293B5BD8-2875-9149-AF14-0E58F2A92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48126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与存储地址、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地址有关</a:t>
            </a:r>
          </a:p>
        </p:txBody>
      </p:sp>
      <p:sp>
        <p:nvSpPr>
          <p:cNvPr id="160781" name="Text Box 13">
            <a:extLst>
              <a:ext uri="{FF2B5EF4-FFF2-40B4-BE49-F238E27FC236}">
                <a16:creationId xmlns:a16="http://schemas.microsoft.com/office/drawing/2014/main" id="{173C8215-4C8E-7C4C-BC9D-082FFD86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768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有出  有入</a:t>
            </a:r>
          </a:p>
        </p:txBody>
      </p:sp>
      <p:sp>
        <p:nvSpPr>
          <p:cNvPr id="160782" name="Text Box 14">
            <a:extLst>
              <a:ext uri="{FF2B5EF4-FFF2-40B4-BE49-F238E27FC236}">
                <a16:creationId xmlns:a16="http://schemas.microsoft.com/office/drawing/2014/main" id="{BC36B1E5-FD4F-324F-B588-0411B537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87613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计算机各部件之间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的信息传输线</a:t>
            </a:r>
          </a:p>
        </p:txBody>
      </p:sp>
      <p:sp>
        <p:nvSpPr>
          <p:cNvPr id="160783" name="AutoShape 15">
            <a:extLst>
              <a:ext uri="{FF2B5EF4-FFF2-40B4-BE49-F238E27FC236}">
                <a16:creationId xmlns:a16="http://schemas.microsoft.com/office/drawing/2014/main" id="{F84CF486-975C-734D-A88D-66E60CD1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641976"/>
            <a:ext cx="3055226" cy="919401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存储器读、存储器写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总线允许、中断确认</a:t>
            </a:r>
          </a:p>
        </p:txBody>
      </p:sp>
      <p:sp>
        <p:nvSpPr>
          <p:cNvPr id="160784" name="AutoShape 16">
            <a:extLst>
              <a:ext uri="{FF2B5EF4-FFF2-40B4-BE49-F238E27FC236}">
                <a16:creationId xmlns:a16="http://schemas.microsoft.com/office/drawing/2014/main" id="{86337E5D-1C6D-3F46-B324-87C655C6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883275"/>
            <a:ext cx="2997797" cy="510778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中断请求、总线请求</a:t>
            </a:r>
          </a:p>
        </p:txBody>
      </p:sp>
      <p:sp>
        <p:nvSpPr>
          <p:cNvPr id="160786" name="AutoShape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ECF6613-3E30-6C4E-9F98-8F899FB2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  <p:bldP spid="160773" grpId="0" autoUpdateAnimBg="0"/>
      <p:bldP spid="160779" grpId="0" autoUpdateAnimBg="0"/>
      <p:bldP spid="160780" grpId="0" autoUpdateAnimBg="0"/>
      <p:bldP spid="160781" grpId="0" autoUpdateAnimBg="0"/>
      <p:bldP spid="160782" grpId="0" autoUpdateAnimBg="0"/>
      <p:bldP spid="160783" grpId="0" animBg="1" autoUpdateAnimBg="0"/>
      <p:bldP spid="1607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>
            <a:extLst>
              <a:ext uri="{FF2B5EF4-FFF2-40B4-BE49-F238E27FC236}">
                <a16:creationId xmlns:a16="http://schemas.microsoft.com/office/drawing/2014/main" id="{CCEEB713-AD6D-E840-8F75-5EED783B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4" y="685800"/>
            <a:ext cx="3163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通信总线</a:t>
            </a:r>
          </a:p>
        </p:txBody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7F7BAF3E-0D6B-9147-A7A5-77A426EF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09575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串行通信总线</a:t>
            </a:r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E9133407-352B-1E4A-910E-16AB2D4B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45306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并行通信总线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00D16B8B-7A7C-254F-8F3D-0DFF4711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697414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传输方式</a:t>
            </a:r>
          </a:p>
        </p:txBody>
      </p:sp>
      <p:sp>
        <p:nvSpPr>
          <p:cNvPr id="161798" name="AutoShape 6">
            <a:extLst>
              <a:ext uri="{FF2B5EF4-FFF2-40B4-BE49-F238E27FC236}">
                <a16:creationId xmlns:a16="http://schemas.microsoft.com/office/drawing/2014/main" id="{69C8F495-64D1-CF49-BBC0-E11A8E7E6031}"/>
              </a:ext>
            </a:extLst>
          </p:cNvPr>
          <p:cNvSpPr>
            <a:spLocks/>
          </p:cNvSpPr>
          <p:nvPr/>
        </p:nvSpPr>
        <p:spPr bwMode="auto">
          <a:xfrm>
            <a:off x="4768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3B512FD9-F76C-9E42-A1B8-BDD9C587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3.2</a:t>
            </a:r>
          </a:p>
        </p:txBody>
      </p:sp>
      <p:grpSp>
        <p:nvGrpSpPr>
          <p:cNvPr id="161800" name="Group 8">
            <a:extLst>
              <a:ext uri="{FF2B5EF4-FFF2-40B4-BE49-F238E27FC236}">
                <a16:creationId xmlns:a16="http://schemas.microsoft.com/office/drawing/2014/main" id="{09181569-A915-5147-88D2-E4D2145D891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581151"/>
            <a:ext cx="7772400" cy="2062163"/>
            <a:chOff x="864" y="996"/>
            <a:chExt cx="4896" cy="1299"/>
          </a:xfrm>
        </p:grpSpPr>
        <p:sp>
          <p:nvSpPr>
            <p:cNvPr id="161801" name="Text Box 9">
              <a:extLst>
                <a:ext uri="{FF2B5EF4-FFF2-40B4-BE49-F238E27FC236}">
                  <a16:creationId xmlns:a16="http://schemas.microsoft.com/office/drawing/2014/main" id="{BD077B97-C157-B74E-A641-3C508745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用于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计算机系统之间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或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计算机系统</a:t>
              </a:r>
            </a:p>
          </p:txBody>
        </p:sp>
        <p:sp>
          <p:nvSpPr>
            <p:cNvPr id="161802" name="Text Box 10">
              <a:extLst>
                <a:ext uri="{FF2B5EF4-FFF2-40B4-BE49-F238E27FC236}">
                  <a16:creationId xmlns:a16="http://schemas.microsoft.com/office/drawing/2014/main" id="{135B072A-4826-D446-8F23-CFA5E5219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与其他系统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（如控制仪表、移动通信等）</a:t>
              </a:r>
            </a:p>
          </p:txBody>
        </p:sp>
        <p:sp>
          <p:nvSpPr>
            <p:cNvPr id="161803" name="Text Box 11">
              <a:extLst>
                <a:ext uri="{FF2B5EF4-FFF2-40B4-BE49-F238E27FC236}">
                  <a16:creationId xmlns:a16="http://schemas.microsoft.com/office/drawing/2014/main" id="{8060182B-664B-644E-ADCC-EB2EA2CA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之间的通信</a:t>
              </a:r>
            </a:p>
          </p:txBody>
        </p:sp>
      </p:grpSp>
      <p:sp>
        <p:nvSpPr>
          <p:cNvPr id="161807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8C3D3D-9062-1F4B-8364-DC63DF66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34CDECB-CBE5-4340-B459-6D1F9B9D7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3.3 总线特性及性能指标</a:t>
            </a:r>
          </a:p>
        </p:txBody>
      </p:sp>
      <p:grpSp>
        <p:nvGrpSpPr>
          <p:cNvPr id="162819" name="Group 3">
            <a:extLst>
              <a:ext uri="{FF2B5EF4-FFF2-40B4-BE49-F238E27FC236}">
                <a16:creationId xmlns:a16="http://schemas.microsoft.com/office/drawing/2014/main" id="{F95C738C-45E3-1448-89C0-C5AA3C88B64F}"/>
              </a:ext>
            </a:extLst>
          </p:cNvPr>
          <p:cNvGrpSpPr>
            <a:grpSpLocks/>
          </p:cNvGrpSpPr>
          <p:nvPr/>
        </p:nvGrpSpPr>
        <p:grpSpPr bwMode="auto">
          <a:xfrm>
            <a:off x="3128964" y="2322514"/>
            <a:ext cx="1768475" cy="3602037"/>
            <a:chOff x="528" y="1392"/>
            <a:chExt cx="773" cy="2269"/>
          </a:xfrm>
        </p:grpSpPr>
        <p:sp>
          <p:nvSpPr>
            <p:cNvPr id="162820" name="Rectangle 4">
              <a:extLst>
                <a:ext uri="{FF2B5EF4-FFF2-40B4-BE49-F238E27FC236}">
                  <a16:creationId xmlns:a16="http://schemas.microsoft.com/office/drawing/2014/main" id="{E98D2E3C-FF8C-714D-A868-7CC91BDD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821" name="Rectangle 5">
              <a:extLst>
                <a:ext uri="{FF2B5EF4-FFF2-40B4-BE49-F238E27FC236}">
                  <a16:creationId xmlns:a16="http://schemas.microsoft.com/office/drawing/2014/main" id="{B6B860F2-6A6E-4E40-9094-BB2AF1733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EBF0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162822" name="Rectangle 6">
              <a:extLst>
                <a:ext uri="{FF2B5EF4-FFF2-40B4-BE49-F238E27FC236}">
                  <a16:creationId xmlns:a16="http://schemas.microsoft.com/office/drawing/2014/main" id="{6FEA688D-C74A-154B-A2CD-44EB2C94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47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EBF01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插板</a:t>
              </a:r>
              <a:endParaRPr kumimoji="1" lang="zh-CN" altLang="en-US" sz="2800" b="1">
                <a:solidFill>
                  <a:srgbClr val="EBF01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2823" name="Group 7">
              <a:extLst>
                <a:ext uri="{FF2B5EF4-FFF2-40B4-BE49-F238E27FC236}">
                  <a16:creationId xmlns:a16="http://schemas.microsoft.com/office/drawing/2014/main" id="{5CB00AC5-4EF7-6B46-ACB3-36201E5FC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62824" name="Freeform 8">
                <a:extLst>
                  <a:ext uri="{FF2B5EF4-FFF2-40B4-BE49-F238E27FC236}">
                    <a16:creationId xmlns:a16="http://schemas.microsoft.com/office/drawing/2014/main" id="{CDF8B291-F971-1D47-9EB7-05F7ABF77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25" name="Freeform 9">
                <a:extLst>
                  <a:ext uri="{FF2B5EF4-FFF2-40B4-BE49-F238E27FC236}">
                    <a16:creationId xmlns:a16="http://schemas.microsoft.com/office/drawing/2014/main" id="{C6B0CB0D-061E-524B-A5B9-D90A4B204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2826" name="Line 10">
              <a:extLst>
                <a:ext uri="{FF2B5EF4-FFF2-40B4-BE49-F238E27FC236}">
                  <a16:creationId xmlns:a16="http://schemas.microsoft.com/office/drawing/2014/main" id="{D60C1C43-88F6-EA46-A5E2-60165CABA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2827" name="Group 11">
            <a:extLst>
              <a:ext uri="{FF2B5EF4-FFF2-40B4-BE49-F238E27FC236}">
                <a16:creationId xmlns:a16="http://schemas.microsoft.com/office/drawing/2014/main" id="{0D74796D-712D-7947-9763-E3B29A28C956}"/>
              </a:ext>
            </a:extLst>
          </p:cNvPr>
          <p:cNvGrpSpPr>
            <a:grpSpLocks/>
          </p:cNvGrpSpPr>
          <p:nvPr/>
        </p:nvGrpSpPr>
        <p:grpSpPr bwMode="auto">
          <a:xfrm>
            <a:off x="5216526" y="2225675"/>
            <a:ext cx="1509713" cy="3678238"/>
            <a:chOff x="1440" y="1344"/>
            <a:chExt cx="660" cy="2317"/>
          </a:xfrm>
        </p:grpSpPr>
        <p:grpSp>
          <p:nvGrpSpPr>
            <p:cNvPr id="162828" name="Group 12">
              <a:extLst>
                <a:ext uri="{FF2B5EF4-FFF2-40B4-BE49-F238E27FC236}">
                  <a16:creationId xmlns:a16="http://schemas.microsoft.com/office/drawing/2014/main" id="{CB4E650E-3425-A641-A2CF-7436E9761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62829" name="Freeform 13">
                <a:extLst>
                  <a:ext uri="{FF2B5EF4-FFF2-40B4-BE49-F238E27FC236}">
                    <a16:creationId xmlns:a16="http://schemas.microsoft.com/office/drawing/2014/main" id="{B4AE8C9C-2F24-6841-9D7C-1F2879514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30" name="Freeform 14">
                <a:extLst>
                  <a:ext uri="{FF2B5EF4-FFF2-40B4-BE49-F238E27FC236}">
                    <a16:creationId xmlns:a16="http://schemas.microsoft.com/office/drawing/2014/main" id="{2B2A3B43-F01B-044D-A905-2466A0E9D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2831" name="Rectangle 15">
              <a:extLst>
                <a:ext uri="{FF2B5EF4-FFF2-40B4-BE49-F238E27FC236}">
                  <a16:creationId xmlns:a16="http://schemas.microsoft.com/office/drawing/2014/main" id="{5BFAE102-24B9-0242-AC29-B5B11693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832" name="Rectangle 16">
              <a:extLst>
                <a:ext uri="{FF2B5EF4-FFF2-40B4-BE49-F238E27FC236}">
                  <a16:creationId xmlns:a16="http://schemas.microsoft.com/office/drawing/2014/main" id="{061AB793-F377-934F-8DF4-31939BA14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EBF0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2833" name="Rectangle 17">
              <a:extLst>
                <a:ext uri="{FF2B5EF4-FFF2-40B4-BE49-F238E27FC236}">
                  <a16:creationId xmlns:a16="http://schemas.microsoft.com/office/drawing/2014/main" id="{4C6D9C50-F481-E147-9406-446FB181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61"/>
              <a:ext cx="47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EBF01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插板</a:t>
              </a:r>
              <a:endParaRPr kumimoji="1" lang="zh-CN" altLang="en-US" sz="2800" b="1">
                <a:solidFill>
                  <a:srgbClr val="EBF01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693A729D-F3D6-F248-9DB1-85AFC623A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2835" name="Group 19">
            <a:extLst>
              <a:ext uri="{FF2B5EF4-FFF2-40B4-BE49-F238E27FC236}">
                <a16:creationId xmlns:a16="http://schemas.microsoft.com/office/drawing/2014/main" id="{E14B121F-8344-5848-9764-C7710FFC59F2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2195513"/>
            <a:ext cx="1360487" cy="3708400"/>
            <a:chOff x="3571" y="1383"/>
            <a:chExt cx="857" cy="2336"/>
          </a:xfrm>
        </p:grpSpPr>
        <p:grpSp>
          <p:nvGrpSpPr>
            <p:cNvPr id="162836" name="Group 20">
              <a:extLst>
                <a:ext uri="{FF2B5EF4-FFF2-40B4-BE49-F238E27FC236}">
                  <a16:creationId xmlns:a16="http://schemas.microsoft.com/office/drawing/2014/main" id="{0157B3CC-414B-2F4B-8749-15CA71C2F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62837" name="Freeform 21">
                <a:extLst>
                  <a:ext uri="{FF2B5EF4-FFF2-40B4-BE49-F238E27FC236}">
                    <a16:creationId xmlns:a16="http://schemas.microsoft.com/office/drawing/2014/main" id="{35404729-21A1-2647-BD07-E086C9114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38" name="Freeform 22">
                <a:extLst>
                  <a:ext uri="{FF2B5EF4-FFF2-40B4-BE49-F238E27FC236}">
                    <a16:creationId xmlns:a16="http://schemas.microsoft.com/office/drawing/2014/main" id="{91CA85C1-FAE7-B74B-9DD2-DF61158F8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2839" name="Rectangle 23">
              <a:extLst>
                <a:ext uri="{FF2B5EF4-FFF2-40B4-BE49-F238E27FC236}">
                  <a16:creationId xmlns:a16="http://schemas.microsoft.com/office/drawing/2014/main" id="{652787E1-8FA7-5540-AACA-D726EEE8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840" name="Rectangle 24">
              <a:extLst>
                <a:ext uri="{FF2B5EF4-FFF2-40B4-BE49-F238E27FC236}">
                  <a16:creationId xmlns:a16="http://schemas.microsoft.com/office/drawing/2014/main" id="{62E4749B-4316-0946-813E-910A0292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83"/>
              <a:ext cx="3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EBF0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162841" name="Rectangle 25">
              <a:extLst>
                <a:ext uri="{FF2B5EF4-FFF2-40B4-BE49-F238E27FC236}">
                  <a16:creationId xmlns:a16="http://schemas.microsoft.com/office/drawing/2014/main" id="{707F3362-62FF-E14E-926C-71DE134E9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690"/>
              <a:ext cx="56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EBF01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插板</a:t>
              </a:r>
              <a:endParaRPr kumimoji="1" lang="zh-CN" altLang="en-US" sz="2800" b="1">
                <a:solidFill>
                  <a:srgbClr val="EBF01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842" name="Line 26">
              <a:extLst>
                <a:ext uri="{FF2B5EF4-FFF2-40B4-BE49-F238E27FC236}">
                  <a16:creationId xmlns:a16="http://schemas.microsoft.com/office/drawing/2014/main" id="{2B4BDB4A-D89D-C249-AFC5-B1560DFBE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2843" name="Text Box 27">
            <a:extLst>
              <a:ext uri="{FF2B5EF4-FFF2-40B4-BE49-F238E27FC236}">
                <a16:creationId xmlns:a16="http://schemas.microsoft.com/office/drawing/2014/main" id="{4C7F2117-A2C7-C248-B559-A8DA63BDC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235075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一、总线物理实现</a:t>
            </a:r>
          </a:p>
        </p:txBody>
      </p:sp>
      <p:sp>
        <p:nvSpPr>
          <p:cNvPr id="162853" name="AutoShape 3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9BC583-C00C-A345-82BF-49F6B9AD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2866" name="Group 50">
            <a:extLst>
              <a:ext uri="{FF2B5EF4-FFF2-40B4-BE49-F238E27FC236}">
                <a16:creationId xmlns:a16="http://schemas.microsoft.com/office/drawing/2014/main" id="{C491BF81-E9F2-3040-82A3-8DCFD388E957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4981576"/>
            <a:ext cx="8213725" cy="944563"/>
            <a:chOff x="340" y="3138"/>
            <a:chExt cx="5174" cy="595"/>
          </a:xfrm>
        </p:grpSpPr>
        <p:grpSp>
          <p:nvGrpSpPr>
            <p:cNvPr id="162865" name="Group 49">
              <a:extLst>
                <a:ext uri="{FF2B5EF4-FFF2-40B4-BE49-F238E27FC236}">
                  <a16:creationId xmlns:a16="http://schemas.microsoft.com/office/drawing/2014/main" id="{9AFD61B4-0A5A-2C43-B031-0036E0AA8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162845" name="Line 29">
                <a:extLst>
                  <a:ext uri="{FF2B5EF4-FFF2-40B4-BE49-F238E27FC236}">
                    <a16:creationId xmlns:a16="http://schemas.microsoft.com/office/drawing/2014/main" id="{92B49E1D-EAFA-0F42-A0EA-222E71D50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46" name="Text Box 30">
                <a:extLst>
                  <a:ext uri="{FF2B5EF4-FFF2-40B4-BE49-F238E27FC236}">
                    <a16:creationId xmlns:a16="http://schemas.microsoft.com/office/drawing/2014/main" id="{F8B639DA-56B0-2B4F-906E-68E5331A1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EBF01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BUS</a:t>
                </a:r>
              </a:p>
            </p:txBody>
          </p:sp>
          <p:sp>
            <p:nvSpPr>
              <p:cNvPr id="162847" name="Line 31">
                <a:extLst>
                  <a:ext uri="{FF2B5EF4-FFF2-40B4-BE49-F238E27FC236}">
                    <a16:creationId xmlns:a16="http://schemas.microsoft.com/office/drawing/2014/main" id="{1CCAEF8F-D5DB-1E46-9316-7B0CC7C4A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48" name="Line 32">
                <a:extLst>
                  <a:ext uri="{FF2B5EF4-FFF2-40B4-BE49-F238E27FC236}">
                    <a16:creationId xmlns:a16="http://schemas.microsoft.com/office/drawing/2014/main" id="{B9C5DE9E-ECFD-F746-AF54-6AAFDB15B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49" name="Line 33">
                <a:extLst>
                  <a:ext uri="{FF2B5EF4-FFF2-40B4-BE49-F238E27FC236}">
                    <a16:creationId xmlns:a16="http://schemas.microsoft.com/office/drawing/2014/main" id="{AE163219-2BF2-4A46-A08A-CBD8FCAC0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50" name="Line 34">
                <a:extLst>
                  <a:ext uri="{FF2B5EF4-FFF2-40B4-BE49-F238E27FC236}">
                    <a16:creationId xmlns:a16="http://schemas.microsoft.com/office/drawing/2014/main" id="{B1BF924C-44BD-F84B-90BA-C8651CC19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2851" name="Line 35">
                <a:extLst>
                  <a:ext uri="{FF2B5EF4-FFF2-40B4-BE49-F238E27FC236}">
                    <a16:creationId xmlns:a16="http://schemas.microsoft.com/office/drawing/2014/main" id="{7966ECA0-3E99-3346-978C-D224F2724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2862" name="Text Box 46">
              <a:extLst>
                <a:ext uri="{FF2B5EF4-FFF2-40B4-BE49-F238E27FC236}">
                  <a16:creationId xmlns:a16="http://schemas.microsoft.com/office/drawing/2014/main" id="{4D24438A-E69B-7843-BD7C-8282AC6D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EBF01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E27E806C-BF3C-8F48-B669-530DCB97D9BA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1771650"/>
            <a:ext cx="2222500" cy="4389438"/>
            <a:chOff x="384" y="1116"/>
            <a:chExt cx="1400" cy="2765"/>
          </a:xfrm>
        </p:grpSpPr>
        <p:sp>
          <p:nvSpPr>
            <p:cNvPr id="163843" name="Text Box 3">
              <a:extLst>
                <a:ext uri="{FF2B5EF4-FFF2-40B4-BE49-F238E27FC236}">
                  <a16:creationId xmlns:a16="http://schemas.microsoft.com/office/drawing/2014/main" id="{3ED9CA7F-EE2C-BC4C-B2C8-66E07F823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机械特性</a:t>
              </a:r>
            </a:p>
          </p:txBody>
        </p:sp>
        <p:sp>
          <p:nvSpPr>
            <p:cNvPr id="163844" name="Text Box 4">
              <a:extLst>
                <a:ext uri="{FF2B5EF4-FFF2-40B4-BE49-F238E27FC236}">
                  <a16:creationId xmlns:a16="http://schemas.microsoft.com/office/drawing/2014/main" id="{A6D1FA73-3FB3-084B-97FD-09D589A58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电气特性</a:t>
              </a:r>
            </a:p>
          </p:txBody>
        </p:sp>
        <p:sp>
          <p:nvSpPr>
            <p:cNvPr id="163845" name="Text Box 5">
              <a:extLst>
                <a:ext uri="{FF2B5EF4-FFF2-40B4-BE49-F238E27FC236}">
                  <a16:creationId xmlns:a16="http://schemas.microsoft.com/office/drawing/2014/main" id="{28F2D0F2-B392-254E-8A22-763DD73B9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功能特性</a:t>
              </a:r>
            </a:p>
          </p:txBody>
        </p:sp>
        <p:sp>
          <p:nvSpPr>
            <p:cNvPr id="163846" name="Text Box 6">
              <a:extLst>
                <a:ext uri="{FF2B5EF4-FFF2-40B4-BE49-F238E27FC236}">
                  <a16:creationId xmlns:a16="http://schemas.microsoft.com/office/drawing/2014/main" id="{77D9FEC3-02D7-8049-890E-1D6CE8926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 时间特性</a:t>
              </a:r>
            </a:p>
          </p:txBody>
        </p:sp>
      </p:grpSp>
      <p:sp>
        <p:nvSpPr>
          <p:cNvPr id="163847" name="Text Box 7">
            <a:extLst>
              <a:ext uri="{FF2B5EF4-FFF2-40B4-BE49-F238E27FC236}">
                <a16:creationId xmlns:a16="http://schemas.microsoft.com/office/drawing/2014/main" id="{55F2CF9E-FBD4-0F42-9A9D-D3F54B519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45720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二、总线特性</a:t>
            </a:r>
          </a:p>
        </p:txBody>
      </p:sp>
      <p:sp>
        <p:nvSpPr>
          <p:cNvPr id="163848" name="Text Box 8">
            <a:extLst>
              <a:ext uri="{FF2B5EF4-FFF2-40B4-BE49-F238E27FC236}">
                <a16:creationId xmlns:a16="http://schemas.microsoft.com/office/drawing/2014/main" id="{71818309-D268-1A47-93B5-C21538BA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6" y="1795463"/>
            <a:ext cx="593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尺寸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、形状、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管脚数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kumimoji="1"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排列顺序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9" name="Text Box 9">
            <a:extLst>
              <a:ext uri="{FF2B5EF4-FFF2-40B4-BE49-F238E27FC236}">
                <a16:creationId xmlns:a16="http://schemas.microsoft.com/office/drawing/2014/main" id="{BA00606F-B73F-0C4C-9896-F4EABC70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062288"/>
            <a:ext cx="508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传输方向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和有效的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电平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范围</a:t>
            </a:r>
          </a:p>
        </p:txBody>
      </p:sp>
      <p:sp>
        <p:nvSpPr>
          <p:cNvPr id="163850" name="Text Box 10">
            <a:extLst>
              <a:ext uri="{FF2B5EF4-FFF2-40B4-BE49-F238E27FC236}">
                <a16:creationId xmlns:a16="http://schemas.microsoft.com/office/drawing/2014/main" id="{E3AC216D-0098-E949-B49D-04D99B2A4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337051"/>
            <a:ext cx="355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每根传输线的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163851" name="Text Box 11">
            <a:extLst>
              <a:ext uri="{FF2B5EF4-FFF2-40B4-BE49-F238E27FC236}">
                <a16:creationId xmlns:a16="http://schemas.microsoft.com/office/drawing/2014/main" id="{C34FBC84-D163-D643-9815-CFFFA75D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5638801"/>
            <a:ext cx="340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163852" name="Rectangle 12">
            <a:extLst>
              <a:ext uri="{FF2B5EF4-FFF2-40B4-BE49-F238E27FC236}">
                <a16:creationId xmlns:a16="http://schemas.microsoft.com/office/drawing/2014/main" id="{A1880356-0CAA-D043-B8E3-303C6BE0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163853" name="Text Box 13">
            <a:extLst>
              <a:ext uri="{FF2B5EF4-FFF2-40B4-BE49-F238E27FC236}">
                <a16:creationId xmlns:a16="http://schemas.microsoft.com/office/drawing/2014/main" id="{CAEA566F-2E8B-0949-ACC3-EF5B205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826" y="3733800"/>
            <a:ext cx="182086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63854" name="AutoShape 14">
            <a:extLst>
              <a:ext uri="{FF2B5EF4-FFF2-40B4-BE49-F238E27FC236}">
                <a16:creationId xmlns:a16="http://schemas.microsoft.com/office/drawing/2014/main" id="{7B511642-D9DA-7043-B060-806ED8989DE2}"/>
              </a:ext>
            </a:extLst>
          </p:cNvPr>
          <p:cNvSpPr>
            <a:spLocks/>
          </p:cNvSpPr>
          <p:nvPr/>
        </p:nvSpPr>
        <p:spPr bwMode="auto">
          <a:xfrm>
            <a:off x="8181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6" name="AutoShape 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52351F-E572-3443-B6DA-26055B37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1784</Words>
  <Application>Microsoft Macintosh PowerPoint</Application>
  <PresentationFormat>宽屏</PresentationFormat>
  <Paragraphs>577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宋体</vt:lpstr>
      <vt:lpstr>Arial</vt:lpstr>
      <vt:lpstr>Times New Roman</vt:lpstr>
      <vt:lpstr>Wingdings</vt:lpstr>
      <vt:lpstr>Soaring</vt:lpstr>
      <vt:lpstr>第３章  系统总线</vt:lpstr>
      <vt:lpstr>3.1  总线的基本概念</vt:lpstr>
      <vt:lpstr>PowerPoint 演示文稿</vt:lpstr>
      <vt:lpstr>PowerPoint 演示文稿</vt:lpstr>
      <vt:lpstr>PowerPoint 演示文稿</vt:lpstr>
      <vt:lpstr>3.2 总线的分类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第３章  系统总线</dc:title>
  <dc:creator>何 其平</dc:creator>
  <cp:lastModifiedBy>何 其平</cp:lastModifiedBy>
  <cp:revision>2</cp:revision>
  <dcterms:created xsi:type="dcterms:W3CDTF">2019-11-09T09:13:01Z</dcterms:created>
  <dcterms:modified xsi:type="dcterms:W3CDTF">2019-11-09T09:21:05Z</dcterms:modified>
</cp:coreProperties>
</file>