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869" r:id="rId3"/>
    <p:sldId id="870" r:id="rId4"/>
    <p:sldId id="864" r:id="rId5"/>
    <p:sldId id="295" r:id="rId6"/>
    <p:sldId id="257" r:id="rId7"/>
    <p:sldId id="324" r:id="rId8"/>
    <p:sldId id="311" r:id="rId9"/>
    <p:sldId id="308" r:id="rId10"/>
    <p:sldId id="278" r:id="rId11"/>
    <p:sldId id="871" r:id="rId12"/>
    <p:sldId id="325" r:id="rId13"/>
    <p:sldId id="261" r:id="rId14"/>
    <p:sldId id="310" r:id="rId15"/>
    <p:sldId id="326" r:id="rId16"/>
    <p:sldId id="272" r:id="rId17"/>
    <p:sldId id="282" r:id="rId18"/>
    <p:sldId id="283" r:id="rId19"/>
    <p:sldId id="328" r:id="rId20"/>
    <p:sldId id="294" r:id="rId21"/>
    <p:sldId id="333" r:id="rId22"/>
    <p:sldId id="331" r:id="rId23"/>
    <p:sldId id="286" r:id="rId24"/>
    <p:sldId id="334" r:id="rId25"/>
    <p:sldId id="335" r:id="rId26"/>
    <p:sldId id="336" r:id="rId27"/>
    <p:sldId id="995" r:id="rId28"/>
    <p:sldId id="996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C4F44-2244-5D4C-8A71-5C3AE156109E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22CE7-626E-2E44-BDAA-BA1B6C332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2F18E014-0F1F-BA4E-BA24-3DD353B4B99E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87FEEEF3-9F9E-0240-9DE7-425688104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12911BE1-FF2D-8745-A329-E8FA34A2A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84D9B1D-30E1-FF49-AF97-93FDDD3B7CD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CDEDA43-DA8C-EE45-BE2E-ED9C1951DFA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BBD06A3-0FE4-BF41-A1B4-FB33951435A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996217AC-C2FF-1C44-BF58-7B8AF9DBD1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2EAC9561-D2C9-F148-BF68-15B82093E8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AC951F6-9E17-934E-91A1-BA9AC57C1D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38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EADD-F801-5447-96DB-24C82A8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A847D-5E19-DA49-B247-D59D03F0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6FE89-8CFA-A94A-8C3F-32B5370B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DE120-0EA9-9F40-B621-43B45ED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EC5A3-BF28-DB4F-B37A-8FD28827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B8D45-6385-844D-B9BF-CA10083F13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38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B4093A-EB98-CC4F-9DFF-F9989CA5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FF94E-BD01-554B-AC98-C2DC705A1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A2ED5-5DF8-A641-9F75-C7BFBB20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29177-B643-C844-B75E-958D72C0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09D0F-8E34-E648-88F2-5595AE6C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25111-60AB-8B43-BD66-2018858677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576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8BEDB3-971B-6F43-9456-918C47DC5A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D20E25-CBFC-3741-9248-6B4EF327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1984C-A3CA-4748-9DD8-EDEEC3C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972FE8-269B-E045-A4C6-4A47CA6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EA1BAD5-3C83-CD40-B26D-D5374BDA7A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8F13-5A00-CA4E-85AC-66DB103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65440-74BE-8841-A9E4-546CF6DA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083FA-536F-A04D-82F9-3BA2669D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16236-6E8C-1D42-A56B-0CE73667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9150B-7D28-604B-BCC0-32DC8FB9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88BD6-955F-864F-B099-836624C871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9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959E8-8903-0448-8DDD-72D31E8E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50CC0-CB2B-A045-9975-CEB93F4B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B4E66-638B-DF49-9520-3CA658A2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852EC-9434-7E4E-8F1F-39AC7EA5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E764-5A26-E44A-9565-B63C22C6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A14B6-A368-6144-9D69-CF50CC3642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9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0CB8-3474-9849-A8F1-1FF1C11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70230-A984-0C4E-8158-A4B7DC41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164AD-7348-DD4F-8FCE-54F7449B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1FBB0-4757-FA4F-B1E6-F0C8BCDE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8CB13-9BB0-1148-BFAC-CB980DC7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3835E-1DCB-C244-B51F-1B4D1974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97FE-37AD-A84B-B41D-3D213E1BF4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8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2C9CB-35CD-2F4D-9607-9D79D8E8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75870-27BB-9842-AC74-F8BFD9D6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2419A-069F-1A42-9584-244BCE1A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8FE9E2-54C7-DF48-94EB-CC0C45D43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9EC486-7D24-0246-820A-37C343240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87064-6132-1841-B5F9-E9C6B4AA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AC01D-BFF2-204D-9893-1F38F21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5BA5E7-42B5-C044-9862-4E4D013C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96CC1-0939-A64C-82AE-17F61C17EF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3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E1672-0CD0-2B49-B40F-658EC40B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6EABA8-D31E-FC42-BF54-46EB3D4D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C06F4-132A-2042-B688-03352732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FB89B-D02B-FA46-A740-CFB185D6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1AA65-433A-E84E-9B79-EFF4699F9C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51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BD90E3-BA82-B848-B603-2732CBA4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1AE7B-27B9-0741-AB19-45AF2A9F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612AB-4CC2-0942-BC72-6F820B5E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6DD81-55A2-F74F-9106-4AF54811E0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3782-60AB-5341-B210-80E798FB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F8CF6-0B9F-B344-9E66-E8625998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4B339-6E3D-0E47-A854-FA2C9A955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047F9-1B79-E04B-9638-5222946B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24362-B3C9-F14A-AAB6-8B558948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37A5C-D0AC-6642-B6B6-54ED0FF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2552E-A346-E34E-BC7A-BF7AFF6FD6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4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E7C0-7308-8746-B85E-12C34305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421228-15C5-D544-BAE2-8D686454D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98621-F865-7D49-A1F9-9B423C88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F7DB7-53A0-0B44-B96E-741E1366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FC57-4B71-B14B-AD3C-3BC5AAA3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DE788-5392-2A41-8624-5BC1946B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8D1CB-C081-934E-9CBD-09B59F1CAE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2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6BFEC41-715A-3945-952C-6AF6285C1065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9BBADB94-5A74-3C45-BE37-758F8C6E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7168B8E6-CEF8-944B-87D6-2AB4D33B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9D04E83F-0FEB-824A-A700-45FFB77E0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510BB3C-205C-7B4D-BE3D-B018BC8B5E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10E6FA8-3117-7F48-9DF4-81E8EC6008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98B0588-5DED-914E-9430-953A4CBBA8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C315FCCF-3ADB-DC4F-86AB-18A18882628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C3640D80-B1A2-0C44-ADC0-7CB35DF0B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16362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084CE99-5F75-6D48-AE2D-DEA6286B0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714" y="1062038"/>
            <a:ext cx="5673725" cy="1143000"/>
          </a:xfrm>
        </p:spPr>
        <p:txBody>
          <a:bodyPr/>
          <a:lstStyle/>
          <a:p>
            <a:pPr algn="dist"/>
            <a:r>
              <a:rPr lang="zh-CN" altLang="en-US" sz="5400" b="1"/>
              <a:t>计算机组成原理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BC07A99F-810E-B448-8FD5-657123CE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4584701"/>
            <a:ext cx="295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唐朔飞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C5EABB95-2743-3D40-8ED3-86A707007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2368550"/>
            <a:ext cx="2951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CC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第２版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52B8369C-DF99-7740-B736-93D5AF451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5516563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高等教育出版社</a:t>
            </a:r>
          </a:p>
          <a:p>
            <a:pPr algn="di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高等教育电子音像出版社</a:t>
            </a:r>
          </a:p>
        </p:txBody>
      </p:sp>
      <p:pic>
        <p:nvPicPr>
          <p:cNvPr id="5135" name="Picture 15" descr="社标-浅黄色-透明">
            <a:extLst>
              <a:ext uri="{FF2B5EF4-FFF2-40B4-BE49-F238E27FC236}">
                <a16:creationId xmlns:a16="http://schemas.microsoft.com/office/drawing/2014/main" id="{DFFFB641-25B1-2D4A-AD2C-C14A2CF4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5545139"/>
            <a:ext cx="7397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7" name="Text Box 27">
            <a:extLst>
              <a:ext uri="{FF2B5EF4-FFF2-40B4-BE49-F238E27FC236}">
                <a16:creationId xmlns:a16="http://schemas.microsoft.com/office/drawing/2014/main" id="{040991B7-D682-F24B-81FA-B791781F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084" y="773114"/>
            <a:ext cx="235032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用编译程序翻译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成汇编语言程序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9077471C-3363-6546-A196-2412541BB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084" y="2033589"/>
            <a:ext cx="235032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用汇编程序翻译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成机器语言程序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ABACE1B4-D939-A74D-9A96-12107225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3481388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用机器语言解释操作系统</a:t>
            </a: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CF63D386-D3E2-1943-929B-620C46B94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4" y="471487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用微指令解释机器指令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6F063E3D-97FF-5148-A999-A0D53E85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4" y="593407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由硬件直接执行微指令</a:t>
            </a:r>
          </a:p>
        </p:txBody>
      </p:sp>
      <p:grpSp>
        <p:nvGrpSpPr>
          <p:cNvPr id="30761" name="Group 41">
            <a:extLst>
              <a:ext uri="{FF2B5EF4-FFF2-40B4-BE49-F238E27FC236}">
                <a16:creationId xmlns:a16="http://schemas.microsoft.com/office/drawing/2014/main" id="{70BFAD67-71D7-EC40-81C2-47E276484BE4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2589214"/>
            <a:ext cx="8845550" cy="3354387"/>
            <a:chOff x="188" y="1631"/>
            <a:chExt cx="5572" cy="2113"/>
          </a:xfrm>
        </p:grpSpPr>
        <p:sp>
          <p:nvSpPr>
            <p:cNvPr id="30753" name="Line 33">
              <a:extLst>
                <a:ext uri="{FF2B5EF4-FFF2-40B4-BE49-F238E27FC236}">
                  <a16:creationId xmlns:a16="http://schemas.microsoft.com/office/drawing/2014/main" id="{E0014A31-AD84-C546-B107-03492F26F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54" name="Text Box 34">
              <a:extLst>
                <a:ext uri="{FF2B5EF4-FFF2-40B4-BE49-F238E27FC236}">
                  <a16:creationId xmlns:a16="http://schemas.microsoft.com/office/drawing/2014/main" id="{A78B632B-C586-4F4D-9FF1-8982590CA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prstDash val="lg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4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4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30755" name="Text Box 35">
              <a:extLst>
                <a:ext uri="{FF2B5EF4-FFF2-40B4-BE49-F238E27FC236}">
                  <a16:creationId xmlns:a16="http://schemas.microsoft.com/office/drawing/2014/main" id="{DD3C79BB-7133-F241-9B99-9EBE27C69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prstDash val="lg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4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硬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4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件</a:t>
              </a:r>
            </a:p>
          </p:txBody>
        </p:sp>
      </p:grpSp>
      <p:sp>
        <p:nvSpPr>
          <p:cNvPr id="30763" name="Rectangle 43">
            <a:extLst>
              <a:ext uri="{FF2B5EF4-FFF2-40B4-BE49-F238E27FC236}">
                <a16:creationId xmlns:a16="http://schemas.microsoft.com/office/drawing/2014/main" id="{83A89865-05D8-2E4B-830E-061C8BD6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</a:p>
        </p:txBody>
      </p:sp>
      <p:grpSp>
        <p:nvGrpSpPr>
          <p:cNvPr id="30787" name="Group 67">
            <a:extLst>
              <a:ext uri="{FF2B5EF4-FFF2-40B4-BE49-F238E27FC236}">
                <a16:creationId xmlns:a16="http://schemas.microsoft.com/office/drawing/2014/main" id="{521FACCD-261A-5746-9AC9-8793993D5E7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914400"/>
            <a:ext cx="2743200" cy="5392738"/>
            <a:chOff x="768" y="576"/>
            <a:chExt cx="1728" cy="3397"/>
          </a:xfrm>
        </p:grpSpPr>
        <p:sp>
          <p:nvSpPr>
            <p:cNvPr id="30774" name="Text Box 54">
              <a:extLst>
                <a:ext uri="{FF2B5EF4-FFF2-40B4-BE49-F238E27FC236}">
                  <a16:creationId xmlns:a16="http://schemas.microsoft.com/office/drawing/2014/main" id="{B5744446-88CD-3642-9164-313635FE5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虚拟机器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Text Box 55">
              <a:extLst>
                <a:ext uri="{FF2B5EF4-FFF2-40B4-BE49-F238E27FC236}">
                  <a16:creationId xmlns:a16="http://schemas.microsoft.com/office/drawing/2014/main" id="{2F21F37D-6104-B748-B321-8CFFB854B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虚拟机器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Text Box 56">
              <a:extLst>
                <a:ext uri="{FF2B5EF4-FFF2-40B4-BE49-F238E27FC236}">
                  <a16:creationId xmlns:a16="http://schemas.microsoft.com/office/drawing/2014/main" id="{3A00B36E-07A6-824D-8DF3-00EB26F87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虚拟机器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Text Box 57">
              <a:extLst>
                <a:ext uri="{FF2B5EF4-FFF2-40B4-BE49-F238E27FC236}">
                  <a16:creationId xmlns:a16="http://schemas.microsoft.com/office/drawing/2014/main" id="{9F568914-21C1-3448-81D2-66F0B705B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实际机器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8" name="Text Box 58">
              <a:extLst>
                <a:ext uri="{FF2B5EF4-FFF2-40B4-BE49-F238E27FC236}">
                  <a16:creationId xmlns:a16="http://schemas.microsoft.com/office/drawing/2014/main" id="{6773E140-EE6C-1949-AE96-F5AC64358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微程序机器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3" name="Line 63">
              <a:extLst>
                <a:ext uri="{FF2B5EF4-FFF2-40B4-BE49-F238E27FC236}">
                  <a16:creationId xmlns:a16="http://schemas.microsoft.com/office/drawing/2014/main" id="{546F6027-3303-964A-997C-1E3E1DAF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84" name="Line 64">
              <a:extLst>
                <a:ext uri="{FF2B5EF4-FFF2-40B4-BE49-F238E27FC236}">
                  <a16:creationId xmlns:a16="http://schemas.microsoft.com/office/drawing/2014/main" id="{E675247D-F5C4-724A-8E6D-18845BC4A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85" name="Line 65">
              <a:extLst>
                <a:ext uri="{FF2B5EF4-FFF2-40B4-BE49-F238E27FC236}">
                  <a16:creationId xmlns:a16="http://schemas.microsoft.com/office/drawing/2014/main" id="{CED1C9A5-6E9E-434C-8CBB-04795034A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86" name="Line 66">
              <a:extLst>
                <a:ext uri="{FF2B5EF4-FFF2-40B4-BE49-F238E27FC236}">
                  <a16:creationId xmlns:a16="http://schemas.microsoft.com/office/drawing/2014/main" id="{0ACAEDF6-D592-C646-AD55-C973233CA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0790" name="AutoShape 7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61ACE7E-1B81-5F4D-A5B7-B3D4879E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1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>
            <a:extLst>
              <a:ext uri="{FF2B5EF4-FFF2-40B4-BE49-F238E27FC236}">
                <a16:creationId xmlns:a16="http://schemas.microsoft.com/office/drawing/2014/main" id="{F080408F-84ED-0141-A538-4BBE474D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8214"/>
            <a:ext cx="7315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程序员所见到的计算机系统的属性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概念性的结构与功能特性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280" name="Group 16">
            <a:extLst>
              <a:ext uri="{FF2B5EF4-FFF2-40B4-BE49-F238E27FC236}">
                <a16:creationId xmlns:a16="http://schemas.microsoft.com/office/drawing/2014/main" id="{38943C74-BACB-D048-8F45-3CA669482106}"/>
              </a:ext>
            </a:extLst>
          </p:cNvPr>
          <p:cNvGrpSpPr>
            <a:grpSpLocks/>
          </p:cNvGrpSpPr>
          <p:nvPr/>
        </p:nvGrpSpPr>
        <p:grpSpPr bwMode="auto">
          <a:xfrm>
            <a:off x="1620839" y="2147889"/>
            <a:ext cx="1831975" cy="3305175"/>
            <a:chOff x="61" y="1473"/>
            <a:chExt cx="1154" cy="2082"/>
          </a:xfrm>
        </p:grpSpPr>
        <p:sp>
          <p:nvSpPr>
            <p:cNvPr id="11268" name="Text Box 4">
              <a:extLst>
                <a:ext uri="{FF2B5EF4-FFF2-40B4-BE49-F238E27FC236}">
                  <a16:creationId xmlns:a16="http://schemas.microsoft.com/office/drawing/2014/main" id="{D0DADE90-18F6-3842-87BC-AC57B90AE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" y="1473"/>
              <a:ext cx="1154" cy="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计算机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体系结构</a:t>
              </a:r>
              <a:endParaRPr kumimoji="1" lang="zh-CN" altLang="en-US" sz="32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1" name="Text Box 7">
              <a:extLst>
                <a:ext uri="{FF2B5EF4-FFF2-40B4-BE49-F238E27FC236}">
                  <a16:creationId xmlns:a16="http://schemas.microsoft.com/office/drawing/2014/main" id="{762F6708-F8F3-4F4C-A52A-3454658AC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814"/>
              <a:ext cx="895" cy="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组成</a:t>
              </a:r>
            </a:p>
          </p:txBody>
        </p:sp>
      </p:grpSp>
      <p:sp>
        <p:nvSpPr>
          <p:cNvPr id="11273" name="Text Box 9">
            <a:extLst>
              <a:ext uri="{FF2B5EF4-FFF2-40B4-BE49-F238E27FC236}">
                <a16:creationId xmlns:a16="http://schemas.microsoft.com/office/drawing/2014/main" id="{741C2089-21EA-CB44-B861-044135C40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4303713"/>
            <a:ext cx="556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实现计算机体系结构所体现的属性</a:t>
            </a: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6AECBA67-F6D2-D24A-BC39-BE4AAE6C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406" y="1436688"/>
            <a:ext cx="2205912" cy="537054"/>
          </a:xfrm>
          <a:prstGeom prst="wedgeRoundRectCallout">
            <a:avLst>
              <a:gd name="adj1" fmla="val -55736"/>
              <a:gd name="adj2" fmla="val 12930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5400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有无乘法指令</a:t>
            </a:r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4F82C367-E8E0-9841-B5EB-F49EF1D6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058" y="5884863"/>
            <a:ext cx="2913311" cy="537054"/>
          </a:xfrm>
          <a:prstGeom prst="wedgeRoundRectCallout">
            <a:avLst>
              <a:gd name="adj1" fmla="val -57463"/>
              <a:gd name="adj2" fmla="val -1535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5400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如何实现乘法指令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D646F0BF-E68A-B646-AB44-BC099F818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4036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（指令系统、数据类型、寻址技术、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机理）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0F1D217F-CE80-EC41-BDE2-D82DF4CA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89513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（具体指令的实现）</a:t>
            </a:r>
            <a:endParaRPr kumimoji="1"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83" name="Rectangle 19">
            <a:extLst>
              <a:ext uri="{FF2B5EF4-FFF2-40B4-BE49-F238E27FC236}">
                <a16:creationId xmlns:a16="http://schemas.microsoft.com/office/drawing/2014/main" id="{1625B2E7-5F16-BD4E-B6DB-A25EB8A9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</a:p>
        </p:txBody>
      </p:sp>
      <p:sp>
        <p:nvSpPr>
          <p:cNvPr id="11284" name="Rectangle 20">
            <a:extLst>
              <a:ext uri="{FF2B5EF4-FFF2-40B4-BE49-F238E27FC236}">
                <a16:creationId xmlns:a16="http://schemas.microsoft.com/office/drawing/2014/main" id="{69EF5AE5-8E8E-6841-B74F-1293AB3A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1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4000" b="1">
                <a:solidFill>
                  <a:srgbClr val="FFFFFF"/>
                </a:solidFill>
              </a:rPr>
              <a:t>三、</a:t>
            </a:r>
            <a:r>
              <a:rPr lang="zh-CN" altLang="en-US" sz="3600" b="1">
                <a:solidFill>
                  <a:srgbClr val="FFFFFF"/>
                </a:solidFill>
              </a:rPr>
              <a:t>计算机体系结构和计算机组成</a:t>
            </a:r>
            <a:endParaRPr lang="zh-CN" altLang="en-US" sz="36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290" name="AutoShape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5A5AFA7-19C0-9D40-B4E9-669C7D82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3" grpId="0" autoUpdateAnimBg="0"/>
      <p:bldP spid="11275" grpId="0" animBg="1" autoUpdateAnimBg="0"/>
      <p:bldP spid="11276" grpId="0" animBg="1" autoUpdateAnimBg="0"/>
      <p:bldP spid="11278" grpId="0" autoUpdateAnimBg="0"/>
      <p:bldP spid="112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F3BD955-2AB9-B94E-922E-980F28A35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1.2 计算机的基本组成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9907C9A2-84CB-A54E-9E23-96EB6C32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4" y="2093913"/>
            <a:ext cx="5653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计算机由五大部件组成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7B82F1C1-FD3E-A64D-AD87-FB6E1B61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4" y="3952876"/>
            <a:ext cx="656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指令和数据用二进制表示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AEFFF968-D3DD-D649-9AD8-F32F36F5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4" y="4576763"/>
            <a:ext cx="6415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指令由操作码和地址码组成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2A230D4F-52A9-BE41-8A2D-6ECE2EB7C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4" y="5827713"/>
            <a:ext cx="5443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以运算器为中心</a:t>
            </a:r>
          </a:p>
        </p:txBody>
      </p:sp>
      <p:grpSp>
        <p:nvGrpSpPr>
          <p:cNvPr id="101383" name="Group 7">
            <a:extLst>
              <a:ext uri="{FF2B5EF4-FFF2-40B4-BE49-F238E27FC236}">
                <a16:creationId xmlns:a16="http://schemas.microsoft.com/office/drawing/2014/main" id="{2627DE63-8885-F348-802E-BF1E9723EB2D}"/>
              </a:ext>
            </a:extLst>
          </p:cNvPr>
          <p:cNvGrpSpPr>
            <a:grpSpLocks/>
          </p:cNvGrpSpPr>
          <p:nvPr/>
        </p:nvGrpSpPr>
        <p:grpSpPr bwMode="auto">
          <a:xfrm>
            <a:off x="2944814" y="2717800"/>
            <a:ext cx="6808787" cy="1106488"/>
            <a:chOff x="895" y="1712"/>
            <a:chExt cx="4289" cy="697"/>
          </a:xfrm>
        </p:grpSpPr>
        <p:sp>
          <p:nvSpPr>
            <p:cNvPr id="101384" name="Text Box 8">
              <a:extLst>
                <a:ext uri="{FF2B5EF4-FFF2-40B4-BE49-F238E27FC236}">
                  <a16:creationId xmlns:a16="http://schemas.microsoft.com/office/drawing/2014/main" id="{A3723509-B008-2F46-BE11-150D0CCA3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指令和数据以同等地位存于存储器，</a:t>
              </a: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7FF7F805-81B5-BE4A-B64A-6ED2ACF56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可按地址寻访</a:t>
              </a:r>
            </a:p>
          </p:txBody>
        </p:sp>
      </p:grp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52EB698E-5081-A840-92DB-1B9324DA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4" y="5202238"/>
            <a:ext cx="359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存储程序</a:t>
            </a: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803148E7-648F-DD48-AA10-7537F966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1289050"/>
            <a:ext cx="755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冯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诺依曼计算机的特点</a:t>
            </a:r>
          </a:p>
        </p:txBody>
      </p:sp>
      <p:sp>
        <p:nvSpPr>
          <p:cNvPr id="101388" name="Text Box 12">
            <a:extLst>
              <a:ext uri="{FF2B5EF4-FFF2-40B4-BE49-F238E27FC236}">
                <a16:creationId xmlns:a16="http://schemas.microsoft.com/office/drawing/2014/main" id="{AAF26AA3-64BB-5545-A761-48572EA1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203826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存储程序</a:t>
            </a:r>
          </a:p>
        </p:txBody>
      </p:sp>
      <p:sp>
        <p:nvSpPr>
          <p:cNvPr id="101391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25F4C9-234E-B24C-856A-91330182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83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86" grpId="0" autoUpdateAnimBg="0"/>
      <p:bldP spid="101387" grpId="0" autoUpdateAnimBg="0"/>
      <p:bldP spid="1013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AutoShape 131">
            <a:extLst>
              <a:ext uri="{FF2B5EF4-FFF2-40B4-BE49-F238E27FC236}">
                <a16:creationId xmlns:a16="http://schemas.microsoft.com/office/drawing/2014/main" id="{F244B4F3-1D60-454D-9D55-7C392AB4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994" y="1370014"/>
            <a:ext cx="1737539" cy="1150953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算术运算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逻辑运算</a:t>
            </a:r>
          </a:p>
        </p:txBody>
      </p:sp>
      <p:sp>
        <p:nvSpPr>
          <p:cNvPr id="12420" name="AutoShape 132">
            <a:extLst>
              <a:ext uri="{FF2B5EF4-FFF2-40B4-BE49-F238E27FC236}">
                <a16:creationId xmlns:a16="http://schemas.microsoft.com/office/drawing/2014/main" id="{C8A0BDD1-92F1-B245-88DF-15810A7BD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819" y="1293814"/>
            <a:ext cx="1737539" cy="1150953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存放数据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和程序</a:t>
            </a:r>
          </a:p>
        </p:txBody>
      </p:sp>
      <p:sp>
        <p:nvSpPr>
          <p:cNvPr id="12421" name="AutoShape 133">
            <a:extLst>
              <a:ext uri="{FF2B5EF4-FFF2-40B4-BE49-F238E27FC236}">
                <a16:creationId xmlns:a16="http://schemas.microsoft.com/office/drawing/2014/main" id="{6DB791E2-549D-824B-BD6C-9D7C6EAB8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41" y="1776414"/>
            <a:ext cx="2814207" cy="1150953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将信息转换成机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器能识别的形式</a:t>
            </a:r>
          </a:p>
        </p:txBody>
      </p:sp>
      <p:sp>
        <p:nvSpPr>
          <p:cNvPr id="12422" name="AutoShape 134">
            <a:extLst>
              <a:ext uri="{FF2B5EF4-FFF2-40B4-BE49-F238E27FC236}">
                <a16:creationId xmlns:a16="http://schemas.microsoft.com/office/drawing/2014/main" id="{DC9EE6F7-2EDF-B444-BBE5-A84E0D16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954" y="1370014"/>
            <a:ext cx="2814207" cy="1150953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将结果转换成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人们熟悉的形式</a:t>
            </a:r>
          </a:p>
        </p:txBody>
      </p:sp>
      <p:sp>
        <p:nvSpPr>
          <p:cNvPr id="12423" name="AutoShape 135">
            <a:extLst>
              <a:ext uri="{FF2B5EF4-FFF2-40B4-BE49-F238E27FC236}">
                <a16:creationId xmlns:a16="http://schemas.microsoft.com/office/drawing/2014/main" id="{2D12759E-9BAA-5A41-A7DF-725EE936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1" y="5484814"/>
            <a:ext cx="1801813" cy="1150953"/>
          </a:xfrm>
          <a:prstGeom prst="wedgeRoundRectCallout">
            <a:avLst>
              <a:gd name="adj1" fmla="val -116958"/>
              <a:gd name="adj2" fmla="val -5039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指挥程序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</a:p>
        </p:txBody>
      </p:sp>
      <p:sp>
        <p:nvSpPr>
          <p:cNvPr id="12441" name="Rectangle 153">
            <a:extLst>
              <a:ext uri="{FF2B5EF4-FFF2-40B4-BE49-F238E27FC236}">
                <a16:creationId xmlns:a16="http://schemas.microsoft.com/office/drawing/2014/main" id="{48901219-CF7E-4B4F-983D-5F219C16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12442" name="Text Box 154">
            <a:extLst>
              <a:ext uri="{FF2B5EF4-FFF2-40B4-BE49-F238E27FC236}">
                <a16:creationId xmlns:a16="http://schemas.microsoft.com/office/drawing/2014/main" id="{28211969-0032-AC4F-82D5-A786D1C4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1" y="349251"/>
            <a:ext cx="54345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冯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诺依曼计算机硬件框图</a:t>
            </a:r>
          </a:p>
        </p:txBody>
      </p:sp>
      <p:grpSp>
        <p:nvGrpSpPr>
          <p:cNvPr id="12457" name="Group 169">
            <a:extLst>
              <a:ext uri="{FF2B5EF4-FFF2-40B4-BE49-F238E27FC236}">
                <a16:creationId xmlns:a16="http://schemas.microsoft.com/office/drawing/2014/main" id="{09F1BD4F-A1F9-8943-A6E9-DF52F1CB53D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9138"/>
            <a:ext cx="7405688" cy="3509962"/>
            <a:chOff x="288" y="1253"/>
            <a:chExt cx="4665" cy="2211"/>
          </a:xfrm>
        </p:grpSpPr>
        <p:sp>
          <p:nvSpPr>
            <p:cNvPr id="12294" name="Rectangle 6">
              <a:extLst>
                <a:ext uri="{FF2B5EF4-FFF2-40B4-BE49-F238E27FC236}">
                  <a16:creationId xmlns:a16="http://schemas.microsoft.com/office/drawing/2014/main" id="{57C93476-801B-BB4C-B9C8-A5E3570A1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5FDAFEF5-A79C-2343-9BCD-1D7082EFD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976AAAD1-EF55-9842-B3A7-16177974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FB37E80A-224A-5940-82AF-0BF1CE779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输入设备</a:t>
              </a:r>
            </a:p>
          </p:txBody>
        </p:sp>
        <p:sp>
          <p:nvSpPr>
            <p:cNvPr id="12350" name="Rectangle 62">
              <a:extLst>
                <a:ext uri="{FF2B5EF4-FFF2-40B4-BE49-F238E27FC236}">
                  <a16:creationId xmlns:a16="http://schemas.microsoft.com/office/drawing/2014/main" id="{27929744-9933-374A-AFF1-4C747461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51" name="Rectangle 63">
              <a:extLst>
                <a:ext uri="{FF2B5EF4-FFF2-40B4-BE49-F238E27FC236}">
                  <a16:creationId xmlns:a16="http://schemas.microsoft.com/office/drawing/2014/main" id="{BBAE8B14-9E88-A448-B5D4-95AEBD92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12352" name="Rectangle 64">
              <a:extLst>
                <a:ext uri="{FF2B5EF4-FFF2-40B4-BE49-F238E27FC236}">
                  <a16:creationId xmlns:a16="http://schemas.microsoft.com/office/drawing/2014/main" id="{CBCC976D-0E35-4B40-8633-DACF0361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53" name="Rectangle 65">
              <a:extLst>
                <a:ext uri="{FF2B5EF4-FFF2-40B4-BE49-F238E27FC236}">
                  <a16:creationId xmlns:a16="http://schemas.microsoft.com/office/drawing/2014/main" id="{A97CE6DD-5C97-1C49-84DD-C8B83A26F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12361" name="Rectangle 73">
              <a:extLst>
                <a:ext uri="{FF2B5EF4-FFF2-40B4-BE49-F238E27FC236}">
                  <a16:creationId xmlns:a16="http://schemas.microsoft.com/office/drawing/2014/main" id="{06E60445-6AC5-0E49-B532-933BF266B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62" name="Rectangle 74">
              <a:extLst>
                <a:ext uri="{FF2B5EF4-FFF2-40B4-BE49-F238E27FC236}">
                  <a16:creationId xmlns:a16="http://schemas.microsoft.com/office/drawing/2014/main" id="{5BE62111-15C4-B445-80DB-AE0A9F50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输出设备</a:t>
              </a:r>
            </a:p>
          </p:txBody>
        </p:sp>
        <p:sp>
          <p:nvSpPr>
            <p:cNvPr id="12443" name="Freeform 155">
              <a:extLst>
                <a:ext uri="{FF2B5EF4-FFF2-40B4-BE49-F238E27FC236}">
                  <a16:creationId xmlns:a16="http://schemas.microsoft.com/office/drawing/2014/main" id="{E753124A-7648-4148-A264-E9C2B0FA8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543"/>
              <a:ext cx="1104" cy="136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44" name="Freeform 156">
              <a:extLst>
                <a:ext uri="{FF2B5EF4-FFF2-40B4-BE49-F238E27FC236}">
                  <a16:creationId xmlns:a16="http://schemas.microsoft.com/office/drawing/2014/main" id="{68D95AB5-87BC-654E-B33B-D53659702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439"/>
              <a:ext cx="116" cy="136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45" name="Freeform 157">
              <a:extLst>
                <a:ext uri="{FF2B5EF4-FFF2-40B4-BE49-F238E27FC236}">
                  <a16:creationId xmlns:a16="http://schemas.microsoft.com/office/drawing/2014/main" id="{99FB0B4F-A345-0B4C-8AB1-7FAC58876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44"/>
              <a:ext cx="116" cy="136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46" name="Freeform 158">
              <a:extLst>
                <a:ext uri="{FF2B5EF4-FFF2-40B4-BE49-F238E27FC236}">
                  <a16:creationId xmlns:a16="http://schemas.microsoft.com/office/drawing/2014/main" id="{010CD3B1-C6B6-B941-86E1-55D46BC50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2544"/>
              <a:ext cx="1110" cy="13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47" name="Freeform 159">
              <a:extLst>
                <a:ext uri="{FF2B5EF4-FFF2-40B4-BE49-F238E27FC236}">
                  <a16:creationId xmlns:a16="http://schemas.microsoft.com/office/drawing/2014/main" id="{96B5E512-0295-E349-8E2D-5ABC01696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677"/>
              <a:ext cx="116" cy="136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48" name="Freeform 160">
              <a:extLst>
                <a:ext uri="{FF2B5EF4-FFF2-40B4-BE49-F238E27FC236}">
                  <a16:creationId xmlns:a16="http://schemas.microsoft.com/office/drawing/2014/main" id="{E77F7459-B798-3049-AABC-900B9387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1680"/>
              <a:ext cx="116" cy="136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49" name="Freeform 161">
              <a:extLst>
                <a:ext uri="{FF2B5EF4-FFF2-40B4-BE49-F238E27FC236}">
                  <a16:creationId xmlns:a16="http://schemas.microsoft.com/office/drawing/2014/main" id="{6499113C-5D04-1D42-835B-7F1B3FD15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" y="1872"/>
              <a:ext cx="583" cy="136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oval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50" name="Freeform 162">
              <a:extLst>
                <a:ext uri="{FF2B5EF4-FFF2-40B4-BE49-F238E27FC236}">
                  <a16:creationId xmlns:a16="http://schemas.microsoft.com/office/drawing/2014/main" id="{A82A3712-158D-5A44-A5E5-0A8FDFDFF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303"/>
              <a:ext cx="116" cy="136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51" name="Freeform 163">
              <a:extLst>
                <a:ext uri="{FF2B5EF4-FFF2-40B4-BE49-F238E27FC236}">
                  <a16:creationId xmlns:a16="http://schemas.microsoft.com/office/drawing/2014/main" id="{4483978C-94A6-CD44-8790-A43E1AD9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304"/>
              <a:ext cx="116" cy="136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52" name="Freeform 164">
              <a:extLst>
                <a:ext uri="{FF2B5EF4-FFF2-40B4-BE49-F238E27FC236}">
                  <a16:creationId xmlns:a16="http://schemas.microsoft.com/office/drawing/2014/main" id="{BF1EBCA9-CE22-A34A-81A8-48BA35DCC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304"/>
              <a:ext cx="116" cy="136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53" name="Freeform 165">
              <a:extLst>
                <a:ext uri="{FF2B5EF4-FFF2-40B4-BE49-F238E27FC236}">
                  <a16:creationId xmlns:a16="http://schemas.microsoft.com/office/drawing/2014/main" id="{D8A8F0C5-E2B0-A443-A4AF-B58E95D34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304"/>
              <a:ext cx="116" cy="136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460" name="AutoShape 17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E72469-92BB-A142-A584-B13FAB3D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2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 autoUpdateAnimBg="0"/>
      <p:bldP spid="12420" grpId="0" animBg="1" autoUpdateAnimBg="0"/>
      <p:bldP spid="12421" grpId="0" animBg="1" autoUpdateAnimBg="0"/>
      <p:bldP spid="12422" grpId="0" animBg="1" autoUpdateAnimBg="0"/>
      <p:bldP spid="124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>
            <a:extLst>
              <a:ext uri="{FF2B5EF4-FFF2-40B4-BE49-F238E27FC236}">
                <a16:creationId xmlns:a16="http://schemas.microsoft.com/office/drawing/2014/main" id="{CAF127B3-09EA-7E4A-9E4B-952355B0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20FE5FD9-B9AA-DE4A-B9D5-F4F19C6D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349250"/>
            <a:ext cx="595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冯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诺依曼计算机硬件框图</a:t>
            </a:r>
          </a:p>
        </p:txBody>
      </p:sp>
      <p:grpSp>
        <p:nvGrpSpPr>
          <p:cNvPr id="77850" name="Group 26">
            <a:extLst>
              <a:ext uri="{FF2B5EF4-FFF2-40B4-BE49-F238E27FC236}">
                <a16:creationId xmlns:a16="http://schemas.microsoft.com/office/drawing/2014/main" id="{A33EB58A-5782-2245-BC03-28D26A2DEBD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9138"/>
            <a:ext cx="7405688" cy="3509962"/>
            <a:chOff x="288" y="1253"/>
            <a:chExt cx="4665" cy="2211"/>
          </a:xfrm>
        </p:grpSpPr>
        <p:sp>
          <p:nvSpPr>
            <p:cNvPr id="77851" name="Rectangle 27">
              <a:extLst>
                <a:ext uri="{FF2B5EF4-FFF2-40B4-BE49-F238E27FC236}">
                  <a16:creationId xmlns:a16="http://schemas.microsoft.com/office/drawing/2014/main" id="{BAFFA934-F3C0-BC4D-9540-2864F8D9B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52" name="Rectangle 28">
              <a:extLst>
                <a:ext uri="{FF2B5EF4-FFF2-40B4-BE49-F238E27FC236}">
                  <a16:creationId xmlns:a16="http://schemas.microsoft.com/office/drawing/2014/main" id="{2CC790DE-4592-0448-9ABC-64080D64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77853" name="Rectangle 29">
              <a:extLst>
                <a:ext uri="{FF2B5EF4-FFF2-40B4-BE49-F238E27FC236}">
                  <a16:creationId xmlns:a16="http://schemas.microsoft.com/office/drawing/2014/main" id="{DEA015E3-13EC-974E-A397-D2187112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54" name="Rectangle 30">
              <a:extLst>
                <a:ext uri="{FF2B5EF4-FFF2-40B4-BE49-F238E27FC236}">
                  <a16:creationId xmlns:a16="http://schemas.microsoft.com/office/drawing/2014/main" id="{565F6CAC-44A6-004B-A19D-09F814ADA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输入设备</a:t>
              </a:r>
            </a:p>
          </p:txBody>
        </p:sp>
        <p:sp>
          <p:nvSpPr>
            <p:cNvPr id="77855" name="Rectangle 31">
              <a:extLst>
                <a:ext uri="{FF2B5EF4-FFF2-40B4-BE49-F238E27FC236}">
                  <a16:creationId xmlns:a16="http://schemas.microsoft.com/office/drawing/2014/main" id="{46C071E8-81FF-314E-AF76-9200E067D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56" name="Rectangle 32">
              <a:extLst>
                <a:ext uri="{FF2B5EF4-FFF2-40B4-BE49-F238E27FC236}">
                  <a16:creationId xmlns:a16="http://schemas.microsoft.com/office/drawing/2014/main" id="{63FCE7A0-1A0D-8C49-AE88-3A00CFAF9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77857" name="Rectangle 33">
              <a:extLst>
                <a:ext uri="{FF2B5EF4-FFF2-40B4-BE49-F238E27FC236}">
                  <a16:creationId xmlns:a16="http://schemas.microsoft.com/office/drawing/2014/main" id="{17237AFE-33A8-E440-BD9D-529228E6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58" name="Rectangle 34">
              <a:extLst>
                <a:ext uri="{FF2B5EF4-FFF2-40B4-BE49-F238E27FC236}">
                  <a16:creationId xmlns:a16="http://schemas.microsoft.com/office/drawing/2014/main" id="{33B24B90-69D1-DB43-AA8B-F15CC44A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77859" name="Rectangle 35">
              <a:extLst>
                <a:ext uri="{FF2B5EF4-FFF2-40B4-BE49-F238E27FC236}">
                  <a16:creationId xmlns:a16="http://schemas.microsoft.com/office/drawing/2014/main" id="{D51A7FFF-9CE8-A047-B49A-D1EC897AA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0" name="Rectangle 36">
              <a:extLst>
                <a:ext uri="{FF2B5EF4-FFF2-40B4-BE49-F238E27FC236}">
                  <a16:creationId xmlns:a16="http://schemas.microsoft.com/office/drawing/2014/main" id="{EEB8C90F-27B8-2041-A2BE-604E8633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输出设备</a:t>
              </a:r>
            </a:p>
          </p:txBody>
        </p:sp>
        <p:sp>
          <p:nvSpPr>
            <p:cNvPr id="77861" name="Freeform 37">
              <a:extLst>
                <a:ext uri="{FF2B5EF4-FFF2-40B4-BE49-F238E27FC236}">
                  <a16:creationId xmlns:a16="http://schemas.microsoft.com/office/drawing/2014/main" id="{0E24065D-7776-3842-9DF3-97FA2DD7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543"/>
              <a:ext cx="1104" cy="136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2" name="Freeform 38">
              <a:extLst>
                <a:ext uri="{FF2B5EF4-FFF2-40B4-BE49-F238E27FC236}">
                  <a16:creationId xmlns:a16="http://schemas.microsoft.com/office/drawing/2014/main" id="{E6CEF86A-57A1-2D4B-ADF5-004383BF3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439"/>
              <a:ext cx="116" cy="136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3" name="Freeform 39">
              <a:extLst>
                <a:ext uri="{FF2B5EF4-FFF2-40B4-BE49-F238E27FC236}">
                  <a16:creationId xmlns:a16="http://schemas.microsoft.com/office/drawing/2014/main" id="{4B765D67-38CB-4C4B-BA31-2E0660CAB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44"/>
              <a:ext cx="116" cy="136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4" name="Freeform 40">
              <a:extLst>
                <a:ext uri="{FF2B5EF4-FFF2-40B4-BE49-F238E27FC236}">
                  <a16:creationId xmlns:a16="http://schemas.microsoft.com/office/drawing/2014/main" id="{9929093A-565D-D34A-808B-C597D0C18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2544"/>
              <a:ext cx="1110" cy="13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5" name="Freeform 41">
              <a:extLst>
                <a:ext uri="{FF2B5EF4-FFF2-40B4-BE49-F238E27FC236}">
                  <a16:creationId xmlns:a16="http://schemas.microsoft.com/office/drawing/2014/main" id="{A486DA30-7DE6-0049-9CA2-BB9D23DEC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677"/>
              <a:ext cx="116" cy="136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6" name="Freeform 42">
              <a:extLst>
                <a:ext uri="{FF2B5EF4-FFF2-40B4-BE49-F238E27FC236}">
                  <a16:creationId xmlns:a16="http://schemas.microsoft.com/office/drawing/2014/main" id="{8076AB71-33A6-0F47-820D-4FDD5FDE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1680"/>
              <a:ext cx="116" cy="136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7" name="Freeform 43">
              <a:extLst>
                <a:ext uri="{FF2B5EF4-FFF2-40B4-BE49-F238E27FC236}">
                  <a16:creationId xmlns:a16="http://schemas.microsoft.com/office/drawing/2014/main" id="{145390E6-2E51-A94A-972D-CC4E6F14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" y="1872"/>
              <a:ext cx="583" cy="136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oval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8" name="Freeform 44">
              <a:extLst>
                <a:ext uri="{FF2B5EF4-FFF2-40B4-BE49-F238E27FC236}">
                  <a16:creationId xmlns:a16="http://schemas.microsoft.com/office/drawing/2014/main" id="{132752D0-A0CE-2D4B-90AC-5086120E3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303"/>
              <a:ext cx="116" cy="136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69" name="Freeform 45">
              <a:extLst>
                <a:ext uri="{FF2B5EF4-FFF2-40B4-BE49-F238E27FC236}">
                  <a16:creationId xmlns:a16="http://schemas.microsoft.com/office/drawing/2014/main" id="{B2736D78-6AA1-044C-9265-2FEC986A0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304"/>
              <a:ext cx="116" cy="136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70" name="Freeform 46">
              <a:extLst>
                <a:ext uri="{FF2B5EF4-FFF2-40B4-BE49-F238E27FC236}">
                  <a16:creationId xmlns:a16="http://schemas.microsoft.com/office/drawing/2014/main" id="{4FE20939-0E16-F647-984C-64898CF1F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304"/>
              <a:ext cx="116" cy="136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71" name="Freeform 47">
              <a:extLst>
                <a:ext uri="{FF2B5EF4-FFF2-40B4-BE49-F238E27FC236}">
                  <a16:creationId xmlns:a16="http://schemas.microsoft.com/office/drawing/2014/main" id="{6F7D03DC-1B7A-6F4B-9977-CB1CD4B73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304"/>
              <a:ext cx="116" cy="136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7874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78DB2B9-CA8A-284D-9349-A38F1FB8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4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>
            <a:extLst>
              <a:ext uri="{FF2B5EF4-FFF2-40B4-BE49-F238E27FC236}">
                <a16:creationId xmlns:a16="http://schemas.microsoft.com/office/drawing/2014/main" id="{C6AA8830-4512-AF44-BFE7-37A8C9B74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4" y="457200"/>
            <a:ext cx="6446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二、计算机硬件框图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0BA091B-E26C-2140-94FE-E46E72968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6B46A236-E482-C349-85F3-3223D4BC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1390650"/>
            <a:ext cx="671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以存储器为中心的计算机硬件框图</a:t>
            </a:r>
          </a:p>
        </p:txBody>
      </p:sp>
      <p:grpSp>
        <p:nvGrpSpPr>
          <p:cNvPr id="102405" name="Group 5">
            <a:extLst>
              <a:ext uri="{FF2B5EF4-FFF2-40B4-BE49-F238E27FC236}">
                <a16:creationId xmlns:a16="http://schemas.microsoft.com/office/drawing/2014/main" id="{03B8A444-7711-D64D-ACA5-DE3A7D75CF2F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2373313"/>
            <a:ext cx="8631238" cy="4114800"/>
            <a:chOff x="141" y="1495"/>
            <a:chExt cx="5437" cy="2592"/>
          </a:xfrm>
        </p:grpSpPr>
        <p:grpSp>
          <p:nvGrpSpPr>
            <p:cNvPr id="102406" name="Group 6">
              <a:extLst>
                <a:ext uri="{FF2B5EF4-FFF2-40B4-BE49-F238E27FC236}">
                  <a16:creationId xmlns:a16="http://schemas.microsoft.com/office/drawing/2014/main" id="{B8F6B548-1248-FA43-97F3-E025F78AC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" y="1495"/>
              <a:ext cx="5437" cy="2592"/>
              <a:chOff x="141" y="1495"/>
              <a:chExt cx="5437" cy="2592"/>
            </a:xfrm>
          </p:grpSpPr>
          <p:sp>
            <p:nvSpPr>
              <p:cNvPr id="102407" name="Rectangle 7">
                <a:extLst>
                  <a:ext uri="{FF2B5EF4-FFF2-40B4-BE49-F238E27FC236}">
                    <a16:creationId xmlns:a16="http://schemas.microsoft.com/office/drawing/2014/main" id="{376C9E12-D037-3C42-9CC4-8C798F20D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08" name="Text Box 8">
                <a:extLst>
                  <a:ext uri="{FF2B5EF4-FFF2-40B4-BE49-F238E27FC236}">
                    <a16:creationId xmlns:a16="http://schemas.microsoft.com/office/drawing/2014/main" id="{F7288BCC-04EC-CF4F-B4CA-FE0E9781E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" y="2649"/>
                <a:ext cx="57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程序</a:t>
                </a:r>
              </a:p>
            </p:txBody>
          </p:sp>
          <p:sp>
            <p:nvSpPr>
              <p:cNvPr id="102409" name="Rectangle 9">
                <a:extLst>
                  <a:ext uri="{FF2B5EF4-FFF2-40B4-BE49-F238E27FC236}">
                    <a16:creationId xmlns:a16="http://schemas.microsoft.com/office/drawing/2014/main" id="{FE9C7B07-3643-544F-BE4C-6ECAC3659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10" name="Rectangle 10">
                <a:extLst>
                  <a:ext uri="{FF2B5EF4-FFF2-40B4-BE49-F238E27FC236}">
                    <a16:creationId xmlns:a16="http://schemas.microsoft.com/office/drawing/2014/main" id="{96FABF45-FB60-AC40-9633-C063154F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存储器</a:t>
                </a:r>
              </a:p>
            </p:txBody>
          </p:sp>
          <p:sp>
            <p:nvSpPr>
              <p:cNvPr id="102411" name="Rectangle 11">
                <a:extLst>
                  <a:ext uri="{FF2B5EF4-FFF2-40B4-BE49-F238E27FC236}">
                    <a16:creationId xmlns:a16="http://schemas.microsoft.com/office/drawing/2014/main" id="{E26698BE-19C9-4441-8DD5-C6C88E86E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输出设备</a:t>
                </a:r>
              </a:p>
            </p:txBody>
          </p:sp>
          <p:sp>
            <p:nvSpPr>
              <p:cNvPr id="102412" name="Rectangle 12">
                <a:extLst>
                  <a:ext uri="{FF2B5EF4-FFF2-40B4-BE49-F238E27FC236}">
                    <a16:creationId xmlns:a16="http://schemas.microsoft.com/office/drawing/2014/main" id="{6D80A230-1DC4-8840-BF02-7CF04689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输入设备</a:t>
                </a:r>
              </a:p>
            </p:txBody>
          </p:sp>
          <p:sp>
            <p:nvSpPr>
              <p:cNvPr id="102413" name="Rectangle 13">
                <a:extLst>
                  <a:ext uri="{FF2B5EF4-FFF2-40B4-BE49-F238E27FC236}">
                    <a16:creationId xmlns:a16="http://schemas.microsoft.com/office/drawing/2014/main" id="{012443C6-C9DD-DE43-9EE5-508A2DE98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运算器</a:t>
                </a:r>
              </a:p>
            </p:txBody>
          </p:sp>
          <p:sp>
            <p:nvSpPr>
              <p:cNvPr id="102414" name="Rectangle 14">
                <a:extLst>
                  <a:ext uri="{FF2B5EF4-FFF2-40B4-BE49-F238E27FC236}">
                    <a16:creationId xmlns:a16="http://schemas.microsoft.com/office/drawing/2014/main" id="{78EE495D-2F41-D848-A00A-8ADFFD498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控制器</a:t>
                </a:r>
              </a:p>
            </p:txBody>
          </p:sp>
          <p:sp>
            <p:nvSpPr>
              <p:cNvPr id="102415" name="AutoShape 15">
                <a:extLst>
                  <a:ext uri="{FF2B5EF4-FFF2-40B4-BE49-F238E27FC236}">
                    <a16:creationId xmlns:a16="http://schemas.microsoft.com/office/drawing/2014/main" id="{51D2A924-9B84-5049-B5BC-1BFA8449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2452"/>
                <a:ext cx="185" cy="270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16" name="AutoShape 16">
                <a:extLst>
                  <a:ext uri="{FF2B5EF4-FFF2-40B4-BE49-F238E27FC236}">
                    <a16:creationId xmlns:a16="http://schemas.microsoft.com/office/drawing/2014/main" id="{D221B89D-AC9F-C24E-A045-B3BC8A10F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57"/>
                <a:ext cx="613" cy="270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17" name="AutoShape 17">
                <a:extLst>
                  <a:ext uri="{FF2B5EF4-FFF2-40B4-BE49-F238E27FC236}">
                    <a16:creationId xmlns:a16="http://schemas.microsoft.com/office/drawing/2014/main" id="{52CEB316-FFD4-5947-94FD-DCAE83919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57"/>
                <a:ext cx="615" cy="270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18" name="AutoShape 18">
                <a:extLst>
                  <a:ext uri="{FF2B5EF4-FFF2-40B4-BE49-F238E27FC236}">
                    <a16:creationId xmlns:a16="http://schemas.microsoft.com/office/drawing/2014/main" id="{953031C9-A1C1-9246-814B-8C7F11C92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457"/>
                <a:ext cx="185" cy="270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19" name="Freeform 19">
                <a:extLst>
                  <a:ext uri="{FF2B5EF4-FFF2-40B4-BE49-F238E27FC236}">
                    <a16:creationId xmlns:a16="http://schemas.microsoft.com/office/drawing/2014/main" id="{937111F1-98A0-5F48-9821-57068A10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776"/>
                <a:ext cx="435" cy="136"/>
              </a:xfrm>
              <a:custGeom>
                <a:avLst/>
                <a:gdLst>
                  <a:gd name="T0" fmla="*/ 0 w 435"/>
                  <a:gd name="T1" fmla="*/ 742 h 742"/>
                  <a:gd name="T2" fmla="*/ 0 w 435"/>
                  <a:gd name="T3" fmla="*/ 1 h 742"/>
                  <a:gd name="T4" fmla="*/ 435 w 435"/>
                  <a:gd name="T5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0" name="Line 20">
                <a:extLst>
                  <a:ext uri="{FF2B5EF4-FFF2-40B4-BE49-F238E27FC236}">
                    <a16:creationId xmlns:a16="http://schemas.microsoft.com/office/drawing/2014/main" id="{285B9946-EE68-164A-A5A8-D5D0E9DF7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1" name="Line 21">
                <a:extLst>
                  <a:ext uri="{FF2B5EF4-FFF2-40B4-BE49-F238E27FC236}">
                    <a16:creationId xmlns:a16="http://schemas.microsoft.com/office/drawing/2014/main" id="{E2FEBAEE-E14B-9A43-A60E-3ED4DBC1C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2" name="AutoShape 22">
                <a:extLst>
                  <a:ext uri="{FF2B5EF4-FFF2-40B4-BE49-F238E27FC236}">
                    <a16:creationId xmlns:a16="http://schemas.microsoft.com/office/drawing/2014/main" id="{C72319DE-2F8A-E64F-8EA2-98DF53B82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035"/>
                <a:ext cx="144" cy="201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3" name="Freeform 23">
                <a:extLst>
                  <a:ext uri="{FF2B5EF4-FFF2-40B4-BE49-F238E27FC236}">
                    <a16:creationId xmlns:a16="http://schemas.microsoft.com/office/drawing/2014/main" id="{04E58F65-5786-8A46-BA92-C099CFDE8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2640"/>
                <a:ext cx="432" cy="136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912 h 912"/>
                  <a:gd name="T4" fmla="*/ 432 w 432"/>
                  <a:gd name="T5" fmla="*/ 91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4" name="AutoShape 24">
                <a:extLst>
                  <a:ext uri="{FF2B5EF4-FFF2-40B4-BE49-F238E27FC236}">
                    <a16:creationId xmlns:a16="http://schemas.microsoft.com/office/drawing/2014/main" id="{F9F8D39E-EA9F-B247-BA26-6B41B971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947"/>
                <a:ext cx="144" cy="201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5" name="AutoShape 25">
                <a:extLst>
                  <a:ext uri="{FF2B5EF4-FFF2-40B4-BE49-F238E27FC236}">
                    <a16:creationId xmlns:a16="http://schemas.microsoft.com/office/drawing/2014/main" id="{D917879B-C40D-C742-B792-3B3993A4C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592" y="2944"/>
                <a:ext cx="144" cy="200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6" name="Freeform 26">
                <a:extLst>
                  <a:ext uri="{FF2B5EF4-FFF2-40B4-BE49-F238E27FC236}">
                    <a16:creationId xmlns:a16="http://schemas.microsoft.com/office/drawing/2014/main" id="{0BDFA2AE-C36A-8D44-A6DB-197076688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640"/>
                <a:ext cx="288" cy="136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7" name="Freeform 27">
                <a:extLst>
                  <a:ext uri="{FF2B5EF4-FFF2-40B4-BE49-F238E27FC236}">
                    <a16:creationId xmlns:a16="http://schemas.microsoft.com/office/drawing/2014/main" id="{8EBAC329-0DB4-8E44-9546-1513212E2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776"/>
                <a:ext cx="288" cy="136"/>
              </a:xfrm>
              <a:custGeom>
                <a:avLst/>
                <a:gdLst>
                  <a:gd name="T0" fmla="*/ 288 w 288"/>
                  <a:gd name="T1" fmla="*/ 720 h 720"/>
                  <a:gd name="T2" fmla="*/ 288 w 288"/>
                  <a:gd name="T3" fmla="*/ 0 h 720"/>
                  <a:gd name="T4" fmla="*/ 0 w 288"/>
                  <a:gd name="T5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8" name="Freeform 28">
                <a:extLst>
                  <a:ext uri="{FF2B5EF4-FFF2-40B4-BE49-F238E27FC236}">
                    <a16:creationId xmlns:a16="http://schemas.microsoft.com/office/drawing/2014/main" id="{BF4BF8B8-666E-C647-AD39-CA91D46F4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1680"/>
                <a:ext cx="960" cy="136"/>
              </a:xfrm>
              <a:custGeom>
                <a:avLst/>
                <a:gdLst>
                  <a:gd name="T0" fmla="*/ 0 w 960"/>
                  <a:gd name="T1" fmla="*/ 672 h 672"/>
                  <a:gd name="T2" fmla="*/ 0 w 960"/>
                  <a:gd name="T3" fmla="*/ 0 h 672"/>
                  <a:gd name="T4" fmla="*/ 960 w 960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29" name="Freeform 29">
                <a:extLst>
                  <a:ext uri="{FF2B5EF4-FFF2-40B4-BE49-F238E27FC236}">
                    <a16:creationId xmlns:a16="http://schemas.microsoft.com/office/drawing/2014/main" id="{D1111338-E168-5448-84F5-BAB86E53B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584"/>
                <a:ext cx="1344" cy="13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30" name="Freeform 30">
                <a:extLst>
                  <a:ext uri="{FF2B5EF4-FFF2-40B4-BE49-F238E27FC236}">
                    <a16:creationId xmlns:a16="http://schemas.microsoft.com/office/drawing/2014/main" id="{9245E684-D049-7D4C-BBAB-466F5AAA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680"/>
                <a:ext cx="912" cy="136"/>
              </a:xfrm>
              <a:custGeom>
                <a:avLst/>
                <a:gdLst>
                  <a:gd name="T0" fmla="*/ 960 w 960"/>
                  <a:gd name="T1" fmla="*/ 720 h 720"/>
                  <a:gd name="T2" fmla="*/ 960 w 960"/>
                  <a:gd name="T3" fmla="*/ 0 h 720"/>
                  <a:gd name="T4" fmla="*/ 0 w 960"/>
                  <a:gd name="T5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31" name="Freeform 31">
                <a:extLst>
                  <a:ext uri="{FF2B5EF4-FFF2-40B4-BE49-F238E27FC236}">
                    <a16:creationId xmlns:a16="http://schemas.microsoft.com/office/drawing/2014/main" id="{140588E7-6699-3747-9955-A57A9193D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584"/>
                <a:ext cx="116" cy="13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32" name="Text Box 32">
                <a:extLst>
                  <a:ext uri="{FF2B5EF4-FFF2-40B4-BE49-F238E27FC236}">
                    <a16:creationId xmlns:a16="http://schemas.microsoft.com/office/drawing/2014/main" id="{F6FF0761-2256-1143-B0A2-DD546B57A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</a:t>
                </a:r>
                <a:endPara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433" name="Text Box 33">
                <a:extLst>
                  <a:ext uri="{FF2B5EF4-FFF2-40B4-BE49-F238E27FC236}">
                    <a16:creationId xmlns:a16="http://schemas.microsoft.com/office/drawing/2014/main" id="{50E130CC-96F2-D446-AFB3-98FD12269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结果</a:t>
                </a:r>
              </a:p>
            </p:txBody>
          </p:sp>
          <p:sp>
            <p:nvSpPr>
              <p:cNvPr id="102434" name="Text Box 34">
                <a:extLst>
                  <a:ext uri="{FF2B5EF4-FFF2-40B4-BE49-F238E27FC236}">
                    <a16:creationId xmlns:a16="http://schemas.microsoft.com/office/drawing/2014/main" id="{55EAA6DC-31F3-0540-9644-564074616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</a:p>
            </p:txBody>
          </p:sp>
        </p:grpSp>
        <p:sp>
          <p:nvSpPr>
            <p:cNvPr id="102435" name="Freeform 35">
              <a:extLst>
                <a:ext uri="{FF2B5EF4-FFF2-40B4-BE49-F238E27FC236}">
                  <a16:creationId xmlns:a16="http://schemas.microsoft.com/office/drawing/2014/main" id="{3394A1F8-5BCD-B146-8C86-90DD2147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" y="2547"/>
              <a:ext cx="116" cy="136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 cap="flat" cmpd="sng">
              <a:solidFill>
                <a:srgbClr val="0033D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2438" name="AutoShap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4ED83A2-E1AB-BF4B-B9C5-505A459F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>
            <a:extLst>
              <a:ext uri="{FF2B5EF4-FFF2-40B4-BE49-F238E27FC236}">
                <a16:creationId xmlns:a16="http://schemas.microsoft.com/office/drawing/2014/main" id="{B87F185E-BBDB-5B42-8FF0-329C630D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9" y="936626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0888A052-1D4A-3841-8F72-387A812F0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1" y="1981201"/>
            <a:ext cx="8985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辅存</a:t>
            </a:r>
          </a:p>
        </p:txBody>
      </p:sp>
      <p:sp>
        <p:nvSpPr>
          <p:cNvPr id="24586" name="AutoShape 10">
            <a:extLst>
              <a:ext uri="{FF2B5EF4-FFF2-40B4-BE49-F238E27FC236}">
                <a16:creationId xmlns:a16="http://schemas.microsoft.com/office/drawing/2014/main" id="{A7A82A0D-728F-2549-8DE2-2887E49B1A6D}"/>
              </a:ext>
            </a:extLst>
          </p:cNvPr>
          <p:cNvSpPr>
            <a:spLocks/>
          </p:cNvSpPr>
          <p:nvPr/>
        </p:nvSpPr>
        <p:spPr bwMode="auto">
          <a:xfrm>
            <a:off x="4511675" y="2406631"/>
            <a:ext cx="152400" cy="25086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7" name="AutoShape 11">
            <a:extLst>
              <a:ext uri="{FF2B5EF4-FFF2-40B4-BE49-F238E27FC236}">
                <a16:creationId xmlns:a16="http://schemas.microsoft.com/office/drawing/2014/main" id="{F48DFE70-C2FF-3545-9516-657B13ED5277}"/>
              </a:ext>
            </a:extLst>
          </p:cNvPr>
          <p:cNvSpPr>
            <a:spLocks/>
          </p:cNvSpPr>
          <p:nvPr/>
        </p:nvSpPr>
        <p:spPr bwMode="auto">
          <a:xfrm>
            <a:off x="5286375" y="1399610"/>
            <a:ext cx="152400" cy="248781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D5D13D4A-1B00-114C-9FBC-E274151E0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1241426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24589" name="AutoShape 13">
            <a:extLst>
              <a:ext uri="{FF2B5EF4-FFF2-40B4-BE49-F238E27FC236}">
                <a16:creationId xmlns:a16="http://schemas.microsoft.com/office/drawing/2014/main" id="{649336BF-D4C5-744C-A6A5-41302B42527F}"/>
              </a:ext>
            </a:extLst>
          </p:cNvPr>
          <p:cNvSpPr>
            <a:spLocks/>
          </p:cNvSpPr>
          <p:nvPr/>
        </p:nvSpPr>
        <p:spPr bwMode="auto">
          <a:xfrm>
            <a:off x="6477000" y="1817668"/>
            <a:ext cx="152400" cy="250865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96D7A638-3403-2B4E-9545-F365D5CA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169227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A4B87403-97F3-0E47-BD5E-B3092F1B9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22613"/>
            <a:ext cx="1766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</a:p>
        </p:txBody>
      </p:sp>
      <p:sp>
        <p:nvSpPr>
          <p:cNvPr id="24594" name="AutoShape 18">
            <a:extLst>
              <a:ext uri="{FF2B5EF4-FFF2-40B4-BE49-F238E27FC236}">
                <a16:creationId xmlns:a16="http://schemas.microsoft.com/office/drawing/2014/main" id="{2D95A5A1-2D0A-B847-B932-1A41893CF570}"/>
              </a:ext>
            </a:extLst>
          </p:cNvPr>
          <p:cNvSpPr>
            <a:spLocks/>
          </p:cNvSpPr>
          <p:nvPr/>
        </p:nvSpPr>
        <p:spPr bwMode="auto">
          <a:xfrm>
            <a:off x="8104188" y="2579668"/>
            <a:ext cx="152400" cy="250865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FCE232A8-A829-C84F-9403-6478B62F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1" y="236220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24644" name="Text Box 68">
            <a:extLst>
              <a:ext uri="{FF2B5EF4-FFF2-40B4-BE49-F238E27FC236}">
                <a16:creationId xmlns:a16="http://schemas.microsoft.com/office/drawing/2014/main" id="{7787E094-27FE-B24C-896B-191D032BB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156051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51" name="Text Box 75">
            <a:extLst>
              <a:ext uri="{FF2B5EF4-FFF2-40B4-BE49-F238E27FC236}">
                <a16:creationId xmlns:a16="http://schemas.microsoft.com/office/drawing/2014/main" id="{E14903EF-9C36-484B-B2F2-2D08E00B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6" y="301625"/>
            <a:ext cx="5794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.现代计算机硬件框图</a:t>
            </a:r>
          </a:p>
        </p:txBody>
      </p:sp>
      <p:grpSp>
        <p:nvGrpSpPr>
          <p:cNvPr id="24681" name="Group 105">
            <a:extLst>
              <a:ext uri="{FF2B5EF4-FFF2-40B4-BE49-F238E27FC236}">
                <a16:creationId xmlns:a16="http://schemas.microsoft.com/office/drawing/2014/main" id="{007B19C6-E534-2B40-99C0-38A36DE07D4E}"/>
              </a:ext>
            </a:extLst>
          </p:cNvPr>
          <p:cNvGrpSpPr>
            <a:grpSpLocks/>
          </p:cNvGrpSpPr>
          <p:nvPr/>
        </p:nvGrpSpPr>
        <p:grpSpPr bwMode="auto">
          <a:xfrm>
            <a:off x="2847976" y="914401"/>
            <a:ext cx="2867025" cy="3140075"/>
            <a:chOff x="834" y="576"/>
            <a:chExt cx="1806" cy="1978"/>
          </a:xfrm>
        </p:grpSpPr>
        <p:sp>
          <p:nvSpPr>
            <p:cNvPr id="24580" name="Text Box 4">
              <a:extLst>
                <a:ext uri="{FF2B5EF4-FFF2-40B4-BE49-F238E27FC236}">
                  <a16:creationId xmlns:a16="http://schemas.microsoft.com/office/drawing/2014/main" id="{386E1B6A-D688-914C-BC02-085470710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24581" name="Text Box 5">
              <a:extLst>
                <a:ext uri="{FF2B5EF4-FFF2-40B4-BE49-F238E27FC236}">
                  <a16:creationId xmlns:a16="http://schemas.microsoft.com/office/drawing/2014/main" id="{5260707B-8B14-A746-A0AA-A6FAE14F0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输入设备</a:t>
              </a:r>
            </a:p>
          </p:txBody>
        </p:sp>
        <p:sp>
          <p:nvSpPr>
            <p:cNvPr id="24584" name="Text Box 8">
              <a:extLst>
                <a:ext uri="{FF2B5EF4-FFF2-40B4-BE49-F238E27FC236}">
                  <a16:creationId xmlns:a16="http://schemas.microsoft.com/office/drawing/2014/main" id="{2193572E-441C-064B-AE1D-9662C1A84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24652" name="Text Box 76">
              <a:extLst>
                <a:ext uri="{FF2B5EF4-FFF2-40B4-BE49-F238E27FC236}">
                  <a16:creationId xmlns:a16="http://schemas.microsoft.com/office/drawing/2014/main" id="{60B07C2C-F97F-8B4B-92D5-4C44004D2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输出设备</a:t>
              </a:r>
            </a:p>
          </p:txBody>
        </p:sp>
        <p:sp>
          <p:nvSpPr>
            <p:cNvPr id="24653" name="Text Box 77">
              <a:extLst>
                <a:ext uri="{FF2B5EF4-FFF2-40B4-BE49-F238E27FC236}">
                  <a16:creationId xmlns:a16="http://schemas.microsoft.com/office/drawing/2014/main" id="{C259BD60-DE1F-F345-9F64-024E2DDC8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控制器</a:t>
              </a:r>
            </a:p>
          </p:txBody>
        </p:sp>
      </p:grpSp>
      <p:sp>
        <p:nvSpPr>
          <p:cNvPr id="24668" name="Rectangle 92">
            <a:extLst>
              <a:ext uri="{FF2B5EF4-FFF2-40B4-BE49-F238E27FC236}">
                <a16:creationId xmlns:a16="http://schemas.microsoft.com/office/drawing/2014/main" id="{03ED9719-746A-C141-87C6-D56CBF6D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grpSp>
        <p:nvGrpSpPr>
          <p:cNvPr id="24686" name="Group 110">
            <a:extLst>
              <a:ext uri="{FF2B5EF4-FFF2-40B4-BE49-F238E27FC236}">
                <a16:creationId xmlns:a16="http://schemas.microsoft.com/office/drawing/2014/main" id="{D0B4F58C-E467-CE4A-846D-39B67419836C}"/>
              </a:ext>
            </a:extLst>
          </p:cNvPr>
          <p:cNvGrpSpPr>
            <a:grpSpLocks/>
          </p:cNvGrpSpPr>
          <p:nvPr/>
        </p:nvGrpSpPr>
        <p:grpSpPr bwMode="auto">
          <a:xfrm>
            <a:off x="2924176" y="4200526"/>
            <a:ext cx="6448425" cy="2428875"/>
            <a:chOff x="882" y="2646"/>
            <a:chExt cx="4062" cy="1530"/>
          </a:xfrm>
        </p:grpSpPr>
        <p:sp>
          <p:nvSpPr>
            <p:cNvPr id="24599" name="Rectangle 23">
              <a:extLst>
                <a:ext uri="{FF2B5EF4-FFF2-40B4-BE49-F238E27FC236}">
                  <a16:creationId xmlns:a16="http://schemas.microsoft.com/office/drawing/2014/main" id="{E11709D7-B8FE-F948-A471-7F4BC814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08" name="Rectangle 32">
              <a:extLst>
                <a:ext uri="{FF2B5EF4-FFF2-40B4-BE49-F238E27FC236}">
                  <a16:creationId xmlns:a16="http://schemas.microsoft.com/office/drawing/2014/main" id="{B4CD076B-D399-A74A-AB4B-81BC05AE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24630" name="Rectangle 54">
              <a:extLst>
                <a:ext uri="{FF2B5EF4-FFF2-40B4-BE49-F238E27FC236}">
                  <a16:creationId xmlns:a16="http://schemas.microsoft.com/office/drawing/2014/main" id="{10712C00-F064-774C-B46E-F6C18835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848"/>
              <a:ext cx="3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31" name="Rectangle 55">
              <a:extLst>
                <a:ext uri="{FF2B5EF4-FFF2-40B4-BE49-F238E27FC236}">
                  <a16:creationId xmlns:a16="http://schemas.microsoft.com/office/drawing/2014/main" id="{B7E27F19-1DF7-DB40-B0C2-9AA1EE03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33" name="Rectangle 57">
              <a:extLst>
                <a:ext uri="{FF2B5EF4-FFF2-40B4-BE49-F238E27FC236}">
                  <a16:creationId xmlns:a16="http://schemas.microsoft.com/office/drawing/2014/main" id="{23F23E1B-178F-484F-87FD-DAD95D52C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694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主机</a:t>
              </a:r>
            </a:p>
          </p:txBody>
        </p:sp>
        <p:sp>
          <p:nvSpPr>
            <p:cNvPr id="24614" name="Rectangle 38">
              <a:extLst>
                <a:ext uri="{FF2B5EF4-FFF2-40B4-BE49-F238E27FC236}">
                  <a16:creationId xmlns:a16="http://schemas.microsoft.com/office/drawing/2014/main" id="{CC9A667B-DD65-3A4E-81CA-952098370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38" name="Text Box 62">
              <a:extLst>
                <a:ext uri="{FF2B5EF4-FFF2-40B4-BE49-F238E27FC236}">
                  <a16:creationId xmlns:a16="http://schemas.microsoft.com/office/drawing/2014/main" id="{B5FCCCD3-BA1C-CE47-86B4-7BEB634F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3031"/>
              <a:ext cx="624" cy="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24654" name="Rectangle 78">
              <a:extLst>
                <a:ext uri="{FF2B5EF4-FFF2-40B4-BE49-F238E27FC236}">
                  <a16:creationId xmlns:a16="http://schemas.microsoft.com/office/drawing/2014/main" id="{9DAEC777-03F6-A84E-8B93-650A3452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54000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  <p:sp>
          <p:nvSpPr>
            <p:cNvPr id="24656" name="Freeform 80">
              <a:extLst>
                <a:ext uri="{FF2B5EF4-FFF2-40B4-BE49-F238E27FC236}">
                  <a16:creationId xmlns:a16="http://schemas.microsoft.com/office/drawing/2014/main" id="{90AC2B1B-DC07-5C48-A44D-82F7E8FAC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3460"/>
              <a:ext cx="116" cy="13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00" name="Rectangle 24">
              <a:extLst>
                <a:ext uri="{FF2B5EF4-FFF2-40B4-BE49-F238E27FC236}">
                  <a16:creationId xmlns:a16="http://schemas.microsoft.com/office/drawing/2014/main" id="{99F7F0BC-B19D-D640-979E-2FDCF0DE7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57" name="Text Box 81">
              <a:extLst>
                <a:ext uri="{FF2B5EF4-FFF2-40B4-BE49-F238E27FC236}">
                  <a16:creationId xmlns:a16="http://schemas.microsoft.com/office/drawing/2014/main" id="{52229E88-ABBC-1647-9E61-EF31CA92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3081"/>
              <a:ext cx="341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</a:t>
              </a:r>
            </a:p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</a:t>
              </a:r>
            </a:p>
          </p:txBody>
        </p:sp>
        <p:sp>
          <p:nvSpPr>
            <p:cNvPr id="24664" name="Freeform 88">
              <a:extLst>
                <a:ext uri="{FF2B5EF4-FFF2-40B4-BE49-F238E27FC236}">
                  <a16:creationId xmlns:a16="http://schemas.microsoft.com/office/drawing/2014/main" id="{128DEEDC-44C0-3D4C-AED4-8DDE04081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3889"/>
              <a:ext cx="514" cy="136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74" name="Freeform 98">
              <a:extLst>
                <a:ext uri="{FF2B5EF4-FFF2-40B4-BE49-F238E27FC236}">
                  <a16:creationId xmlns:a16="http://schemas.microsoft.com/office/drawing/2014/main" id="{E145BE4A-AD4E-3342-BDB1-BD4B5EE5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803"/>
              <a:ext cx="116" cy="136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75" name="AutoShape 99">
              <a:extLst>
                <a:ext uri="{FF2B5EF4-FFF2-40B4-BE49-F238E27FC236}">
                  <a16:creationId xmlns:a16="http://schemas.microsoft.com/office/drawing/2014/main" id="{17AF020D-AEC5-074F-8B47-AA7CBA6D0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3159"/>
              <a:ext cx="492" cy="270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76" name="AutoShape 100">
              <a:extLst>
                <a:ext uri="{FF2B5EF4-FFF2-40B4-BE49-F238E27FC236}">
                  <a16:creationId xmlns:a16="http://schemas.microsoft.com/office/drawing/2014/main" id="{D00B885F-8D40-2949-AC33-7A0FBB643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3159"/>
              <a:ext cx="480" cy="270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4682" name="AutoShape 106">
            <a:extLst>
              <a:ext uri="{FF2B5EF4-FFF2-40B4-BE49-F238E27FC236}">
                <a16:creationId xmlns:a16="http://schemas.microsoft.com/office/drawing/2014/main" id="{3ACFCD37-F1CE-B64D-B99C-8F0693444EDD}"/>
              </a:ext>
            </a:extLst>
          </p:cNvPr>
          <p:cNvSpPr>
            <a:spLocks/>
          </p:cNvSpPr>
          <p:nvPr/>
        </p:nvSpPr>
        <p:spPr bwMode="auto">
          <a:xfrm>
            <a:off x="6477000" y="3341668"/>
            <a:ext cx="152400" cy="250865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685" name="AutoShape 10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114726A-30E5-544C-A063-481C404E3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4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2" grpId="0" autoUpdateAnimBg="0"/>
      <p:bldP spid="24588" grpId="0" autoUpdateAnimBg="0"/>
      <p:bldP spid="24590" grpId="0" autoUpdateAnimBg="0"/>
      <p:bldP spid="24592" grpId="0" autoUpdateAnimBg="0"/>
      <p:bldP spid="24595" grpId="0" autoUpdateAnimBg="0"/>
      <p:bldP spid="246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E6059E65-8332-9140-9ADD-82577932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1190625"/>
            <a:ext cx="4787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.上机前的准备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94F9FF9B-DD33-BE43-8F94-6581FC95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6" y="1866901"/>
            <a:ext cx="3171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建立数学模型     </a:t>
            </a:r>
          </a:p>
        </p:txBody>
      </p:sp>
      <p:grpSp>
        <p:nvGrpSpPr>
          <p:cNvPr id="35945" name="Group 105">
            <a:extLst>
              <a:ext uri="{FF2B5EF4-FFF2-40B4-BE49-F238E27FC236}">
                <a16:creationId xmlns:a16="http://schemas.microsoft.com/office/drawing/2014/main" id="{65A64CE3-2660-5A43-9085-FE382C27A358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3105150"/>
            <a:ext cx="5383213" cy="838200"/>
            <a:chOff x="1248" y="1956"/>
            <a:chExt cx="3391" cy="528"/>
          </a:xfrm>
        </p:grpSpPr>
        <p:sp>
          <p:nvSpPr>
            <p:cNvPr id="35848" name="Line 8">
              <a:extLst>
                <a:ext uri="{FF2B5EF4-FFF2-40B4-BE49-F238E27FC236}">
                  <a16:creationId xmlns:a16="http://schemas.microsoft.com/office/drawing/2014/main" id="{01EE814A-C300-E84F-A7AA-339C3DDEF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49" name="Line 9">
              <a:extLst>
                <a:ext uri="{FF2B5EF4-FFF2-40B4-BE49-F238E27FC236}">
                  <a16:creationId xmlns:a16="http://schemas.microsoft.com/office/drawing/2014/main" id="{E69AAA71-5F3A-6E45-A0E4-F89B16715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0" name="Line 10">
              <a:extLst>
                <a:ext uri="{FF2B5EF4-FFF2-40B4-BE49-F238E27FC236}">
                  <a16:creationId xmlns:a16="http://schemas.microsoft.com/office/drawing/2014/main" id="{2DB5EBB7-99A0-9F4D-A50E-8A5140149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1" name="Line 11">
              <a:extLst>
                <a:ext uri="{FF2B5EF4-FFF2-40B4-BE49-F238E27FC236}">
                  <a16:creationId xmlns:a16="http://schemas.microsoft.com/office/drawing/2014/main" id="{D52B6840-54A5-4140-9AD3-6F52FD382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3" name="Rectangle 13">
              <a:extLst>
                <a:ext uri="{FF2B5EF4-FFF2-40B4-BE49-F238E27FC236}">
                  <a16:creationId xmlns:a16="http://schemas.microsoft.com/office/drawing/2014/main" id="{10BD77F0-43F4-3741-8B58-E3807881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-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4" name="Rectangle 14">
              <a:extLst>
                <a:ext uri="{FF2B5EF4-FFF2-40B4-BE49-F238E27FC236}">
                  <a16:creationId xmlns:a16="http://schemas.microsoft.com/office/drawing/2014/main" id="{5EE36FE8-1A49-F64B-BE15-F407E74B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+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5" name="Rectangle 15">
              <a:extLst>
                <a:ext uri="{FF2B5EF4-FFF2-40B4-BE49-F238E27FC236}">
                  <a16:creationId xmlns:a16="http://schemas.microsoft.com/office/drawing/2014/main" id="{2D2343F3-8441-0A48-8E6D-223D954D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-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6" name="Rectangle 16">
              <a:extLst>
                <a:ext uri="{FF2B5EF4-FFF2-40B4-BE49-F238E27FC236}">
                  <a16:creationId xmlns:a16="http://schemas.microsoft.com/office/drawing/2014/main" id="{B43BB13F-DE15-4143-94D6-ADB286BFF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+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7" name="Rectangle 17">
              <a:extLst>
                <a:ext uri="{FF2B5EF4-FFF2-40B4-BE49-F238E27FC236}">
                  <a16:creationId xmlns:a16="http://schemas.microsoft.com/office/drawing/2014/main" id="{971307B0-FB7E-0E40-B1FF-ACBEAABCD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-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8" name="Rectangle 18">
              <a:extLst>
                <a:ext uri="{FF2B5EF4-FFF2-40B4-BE49-F238E27FC236}">
                  <a16:creationId xmlns:a16="http://schemas.microsoft.com/office/drawing/2014/main" id="{FCA29528-681A-A44B-87B8-AB83E947A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=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9" name="Rectangle 19">
              <a:extLst>
                <a:ext uri="{FF2B5EF4-FFF2-40B4-BE49-F238E27FC236}">
                  <a16:creationId xmlns:a16="http://schemas.microsoft.com/office/drawing/2014/main" id="{C78BDC93-AB4B-864C-8CD0-E95D9B690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!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60" name="Rectangle 20">
              <a:extLst>
                <a:ext uri="{FF2B5EF4-FFF2-40B4-BE49-F238E27FC236}">
                  <a16:creationId xmlns:a16="http://schemas.microsoft.com/office/drawing/2014/main" id="{03D287A4-96B8-9C44-93BF-ED03AFF3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5861" name="Rectangle 21">
              <a:extLst>
                <a:ext uri="{FF2B5EF4-FFF2-40B4-BE49-F238E27FC236}">
                  <a16:creationId xmlns:a16="http://schemas.microsoft.com/office/drawing/2014/main" id="{E734A1DD-774E-A244-8CFC-7A1D874C2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!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62" name="Rectangle 22">
              <a:extLst>
                <a:ext uri="{FF2B5EF4-FFF2-40B4-BE49-F238E27FC236}">
                  <a16:creationId xmlns:a16="http://schemas.microsoft.com/office/drawing/2014/main" id="{78C2B607-8AE1-7C42-9CF6-91FE4CFDD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5863" name="Rectangle 23">
              <a:extLst>
                <a:ext uri="{FF2B5EF4-FFF2-40B4-BE49-F238E27FC236}">
                  <a16:creationId xmlns:a16="http://schemas.microsoft.com/office/drawing/2014/main" id="{B26CAB80-8E60-FE47-898C-7688B22CF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!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64" name="Rectangle 24">
              <a:extLst>
                <a:ext uri="{FF2B5EF4-FFF2-40B4-BE49-F238E27FC236}">
                  <a16:creationId xmlns:a16="http://schemas.microsoft.com/office/drawing/2014/main" id="{76828502-A7C8-6B4B-9F6E-7CE2A2AB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5865" name="Rectangle 25">
              <a:extLst>
                <a:ext uri="{FF2B5EF4-FFF2-40B4-BE49-F238E27FC236}">
                  <a16:creationId xmlns:a16="http://schemas.microsoft.com/office/drawing/2014/main" id="{4F32EFA1-A2AD-3F41-A7F9-44A5D3AC9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!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66" name="Rectangle 26">
              <a:extLst>
                <a:ext uri="{FF2B5EF4-FFF2-40B4-BE49-F238E27FC236}">
                  <a16:creationId xmlns:a16="http://schemas.microsoft.com/office/drawing/2014/main" id="{DC341CB3-A371-8442-8EBA-091C59B3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56"/>
              <a:ext cx="1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1" baseline="3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5867" name="Rectangle 27">
              <a:extLst>
                <a:ext uri="{FF2B5EF4-FFF2-40B4-BE49-F238E27FC236}">
                  <a16:creationId xmlns:a16="http://schemas.microsoft.com/office/drawing/2014/main" id="{BC9F6E1A-97CF-3C4F-8CFB-61CFA12C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68" name="Rectangle 28">
              <a:extLst>
                <a:ext uri="{FF2B5EF4-FFF2-40B4-BE49-F238E27FC236}">
                  <a16:creationId xmlns:a16="http://schemas.microsoft.com/office/drawing/2014/main" id="{69F92510-25C5-D24B-86BA-442441777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69" name="Rectangle 29">
              <a:extLst>
                <a:ext uri="{FF2B5EF4-FFF2-40B4-BE49-F238E27FC236}">
                  <a16:creationId xmlns:a16="http://schemas.microsoft.com/office/drawing/2014/main" id="{58254F05-A8D6-D848-83D4-3391F95D2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70" name="Rectangle 30">
              <a:extLst>
                <a:ext uri="{FF2B5EF4-FFF2-40B4-BE49-F238E27FC236}">
                  <a16:creationId xmlns:a16="http://schemas.microsoft.com/office/drawing/2014/main" id="{CE4E851D-8D96-7741-8F19-3B010A7F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71" name="Rectangle 31">
              <a:extLst>
                <a:ext uri="{FF2B5EF4-FFF2-40B4-BE49-F238E27FC236}">
                  <a16:creationId xmlns:a16="http://schemas.microsoft.com/office/drawing/2014/main" id="{D00CE603-6174-3A4E-A8EE-BCB7814DD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72" name="Rectangle 32">
              <a:extLst>
                <a:ext uri="{FF2B5EF4-FFF2-40B4-BE49-F238E27FC236}">
                  <a16:creationId xmlns:a16="http://schemas.microsoft.com/office/drawing/2014/main" id="{D4F023E0-979E-AB4C-B2C8-4139A0B9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73" name="Rectangle 33">
              <a:extLst>
                <a:ext uri="{FF2B5EF4-FFF2-40B4-BE49-F238E27FC236}">
                  <a16:creationId xmlns:a16="http://schemas.microsoft.com/office/drawing/2014/main" id="{255EFF68-2E43-044A-B013-690C9C89A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sin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79" name="Text Box 39">
              <a:extLst>
                <a:ext uri="{FF2B5EF4-FFF2-40B4-BE49-F238E27FC236}">
                  <a16:creationId xmlns:a16="http://schemas.microsoft.com/office/drawing/2014/main" id="{A1861942-670F-3943-8B4C-A31AA5728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920" name="Text Box 80">
            <a:extLst>
              <a:ext uri="{FF2B5EF4-FFF2-40B4-BE49-F238E27FC236}">
                <a16:creationId xmlns:a16="http://schemas.microsoft.com/office/drawing/2014/main" id="{E678866B-0EC3-9E48-85B5-CAA6C9D1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4730750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编制解题程序</a:t>
            </a:r>
          </a:p>
        </p:txBody>
      </p:sp>
      <p:sp>
        <p:nvSpPr>
          <p:cNvPr id="35923" name="Text Box 83">
            <a:extLst>
              <a:ext uri="{FF2B5EF4-FFF2-40B4-BE49-F238E27FC236}">
                <a16:creationId xmlns:a16="http://schemas.microsoft.com/office/drawing/2014/main" id="{601C9A4F-1776-644D-8345-C8B27B3C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6" y="2597151"/>
            <a:ext cx="347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确定计算方法</a:t>
            </a:r>
          </a:p>
        </p:txBody>
      </p:sp>
      <p:sp>
        <p:nvSpPr>
          <p:cNvPr id="35924" name="Text Box 84">
            <a:extLst>
              <a:ext uri="{FF2B5EF4-FFF2-40B4-BE49-F238E27FC236}">
                <a16:creationId xmlns:a16="http://schemas.microsoft.com/office/drawing/2014/main" id="{896385D1-E9C0-E349-AF77-6F498C769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72088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运算的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全部步骤</a:t>
            </a:r>
          </a:p>
        </p:txBody>
      </p:sp>
      <p:grpSp>
        <p:nvGrpSpPr>
          <p:cNvPr id="35941" name="Group 101">
            <a:extLst>
              <a:ext uri="{FF2B5EF4-FFF2-40B4-BE49-F238E27FC236}">
                <a16:creationId xmlns:a16="http://schemas.microsoft.com/office/drawing/2014/main" id="{1D1B6886-9AAF-9E49-B1A6-2F6597A7B4FC}"/>
              </a:ext>
            </a:extLst>
          </p:cNvPr>
          <p:cNvGrpSpPr>
            <a:grpSpLocks/>
          </p:cNvGrpSpPr>
          <p:nvPr/>
        </p:nvGrpSpPr>
        <p:grpSpPr bwMode="auto">
          <a:xfrm>
            <a:off x="3540126" y="3844925"/>
            <a:ext cx="5832475" cy="869950"/>
            <a:chOff x="1270" y="2422"/>
            <a:chExt cx="3674" cy="548"/>
          </a:xfrm>
        </p:grpSpPr>
        <p:sp>
          <p:nvSpPr>
            <p:cNvPr id="35929" name="Text Box 89">
              <a:extLst>
                <a:ext uri="{FF2B5EF4-FFF2-40B4-BE49-F238E27FC236}">
                  <a16:creationId xmlns:a16="http://schemas.microsoft.com/office/drawing/2014/main" id="{8EBCC180-45D3-6E4C-B14B-700E78152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2520"/>
              <a:ext cx="1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0, 1, 2,</a:t>
              </a:r>
              <a:endPara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86" name="Freeform 46">
              <a:extLst>
                <a:ext uri="{FF2B5EF4-FFF2-40B4-BE49-F238E27FC236}">
                  <a16:creationId xmlns:a16="http://schemas.microsoft.com/office/drawing/2014/main" id="{D5DB5AA5-F204-5049-A866-4F8595AEF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2700"/>
              <a:ext cx="186" cy="1"/>
            </a:xfrm>
            <a:custGeom>
              <a:avLst/>
              <a:gdLst>
                <a:gd name="T0" fmla="*/ 0 w 186"/>
                <a:gd name="T1" fmla="*/ 0 h 1"/>
                <a:gd name="T2" fmla="*/ 186 w 18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1">
                  <a:moveTo>
                    <a:pt x="0" y="0"/>
                  </a:moveTo>
                  <a:lnTo>
                    <a:pt x="186" y="0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87" name="Freeform 47">
              <a:extLst>
                <a:ext uri="{FF2B5EF4-FFF2-40B4-BE49-F238E27FC236}">
                  <a16:creationId xmlns:a16="http://schemas.microsoft.com/office/drawing/2014/main" id="{AF11F053-C37F-144D-8D3B-36D6089B0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" y="2697"/>
              <a:ext cx="237" cy="3"/>
            </a:xfrm>
            <a:custGeom>
              <a:avLst/>
              <a:gdLst>
                <a:gd name="T0" fmla="*/ 0 w 237"/>
                <a:gd name="T1" fmla="*/ 3 h 3"/>
                <a:gd name="T2" fmla="*/ 237 w 23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7" h="3">
                  <a:moveTo>
                    <a:pt x="0" y="3"/>
                  </a:moveTo>
                  <a:lnTo>
                    <a:pt x="237" y="0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88" name="Rectangle 48">
              <a:extLst>
                <a:ext uri="{FF2B5EF4-FFF2-40B4-BE49-F238E27FC236}">
                  <a16:creationId xmlns:a16="http://schemas.microsoft.com/office/drawing/2014/main" id="{7E6AE309-F229-B54E-B5F8-C18DD526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92" name="Rectangle 52">
              <a:extLst>
                <a:ext uri="{FF2B5EF4-FFF2-40B4-BE49-F238E27FC236}">
                  <a16:creationId xmlns:a16="http://schemas.microsoft.com/office/drawing/2014/main" id="{BD1AA6CF-A8B5-EE4F-8622-452C8D96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93" name="Rectangle 53">
              <a:extLst>
                <a:ext uri="{FF2B5EF4-FFF2-40B4-BE49-F238E27FC236}">
                  <a16:creationId xmlns:a16="http://schemas.microsoft.com/office/drawing/2014/main" id="{04643F01-5639-4146-815E-CE8B34F3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94" name="Rectangle 54">
              <a:extLst>
                <a:ext uri="{FF2B5EF4-FFF2-40B4-BE49-F238E27FC236}">
                  <a16:creationId xmlns:a16="http://schemas.microsoft.com/office/drawing/2014/main" id="{FAEEFD0B-3362-B844-B93F-4A259FA1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52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95" name="Rectangle 55">
              <a:extLst>
                <a:ext uri="{FF2B5EF4-FFF2-40B4-BE49-F238E27FC236}">
                  <a16:creationId xmlns:a16="http://schemas.microsoft.com/office/drawing/2014/main" id="{9A80A360-8415-1242-93DD-5604C853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70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96" name="Rectangle 56">
              <a:extLst>
                <a:ext uri="{FF2B5EF4-FFF2-40B4-BE49-F238E27FC236}">
                  <a16:creationId xmlns:a16="http://schemas.microsoft.com/office/drawing/2014/main" id="{400FEA87-EAC7-B649-B813-394E7C210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42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02" name="Rectangle 62">
              <a:extLst>
                <a:ext uri="{FF2B5EF4-FFF2-40B4-BE49-F238E27FC236}">
                  <a16:creationId xmlns:a16="http://schemas.microsoft.com/office/drawing/2014/main" id="{8D2FE4B2-1E28-F34B-B4DC-43ED9A3E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52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03" name="Rectangle 63">
              <a:extLst>
                <a:ext uri="{FF2B5EF4-FFF2-40B4-BE49-F238E27FC236}">
                  <a16:creationId xmlns:a16="http://schemas.microsoft.com/office/drawing/2014/main" id="{B9F286B8-778C-354D-A293-5F04F6B14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2647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5904" name="Rectangle 64">
              <a:extLst>
                <a:ext uri="{FF2B5EF4-FFF2-40B4-BE49-F238E27FC236}">
                  <a16:creationId xmlns:a16="http://schemas.microsoft.com/office/drawing/2014/main" id="{738011A4-FFD6-A944-B152-7C9258F4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2429"/>
              <a:ext cx="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05" name="Rectangle 65">
              <a:extLst>
                <a:ext uri="{FF2B5EF4-FFF2-40B4-BE49-F238E27FC236}">
                  <a16:creationId xmlns:a16="http://schemas.microsoft.com/office/drawing/2014/main" id="{954CB2F4-0955-EC4F-9B12-45352BDF4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520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5906" name="Rectangle 66">
              <a:extLst>
                <a:ext uri="{FF2B5EF4-FFF2-40B4-BE49-F238E27FC236}">
                  <a16:creationId xmlns:a16="http://schemas.microsoft.com/office/drawing/2014/main" id="{05E30D57-6A78-A945-BA2E-85DCCD5A5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535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11" name="Rectangle 71">
              <a:extLst>
                <a:ext uri="{FF2B5EF4-FFF2-40B4-BE49-F238E27FC236}">
                  <a16:creationId xmlns:a16="http://schemas.microsoft.com/office/drawing/2014/main" id="{8144D5ED-9FEC-2347-B762-6765B115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5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=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12" name="Rectangle 72">
              <a:extLst>
                <a:ext uri="{FF2B5EF4-FFF2-40B4-BE49-F238E27FC236}">
                  <a16:creationId xmlns:a16="http://schemas.microsoft.com/office/drawing/2014/main" id="{18229B41-059D-C44B-9EA3-B038BA79D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53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+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13" name="Rectangle 73">
              <a:extLst>
                <a:ext uri="{FF2B5EF4-FFF2-40B4-BE49-F238E27FC236}">
                  <a16:creationId xmlns:a16="http://schemas.microsoft.com/office/drawing/2014/main" id="{4B305281-8CFB-4E4C-85F0-79F57DBFC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5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Symbol" pitchFamily="2" charset="2"/>
                  <a:ea typeface="宋体" panose="02010600030101010101" pitchFamily="2" charset="-122"/>
                </a:rPr>
                <a:t>=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16" name="Text Box 76">
              <a:extLst>
                <a:ext uri="{FF2B5EF4-FFF2-40B4-BE49-F238E27FC236}">
                  <a16:creationId xmlns:a16="http://schemas.microsoft.com/office/drawing/2014/main" id="{1D036807-1F1C-FE4C-BECD-4BE9DAA02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55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√</a:t>
              </a:r>
            </a:p>
          </p:txBody>
        </p:sp>
        <p:sp>
          <p:nvSpPr>
            <p:cNvPr id="35917" name="Line 77">
              <a:extLst>
                <a:ext uri="{FF2B5EF4-FFF2-40B4-BE49-F238E27FC236}">
                  <a16:creationId xmlns:a16="http://schemas.microsoft.com/office/drawing/2014/main" id="{7480EAD8-E797-0C43-84B9-040F281B3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64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22" name="Text Box 82">
              <a:extLst>
                <a:ext uri="{FF2B5EF4-FFF2-40B4-BE49-F238E27FC236}">
                  <a16:creationId xmlns:a16="http://schemas.microsoft.com/office/drawing/2014/main" id="{F430EBA5-D9E2-2B44-A93B-F7C4C3400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934" name="Text Box 94">
            <a:extLst>
              <a:ext uri="{FF2B5EF4-FFF2-40B4-BE49-F238E27FC236}">
                <a16:creationId xmlns:a16="http://schemas.microsoft.com/office/drawing/2014/main" id="{63436A3B-7D38-CB4B-B39F-EA533B5A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29288"/>
            <a:ext cx="353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一个步骤</a:t>
            </a:r>
          </a:p>
        </p:txBody>
      </p:sp>
      <p:sp>
        <p:nvSpPr>
          <p:cNvPr id="35936" name="Rectangle 96">
            <a:extLst>
              <a:ext uri="{FF2B5EF4-FFF2-40B4-BE49-F238E27FC236}">
                <a16:creationId xmlns:a16="http://schemas.microsoft.com/office/drawing/2014/main" id="{AC87110C-6A58-3045-91F9-4DBB948D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35937" name="Text Box 97">
            <a:extLst>
              <a:ext uri="{FF2B5EF4-FFF2-40B4-BE49-F238E27FC236}">
                <a16:creationId xmlns:a16="http://schemas.microsoft.com/office/drawing/2014/main" id="{866D6B0D-7468-4E40-80D6-67CAB055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5113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三、计算机的工作步骤</a:t>
            </a:r>
          </a:p>
        </p:txBody>
      </p:sp>
      <p:sp>
        <p:nvSpPr>
          <p:cNvPr id="35944" name="AutoShape 10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29CC647-C926-3F4B-9B11-B2BF8591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20" grpId="0" autoUpdateAnimBg="0"/>
      <p:bldP spid="35923" grpId="0" autoUpdateAnimBg="0"/>
      <p:bldP spid="35924" grpId="0" autoUpdateAnimBg="0"/>
      <p:bldP spid="359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>
            <a:extLst>
              <a:ext uri="{FF2B5EF4-FFF2-40B4-BE49-F238E27FC236}">
                <a16:creationId xmlns:a16="http://schemas.microsoft.com/office/drawing/2014/main" id="{A74A8FD0-CD1D-5F40-AEC5-3C472802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1881189"/>
            <a:ext cx="350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至运算器中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07B307A8-2030-6C48-84AA-CE4DF8DD9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2490789"/>
            <a:ext cx="3432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乘以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98B8F99B-8F14-D048-89B7-8B62A5089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3100389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乘以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8048C70C-EB7C-274D-AA83-FC480350E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3709989"/>
            <a:ext cx="366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32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在存储器中</a:t>
            </a:r>
            <a:endParaRPr kumimoji="1" lang="en-US" altLang="zh-CN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2FB60A59-E8E8-484D-8E1D-1334C6BBA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4319589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至运算器中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FBF45713-2ACC-6C4D-A64D-AA1B3A29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4929189"/>
            <a:ext cx="366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乘以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E2F3F3B9-F1AA-B141-B3C1-132F07479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5538789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28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9967D7D5-F4E5-6D46-AD18-1AA65D72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6148389"/>
            <a:ext cx="3584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4E32CBBA-0E97-BD4E-85FE-491010D4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375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E266BEFD-8DF8-774D-9ABD-3B76DD356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81189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至运算器中</a:t>
            </a:r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EA80EEB9-B9D4-AC40-BE3D-2BB53A0F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90789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乘以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83" name="Text Box 19">
            <a:extLst>
              <a:ext uri="{FF2B5EF4-FFF2-40B4-BE49-F238E27FC236}">
                <a16:creationId xmlns:a16="http://schemas.microsoft.com/office/drawing/2014/main" id="{24EFE737-71A9-E34E-B5A5-03397EC0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00389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458FED88-34F7-6C40-B666-5B9865F2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09989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乘以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0E28056A-F97F-E743-912D-C29063B1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19589"/>
            <a:ext cx="365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在运算器中</a:t>
            </a: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A9F9E3BF-563A-EE48-B747-2C70D327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143000"/>
            <a:ext cx="4132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     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32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CN" altLang="en-US" sz="3200" b="1" i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9" name="Rectangle 25">
            <a:extLst>
              <a:ext uri="{FF2B5EF4-FFF2-40B4-BE49-F238E27FC236}">
                <a16:creationId xmlns:a16="http://schemas.microsoft.com/office/drawing/2014/main" id="{BCE994BB-E86D-0C41-8BBA-C5C2375B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A40BB666-CBC2-FA45-B182-7E106170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编程举例</a:t>
            </a:r>
          </a:p>
        </p:txBody>
      </p:sp>
      <p:sp>
        <p:nvSpPr>
          <p:cNvPr id="36894" name="AutoShape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FE7E79E-EA3D-6644-99BF-E13DE743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B14D3324-D2A2-C04F-AB71-89F8511CD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8559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000001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0000001000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863594BF-C965-3B44-8E7B-3019EFBB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863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     </a:t>
            </a:r>
            <a:r>
              <a:rPr kumimoji="1" lang="zh-CN" altLang="en-US" sz="9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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F02F2C81-21D8-EE44-8946-78C5F5CC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26151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停机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2619BABC-6985-7645-80FC-FC7FD4A44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取数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</a:p>
        </p:txBody>
      </p:sp>
      <p:grpSp>
        <p:nvGrpSpPr>
          <p:cNvPr id="104454" name="Group 6">
            <a:extLst>
              <a:ext uri="{FF2B5EF4-FFF2-40B4-BE49-F238E27FC236}">
                <a16:creationId xmlns:a16="http://schemas.microsoft.com/office/drawing/2014/main" id="{D36BDFB6-9DC8-A446-AFE9-A792806D37D3}"/>
              </a:ext>
            </a:extLst>
          </p:cNvPr>
          <p:cNvGrpSpPr>
            <a:grpSpLocks/>
          </p:cNvGrpSpPr>
          <p:nvPr/>
        </p:nvGrpSpPr>
        <p:grpSpPr bwMode="auto">
          <a:xfrm>
            <a:off x="7408863" y="2286001"/>
            <a:ext cx="2590800" cy="519113"/>
            <a:chOff x="3888" y="1488"/>
            <a:chExt cx="1632" cy="327"/>
          </a:xfrm>
        </p:grpSpPr>
        <p:sp>
          <p:nvSpPr>
            <p:cNvPr id="104455" name="Text Box 7">
              <a:extLst>
                <a:ext uri="{FF2B5EF4-FFF2-40B4-BE49-F238E27FC236}">
                  <a16:creationId xmlns:a16="http://schemas.microsoft.com/office/drawing/2014/main" id="{9B10EA7E-DB8A-0C4A-8490-B096B3CCF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α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56" name="Line 8">
              <a:extLst>
                <a:ext uri="{FF2B5EF4-FFF2-40B4-BE49-F238E27FC236}">
                  <a16:creationId xmlns:a16="http://schemas.microsoft.com/office/drawing/2014/main" id="{C2C26B38-1FCB-1843-9B79-B8D26B15B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6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4457" name="Text Box 9">
            <a:extLst>
              <a:ext uri="{FF2B5EF4-FFF2-40B4-BE49-F238E27FC236}">
                <a16:creationId xmlns:a16="http://schemas.microsoft.com/office/drawing/2014/main" id="{ABF5C66A-B446-594F-B212-E76CB771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1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存数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</a:p>
        </p:txBody>
      </p:sp>
      <p:grpSp>
        <p:nvGrpSpPr>
          <p:cNvPr id="104458" name="Group 10">
            <a:extLst>
              <a:ext uri="{FF2B5EF4-FFF2-40B4-BE49-F238E27FC236}">
                <a16:creationId xmlns:a16="http://schemas.microsoft.com/office/drawing/2014/main" id="{E607AADA-1E04-B442-8038-1895BA285887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3505201"/>
            <a:ext cx="4343400" cy="519113"/>
            <a:chOff x="3772" y="2256"/>
            <a:chExt cx="2736" cy="327"/>
          </a:xfrm>
        </p:grpSpPr>
        <p:sp>
          <p:nvSpPr>
            <p:cNvPr id="104459" name="Text Box 11">
              <a:extLst>
                <a:ext uri="{FF2B5EF4-FFF2-40B4-BE49-F238E27FC236}">
                  <a16:creationId xmlns:a16="http://schemas.microsoft.com/office/drawing/2014/main" id="{D38E46FE-154A-A344-B90A-6675BF7F9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</a:t>
              </a:r>
              <a:r>
                <a:rPr kumimoji="1" lang="en-US" altLang="zh-CN" sz="16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β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0" name="Line 12">
              <a:extLst>
                <a:ext uri="{FF2B5EF4-FFF2-40B4-BE49-F238E27FC236}">
                  <a16:creationId xmlns:a16="http://schemas.microsoft.com/office/drawing/2014/main" id="{D148ADB2-FEAC-3D4B-BA49-26BBFE5B2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AD2CB0AA-1093-9B44-946D-C054188E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909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  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γ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4462" name="Group 14">
            <a:extLst>
              <a:ext uri="{FF2B5EF4-FFF2-40B4-BE49-F238E27FC236}">
                <a16:creationId xmlns:a16="http://schemas.microsoft.com/office/drawing/2014/main" id="{8EAD3948-2EDD-B74F-98C8-0AC08B489376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4090988"/>
            <a:ext cx="4495800" cy="519112"/>
            <a:chOff x="3201" y="2625"/>
            <a:chExt cx="2832" cy="327"/>
          </a:xfrm>
        </p:grpSpPr>
        <p:sp>
          <p:nvSpPr>
            <p:cNvPr id="104463" name="Text Box 15">
              <a:extLst>
                <a:ext uri="{FF2B5EF4-FFF2-40B4-BE49-F238E27FC236}">
                  <a16:creationId xmlns:a16="http://schemas.microsoft.com/office/drawing/2014/main" id="{F221CE85-04BA-6444-968C-572A164B2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]+[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4" name="Line 16">
              <a:extLst>
                <a:ext uri="{FF2B5EF4-FFF2-40B4-BE49-F238E27FC236}">
                  <a16:creationId xmlns:a16="http://schemas.microsoft.com/office/drawing/2014/main" id="{3A06ECD3-18FA-E94E-8A47-CB65FE223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BE89BCA3-F3FE-C843-B83F-63E398738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767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  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</a:p>
        </p:txBody>
      </p:sp>
      <p:grpSp>
        <p:nvGrpSpPr>
          <p:cNvPr id="104466" name="Group 18">
            <a:extLst>
              <a:ext uri="{FF2B5EF4-FFF2-40B4-BE49-F238E27FC236}">
                <a16:creationId xmlns:a16="http://schemas.microsoft.com/office/drawing/2014/main" id="{A770338A-AF1A-D840-8EAF-77E2AE3D0D3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776788"/>
            <a:ext cx="4038600" cy="519112"/>
            <a:chOff x="3157" y="3057"/>
            <a:chExt cx="2544" cy="327"/>
          </a:xfrm>
        </p:grpSpPr>
        <p:sp>
          <p:nvSpPr>
            <p:cNvPr id="104467" name="Text Box 19">
              <a:extLst>
                <a:ext uri="{FF2B5EF4-FFF2-40B4-BE49-F238E27FC236}">
                  <a16:creationId xmlns:a16="http://schemas.microsoft.com/office/drawing/2014/main" id="{2BABE939-2786-0942-8605-986920E25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</a:t>
              </a:r>
              <a:r>
                <a:rPr kumimoji="1" lang="en-US" altLang="zh-CN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×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8" name="Line 20">
              <a:extLst>
                <a:ext uri="{FF2B5EF4-FFF2-40B4-BE49-F238E27FC236}">
                  <a16:creationId xmlns:a16="http://schemas.microsoft.com/office/drawing/2014/main" id="{DA3ADC74-AA7D-434A-8251-FDAF77220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4469" name="Text Box 21">
            <a:extLst>
              <a:ext uri="{FF2B5EF4-FFF2-40B4-BE49-F238E27FC236}">
                <a16:creationId xmlns:a16="http://schemas.microsoft.com/office/drawing/2014/main" id="{353F7B94-A555-9449-AAB0-50388AB2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473075"/>
            <a:ext cx="3687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指令格式举例</a:t>
            </a:r>
          </a:p>
        </p:txBody>
      </p:sp>
      <p:sp>
        <p:nvSpPr>
          <p:cNvPr id="104470" name="Rectangle 22">
            <a:extLst>
              <a:ext uri="{FF2B5EF4-FFF2-40B4-BE49-F238E27FC236}">
                <a16:creationId xmlns:a16="http://schemas.microsoft.com/office/drawing/2014/main" id="{8B3A7922-F0EB-5648-B45C-BFC249F02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grpSp>
        <p:nvGrpSpPr>
          <p:cNvPr id="104471" name="Group 23">
            <a:extLst>
              <a:ext uri="{FF2B5EF4-FFF2-40B4-BE49-F238E27FC236}">
                <a16:creationId xmlns:a16="http://schemas.microsoft.com/office/drawing/2014/main" id="{FB3B1F80-9E4C-4A49-84B9-1441AC70C2DA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1447799"/>
            <a:ext cx="4173537" cy="609600"/>
            <a:chOff x="480" y="960"/>
            <a:chExt cx="2736" cy="384"/>
          </a:xfrm>
        </p:grpSpPr>
        <p:sp>
          <p:nvSpPr>
            <p:cNvPr id="104472" name="Rectangle 24">
              <a:extLst>
                <a:ext uri="{FF2B5EF4-FFF2-40B4-BE49-F238E27FC236}">
                  <a16:creationId xmlns:a16="http://schemas.microsoft.com/office/drawing/2014/main" id="{8217138B-9084-8F4F-9053-79F1D151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89"/>
              <a:ext cx="2736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473" name="Text Box 25">
              <a:extLst>
                <a:ext uri="{FF2B5EF4-FFF2-40B4-BE49-F238E27FC236}">
                  <a16:creationId xmlns:a16="http://schemas.microsoft.com/office/drawing/2014/main" id="{C1B1F323-5896-3F48-A84B-744BF9CAF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104474" name="Text Box 26">
              <a:extLst>
                <a:ext uri="{FF2B5EF4-FFF2-40B4-BE49-F238E27FC236}">
                  <a16:creationId xmlns:a16="http://schemas.microsoft.com/office/drawing/2014/main" id="{43309411-85B3-7B47-AF07-14B4C0B47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974"/>
              <a:ext cx="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地址码</a:t>
              </a:r>
            </a:p>
          </p:txBody>
        </p:sp>
        <p:sp>
          <p:nvSpPr>
            <p:cNvPr id="104475" name="Line 27">
              <a:extLst>
                <a:ext uri="{FF2B5EF4-FFF2-40B4-BE49-F238E27FC236}">
                  <a16:creationId xmlns:a16="http://schemas.microsoft.com/office/drawing/2014/main" id="{2D558515-723A-1F45-BDD4-251259C92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476" name="Group 28">
            <a:extLst>
              <a:ext uri="{FF2B5EF4-FFF2-40B4-BE49-F238E27FC236}">
                <a16:creationId xmlns:a16="http://schemas.microsoft.com/office/drawing/2014/main" id="{3E185F61-845B-4749-BD4D-96EBF76BC56C}"/>
              </a:ext>
            </a:extLst>
          </p:cNvPr>
          <p:cNvGrpSpPr>
            <a:grpSpLocks/>
          </p:cNvGrpSpPr>
          <p:nvPr/>
        </p:nvGrpSpPr>
        <p:grpSpPr bwMode="auto">
          <a:xfrm>
            <a:off x="6356350" y="5386388"/>
            <a:ext cx="4953000" cy="519112"/>
            <a:chOff x="3225" y="3441"/>
            <a:chExt cx="3120" cy="327"/>
          </a:xfrm>
        </p:grpSpPr>
        <p:sp>
          <p:nvSpPr>
            <p:cNvPr id="104477" name="Text Box 29">
              <a:extLst>
                <a:ext uri="{FF2B5EF4-FFF2-40B4-BE49-F238E27FC236}">
                  <a16:creationId xmlns:a16="http://schemas.microsoft.com/office/drawing/2014/main" id="{3B1D8849-79F6-9E44-A310-57B3A49E4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</a:t>
              </a:r>
              <a:r>
                <a:rPr kumimoji="1" lang="en-US" altLang="zh-CN" sz="9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</a:t>
              </a:r>
              <a:r>
                <a:rPr kumimoji="1" lang="en-US" altLang="zh-CN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itchFamily="2" charset="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  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打印机</a:t>
              </a:r>
            </a:p>
          </p:txBody>
        </p:sp>
        <p:sp>
          <p:nvSpPr>
            <p:cNvPr id="104478" name="Line 30">
              <a:extLst>
                <a:ext uri="{FF2B5EF4-FFF2-40B4-BE49-F238E27FC236}">
                  <a16:creationId xmlns:a16="http://schemas.microsoft.com/office/drawing/2014/main" id="{8CA04240-72F3-054B-AD52-835054179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4481" name="AutoShap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FAE7596-4251-5143-9136-A51A7DCF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5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utoUpdateAnimBg="0"/>
      <p:bldP spid="104457" grpId="0" autoUpdateAnimBg="0"/>
      <p:bldP spid="104461" grpId="0" autoUpdateAnimBg="0"/>
      <p:bldP spid="1044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ext Box 2">
            <a:extLst>
              <a:ext uri="{FF2B5EF4-FFF2-40B4-BE49-F238E27FC236}">
                <a16:creationId xmlns:a16="http://schemas.microsoft.com/office/drawing/2014/main" id="{B53BD147-F798-8645-8C05-6098BAB75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33388"/>
            <a:ext cx="7993062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             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900" b="1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  <a:p>
            <a:pPr algn="just" fontAlgn="base">
              <a:lnSpc>
                <a:spcPct val="17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为配合由高等教育出版社出版的面向21世纪课程教材《计算机组成原理》教学和自学的需要，随书出版了</a:t>
            </a:r>
            <a:r>
              <a:rPr kumimoji="1"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计算机组成原理</a:t>
            </a:r>
            <a:r>
              <a:rPr kumimoji="1"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配套课件。为了配合该教材的第２版，本课件在保留原课件特色的基础上，做了相应的补充和修改。</a:t>
            </a:r>
          </a:p>
          <a:p>
            <a:pPr algn="just" fontAlgn="base">
              <a:lnSpc>
                <a:spcPct val="17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隶书" pitchFamily="49" charset="-122"/>
              </a:rPr>
              <a:t>        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该课件与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计算机组成原理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》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第２版教材在体系上完全一致，它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以课堂教学为依托，帮助读者边阅读边思考，通过点击鼠</a:t>
            </a:r>
            <a:r>
              <a:rPr kumimoji="1" lang="zh-CN" altLang="en-US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标，逐行显示精练的文字和简明的图表，既可从文稿中对教材的重点和难点加深理解，又可从视图中看到动画演示效果，形象地理解各种电路的工作原理和设计思路。</a:t>
            </a:r>
          </a:p>
          <a:p>
            <a:pPr algn="just" fontAlgn="base">
              <a:lnSpc>
                <a:spcPct val="17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    新版课件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提供了章目录和节目录。操作上除了顺序播放外，还可任选一章、任选一节播放，并可从任意一页幻灯片返回到上一级目录。具体功能如下。</a:t>
            </a:r>
          </a:p>
        </p:txBody>
      </p:sp>
    </p:spTree>
    <p:extLst>
      <p:ext uri="{BB962C8B-B14F-4D97-AF65-F5344CB8AC3E}">
        <p14:creationId xmlns:p14="http://schemas.microsoft.com/office/powerpoint/2010/main" val="408715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09" name="Group 181">
            <a:extLst>
              <a:ext uri="{FF2B5EF4-FFF2-40B4-BE49-F238E27FC236}">
                <a16:creationId xmlns:a16="http://schemas.microsoft.com/office/drawing/2014/main" id="{66169CFE-C2C8-0645-95E5-A18EEE68EC6E}"/>
              </a:ext>
            </a:extLst>
          </p:cNvPr>
          <p:cNvGraphicFramePr>
            <a:graphicFrameLocks noGrp="1"/>
          </p:cNvGraphicFramePr>
          <p:nvPr/>
        </p:nvGraphicFramePr>
        <p:xfrm>
          <a:off x="2135189" y="838200"/>
          <a:ext cx="7920037" cy="5943600"/>
        </p:xfrm>
        <a:graphic>
          <a:graphicData uri="http://schemas.openxmlformats.org/drawingml/2006/table">
            <a:tbl>
              <a:tblPr/>
              <a:tblGrid>
                <a:gridCol w="2051050">
                  <a:extLst>
                    <a:ext uri="{9D8B030D-6E8A-4147-A177-3AD203B41FA5}">
                      <a16:colId xmlns:a16="http://schemas.microsoft.com/office/drawing/2014/main" val="1044339494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3812082528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415503605"/>
                    </a:ext>
                  </a:extLst>
                </a:gridCol>
                <a:gridCol w="3306762">
                  <a:extLst>
                    <a:ext uri="{9D8B030D-6E8A-4147-A177-3AD203B41FA5}">
                      <a16:colId xmlns:a16="http://schemas.microsoft.com/office/drawing/2014/main" val="2202209178"/>
                    </a:ext>
                  </a:extLst>
                </a:gridCol>
              </a:tblGrid>
              <a:tr h="271463">
                <a:tc row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指令和数据存于主存单元的地址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注释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118486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地址码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54128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667142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900130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45180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得（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57150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294071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存于主存单元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969090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47139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986889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53644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409525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93926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994784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存放结果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907785"/>
                  </a:ext>
                </a:extLst>
              </a:tr>
            </a:tbl>
          </a:graphicData>
        </a:graphic>
      </p:graphicFrame>
      <p:sp>
        <p:nvSpPr>
          <p:cNvPr id="48286" name="Rectangle 158">
            <a:extLst>
              <a:ext uri="{FF2B5EF4-FFF2-40B4-BE49-F238E27FC236}">
                <a16:creationId xmlns:a16="http://schemas.microsoft.com/office/drawing/2014/main" id="{04A4C40A-8F57-B344-953F-B90A1EBDB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48287" name="Text Box 159">
            <a:extLst>
              <a:ext uri="{FF2B5EF4-FFF2-40B4-BE49-F238E27FC236}">
                <a16:creationId xmlns:a16="http://schemas.microsoft.com/office/drawing/2014/main" id="{F931401F-4C20-914C-BABB-C32D484E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0650"/>
            <a:ext cx="552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 </a:t>
            </a:r>
            <a:r>
              <a:rPr kumimoji="1" lang="en-US" altLang="zh-CN" sz="36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36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36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36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程序清单</a:t>
            </a:r>
          </a:p>
        </p:txBody>
      </p:sp>
      <p:sp>
        <p:nvSpPr>
          <p:cNvPr id="48312" name="AutoShape 18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D5EF48-2DA7-C74E-9617-F31682D5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74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AA7CBDE9-3D79-B243-A027-D5E22AF6B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989138"/>
            <a:ext cx="1404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存储体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CAA52CCE-5803-E84F-9FF7-1160651B8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598738"/>
            <a:ext cx="1160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大楼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E1081D09-AF2D-8F44-B7A3-08200676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259138"/>
            <a:ext cx="5789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存储单元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存放一串二进制代码</a:t>
            </a: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0CCAACA8-08E7-7644-8EC1-2DC41D627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963988"/>
            <a:ext cx="697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存储字  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存储单元中二进制代码的组合</a:t>
            </a:r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1C6D5B64-4B27-EF4E-8142-8193B4CE4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6883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存储字长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存储单元中二进制代码的位数</a:t>
            </a:r>
          </a:p>
        </p:txBody>
      </p:sp>
      <p:sp>
        <p:nvSpPr>
          <p:cNvPr id="109575" name="Text Box 7">
            <a:extLst>
              <a:ext uri="{FF2B5EF4-FFF2-40B4-BE49-F238E27FC236}">
                <a16:creationId xmlns:a16="http://schemas.microsoft.com/office/drawing/2014/main" id="{0312DF13-6E96-2540-BAF4-8FD7623A6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6" y="5373688"/>
            <a:ext cx="483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每个存储单元赋予一个地址号</a:t>
            </a:r>
          </a:p>
        </p:txBody>
      </p:sp>
      <p:sp>
        <p:nvSpPr>
          <p:cNvPr id="109576" name="Text Box 8">
            <a:extLst>
              <a:ext uri="{FF2B5EF4-FFF2-40B4-BE49-F238E27FC236}">
                <a16:creationId xmlns:a16="http://schemas.microsoft.com/office/drawing/2014/main" id="{F0A1EA5D-C1EB-AE45-9D08-46F97E3AF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6" y="6016626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按地址寻访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577" name="Text Box 9">
            <a:extLst>
              <a:ext uri="{FF2B5EF4-FFF2-40B4-BE49-F238E27FC236}">
                <a16:creationId xmlns:a16="http://schemas.microsoft.com/office/drawing/2014/main" id="{5C63F89B-0407-7F49-B969-D9704DB58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2011363"/>
            <a:ext cx="226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存储单元</a:t>
            </a:r>
          </a:p>
        </p:txBody>
      </p:sp>
      <p:sp>
        <p:nvSpPr>
          <p:cNvPr id="109578" name="Text Box 10">
            <a:extLst>
              <a:ext uri="{FF2B5EF4-FFF2-40B4-BE49-F238E27FC236}">
                <a16:creationId xmlns:a16="http://schemas.microsoft.com/office/drawing/2014/main" id="{244E977C-EF29-FC4E-B730-602C1924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8" y="2011363"/>
            <a:ext cx="224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存储元件</a:t>
            </a:r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200025EE-F3C6-E742-B6D9-DAC757F5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350" y="2032000"/>
            <a:ext cx="1263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0/1</a:t>
            </a:r>
            <a:r>
              <a:rPr kumimoji="1" lang="zh-CN" altLang="en-US" sz="2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7F3FC983-19BE-F440-A0B4-A3DF5A30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2598738"/>
            <a:ext cx="169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9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房间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2C7F7884-0FCD-5D4B-95BD-71819A39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8" y="2598738"/>
            <a:ext cx="1700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9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床位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92DB2D47-8AD2-214C-837F-306AA33BF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038" y="2624139"/>
            <a:ext cx="2527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（无人/</a:t>
            </a:r>
            <a:r>
              <a: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有人）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E2BDC4E4-8E12-3746-B38B-38936705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1" y="1058864"/>
            <a:ext cx="622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存储器的基本组成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DBC365CA-AED9-AD46-8BA9-8A1E8A1B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grpSp>
        <p:nvGrpSpPr>
          <p:cNvPr id="109585" name="Group 17">
            <a:extLst>
              <a:ext uri="{FF2B5EF4-FFF2-40B4-BE49-F238E27FC236}">
                <a16:creationId xmlns:a16="http://schemas.microsoft.com/office/drawing/2014/main" id="{096964CF-50F8-8C4C-ABAC-236CE2AF1E34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2420939"/>
            <a:ext cx="2359025" cy="3324225"/>
            <a:chOff x="288" y="1200"/>
            <a:chExt cx="1486" cy="2094"/>
          </a:xfrm>
        </p:grpSpPr>
        <p:sp>
          <p:nvSpPr>
            <p:cNvPr id="109586" name="Text Box 18">
              <a:extLst>
                <a:ext uri="{FF2B5EF4-FFF2-40B4-BE49-F238E27FC236}">
                  <a16:creationId xmlns:a16="http://schemas.microsoft.com/office/drawing/2014/main" id="{8F2E945C-D266-FE4B-BB4D-ABBB7D29B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2327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109587" name="Rectangle 19">
              <a:extLst>
                <a:ext uri="{FF2B5EF4-FFF2-40B4-BE49-F238E27FC236}">
                  <a16:creationId xmlns:a16="http://schemas.microsoft.com/office/drawing/2014/main" id="{EFD2E2AC-CA9B-454A-B79A-47ED082A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00"/>
              <a:ext cx="1458" cy="20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588" name="Rectangle 20">
              <a:extLst>
                <a:ext uri="{FF2B5EF4-FFF2-40B4-BE49-F238E27FC236}">
                  <a16:creationId xmlns:a16="http://schemas.microsoft.com/office/drawing/2014/main" id="{9F3B0963-76D9-EF45-A408-0EDC8507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" y="2913"/>
              <a:ext cx="7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主存储器</a:t>
              </a:r>
            </a:p>
          </p:txBody>
        </p:sp>
        <p:sp>
          <p:nvSpPr>
            <p:cNvPr id="109589" name="Text Box 21">
              <a:extLst>
                <a:ext uri="{FF2B5EF4-FFF2-40B4-BE49-F238E27FC236}">
                  <a16:creationId xmlns:a16="http://schemas.microsoft.com/office/drawing/2014/main" id="{96683237-6262-4042-A2B0-7847D86EC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" y="1533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存储体</a:t>
              </a:r>
            </a:p>
          </p:txBody>
        </p:sp>
        <p:sp>
          <p:nvSpPr>
            <p:cNvPr id="109590" name="Rectangle 22">
              <a:extLst>
                <a:ext uri="{FF2B5EF4-FFF2-40B4-BE49-F238E27FC236}">
                  <a16:creationId xmlns:a16="http://schemas.microsoft.com/office/drawing/2014/main" id="{F963B086-5871-C845-B9FE-E0ED7CCE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390"/>
              <a:ext cx="1106" cy="66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591" name="Text Box 23">
              <a:extLst>
                <a:ext uri="{FF2B5EF4-FFF2-40B4-BE49-F238E27FC236}">
                  <a16:creationId xmlns:a16="http://schemas.microsoft.com/office/drawing/2014/main" id="{3E618D90-7659-2941-AE70-01364207F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2327"/>
              <a:ext cx="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109592" name="Rectangle 24">
              <a:extLst>
                <a:ext uri="{FF2B5EF4-FFF2-40B4-BE49-F238E27FC236}">
                  <a16:creationId xmlns:a16="http://schemas.microsoft.com/office/drawing/2014/main" id="{790AF167-9CBF-3D43-BF04-6FEA2F705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431"/>
              <a:ext cx="631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593" name="Rectangle 25">
              <a:extLst>
                <a:ext uri="{FF2B5EF4-FFF2-40B4-BE49-F238E27FC236}">
                  <a16:creationId xmlns:a16="http://schemas.microsoft.com/office/drawing/2014/main" id="{BBFAF8FE-E208-3C4C-9128-95C26589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431"/>
              <a:ext cx="590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7F1B2ED5-8C3B-3D4F-A07B-37746455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225425"/>
            <a:ext cx="5113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.计算机的解题过程</a:t>
            </a:r>
          </a:p>
        </p:txBody>
      </p:sp>
      <p:sp>
        <p:nvSpPr>
          <p:cNvPr id="109597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AA8331-DD66-3D4C-A1B2-9C18A729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4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1" grpId="0" autoUpdateAnimBg="0"/>
      <p:bldP spid="109572" grpId="0" autoUpdateAnimBg="0"/>
      <p:bldP spid="109573" grpId="0" autoUpdateAnimBg="0"/>
      <p:bldP spid="109574" grpId="0" autoUpdateAnimBg="0"/>
      <p:bldP spid="109575" grpId="0" autoUpdateAnimBg="0"/>
      <p:bldP spid="109576" grpId="0" autoUpdateAnimBg="0"/>
      <p:bldP spid="109577" grpId="0" autoUpdateAnimBg="0"/>
      <p:bldP spid="109578" grpId="0" autoUpdateAnimBg="0"/>
      <p:bldP spid="109579" grpId="0" autoUpdateAnimBg="0"/>
      <p:bldP spid="109580" grpId="0" autoUpdateAnimBg="0"/>
      <p:bldP spid="109581" grpId="0" autoUpdateAnimBg="0"/>
      <p:bldP spid="109582" grpId="0" autoUpdateAnimBg="0"/>
      <p:bldP spid="1095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1F32FD7-06DE-3140-9DC0-314A1E6E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805716"/>
            <a:ext cx="838200" cy="215444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1579420A-0700-BC45-9963-985D99E9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1273175"/>
            <a:ext cx="139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35A05979-635D-0C4A-8D94-1E93D5F39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2489200"/>
            <a:ext cx="124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7525" name="Group 5">
            <a:extLst>
              <a:ext uri="{FF2B5EF4-FFF2-40B4-BE49-F238E27FC236}">
                <a16:creationId xmlns:a16="http://schemas.microsoft.com/office/drawing/2014/main" id="{2589EC7F-950F-9542-ACBD-935D2DCCC306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4905379"/>
            <a:ext cx="6477000" cy="1892301"/>
            <a:chOff x="2112" y="3098"/>
            <a:chExt cx="4080" cy="1192"/>
          </a:xfrm>
        </p:grpSpPr>
        <p:grpSp>
          <p:nvGrpSpPr>
            <p:cNvPr id="107526" name="Group 6">
              <a:extLst>
                <a:ext uri="{FF2B5EF4-FFF2-40B4-BE49-F238E27FC236}">
                  <a16:creationId xmlns:a16="http://schemas.microsoft.com/office/drawing/2014/main" id="{5A903637-1D4F-C140-B5A1-19DA67DE5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098"/>
              <a:ext cx="600" cy="1192"/>
              <a:chOff x="2004" y="3014"/>
              <a:chExt cx="600" cy="1192"/>
            </a:xfrm>
          </p:grpSpPr>
          <p:grpSp>
            <p:nvGrpSpPr>
              <p:cNvPr id="107527" name="Group 7">
                <a:extLst>
                  <a:ext uri="{FF2B5EF4-FFF2-40B4-BE49-F238E27FC236}">
                    <a16:creationId xmlns:a16="http://schemas.microsoft.com/office/drawing/2014/main" id="{97C75D44-8C38-C149-84FB-7B86EAF86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4" y="3014"/>
                <a:ext cx="600" cy="760"/>
                <a:chOff x="2052" y="3014"/>
                <a:chExt cx="600" cy="760"/>
              </a:xfrm>
            </p:grpSpPr>
            <p:sp>
              <p:nvSpPr>
                <p:cNvPr id="107528" name="AutoShape 8">
                  <a:extLst>
                    <a:ext uri="{FF2B5EF4-FFF2-40B4-BE49-F238E27FC236}">
                      <a16:creationId xmlns:a16="http://schemas.microsoft.com/office/drawing/2014/main" id="{176B316E-082D-3045-BE2D-097D68492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29" name="AutoShape 9">
                  <a:extLst>
                    <a:ext uri="{FF2B5EF4-FFF2-40B4-BE49-F238E27FC236}">
                      <a16:creationId xmlns:a16="http://schemas.microsoft.com/office/drawing/2014/main" id="{A9D54A5B-86CB-6B4B-B9FC-F6F2BE637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6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30" name="AutoShape 10">
                  <a:extLst>
                    <a:ext uri="{FF2B5EF4-FFF2-40B4-BE49-F238E27FC236}">
                      <a16:creationId xmlns:a16="http://schemas.microsoft.com/office/drawing/2014/main" id="{B6015264-2480-5447-A915-0A3596A7E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31" name="AutoShape 11">
                  <a:extLst>
                    <a:ext uri="{FF2B5EF4-FFF2-40B4-BE49-F238E27FC236}">
                      <a16:creationId xmlns:a16="http://schemas.microsoft.com/office/drawing/2014/main" id="{708569C4-A411-CD4D-99E2-991375B44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4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32" name="Group 12">
                <a:extLst>
                  <a:ext uri="{FF2B5EF4-FFF2-40B4-BE49-F238E27FC236}">
                    <a16:creationId xmlns:a16="http://schemas.microsoft.com/office/drawing/2014/main" id="{F95EC40D-0DEB-5549-B61F-DCD880E74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4" y="3302"/>
                <a:ext cx="600" cy="760"/>
                <a:chOff x="2052" y="3014"/>
                <a:chExt cx="600" cy="760"/>
              </a:xfrm>
            </p:grpSpPr>
            <p:sp>
              <p:nvSpPr>
                <p:cNvPr id="107533" name="AutoShape 13">
                  <a:extLst>
                    <a:ext uri="{FF2B5EF4-FFF2-40B4-BE49-F238E27FC236}">
                      <a16:creationId xmlns:a16="http://schemas.microsoft.com/office/drawing/2014/main" id="{38E614D1-EFB2-E748-87A2-36185F67E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34" name="AutoShape 14">
                  <a:extLst>
                    <a:ext uri="{FF2B5EF4-FFF2-40B4-BE49-F238E27FC236}">
                      <a16:creationId xmlns:a16="http://schemas.microsoft.com/office/drawing/2014/main" id="{BB9B7765-AD58-9B45-80B1-6E7D86C55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6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35" name="AutoShape 15">
                  <a:extLst>
                    <a:ext uri="{FF2B5EF4-FFF2-40B4-BE49-F238E27FC236}">
                      <a16:creationId xmlns:a16="http://schemas.microsoft.com/office/drawing/2014/main" id="{BB64AB1C-018B-EF48-99AF-5D3784021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36" name="AutoShape 16">
                  <a:extLst>
                    <a:ext uri="{FF2B5EF4-FFF2-40B4-BE49-F238E27FC236}">
                      <a16:creationId xmlns:a16="http://schemas.microsoft.com/office/drawing/2014/main" id="{D5E97696-51F9-F840-97A3-2C4279CDD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4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37" name="Group 17">
                <a:extLst>
                  <a:ext uri="{FF2B5EF4-FFF2-40B4-BE49-F238E27FC236}">
                    <a16:creationId xmlns:a16="http://schemas.microsoft.com/office/drawing/2014/main" id="{E131E3C6-36F3-5546-BEAE-44006CD545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4" y="3158"/>
                <a:ext cx="600" cy="760"/>
                <a:chOff x="2052" y="3014"/>
                <a:chExt cx="600" cy="760"/>
              </a:xfrm>
            </p:grpSpPr>
            <p:sp>
              <p:nvSpPr>
                <p:cNvPr id="107538" name="AutoShape 18">
                  <a:extLst>
                    <a:ext uri="{FF2B5EF4-FFF2-40B4-BE49-F238E27FC236}">
                      <a16:creationId xmlns:a16="http://schemas.microsoft.com/office/drawing/2014/main" id="{C19F1182-A3EC-BD4B-A85A-D78AD3883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39" name="AutoShape 19">
                  <a:extLst>
                    <a:ext uri="{FF2B5EF4-FFF2-40B4-BE49-F238E27FC236}">
                      <a16:creationId xmlns:a16="http://schemas.microsoft.com/office/drawing/2014/main" id="{6CD5F330-DF6B-3D41-B7F9-1031FAFA8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6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40" name="AutoShape 20">
                  <a:extLst>
                    <a:ext uri="{FF2B5EF4-FFF2-40B4-BE49-F238E27FC236}">
                      <a16:creationId xmlns:a16="http://schemas.microsoft.com/office/drawing/2014/main" id="{31988ABF-A450-BF40-806C-5432DA76F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41" name="AutoShape 21">
                  <a:extLst>
                    <a:ext uri="{FF2B5EF4-FFF2-40B4-BE49-F238E27FC236}">
                      <a16:creationId xmlns:a16="http://schemas.microsoft.com/office/drawing/2014/main" id="{43B5C9A5-B688-9D4B-A2AD-E233C5CF7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4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42" name="Group 22">
                <a:extLst>
                  <a:ext uri="{FF2B5EF4-FFF2-40B4-BE49-F238E27FC236}">
                    <a16:creationId xmlns:a16="http://schemas.microsoft.com/office/drawing/2014/main" id="{7DF5DD71-D48E-6746-8175-BB8D85FBB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4" y="3446"/>
                <a:ext cx="600" cy="760"/>
                <a:chOff x="2052" y="3014"/>
                <a:chExt cx="600" cy="760"/>
              </a:xfrm>
            </p:grpSpPr>
            <p:sp>
              <p:nvSpPr>
                <p:cNvPr id="107543" name="AutoShape 23">
                  <a:extLst>
                    <a:ext uri="{FF2B5EF4-FFF2-40B4-BE49-F238E27FC236}">
                      <a16:creationId xmlns:a16="http://schemas.microsoft.com/office/drawing/2014/main" id="{DF07DB96-5703-3347-A214-0F4240EBDD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44" name="AutoShape 24">
                  <a:extLst>
                    <a:ext uri="{FF2B5EF4-FFF2-40B4-BE49-F238E27FC236}">
                      <a16:creationId xmlns:a16="http://schemas.microsoft.com/office/drawing/2014/main" id="{4B41D87E-BBD0-4F42-9587-240CEFC7F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6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45" name="AutoShape 25">
                  <a:extLst>
                    <a:ext uri="{FF2B5EF4-FFF2-40B4-BE49-F238E27FC236}">
                      <a16:creationId xmlns:a16="http://schemas.microsoft.com/office/drawing/2014/main" id="{992A8457-09F9-3A43-8CB2-5CF353626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46" name="AutoShape 26">
                  <a:extLst>
                    <a:ext uri="{FF2B5EF4-FFF2-40B4-BE49-F238E27FC236}">
                      <a16:creationId xmlns:a16="http://schemas.microsoft.com/office/drawing/2014/main" id="{2108FAF5-91B5-5C48-B8BC-34A9E6E86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4" y="3014"/>
                  <a:ext cx="168" cy="760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7547" name="Text Box 27">
              <a:extLst>
                <a:ext uri="{FF2B5EF4-FFF2-40B4-BE49-F238E27FC236}">
                  <a16:creationId xmlns:a16="http://schemas.microsoft.com/office/drawing/2014/main" id="{D84B5D53-121A-0A4D-9874-DF75913A3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3211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存储单元个数</a:t>
              </a:r>
              <a:r>
                <a:rPr kumimoji="1" lang="zh-CN" altLang="en-US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grpSp>
        <p:nvGrpSpPr>
          <p:cNvPr id="107548" name="Group 28">
            <a:extLst>
              <a:ext uri="{FF2B5EF4-FFF2-40B4-BE49-F238E27FC236}">
                <a16:creationId xmlns:a16="http://schemas.microsoft.com/office/drawing/2014/main" id="{9A76F83E-32FB-1C4E-944E-717F40B0D5C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659188"/>
            <a:ext cx="5181600" cy="2649538"/>
            <a:chOff x="2640" y="2305"/>
            <a:chExt cx="3264" cy="1669"/>
          </a:xfrm>
        </p:grpSpPr>
        <p:grpSp>
          <p:nvGrpSpPr>
            <p:cNvPr id="107549" name="Group 29">
              <a:extLst>
                <a:ext uri="{FF2B5EF4-FFF2-40B4-BE49-F238E27FC236}">
                  <a16:creationId xmlns:a16="http://schemas.microsoft.com/office/drawing/2014/main" id="{885AB598-E18B-AF4F-882E-65D11F52D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305"/>
              <a:ext cx="864" cy="1480"/>
              <a:chOff x="4056" y="2377"/>
              <a:chExt cx="864" cy="1480"/>
            </a:xfrm>
          </p:grpSpPr>
          <p:sp>
            <p:nvSpPr>
              <p:cNvPr id="107550" name="AutoShape 30">
                <a:extLst>
                  <a:ext uri="{FF2B5EF4-FFF2-40B4-BE49-F238E27FC236}">
                    <a16:creationId xmlns:a16="http://schemas.microsoft.com/office/drawing/2014/main" id="{9C533524-048E-E648-9BCE-04B2797A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3097"/>
                <a:ext cx="168" cy="760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551" name="AutoShape 31">
                <a:extLst>
                  <a:ext uri="{FF2B5EF4-FFF2-40B4-BE49-F238E27FC236}">
                    <a16:creationId xmlns:a16="http://schemas.microsoft.com/office/drawing/2014/main" id="{2D1EF319-5811-BE41-96E0-EC73AE4C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959"/>
                <a:ext cx="168" cy="760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552" name="AutoShape 32">
                <a:extLst>
                  <a:ext uri="{FF2B5EF4-FFF2-40B4-BE49-F238E27FC236}">
                    <a16:creationId xmlns:a16="http://schemas.microsoft.com/office/drawing/2014/main" id="{ED768303-1028-144C-AEAE-0C1AACCE0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857"/>
                <a:ext cx="168" cy="760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553" name="AutoShape 33">
                <a:extLst>
                  <a:ext uri="{FF2B5EF4-FFF2-40B4-BE49-F238E27FC236}">
                    <a16:creationId xmlns:a16="http://schemas.microsoft.com/office/drawing/2014/main" id="{A5C7AF99-0D7D-724B-926E-37C82403F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2719"/>
                <a:ext cx="168" cy="760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554" name="AutoShape 34">
                <a:extLst>
                  <a:ext uri="{FF2B5EF4-FFF2-40B4-BE49-F238E27FC236}">
                    <a16:creationId xmlns:a16="http://schemas.microsoft.com/office/drawing/2014/main" id="{0A672BCB-9BC8-824A-B7BE-1481E88ED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2521"/>
                <a:ext cx="168" cy="760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555" name="AutoShape 35">
                <a:extLst>
                  <a:ext uri="{FF2B5EF4-FFF2-40B4-BE49-F238E27FC236}">
                    <a16:creationId xmlns:a16="http://schemas.microsoft.com/office/drawing/2014/main" id="{2A2D3804-A826-1D43-B831-7AFA4FDC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77"/>
                <a:ext cx="168" cy="760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556" name="AutoShape 36">
                <a:extLst>
                  <a:ext uri="{FF2B5EF4-FFF2-40B4-BE49-F238E27FC236}">
                    <a16:creationId xmlns:a16="http://schemas.microsoft.com/office/drawing/2014/main" id="{04272C93-2066-1848-8576-467093DED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3"/>
                <a:ext cx="168" cy="760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7557" name="Text Box 37">
              <a:extLst>
                <a:ext uri="{FF2B5EF4-FFF2-40B4-BE49-F238E27FC236}">
                  <a16:creationId xmlns:a16="http://schemas.microsoft.com/office/drawing/2014/main" id="{B5E6EDE4-88A0-6447-8B7A-823962202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3647"/>
              <a:ext cx="21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存储字长</a:t>
              </a:r>
              <a:r>
                <a:rPr kumimoji="1" lang="zh-CN" altLang="en-US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07558" name="Group 38">
            <a:extLst>
              <a:ext uri="{FF2B5EF4-FFF2-40B4-BE49-F238E27FC236}">
                <a16:creationId xmlns:a16="http://schemas.microsoft.com/office/drawing/2014/main" id="{F8243EBD-7494-7D4C-BA57-15D3EF78F2CC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905251"/>
            <a:ext cx="4191000" cy="1185863"/>
            <a:chOff x="3552" y="2460"/>
            <a:chExt cx="2640" cy="747"/>
          </a:xfrm>
        </p:grpSpPr>
        <p:sp>
          <p:nvSpPr>
            <p:cNvPr id="107559" name="Text Box 39">
              <a:extLst>
                <a:ext uri="{FF2B5EF4-FFF2-40B4-BE49-F238E27FC236}">
                  <a16:creationId xmlns:a16="http://schemas.microsoft.com/office/drawing/2014/main" id="{E44FF7ED-CE0B-3843-A217-1E72E2492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0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560" name="Text Box 40">
              <a:extLst>
                <a:ext uri="{FF2B5EF4-FFF2-40B4-BE49-F238E27FC236}">
                  <a16:creationId xmlns:a16="http://schemas.microsoft.com/office/drawing/2014/main" id="{3AAA1C06-D7A1-3F47-BD87-09730686E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60"/>
              <a:ext cx="2208" cy="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设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r>
                <a:rPr kumimoji="1" lang="en-US" altLang="zh-CN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</a:t>
              </a:r>
              <a:r>
                <a:rPr kumimoji="1" lang="en-US" altLang="zh-CN" sz="1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 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r>
                <a:rPr kumimoji="1" lang="en-US" altLang="zh-CN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</a:t>
              </a:r>
              <a:r>
                <a:rPr kumimoji="1" lang="en-US" altLang="zh-CN" sz="1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1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</p:grpSp>
      <p:sp>
        <p:nvSpPr>
          <p:cNvPr id="107561" name="Rectangle 41">
            <a:extLst>
              <a:ext uri="{FF2B5EF4-FFF2-40B4-BE49-F238E27FC236}">
                <a16:creationId xmlns:a16="http://schemas.microsoft.com/office/drawing/2014/main" id="{5BDBF679-780F-E942-B2A4-B5F62F02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107562" name="Text Box 42">
            <a:extLst>
              <a:ext uri="{FF2B5EF4-FFF2-40B4-BE49-F238E27FC236}">
                <a16:creationId xmlns:a16="http://schemas.microsoft.com/office/drawing/2014/main" id="{33F560F5-E511-174A-B4F2-CE692387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1306514"/>
            <a:ext cx="33988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存储器地址寄存器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反映存储单元的个数</a:t>
            </a:r>
          </a:p>
        </p:txBody>
      </p:sp>
      <p:sp>
        <p:nvSpPr>
          <p:cNvPr id="107563" name="Text Box 43">
            <a:extLst>
              <a:ext uri="{FF2B5EF4-FFF2-40B4-BE49-F238E27FC236}">
                <a16:creationId xmlns:a16="http://schemas.microsoft.com/office/drawing/2014/main" id="{042B7D4D-D3BB-AE4C-AF35-5CDE85B44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2549526"/>
            <a:ext cx="30416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存储器数据寄存器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反映存储字长</a:t>
            </a:r>
          </a:p>
        </p:txBody>
      </p:sp>
      <p:sp>
        <p:nvSpPr>
          <p:cNvPr id="107564" name="Text Box 44">
            <a:extLst>
              <a:ext uri="{FF2B5EF4-FFF2-40B4-BE49-F238E27FC236}">
                <a16:creationId xmlns:a16="http://schemas.microsoft.com/office/drawing/2014/main" id="{04A43E41-BE18-BF4C-AAD4-71735C3D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1" y="409575"/>
            <a:ext cx="5865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存储器的基本组成</a:t>
            </a:r>
          </a:p>
        </p:txBody>
      </p:sp>
      <p:grpSp>
        <p:nvGrpSpPr>
          <p:cNvPr id="107565" name="Group 45">
            <a:extLst>
              <a:ext uri="{FF2B5EF4-FFF2-40B4-BE49-F238E27FC236}">
                <a16:creationId xmlns:a16="http://schemas.microsoft.com/office/drawing/2014/main" id="{14FA10DE-E25F-914C-BF01-FC98FAF9E89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905000"/>
            <a:ext cx="2209800" cy="3352800"/>
            <a:chOff x="672" y="1200"/>
            <a:chExt cx="1392" cy="2112"/>
          </a:xfrm>
        </p:grpSpPr>
        <p:sp>
          <p:nvSpPr>
            <p:cNvPr id="107566" name="Text Box 46">
              <a:extLst>
                <a:ext uri="{FF2B5EF4-FFF2-40B4-BE49-F238E27FC236}">
                  <a16:creationId xmlns:a16="http://schemas.microsoft.com/office/drawing/2014/main" id="{DCF66297-B5A9-134C-8417-1586F888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2337"/>
              <a:ext cx="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algn="dist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107567" name="Rectangle 47">
              <a:extLst>
                <a:ext uri="{FF2B5EF4-FFF2-40B4-BE49-F238E27FC236}">
                  <a16:creationId xmlns:a16="http://schemas.microsoft.com/office/drawing/2014/main" id="{305DD866-0FF0-F642-9EBC-5CD8A3403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00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568" name="Rectangle 48">
              <a:extLst>
                <a:ext uri="{FF2B5EF4-FFF2-40B4-BE49-F238E27FC236}">
                  <a16:creationId xmlns:a16="http://schemas.microsoft.com/office/drawing/2014/main" id="{40239463-6DDA-A24F-AAA3-610BAA94A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928"/>
              <a:ext cx="7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主存储器</a:t>
              </a:r>
            </a:p>
          </p:txBody>
        </p:sp>
        <p:sp>
          <p:nvSpPr>
            <p:cNvPr id="107569" name="Text Box 49">
              <a:extLst>
                <a:ext uri="{FF2B5EF4-FFF2-40B4-BE49-F238E27FC236}">
                  <a16:creationId xmlns:a16="http://schemas.microsoft.com/office/drawing/2014/main" id="{B3058581-65D4-0047-9CC5-2960EBA5D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存储体</a:t>
              </a:r>
            </a:p>
          </p:txBody>
        </p:sp>
        <p:sp>
          <p:nvSpPr>
            <p:cNvPr id="107570" name="Rectangle 50">
              <a:extLst>
                <a:ext uri="{FF2B5EF4-FFF2-40B4-BE49-F238E27FC236}">
                  <a16:creationId xmlns:a16="http://schemas.microsoft.com/office/drawing/2014/main" id="{8479D88A-3FF9-5742-8298-63A40AF1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392"/>
              <a:ext cx="1056" cy="6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571" name="Text Box 51">
              <a:extLst>
                <a:ext uri="{FF2B5EF4-FFF2-40B4-BE49-F238E27FC236}">
                  <a16:creationId xmlns:a16="http://schemas.microsoft.com/office/drawing/2014/main" id="{4DF07687-41D5-3842-882F-BC42CA6D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2337"/>
              <a:ext cx="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algn="dist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107572" name="Rectangle 52">
              <a:extLst>
                <a:ext uri="{FF2B5EF4-FFF2-40B4-BE49-F238E27FC236}">
                  <a16:creationId xmlns:a16="http://schemas.microsoft.com/office/drawing/2014/main" id="{5D4845B3-E2A8-584D-BA91-883BE706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2"/>
              <a:ext cx="568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573" name="Rectangle 53">
              <a:extLst>
                <a:ext uri="{FF2B5EF4-FFF2-40B4-BE49-F238E27FC236}">
                  <a16:creationId xmlns:a16="http://schemas.microsoft.com/office/drawing/2014/main" id="{C26E9481-5F1D-A84D-AEBA-2968F3BF0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442"/>
              <a:ext cx="593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7576" name="AutoShape 5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EE716CE-8CF3-1B47-9162-E8AE6D8F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1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62" grpId="0" autoUpdateAnimBg="0"/>
      <p:bldP spid="1075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5" name="Group 209">
            <a:extLst>
              <a:ext uri="{FF2B5EF4-FFF2-40B4-BE49-F238E27FC236}">
                <a16:creationId xmlns:a16="http://schemas.microsoft.com/office/drawing/2014/main" id="{9AE24EE1-8D6C-7145-A5DC-E97D4C894CC1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1905001"/>
          <a:ext cx="5334000" cy="4267201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3498003075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323188373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36970734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60725187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ACC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678825"/>
                  </a:ext>
                </a:extLst>
              </a:tr>
              <a:tr h="9271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45506"/>
                  </a:ext>
                </a:extLst>
              </a:tr>
              <a:tr h="9271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672493"/>
                  </a:ext>
                </a:extLst>
              </a:tr>
              <a:tr h="92551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167513"/>
                  </a:ext>
                </a:extLst>
              </a:tr>
              <a:tr h="9271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197512"/>
                  </a:ext>
                </a:extLst>
              </a:tr>
            </a:tbl>
          </a:graphicData>
        </a:graphic>
      </p:graphicFrame>
      <p:sp>
        <p:nvSpPr>
          <p:cNvPr id="40112" name="Text Box 176">
            <a:extLst>
              <a:ext uri="{FF2B5EF4-FFF2-40B4-BE49-F238E27FC236}">
                <a16:creationId xmlns:a16="http://schemas.microsoft.com/office/drawing/2014/main" id="{34B6B9C0-7872-1B48-8CC4-CAAE1A1BE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49275"/>
            <a:ext cx="730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运算器的基本组成及操作过程</a:t>
            </a:r>
          </a:p>
        </p:txBody>
      </p:sp>
      <p:sp>
        <p:nvSpPr>
          <p:cNvPr id="40114" name="Rectangle 178">
            <a:extLst>
              <a:ext uri="{FF2B5EF4-FFF2-40B4-BE49-F238E27FC236}">
                <a16:creationId xmlns:a16="http://schemas.microsoft.com/office/drawing/2014/main" id="{330C783F-24EE-6A4F-97EE-5883B7FE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grpSp>
        <p:nvGrpSpPr>
          <p:cNvPr id="40127" name="Group 191">
            <a:extLst>
              <a:ext uri="{FF2B5EF4-FFF2-40B4-BE49-F238E27FC236}">
                <a16:creationId xmlns:a16="http://schemas.microsoft.com/office/drawing/2014/main" id="{473F2AF4-CC03-8B48-8E3C-6FFBCD67574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286000"/>
            <a:ext cx="2514600" cy="3759200"/>
            <a:chOff x="288" y="1440"/>
            <a:chExt cx="1584" cy="2368"/>
          </a:xfrm>
        </p:grpSpPr>
        <p:sp>
          <p:nvSpPr>
            <p:cNvPr id="40091" name="Rectangle 155">
              <a:extLst>
                <a:ext uri="{FF2B5EF4-FFF2-40B4-BE49-F238E27FC236}">
                  <a16:creationId xmlns:a16="http://schemas.microsoft.com/office/drawing/2014/main" id="{5AAD1A98-C72C-514D-92EE-52C5862B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3575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40092" name="Rectangle 156">
              <a:extLst>
                <a:ext uri="{FF2B5EF4-FFF2-40B4-BE49-F238E27FC236}">
                  <a16:creationId xmlns:a16="http://schemas.microsoft.com/office/drawing/2014/main" id="{4FB7D8F6-35CC-3648-A404-4988D5E2F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440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093" name="Rectangle 157">
              <a:extLst>
                <a:ext uri="{FF2B5EF4-FFF2-40B4-BE49-F238E27FC236}">
                  <a16:creationId xmlns:a16="http://schemas.microsoft.com/office/drawing/2014/main" id="{30D9D486-7107-CA45-BAF4-E43DD94F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95"/>
              <a:ext cx="3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MQ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01" name="Rectangle 165">
              <a:extLst>
                <a:ext uri="{FF2B5EF4-FFF2-40B4-BE49-F238E27FC236}">
                  <a16:creationId xmlns:a16="http://schemas.microsoft.com/office/drawing/2014/main" id="{BC571780-E3DF-5148-B6CB-24C15AA2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1440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02" name="Rectangle 166">
              <a:extLst>
                <a:ext uri="{FF2B5EF4-FFF2-40B4-BE49-F238E27FC236}">
                  <a16:creationId xmlns:a16="http://schemas.microsoft.com/office/drawing/2014/main" id="{55DEAFB6-FC6E-6543-A323-A9234E1F4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1495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03" name="Rectangle 167">
              <a:extLst>
                <a:ext uri="{FF2B5EF4-FFF2-40B4-BE49-F238E27FC236}">
                  <a16:creationId xmlns:a16="http://schemas.microsoft.com/office/drawing/2014/main" id="{673AD9B5-0302-5F4E-BE44-E5D2D925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237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04" name="Rectangle 168">
              <a:extLst>
                <a:ext uri="{FF2B5EF4-FFF2-40B4-BE49-F238E27FC236}">
                  <a16:creationId xmlns:a16="http://schemas.microsoft.com/office/drawing/2014/main" id="{FCEBAABC-AA99-6848-B491-8A7D8E1B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2276"/>
              <a:ext cx="4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05" name="Rectangle 169">
              <a:extLst>
                <a:ext uri="{FF2B5EF4-FFF2-40B4-BE49-F238E27FC236}">
                  <a16:creationId xmlns:a16="http://schemas.microsoft.com/office/drawing/2014/main" id="{88A2F329-7D2C-F046-B539-03C31C76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3041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06" name="Rectangle 170">
              <a:extLst>
                <a:ext uri="{FF2B5EF4-FFF2-40B4-BE49-F238E27FC236}">
                  <a16:creationId xmlns:a16="http://schemas.microsoft.com/office/drawing/2014/main" id="{3D280BF6-976C-DD4F-84C4-9E9AA7591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09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09" name="Rectangle 173">
              <a:extLst>
                <a:ext uri="{FF2B5EF4-FFF2-40B4-BE49-F238E27FC236}">
                  <a16:creationId xmlns:a16="http://schemas.microsoft.com/office/drawing/2014/main" id="{5416D677-A1F6-204D-95E5-2090091A9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00"/>
              <a:ext cx="1584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17" name="AutoShape 181">
              <a:extLst>
                <a:ext uri="{FF2B5EF4-FFF2-40B4-BE49-F238E27FC236}">
                  <a16:creationId xmlns:a16="http://schemas.microsoft.com/office/drawing/2014/main" id="{9238363C-F5A9-D940-AA40-8E7B6004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54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19" name="Freeform 183">
              <a:extLst>
                <a:ext uri="{FF2B5EF4-FFF2-40B4-BE49-F238E27FC236}">
                  <a16:creationId xmlns:a16="http://schemas.microsoft.com/office/drawing/2014/main" id="{CCD88BC0-5CBA-944E-8E3B-CD7C3A06F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04"/>
              <a:ext cx="116" cy="136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21" name="Freeform 185">
              <a:extLst>
                <a:ext uri="{FF2B5EF4-FFF2-40B4-BE49-F238E27FC236}">
                  <a16:creationId xmlns:a16="http://schemas.microsoft.com/office/drawing/2014/main" id="{6F767790-317E-7743-9FFC-6D43EE075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" y="1539"/>
              <a:ext cx="116" cy="136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23" name="AutoShape 187">
              <a:extLst>
                <a:ext uri="{FF2B5EF4-FFF2-40B4-BE49-F238E27FC236}">
                  <a16:creationId xmlns:a16="http://schemas.microsoft.com/office/drawing/2014/main" id="{E002D34D-B871-EB43-8936-F5BD78F4E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751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124" name="AutoShape 188">
              <a:extLst>
                <a:ext uri="{FF2B5EF4-FFF2-40B4-BE49-F238E27FC236}">
                  <a16:creationId xmlns:a16="http://schemas.microsoft.com/office/drawing/2014/main" id="{A79CDE1F-B077-5442-85F5-F8E28AF29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33" y="1924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128" name="Text Box 192">
            <a:extLst>
              <a:ext uri="{FF2B5EF4-FFF2-40B4-BE49-F238E27FC236}">
                <a16:creationId xmlns:a16="http://schemas.microsoft.com/office/drawing/2014/main" id="{C1BC08E4-0A17-D949-9D43-B2A1C3444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被加数</a:t>
            </a:r>
            <a:endParaRPr kumimoji="1" lang="zh-CN" altLang="en-US" sz="3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129" name="Text Box 193">
            <a:extLst>
              <a:ext uri="{FF2B5EF4-FFF2-40B4-BE49-F238E27FC236}">
                <a16:creationId xmlns:a16="http://schemas.microsoft.com/office/drawing/2014/main" id="{C4680C6E-DB41-7E44-AD98-C58EFA6D0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429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被减数</a:t>
            </a:r>
            <a:endParaRPr kumimoji="1" lang="zh-CN" altLang="en-US" sz="3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131" name="Text Box 195">
            <a:extLst>
              <a:ext uri="{FF2B5EF4-FFF2-40B4-BE49-F238E27FC236}">
                <a16:creationId xmlns:a16="http://schemas.microsoft.com/office/drawing/2014/main" id="{5432BFE1-0251-F54C-BC12-8FBB5C17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57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被除数</a:t>
            </a:r>
            <a:endParaRPr kumimoji="1" lang="zh-CN" altLang="en-US" sz="3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132" name="Text Box 196">
            <a:extLst>
              <a:ext uri="{FF2B5EF4-FFF2-40B4-BE49-F238E27FC236}">
                <a16:creationId xmlns:a16="http://schemas.microsoft.com/office/drawing/2014/main" id="{303E3066-6D8A-0C47-850C-21C6A66CF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43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乘数</a:t>
            </a:r>
          </a:p>
        </p:txBody>
      </p:sp>
      <p:sp>
        <p:nvSpPr>
          <p:cNvPr id="40133" name="Text Box 197">
            <a:extLst>
              <a:ext uri="{FF2B5EF4-FFF2-40B4-BE49-F238E27FC236}">
                <a16:creationId xmlns:a16="http://schemas.microsoft.com/office/drawing/2014/main" id="{0266E9B7-F2A8-FB4D-AB87-160DD85F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商</a:t>
            </a:r>
          </a:p>
        </p:txBody>
      </p:sp>
      <p:sp>
        <p:nvSpPr>
          <p:cNvPr id="40134" name="Text Box 198">
            <a:extLst>
              <a:ext uri="{FF2B5EF4-FFF2-40B4-BE49-F238E27FC236}">
                <a16:creationId xmlns:a16="http://schemas.microsoft.com/office/drawing/2014/main" id="{6074B222-1D52-804B-BD18-979100F23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667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加数</a:t>
            </a:r>
          </a:p>
        </p:txBody>
      </p:sp>
      <p:sp>
        <p:nvSpPr>
          <p:cNvPr id="40135" name="Text Box 199">
            <a:extLst>
              <a:ext uri="{FF2B5EF4-FFF2-40B4-BE49-F238E27FC236}">
                <a16:creationId xmlns:a16="http://schemas.microsoft.com/office/drawing/2014/main" id="{BEB79967-94A8-6D45-9AD2-5A392008B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减数</a:t>
            </a:r>
          </a:p>
        </p:txBody>
      </p:sp>
      <p:sp>
        <p:nvSpPr>
          <p:cNvPr id="40136" name="Text Box 200">
            <a:extLst>
              <a:ext uri="{FF2B5EF4-FFF2-40B4-BE49-F238E27FC236}">
                <a16:creationId xmlns:a16="http://schemas.microsoft.com/office/drawing/2014/main" id="{17F57B44-2F1B-7A47-B3F4-4485148E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572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被乘数</a:t>
            </a:r>
          </a:p>
        </p:txBody>
      </p:sp>
      <p:sp>
        <p:nvSpPr>
          <p:cNvPr id="40137" name="Text Box 201">
            <a:extLst>
              <a:ext uri="{FF2B5EF4-FFF2-40B4-BE49-F238E27FC236}">
                <a16:creationId xmlns:a16="http://schemas.microsoft.com/office/drawing/2014/main" id="{73781C40-C993-3041-A2B2-7C312DEA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5486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除数</a:t>
            </a:r>
          </a:p>
        </p:txBody>
      </p:sp>
      <p:sp>
        <p:nvSpPr>
          <p:cNvPr id="40138" name="Text Box 202">
            <a:extLst>
              <a:ext uri="{FF2B5EF4-FFF2-40B4-BE49-F238E27FC236}">
                <a16:creationId xmlns:a16="http://schemas.microsoft.com/office/drawing/2014/main" id="{BC7775DE-4484-4448-9982-5506B1CB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67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</a:t>
            </a:r>
          </a:p>
        </p:txBody>
      </p:sp>
      <p:sp>
        <p:nvSpPr>
          <p:cNvPr id="40139" name="Text Box 203">
            <a:extLst>
              <a:ext uri="{FF2B5EF4-FFF2-40B4-BE49-F238E27FC236}">
                <a16:creationId xmlns:a16="http://schemas.microsoft.com/office/drawing/2014/main" id="{F1A14C11-49DC-2C40-A427-159298B3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</a:t>
            </a:r>
          </a:p>
        </p:txBody>
      </p:sp>
      <p:sp>
        <p:nvSpPr>
          <p:cNvPr id="40140" name="Text Box 204">
            <a:extLst>
              <a:ext uri="{FF2B5EF4-FFF2-40B4-BE49-F238E27FC236}">
                <a16:creationId xmlns:a16="http://schemas.microsoft.com/office/drawing/2014/main" id="{0FAB954B-53D7-B44C-B1BC-E8D1A417B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72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</a:t>
            </a:r>
          </a:p>
        </p:txBody>
      </p:sp>
      <p:sp>
        <p:nvSpPr>
          <p:cNvPr id="40141" name="Text Box 205">
            <a:extLst>
              <a:ext uri="{FF2B5EF4-FFF2-40B4-BE49-F238E27FC236}">
                <a16:creationId xmlns:a16="http://schemas.microsoft.com/office/drawing/2014/main" id="{0DB8C403-8DA6-7D4C-ABE6-14B509A5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86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</a:t>
            </a:r>
          </a:p>
        </p:txBody>
      </p:sp>
      <p:sp>
        <p:nvSpPr>
          <p:cNvPr id="40142" name="Text Box 206">
            <a:extLst>
              <a:ext uri="{FF2B5EF4-FFF2-40B4-BE49-F238E27FC236}">
                <a16:creationId xmlns:a16="http://schemas.microsoft.com/office/drawing/2014/main" id="{9BDE2054-1012-1648-81C5-700C0A4C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035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</a:p>
        </p:txBody>
      </p:sp>
      <p:sp>
        <p:nvSpPr>
          <p:cNvPr id="40143" name="Text Box 207">
            <a:extLst>
              <a:ext uri="{FF2B5EF4-FFF2-40B4-BE49-F238E27FC236}">
                <a16:creationId xmlns:a16="http://schemas.microsoft.com/office/drawing/2014/main" id="{B1248EF9-BD45-3343-9593-F4F027B33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496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</a:t>
            </a:r>
          </a:p>
        </p:txBody>
      </p:sp>
      <p:sp>
        <p:nvSpPr>
          <p:cNvPr id="40144" name="Text Box 208">
            <a:extLst>
              <a:ext uri="{FF2B5EF4-FFF2-40B4-BE49-F238E27FC236}">
                <a16:creationId xmlns:a16="http://schemas.microsoft.com/office/drawing/2014/main" id="{0E33A011-1BE8-DF44-AFFF-FF54EDF8E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38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余数</a:t>
            </a:r>
          </a:p>
        </p:txBody>
      </p:sp>
      <p:grpSp>
        <p:nvGrpSpPr>
          <p:cNvPr id="40147" name="Group 211">
            <a:extLst>
              <a:ext uri="{FF2B5EF4-FFF2-40B4-BE49-F238E27FC236}">
                <a16:creationId xmlns:a16="http://schemas.microsoft.com/office/drawing/2014/main" id="{D17CAE95-C233-3842-91D0-9C4F3726AAA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551364"/>
            <a:ext cx="3429000" cy="630237"/>
            <a:chOff x="2832" y="2867"/>
            <a:chExt cx="2160" cy="397"/>
          </a:xfrm>
        </p:grpSpPr>
        <p:sp>
          <p:nvSpPr>
            <p:cNvPr id="40130" name="Text Box 194">
              <a:extLst>
                <a:ext uri="{FF2B5EF4-FFF2-40B4-BE49-F238E27FC236}">
                  <a16:creationId xmlns:a16="http://schemas.microsoft.com/office/drawing/2014/main" id="{FC91F48D-DF61-6540-9ABD-49996758A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867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乘积高位</a:t>
              </a:r>
            </a:p>
          </p:txBody>
        </p:sp>
        <p:sp>
          <p:nvSpPr>
            <p:cNvPr id="40146" name="Text Box 210">
              <a:extLst>
                <a:ext uri="{FF2B5EF4-FFF2-40B4-BE49-F238E27FC236}">
                  <a16:creationId xmlns:a16="http://schemas.microsoft.com/office/drawing/2014/main" id="{B87E24C1-58E6-4243-A52E-39B588528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7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乘积低位</a:t>
              </a:r>
            </a:p>
          </p:txBody>
        </p:sp>
      </p:grpSp>
      <p:sp>
        <p:nvSpPr>
          <p:cNvPr id="40150" name="AutoShape 2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D5325A1-BEA3-A34E-BB02-7264D270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5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28" grpId="0" autoUpdateAnimBg="0"/>
      <p:bldP spid="40129" grpId="0" autoUpdateAnimBg="0"/>
      <p:bldP spid="40131" grpId="0" autoUpdateAnimBg="0"/>
      <p:bldP spid="40132" grpId="0" autoUpdateAnimBg="0"/>
      <p:bldP spid="40133" grpId="0" autoUpdateAnimBg="0"/>
      <p:bldP spid="40134" grpId="0" autoUpdateAnimBg="0"/>
      <p:bldP spid="40135" grpId="0" autoUpdateAnimBg="0"/>
      <p:bldP spid="40136" grpId="0" autoUpdateAnimBg="0"/>
      <p:bldP spid="40137" grpId="0" autoUpdateAnimBg="0"/>
      <p:bldP spid="40138" grpId="0" autoUpdateAnimBg="0"/>
      <p:bldP spid="40139" grpId="0" autoUpdateAnimBg="0"/>
      <p:bldP spid="40140" grpId="0" autoUpdateAnimBg="0"/>
      <p:bldP spid="40141" grpId="0" autoUpdateAnimBg="0"/>
      <p:bldP spid="40142" grpId="0" autoUpdateAnimBg="0"/>
      <p:bldP spid="40143" grpId="0" autoUpdateAnimBg="0"/>
      <p:bldP spid="4014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2">
            <a:extLst>
              <a:ext uri="{FF2B5EF4-FFF2-40B4-BE49-F238E27FC236}">
                <a16:creationId xmlns:a16="http://schemas.microsoft.com/office/drawing/2014/main" id="{777AFA66-2B3C-5C4E-B7D3-87E34389E12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12950"/>
            <a:ext cx="2514600" cy="3759200"/>
            <a:chOff x="624" y="1268"/>
            <a:chExt cx="1584" cy="2368"/>
          </a:xfrm>
        </p:grpSpPr>
        <p:sp>
          <p:nvSpPr>
            <p:cNvPr id="110595" name="Rectangle 3">
              <a:extLst>
                <a:ext uri="{FF2B5EF4-FFF2-40B4-BE49-F238E27FC236}">
                  <a16:creationId xmlns:a16="http://schemas.microsoft.com/office/drawing/2014/main" id="{0B154C21-93FE-5C4A-A81A-A25C3F369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403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110596" name="Rectangle 4">
              <a:extLst>
                <a:ext uri="{FF2B5EF4-FFF2-40B4-BE49-F238E27FC236}">
                  <a16:creationId xmlns:a16="http://schemas.microsoft.com/office/drawing/2014/main" id="{30000802-A127-C747-8D81-F1184217E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597" name="Rectangle 5">
              <a:extLst>
                <a:ext uri="{FF2B5EF4-FFF2-40B4-BE49-F238E27FC236}">
                  <a16:creationId xmlns:a16="http://schemas.microsoft.com/office/drawing/2014/main" id="{715C7C79-DDAC-FC4D-B6B9-31DB1B46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MQ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598" name="Rectangle 6">
              <a:extLst>
                <a:ext uri="{FF2B5EF4-FFF2-40B4-BE49-F238E27FC236}">
                  <a16:creationId xmlns:a16="http://schemas.microsoft.com/office/drawing/2014/main" id="{7F7062C4-0C89-CF42-B0E7-52A8B9E6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599" name="Rectangle 7">
              <a:extLst>
                <a:ext uri="{FF2B5EF4-FFF2-40B4-BE49-F238E27FC236}">
                  <a16:creationId xmlns:a16="http://schemas.microsoft.com/office/drawing/2014/main" id="{0A587FDF-4296-754B-B1B8-4C0AA373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0" name="Rectangle 8">
              <a:extLst>
                <a:ext uri="{FF2B5EF4-FFF2-40B4-BE49-F238E27FC236}">
                  <a16:creationId xmlns:a16="http://schemas.microsoft.com/office/drawing/2014/main" id="{D320B8FE-272E-CE43-8B77-15E679A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1" name="Rectangle 9">
              <a:extLst>
                <a:ext uri="{FF2B5EF4-FFF2-40B4-BE49-F238E27FC236}">
                  <a16:creationId xmlns:a16="http://schemas.microsoft.com/office/drawing/2014/main" id="{DECB7E38-75E8-3744-A786-9F5E63B98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2" name="Rectangle 10">
              <a:extLst>
                <a:ext uri="{FF2B5EF4-FFF2-40B4-BE49-F238E27FC236}">
                  <a16:creationId xmlns:a16="http://schemas.microsoft.com/office/drawing/2014/main" id="{0158CF3B-6AAB-DC4E-BAF0-EB7BB4EF8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3" name="Rectangle 11">
              <a:extLst>
                <a:ext uri="{FF2B5EF4-FFF2-40B4-BE49-F238E27FC236}">
                  <a16:creationId xmlns:a16="http://schemas.microsoft.com/office/drawing/2014/main" id="{F963B575-1893-534A-BD6A-2556C04B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4" name="Rectangle 12">
              <a:extLst>
                <a:ext uri="{FF2B5EF4-FFF2-40B4-BE49-F238E27FC236}">
                  <a16:creationId xmlns:a16="http://schemas.microsoft.com/office/drawing/2014/main" id="{D67ABE9D-D95F-0042-B37E-1011BC0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28"/>
              <a:ext cx="1584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5" name="AutoShape 13">
              <a:extLst>
                <a:ext uri="{FF2B5EF4-FFF2-40B4-BE49-F238E27FC236}">
                  <a16:creationId xmlns:a16="http://schemas.microsoft.com/office/drawing/2014/main" id="{97536D58-CFC5-B147-B230-7D169B8D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8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6" name="Freeform 14">
              <a:extLst>
                <a:ext uri="{FF2B5EF4-FFF2-40B4-BE49-F238E27FC236}">
                  <a16:creationId xmlns:a16="http://schemas.microsoft.com/office/drawing/2014/main" id="{26D99B1B-90E0-DC45-880D-733A45078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532"/>
              <a:ext cx="116" cy="136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7" name="Freeform 15">
              <a:extLst>
                <a:ext uri="{FF2B5EF4-FFF2-40B4-BE49-F238E27FC236}">
                  <a16:creationId xmlns:a16="http://schemas.microsoft.com/office/drawing/2014/main" id="{385B1FC2-597D-784B-9370-845B6496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1367"/>
              <a:ext cx="116" cy="136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8" name="AutoShape 16">
              <a:extLst>
                <a:ext uri="{FF2B5EF4-FFF2-40B4-BE49-F238E27FC236}">
                  <a16:creationId xmlns:a16="http://schemas.microsoft.com/office/drawing/2014/main" id="{EE66AD71-B8D7-0A45-86FA-9D6B920F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2579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09" name="AutoShape 17">
              <a:extLst>
                <a:ext uri="{FF2B5EF4-FFF2-40B4-BE49-F238E27FC236}">
                  <a16:creationId xmlns:a16="http://schemas.microsoft.com/office/drawing/2014/main" id="{8331E141-A039-CB4B-901B-7A0B787BF5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69" y="175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0610" name="Group 18">
            <a:extLst>
              <a:ext uri="{FF2B5EF4-FFF2-40B4-BE49-F238E27FC236}">
                <a16:creationId xmlns:a16="http://schemas.microsoft.com/office/drawing/2014/main" id="{E15571E6-465F-F442-BD15-33AA700C4B42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2012951"/>
            <a:ext cx="7539037" cy="1236663"/>
            <a:chOff x="773" y="1268"/>
            <a:chExt cx="4749" cy="779"/>
          </a:xfrm>
        </p:grpSpPr>
        <p:grpSp>
          <p:nvGrpSpPr>
            <p:cNvPr id="110611" name="Group 19">
              <a:extLst>
                <a:ext uri="{FF2B5EF4-FFF2-40B4-BE49-F238E27FC236}">
                  <a16:creationId xmlns:a16="http://schemas.microsoft.com/office/drawing/2014/main" id="{E1ACEDDB-A200-5048-8DCE-698694CC2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8"/>
              <a:ext cx="4749" cy="779"/>
              <a:chOff x="773" y="1268"/>
              <a:chExt cx="4749" cy="779"/>
            </a:xfrm>
          </p:grpSpPr>
          <p:sp>
            <p:nvSpPr>
              <p:cNvPr id="110612" name="Text Box 20">
                <a:extLst>
                  <a:ext uri="{FF2B5EF4-FFF2-40B4-BE49-F238E27FC236}">
                    <a16:creationId xmlns:a16="http://schemas.microsoft.com/office/drawing/2014/main" id="{1923DA7D-6D02-9440-A91C-92C3E6464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6" y="1682"/>
                <a:ext cx="22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被加数</a:t>
                </a:r>
              </a:p>
            </p:txBody>
          </p:sp>
          <p:grpSp>
            <p:nvGrpSpPr>
              <p:cNvPr id="110613" name="Group 21">
                <a:extLst>
                  <a:ext uri="{FF2B5EF4-FFF2-40B4-BE49-F238E27FC236}">
                    <a16:creationId xmlns:a16="http://schemas.microsoft.com/office/drawing/2014/main" id="{AD5B0378-0746-BC49-ACB6-EF6FFD8891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110614" name="Rectangle 22">
                  <a:extLst>
                    <a:ext uri="{FF2B5EF4-FFF2-40B4-BE49-F238E27FC236}">
                      <a16:creationId xmlns:a16="http://schemas.microsoft.com/office/drawing/2014/main" id="{7AA8BAF1-F1BD-7C4E-B3C2-EEBB25E8C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615" name="Rectangle 23">
                  <a:extLst>
                    <a:ext uri="{FF2B5EF4-FFF2-40B4-BE49-F238E27FC236}">
                      <a16:creationId xmlns:a16="http://schemas.microsoft.com/office/drawing/2014/main" id="{D302F571-F497-2742-A1A8-0EA6041F3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ACC</a:t>
                  </a:r>
                  <a:endParaRPr kumimoji="1" lang="en-US" altLang="zh-CN" sz="28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10616" name="Text Box 24">
              <a:extLst>
                <a:ext uri="{FF2B5EF4-FFF2-40B4-BE49-F238E27FC236}">
                  <a16:creationId xmlns:a16="http://schemas.microsoft.com/office/drawing/2014/main" id="{C3284FAA-59DE-FA44-B48C-351E846F1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665"/>
              <a:ext cx="7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初态 </a:t>
              </a:r>
            </a:p>
          </p:txBody>
        </p:sp>
      </p:grpSp>
      <p:sp>
        <p:nvSpPr>
          <p:cNvPr id="110617" name="Text Box 25">
            <a:extLst>
              <a:ext uri="{FF2B5EF4-FFF2-40B4-BE49-F238E27FC236}">
                <a16:creationId xmlns:a16="http://schemas.microsoft.com/office/drawing/2014/main" id="{DCD95F9A-56C5-FE46-B173-833ABD61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45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加法操作过程</a:t>
            </a:r>
          </a:p>
        </p:txBody>
      </p:sp>
      <p:sp>
        <p:nvSpPr>
          <p:cNvPr id="110618" name="Rectangle 26">
            <a:extLst>
              <a:ext uri="{FF2B5EF4-FFF2-40B4-BE49-F238E27FC236}">
                <a16:creationId xmlns:a16="http://schemas.microsoft.com/office/drawing/2014/main" id="{BC286381-C567-AD40-B198-1A99304C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grpSp>
        <p:nvGrpSpPr>
          <p:cNvPr id="110619" name="Group 27">
            <a:extLst>
              <a:ext uri="{FF2B5EF4-FFF2-40B4-BE49-F238E27FC236}">
                <a16:creationId xmlns:a16="http://schemas.microsoft.com/office/drawing/2014/main" id="{4629505C-2CB4-9641-A433-212529005E8F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2781301"/>
            <a:ext cx="5176837" cy="2144713"/>
            <a:chOff x="773" y="1752"/>
            <a:chExt cx="3261" cy="1351"/>
          </a:xfrm>
        </p:grpSpPr>
        <p:grpSp>
          <p:nvGrpSpPr>
            <p:cNvPr id="110620" name="Group 28">
              <a:extLst>
                <a:ext uri="{FF2B5EF4-FFF2-40B4-BE49-F238E27FC236}">
                  <a16:creationId xmlns:a16="http://schemas.microsoft.com/office/drawing/2014/main" id="{BB138D8B-3907-5341-99CE-414EA142A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" y="1752"/>
              <a:ext cx="3165" cy="1351"/>
              <a:chOff x="869" y="1752"/>
              <a:chExt cx="3165" cy="1351"/>
            </a:xfrm>
          </p:grpSpPr>
          <p:sp>
            <p:nvSpPr>
              <p:cNvPr id="110621" name="Text Box 29">
                <a:extLst>
                  <a:ext uri="{FF2B5EF4-FFF2-40B4-BE49-F238E27FC236}">
                    <a16:creationId xmlns:a16="http://schemas.microsoft.com/office/drawing/2014/main" id="{AF26BFF0-73A5-3D4B-9A58-9A108C323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" y="2738"/>
                <a:ext cx="15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]+[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endPara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622" name="AutoShape 30">
                <a:extLst>
                  <a:ext uri="{FF2B5EF4-FFF2-40B4-BE49-F238E27FC236}">
                    <a16:creationId xmlns:a16="http://schemas.microsoft.com/office/drawing/2014/main" id="{EF93D586-2E82-9C48-90FA-B885CD5BA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2579"/>
                <a:ext cx="91" cy="174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623" name="AutoShape 31">
                <a:extLst>
                  <a:ext uri="{FF2B5EF4-FFF2-40B4-BE49-F238E27FC236}">
                    <a16:creationId xmlns:a16="http://schemas.microsoft.com/office/drawing/2014/main" id="{BA0B80EA-F67A-EF4A-9E10-F9C19A0D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69" y="1752"/>
                <a:ext cx="91" cy="174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0624" name="Group 32">
              <a:extLst>
                <a:ext uri="{FF2B5EF4-FFF2-40B4-BE49-F238E27FC236}">
                  <a16:creationId xmlns:a16="http://schemas.microsoft.com/office/drawing/2014/main" id="{60E2FC7C-8655-9749-BCDF-672F1E8E5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110625" name="Rectangle 33">
                <a:extLst>
                  <a:ext uri="{FF2B5EF4-FFF2-40B4-BE49-F238E27FC236}">
                    <a16:creationId xmlns:a16="http://schemas.microsoft.com/office/drawing/2014/main" id="{DFE719F0-9E0A-FA47-A44C-08BB531D3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626" name="Rectangle 34">
                <a:extLst>
                  <a:ext uri="{FF2B5EF4-FFF2-40B4-BE49-F238E27FC236}">
                    <a16:creationId xmlns:a16="http://schemas.microsoft.com/office/drawing/2014/main" id="{E9BF1FFE-CD10-0342-886C-CECFD7EB0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2104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0627" name="Group 35">
            <a:extLst>
              <a:ext uri="{FF2B5EF4-FFF2-40B4-BE49-F238E27FC236}">
                <a16:creationId xmlns:a16="http://schemas.microsoft.com/office/drawing/2014/main" id="{18581D88-C0A6-8947-AA75-C2E72288B8E3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3481388"/>
            <a:ext cx="7383462" cy="1663700"/>
            <a:chOff x="773" y="2193"/>
            <a:chExt cx="4651" cy="1048"/>
          </a:xfrm>
        </p:grpSpPr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35361DCE-2512-CC4F-A714-7E4C715D3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2193"/>
              <a:ext cx="200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   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grpSp>
          <p:nvGrpSpPr>
            <p:cNvPr id="110629" name="Group 37">
              <a:extLst>
                <a:ext uri="{FF2B5EF4-FFF2-40B4-BE49-F238E27FC236}">
                  <a16:creationId xmlns:a16="http://schemas.microsoft.com/office/drawing/2014/main" id="{450A1CA1-A759-E348-B1ED-D84A3B80A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110630" name="Rectangle 38">
                <a:extLst>
                  <a:ext uri="{FF2B5EF4-FFF2-40B4-BE49-F238E27FC236}">
                    <a16:creationId xmlns:a16="http://schemas.microsoft.com/office/drawing/2014/main" id="{02297BCA-AEA5-A54F-9EBA-01646B46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631" name="Rectangle 39">
                <a:extLst>
                  <a:ext uri="{FF2B5EF4-FFF2-40B4-BE49-F238E27FC236}">
                    <a16:creationId xmlns:a16="http://schemas.microsoft.com/office/drawing/2014/main" id="{709B2FEF-A8AF-D44D-AD59-876C6576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" y="2900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0632" name="Line 40">
              <a:extLst>
                <a:ext uri="{FF2B5EF4-FFF2-40B4-BE49-F238E27FC236}">
                  <a16:creationId xmlns:a16="http://schemas.microsoft.com/office/drawing/2014/main" id="{557E233F-EA50-294F-9DBF-06C6E97AF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0633" name="Group 41">
            <a:extLst>
              <a:ext uri="{FF2B5EF4-FFF2-40B4-BE49-F238E27FC236}">
                <a16:creationId xmlns:a16="http://schemas.microsoft.com/office/drawing/2014/main" id="{960D9370-ED78-7D46-B377-A392708B0751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012951"/>
            <a:ext cx="7067550" cy="2913063"/>
            <a:chOff x="773" y="1268"/>
            <a:chExt cx="4452" cy="1835"/>
          </a:xfrm>
        </p:grpSpPr>
        <p:grpSp>
          <p:nvGrpSpPr>
            <p:cNvPr id="110634" name="Group 42">
              <a:extLst>
                <a:ext uri="{FF2B5EF4-FFF2-40B4-BE49-F238E27FC236}">
                  <a16:creationId xmlns:a16="http://schemas.microsoft.com/office/drawing/2014/main" id="{68BE0A52-56AB-AF46-B320-933FA23D2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738"/>
              <a:ext cx="1193" cy="365"/>
              <a:chOff x="4032" y="2738"/>
              <a:chExt cx="1193" cy="365"/>
            </a:xfrm>
          </p:grpSpPr>
          <p:sp>
            <p:nvSpPr>
              <p:cNvPr id="110635" name="Text Box 43">
                <a:extLst>
                  <a:ext uri="{FF2B5EF4-FFF2-40B4-BE49-F238E27FC236}">
                    <a16:creationId xmlns:a16="http://schemas.microsoft.com/office/drawing/2014/main" id="{B41F5907-2077-0A42-B3A2-54C5ED173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4" y="2738"/>
                <a:ext cx="6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</a:p>
            </p:txBody>
          </p:sp>
          <p:sp>
            <p:nvSpPr>
              <p:cNvPr id="110636" name="Line 44">
                <a:extLst>
                  <a:ext uri="{FF2B5EF4-FFF2-40B4-BE49-F238E27FC236}">
                    <a16:creationId xmlns:a16="http://schemas.microsoft.com/office/drawing/2014/main" id="{A094066D-09D5-884F-8083-9D12F041E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9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0637" name="Group 45">
              <a:extLst>
                <a:ext uri="{FF2B5EF4-FFF2-40B4-BE49-F238E27FC236}">
                  <a16:creationId xmlns:a16="http://schemas.microsoft.com/office/drawing/2014/main" id="{148797D1-311C-8B4A-A667-506AC3FBF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110638" name="Rectangle 46">
                <a:extLst>
                  <a:ext uri="{FF2B5EF4-FFF2-40B4-BE49-F238E27FC236}">
                    <a16:creationId xmlns:a16="http://schemas.microsoft.com/office/drawing/2014/main" id="{5C709873-D99B-4C46-A04C-19F4564BF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639" name="Rectangle 47">
                <a:extLst>
                  <a:ext uri="{FF2B5EF4-FFF2-40B4-BE49-F238E27FC236}">
                    <a16:creationId xmlns:a16="http://schemas.microsoft.com/office/drawing/2014/main" id="{42B20506-C3C8-564D-B46B-D03720B35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0640" name="AutoShape 48">
              <a:extLst>
                <a:ext uri="{FF2B5EF4-FFF2-40B4-BE49-F238E27FC236}">
                  <a16:creationId xmlns:a16="http://schemas.microsoft.com/office/drawing/2014/main" id="{2BF4C51D-CE2C-0C40-A16E-9818DA22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741"/>
              <a:ext cx="144" cy="213"/>
            </a:xfrm>
            <a:prstGeom prst="upArrow">
              <a:avLst>
                <a:gd name="adj1" fmla="val 58333"/>
                <a:gd name="adj2" fmla="val 93750"/>
              </a:avLst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0641" name="Group 49">
            <a:extLst>
              <a:ext uri="{FF2B5EF4-FFF2-40B4-BE49-F238E27FC236}">
                <a16:creationId xmlns:a16="http://schemas.microsoft.com/office/drawing/2014/main" id="{FE7634A5-5932-6E43-8E62-45D3A9E7E378}"/>
              </a:ext>
            </a:extLst>
          </p:cNvPr>
          <p:cNvGrpSpPr>
            <a:grpSpLocks/>
          </p:cNvGrpSpPr>
          <p:nvPr/>
        </p:nvGrpSpPr>
        <p:grpSpPr bwMode="auto">
          <a:xfrm>
            <a:off x="5614989" y="1622426"/>
            <a:ext cx="4214813" cy="604838"/>
            <a:chOff x="2577" y="1022"/>
            <a:chExt cx="2655" cy="381"/>
          </a:xfrm>
        </p:grpSpPr>
        <p:sp>
          <p:nvSpPr>
            <p:cNvPr id="110642" name="Text Box 50">
              <a:extLst>
                <a:ext uri="{FF2B5EF4-FFF2-40B4-BE49-F238E27FC236}">
                  <a16:creationId xmlns:a16="http://schemas.microsoft.com/office/drawing/2014/main" id="{7C555C01-8D01-2342-8758-629DB2824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7" y="1028"/>
              <a:ext cx="7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指令 </a:t>
              </a:r>
            </a:p>
          </p:txBody>
        </p:sp>
        <p:sp>
          <p:nvSpPr>
            <p:cNvPr id="110643" name="Rectangle 51">
              <a:extLst>
                <a:ext uri="{FF2B5EF4-FFF2-40B4-BE49-F238E27FC236}">
                  <a16:creationId xmlns:a16="http://schemas.microsoft.com/office/drawing/2014/main" id="{AAD66CEA-A153-1E4C-BF1B-3F9CDA94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1162"/>
              <a:ext cx="1657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644" name="Text Box 52">
              <a:extLst>
                <a:ext uri="{FF2B5EF4-FFF2-40B4-BE49-F238E27FC236}">
                  <a16:creationId xmlns:a16="http://schemas.microsoft.com/office/drawing/2014/main" id="{AB1D121C-712A-0E42-B10A-0C035C7A7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103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加</a:t>
              </a:r>
            </a:p>
          </p:txBody>
        </p:sp>
        <p:sp>
          <p:nvSpPr>
            <p:cNvPr id="110645" name="Text Box 53">
              <a:extLst>
                <a:ext uri="{FF2B5EF4-FFF2-40B4-BE49-F238E27FC236}">
                  <a16:creationId xmlns:a16="http://schemas.microsoft.com/office/drawing/2014/main" id="{2AD5A4FF-3C96-1E44-BA78-474778C9B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dist" fontAlgn="ctr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0646" name="Freeform 54">
              <a:extLst>
                <a:ext uri="{FF2B5EF4-FFF2-40B4-BE49-F238E27FC236}">
                  <a16:creationId xmlns:a16="http://schemas.microsoft.com/office/drawing/2014/main" id="{B07485AC-AD71-4A42-9636-1A1F7DA1C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022"/>
              <a:ext cx="116" cy="136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0649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AC96B90-4EEE-4642-9AE6-05592722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8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5406DFA-9579-0847-A01D-133903B5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772EF4C0-16F7-284C-95E7-7AA95BBD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45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减法操作过程</a:t>
            </a:r>
          </a:p>
        </p:txBody>
      </p:sp>
      <p:grpSp>
        <p:nvGrpSpPr>
          <p:cNvPr id="111620" name="Group 4">
            <a:extLst>
              <a:ext uri="{FF2B5EF4-FFF2-40B4-BE49-F238E27FC236}">
                <a16:creationId xmlns:a16="http://schemas.microsoft.com/office/drawing/2014/main" id="{52A268B0-9D25-2844-9413-1E0F9087829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12950"/>
            <a:ext cx="2514600" cy="3759200"/>
            <a:chOff x="624" y="1268"/>
            <a:chExt cx="1584" cy="2368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5AFE5886-53AF-974D-BC88-A593303C5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403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111622" name="Rectangle 6">
              <a:extLst>
                <a:ext uri="{FF2B5EF4-FFF2-40B4-BE49-F238E27FC236}">
                  <a16:creationId xmlns:a16="http://schemas.microsoft.com/office/drawing/2014/main" id="{6F48D55D-DCBE-BE4E-BDE9-DCC5AC45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CD2F49F4-5A88-B94C-A436-D43FF973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MQ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A5E323B4-D660-704C-BEAA-0C3CE698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25" name="Rectangle 9">
              <a:extLst>
                <a:ext uri="{FF2B5EF4-FFF2-40B4-BE49-F238E27FC236}">
                  <a16:creationId xmlns:a16="http://schemas.microsoft.com/office/drawing/2014/main" id="{383D5D8E-572C-5248-B7EF-0D405F32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26" name="Rectangle 10">
              <a:extLst>
                <a:ext uri="{FF2B5EF4-FFF2-40B4-BE49-F238E27FC236}">
                  <a16:creationId xmlns:a16="http://schemas.microsoft.com/office/drawing/2014/main" id="{5BABCFCB-F841-934C-99C4-E5E102B3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27" name="Rectangle 11">
              <a:extLst>
                <a:ext uri="{FF2B5EF4-FFF2-40B4-BE49-F238E27FC236}">
                  <a16:creationId xmlns:a16="http://schemas.microsoft.com/office/drawing/2014/main" id="{B319EC8E-B96D-5747-ACF9-FA7BCC3E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28" name="Rectangle 12">
              <a:extLst>
                <a:ext uri="{FF2B5EF4-FFF2-40B4-BE49-F238E27FC236}">
                  <a16:creationId xmlns:a16="http://schemas.microsoft.com/office/drawing/2014/main" id="{DF634CF1-08E2-E645-92EB-43A95C66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29" name="Rectangle 13">
              <a:extLst>
                <a:ext uri="{FF2B5EF4-FFF2-40B4-BE49-F238E27FC236}">
                  <a16:creationId xmlns:a16="http://schemas.microsoft.com/office/drawing/2014/main" id="{BA6C28C3-9C31-4042-85FC-1CC7B841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30" name="Rectangle 14">
              <a:extLst>
                <a:ext uri="{FF2B5EF4-FFF2-40B4-BE49-F238E27FC236}">
                  <a16:creationId xmlns:a16="http://schemas.microsoft.com/office/drawing/2014/main" id="{33E131E1-14B4-D945-A913-915CACE4B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28"/>
              <a:ext cx="1584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31" name="AutoShape 15">
              <a:extLst>
                <a:ext uri="{FF2B5EF4-FFF2-40B4-BE49-F238E27FC236}">
                  <a16:creationId xmlns:a16="http://schemas.microsoft.com/office/drawing/2014/main" id="{D63B1E1C-04A6-2B42-88C8-32D200F65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8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32" name="Freeform 16">
              <a:extLst>
                <a:ext uri="{FF2B5EF4-FFF2-40B4-BE49-F238E27FC236}">
                  <a16:creationId xmlns:a16="http://schemas.microsoft.com/office/drawing/2014/main" id="{A04FD152-9BFD-EA49-8458-C0BDDDB87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532"/>
              <a:ext cx="116" cy="136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33" name="Freeform 17">
              <a:extLst>
                <a:ext uri="{FF2B5EF4-FFF2-40B4-BE49-F238E27FC236}">
                  <a16:creationId xmlns:a16="http://schemas.microsoft.com/office/drawing/2014/main" id="{1EE6767E-5ED8-7F4C-8826-B03C462D7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1367"/>
              <a:ext cx="116" cy="136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34" name="AutoShape 18">
              <a:extLst>
                <a:ext uri="{FF2B5EF4-FFF2-40B4-BE49-F238E27FC236}">
                  <a16:creationId xmlns:a16="http://schemas.microsoft.com/office/drawing/2014/main" id="{48F62B45-EFE8-A747-8074-E278D239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2579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35" name="AutoShape 19">
              <a:extLst>
                <a:ext uri="{FF2B5EF4-FFF2-40B4-BE49-F238E27FC236}">
                  <a16:creationId xmlns:a16="http://schemas.microsoft.com/office/drawing/2014/main" id="{33591BE0-36F4-EE43-83DD-DC68CE9669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69" y="175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1636" name="Group 20">
            <a:extLst>
              <a:ext uri="{FF2B5EF4-FFF2-40B4-BE49-F238E27FC236}">
                <a16:creationId xmlns:a16="http://schemas.microsoft.com/office/drawing/2014/main" id="{1218B22D-C117-5C48-AEAF-1554B8483B45}"/>
              </a:ext>
            </a:extLst>
          </p:cNvPr>
          <p:cNvGrpSpPr>
            <a:grpSpLocks/>
          </p:cNvGrpSpPr>
          <p:nvPr/>
        </p:nvGrpSpPr>
        <p:grpSpPr bwMode="auto">
          <a:xfrm>
            <a:off x="5614989" y="1622426"/>
            <a:ext cx="4214813" cy="604838"/>
            <a:chOff x="2577" y="1022"/>
            <a:chExt cx="2655" cy="381"/>
          </a:xfrm>
        </p:grpSpPr>
        <p:sp>
          <p:nvSpPr>
            <p:cNvPr id="111637" name="Text Box 21">
              <a:extLst>
                <a:ext uri="{FF2B5EF4-FFF2-40B4-BE49-F238E27FC236}">
                  <a16:creationId xmlns:a16="http://schemas.microsoft.com/office/drawing/2014/main" id="{DBC56AF4-3B73-2941-9866-205D86D9E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7" y="1028"/>
              <a:ext cx="7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指令 </a:t>
              </a:r>
            </a:p>
          </p:txBody>
        </p:sp>
        <p:sp>
          <p:nvSpPr>
            <p:cNvPr id="111638" name="Rectangle 22">
              <a:extLst>
                <a:ext uri="{FF2B5EF4-FFF2-40B4-BE49-F238E27FC236}">
                  <a16:creationId xmlns:a16="http://schemas.microsoft.com/office/drawing/2014/main" id="{DF1FD6C9-3B4F-CF45-BB10-BFE9D85D3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1162"/>
              <a:ext cx="1657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27C43BB9-FFCE-0D4E-8CE8-B901DB9B2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103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减</a:t>
              </a:r>
            </a:p>
          </p:txBody>
        </p:sp>
        <p:sp>
          <p:nvSpPr>
            <p:cNvPr id="111640" name="Text Box 24">
              <a:extLst>
                <a:ext uri="{FF2B5EF4-FFF2-40B4-BE49-F238E27FC236}">
                  <a16:creationId xmlns:a16="http://schemas.microsoft.com/office/drawing/2014/main" id="{2FF4B3B9-83EF-0C44-8B67-34FBE83D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dist" fontAlgn="ctr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1641" name="Freeform 25">
              <a:extLst>
                <a:ext uri="{FF2B5EF4-FFF2-40B4-BE49-F238E27FC236}">
                  <a16:creationId xmlns:a16="http://schemas.microsoft.com/office/drawing/2014/main" id="{68C1CD4F-CF99-BA4A-95CB-42D22D22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022"/>
              <a:ext cx="116" cy="136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1642" name="Group 26">
            <a:extLst>
              <a:ext uri="{FF2B5EF4-FFF2-40B4-BE49-F238E27FC236}">
                <a16:creationId xmlns:a16="http://schemas.microsoft.com/office/drawing/2014/main" id="{5EFB0890-DB0E-164F-B420-314150D37F28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2012951"/>
            <a:ext cx="7539037" cy="1236663"/>
            <a:chOff x="773" y="1268"/>
            <a:chExt cx="4749" cy="779"/>
          </a:xfrm>
        </p:grpSpPr>
        <p:grpSp>
          <p:nvGrpSpPr>
            <p:cNvPr id="111643" name="Group 27">
              <a:extLst>
                <a:ext uri="{FF2B5EF4-FFF2-40B4-BE49-F238E27FC236}">
                  <a16:creationId xmlns:a16="http://schemas.microsoft.com/office/drawing/2014/main" id="{8067D610-3ED9-164C-9C19-DACE05706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8"/>
              <a:ext cx="4749" cy="779"/>
              <a:chOff x="773" y="1268"/>
              <a:chExt cx="4749" cy="779"/>
            </a:xfrm>
          </p:grpSpPr>
          <p:sp>
            <p:nvSpPr>
              <p:cNvPr id="111644" name="Text Box 28">
                <a:extLst>
                  <a:ext uri="{FF2B5EF4-FFF2-40B4-BE49-F238E27FC236}">
                    <a16:creationId xmlns:a16="http://schemas.microsoft.com/office/drawing/2014/main" id="{E2D261F0-B866-E04A-B1DD-A3E5B759E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6" y="1682"/>
                <a:ext cx="22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被减数</a:t>
                </a:r>
              </a:p>
            </p:txBody>
          </p:sp>
          <p:grpSp>
            <p:nvGrpSpPr>
              <p:cNvPr id="111645" name="Group 29">
                <a:extLst>
                  <a:ext uri="{FF2B5EF4-FFF2-40B4-BE49-F238E27FC236}">
                    <a16:creationId xmlns:a16="http://schemas.microsoft.com/office/drawing/2014/main" id="{5D8D7B43-4ED4-C242-B2C3-806838C6BA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111646" name="Rectangle 30">
                  <a:extLst>
                    <a:ext uri="{FF2B5EF4-FFF2-40B4-BE49-F238E27FC236}">
                      <a16:creationId xmlns:a16="http://schemas.microsoft.com/office/drawing/2014/main" id="{A10D4108-B2C0-C746-993B-6DADBE588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647" name="Rectangle 31">
                  <a:extLst>
                    <a:ext uri="{FF2B5EF4-FFF2-40B4-BE49-F238E27FC236}">
                      <a16:creationId xmlns:a16="http://schemas.microsoft.com/office/drawing/2014/main" id="{2B10F025-681A-9E42-9969-10BF6CE1D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ACC</a:t>
                  </a:r>
                  <a:endParaRPr kumimoji="1" lang="en-US" altLang="zh-CN" sz="28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11648" name="Text Box 32">
              <a:extLst>
                <a:ext uri="{FF2B5EF4-FFF2-40B4-BE49-F238E27FC236}">
                  <a16:creationId xmlns:a16="http://schemas.microsoft.com/office/drawing/2014/main" id="{1AD3274C-DE51-A24D-A1AB-14B0BCCFE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665"/>
              <a:ext cx="7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初态 </a:t>
              </a:r>
            </a:p>
          </p:txBody>
        </p:sp>
      </p:grpSp>
      <p:grpSp>
        <p:nvGrpSpPr>
          <p:cNvPr id="111649" name="Group 33">
            <a:extLst>
              <a:ext uri="{FF2B5EF4-FFF2-40B4-BE49-F238E27FC236}">
                <a16:creationId xmlns:a16="http://schemas.microsoft.com/office/drawing/2014/main" id="{517D1276-E075-9744-89E4-518F42EA8CD2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3481388"/>
            <a:ext cx="7383462" cy="1663700"/>
            <a:chOff x="773" y="2193"/>
            <a:chExt cx="4651" cy="1048"/>
          </a:xfrm>
        </p:grpSpPr>
        <p:sp>
          <p:nvSpPr>
            <p:cNvPr id="111650" name="Text Box 34">
              <a:extLst>
                <a:ext uri="{FF2B5EF4-FFF2-40B4-BE49-F238E27FC236}">
                  <a16:creationId xmlns:a16="http://schemas.microsoft.com/office/drawing/2014/main" id="{900E16D2-E534-544B-ACA4-C0FEDE567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2193"/>
              <a:ext cx="200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   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grpSp>
          <p:nvGrpSpPr>
            <p:cNvPr id="111651" name="Group 35">
              <a:extLst>
                <a:ext uri="{FF2B5EF4-FFF2-40B4-BE49-F238E27FC236}">
                  <a16:creationId xmlns:a16="http://schemas.microsoft.com/office/drawing/2014/main" id="{E79DC353-656B-BC41-A9B3-0A2191636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111652" name="Rectangle 36">
                <a:extLst>
                  <a:ext uri="{FF2B5EF4-FFF2-40B4-BE49-F238E27FC236}">
                    <a16:creationId xmlns:a16="http://schemas.microsoft.com/office/drawing/2014/main" id="{0CD71B3D-9AE5-3449-8220-0C1ACA388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653" name="Rectangle 37">
                <a:extLst>
                  <a:ext uri="{FF2B5EF4-FFF2-40B4-BE49-F238E27FC236}">
                    <a16:creationId xmlns:a16="http://schemas.microsoft.com/office/drawing/2014/main" id="{8F43B31F-36A8-BC4B-9AA7-4BFF81E06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" y="2900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1654" name="Line 38">
              <a:extLst>
                <a:ext uri="{FF2B5EF4-FFF2-40B4-BE49-F238E27FC236}">
                  <a16:creationId xmlns:a16="http://schemas.microsoft.com/office/drawing/2014/main" id="{9534405D-FF07-E847-BB7A-496012829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1655" name="Group 39">
            <a:extLst>
              <a:ext uri="{FF2B5EF4-FFF2-40B4-BE49-F238E27FC236}">
                <a16:creationId xmlns:a16="http://schemas.microsoft.com/office/drawing/2014/main" id="{BA757DB5-858D-3B42-B52D-9A458D0CAE9A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2781301"/>
            <a:ext cx="5176837" cy="2144713"/>
            <a:chOff x="773" y="1752"/>
            <a:chExt cx="3261" cy="1351"/>
          </a:xfrm>
        </p:grpSpPr>
        <p:grpSp>
          <p:nvGrpSpPr>
            <p:cNvPr id="111656" name="Group 40">
              <a:extLst>
                <a:ext uri="{FF2B5EF4-FFF2-40B4-BE49-F238E27FC236}">
                  <a16:creationId xmlns:a16="http://schemas.microsoft.com/office/drawing/2014/main" id="{EBD34098-D98D-314C-B58E-CF34EEB47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" y="1752"/>
              <a:ext cx="3165" cy="1351"/>
              <a:chOff x="869" y="1752"/>
              <a:chExt cx="3165" cy="1351"/>
            </a:xfrm>
          </p:grpSpPr>
          <p:sp>
            <p:nvSpPr>
              <p:cNvPr id="111657" name="Text Box 41">
                <a:extLst>
                  <a:ext uri="{FF2B5EF4-FFF2-40B4-BE49-F238E27FC236}">
                    <a16:creationId xmlns:a16="http://schemas.microsoft.com/office/drawing/2014/main" id="{9E603D2D-578A-7641-B245-149DAE4A9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" y="2738"/>
                <a:ext cx="15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]-[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endPara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658" name="AutoShape 42">
                <a:extLst>
                  <a:ext uri="{FF2B5EF4-FFF2-40B4-BE49-F238E27FC236}">
                    <a16:creationId xmlns:a16="http://schemas.microsoft.com/office/drawing/2014/main" id="{595AA7C4-6D9B-6A4C-AAB3-3E4027BAD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2579"/>
                <a:ext cx="91" cy="174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659" name="AutoShape 43">
                <a:extLst>
                  <a:ext uri="{FF2B5EF4-FFF2-40B4-BE49-F238E27FC236}">
                    <a16:creationId xmlns:a16="http://schemas.microsoft.com/office/drawing/2014/main" id="{86C955A4-C488-4A40-A6F8-EBED8A699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69" y="1752"/>
                <a:ext cx="91" cy="174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1660" name="Group 44">
              <a:extLst>
                <a:ext uri="{FF2B5EF4-FFF2-40B4-BE49-F238E27FC236}">
                  <a16:creationId xmlns:a16="http://schemas.microsoft.com/office/drawing/2014/main" id="{21D9F5AC-9FB1-8B4D-8507-CFFAC8F3B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111661" name="Rectangle 45">
                <a:extLst>
                  <a:ext uri="{FF2B5EF4-FFF2-40B4-BE49-F238E27FC236}">
                    <a16:creationId xmlns:a16="http://schemas.microsoft.com/office/drawing/2014/main" id="{7DA19CCA-E098-7044-80D6-50C4FC80E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662" name="Rectangle 46">
                <a:extLst>
                  <a:ext uri="{FF2B5EF4-FFF2-40B4-BE49-F238E27FC236}">
                    <a16:creationId xmlns:a16="http://schemas.microsoft.com/office/drawing/2014/main" id="{A45657C9-03D7-444A-9232-482C041DA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2104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1663" name="Group 47">
            <a:extLst>
              <a:ext uri="{FF2B5EF4-FFF2-40B4-BE49-F238E27FC236}">
                <a16:creationId xmlns:a16="http://schemas.microsoft.com/office/drawing/2014/main" id="{E0F74FC5-A128-284F-899F-D27C6A579D09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012951"/>
            <a:ext cx="7023100" cy="2913063"/>
            <a:chOff x="773" y="1268"/>
            <a:chExt cx="4424" cy="1835"/>
          </a:xfrm>
        </p:grpSpPr>
        <p:grpSp>
          <p:nvGrpSpPr>
            <p:cNvPr id="111664" name="Group 48">
              <a:extLst>
                <a:ext uri="{FF2B5EF4-FFF2-40B4-BE49-F238E27FC236}">
                  <a16:creationId xmlns:a16="http://schemas.microsoft.com/office/drawing/2014/main" id="{BBF2DCE3-27B5-AD4B-BB31-26D932367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738"/>
              <a:ext cx="1165" cy="365"/>
              <a:chOff x="4032" y="2738"/>
              <a:chExt cx="1165" cy="365"/>
            </a:xfrm>
          </p:grpSpPr>
          <p:sp>
            <p:nvSpPr>
              <p:cNvPr id="111665" name="Text Box 49">
                <a:extLst>
                  <a:ext uri="{FF2B5EF4-FFF2-40B4-BE49-F238E27FC236}">
                    <a16:creationId xmlns:a16="http://schemas.microsoft.com/office/drawing/2014/main" id="{5A3A2F3F-7B5E-C848-9B36-B11A1077B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2738"/>
                <a:ext cx="6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</a:p>
            </p:txBody>
          </p:sp>
          <p:sp>
            <p:nvSpPr>
              <p:cNvPr id="111666" name="Line 50">
                <a:extLst>
                  <a:ext uri="{FF2B5EF4-FFF2-40B4-BE49-F238E27FC236}">
                    <a16:creationId xmlns:a16="http://schemas.microsoft.com/office/drawing/2014/main" id="{2D07D580-5178-0647-8914-2FC594102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9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1667" name="Group 51">
              <a:extLst>
                <a:ext uri="{FF2B5EF4-FFF2-40B4-BE49-F238E27FC236}">
                  <a16:creationId xmlns:a16="http://schemas.microsoft.com/office/drawing/2014/main" id="{5597A2DE-4D5F-644C-AAF3-EB6552427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111668" name="Rectangle 52">
                <a:extLst>
                  <a:ext uri="{FF2B5EF4-FFF2-40B4-BE49-F238E27FC236}">
                    <a16:creationId xmlns:a16="http://schemas.microsoft.com/office/drawing/2014/main" id="{613F1582-78DD-F647-9769-C1D5BE82A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669" name="Rectangle 53">
                <a:extLst>
                  <a:ext uri="{FF2B5EF4-FFF2-40B4-BE49-F238E27FC236}">
                    <a16:creationId xmlns:a16="http://schemas.microsoft.com/office/drawing/2014/main" id="{42C9EC00-0E0F-0843-B0B3-686CFA44E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1670" name="AutoShape 54">
              <a:extLst>
                <a:ext uri="{FF2B5EF4-FFF2-40B4-BE49-F238E27FC236}">
                  <a16:creationId xmlns:a16="http://schemas.microsoft.com/office/drawing/2014/main" id="{3EA4B793-C4AE-9948-B34C-8B9611E5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741"/>
              <a:ext cx="144" cy="213"/>
            </a:xfrm>
            <a:prstGeom prst="upArrow">
              <a:avLst>
                <a:gd name="adj1" fmla="val 58333"/>
                <a:gd name="adj2" fmla="val 93750"/>
              </a:avLst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1673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D0405E1-C26E-5F44-91F6-E20AF09A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8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2">
            <a:extLst>
              <a:ext uri="{FF2B5EF4-FFF2-40B4-BE49-F238E27FC236}">
                <a16:creationId xmlns:a16="http://schemas.microsoft.com/office/drawing/2014/main" id="{6E0FD102-B163-AD42-BC7C-C2ECD7F2F53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12950"/>
            <a:ext cx="2514600" cy="3759200"/>
            <a:chOff x="624" y="1268"/>
            <a:chExt cx="1584" cy="2368"/>
          </a:xfrm>
        </p:grpSpPr>
        <p:sp>
          <p:nvSpPr>
            <p:cNvPr id="112643" name="Rectangle 3">
              <a:extLst>
                <a:ext uri="{FF2B5EF4-FFF2-40B4-BE49-F238E27FC236}">
                  <a16:creationId xmlns:a16="http://schemas.microsoft.com/office/drawing/2014/main" id="{49948656-3F8F-7845-8B0D-E601698F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403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112644" name="Rectangle 4">
              <a:extLst>
                <a:ext uri="{FF2B5EF4-FFF2-40B4-BE49-F238E27FC236}">
                  <a16:creationId xmlns:a16="http://schemas.microsoft.com/office/drawing/2014/main" id="{D8BCDC37-2944-BB4D-8073-428E476D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CA2A3842-E203-034C-BE7B-40281CFA6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MQ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0CB34221-A5B6-BB41-BCE4-DFA4D1661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6DB218D7-4D2E-BE45-8731-E76BAB87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CD2F3E7D-9766-2D4B-B039-DCB62B6C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49" name="Rectangle 9">
              <a:extLst>
                <a:ext uri="{FF2B5EF4-FFF2-40B4-BE49-F238E27FC236}">
                  <a16:creationId xmlns:a16="http://schemas.microsoft.com/office/drawing/2014/main" id="{24444AE9-377C-9D41-BF5B-B5172F78E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0" name="Rectangle 10">
              <a:extLst>
                <a:ext uri="{FF2B5EF4-FFF2-40B4-BE49-F238E27FC236}">
                  <a16:creationId xmlns:a16="http://schemas.microsoft.com/office/drawing/2014/main" id="{B2DFE221-7E55-8E4C-8558-F65D806E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1" name="Rectangle 11">
              <a:extLst>
                <a:ext uri="{FF2B5EF4-FFF2-40B4-BE49-F238E27FC236}">
                  <a16:creationId xmlns:a16="http://schemas.microsoft.com/office/drawing/2014/main" id="{39F7058B-0DC1-5347-BA5C-34B70B5E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2" name="Rectangle 12">
              <a:extLst>
                <a:ext uri="{FF2B5EF4-FFF2-40B4-BE49-F238E27FC236}">
                  <a16:creationId xmlns:a16="http://schemas.microsoft.com/office/drawing/2014/main" id="{CC4711FE-9E70-7848-A6B6-CA868E050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28"/>
              <a:ext cx="1584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3" name="AutoShape 13">
              <a:extLst>
                <a:ext uri="{FF2B5EF4-FFF2-40B4-BE49-F238E27FC236}">
                  <a16:creationId xmlns:a16="http://schemas.microsoft.com/office/drawing/2014/main" id="{C792877E-DC63-FD4F-B853-DEF84265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8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4" name="Freeform 14">
              <a:extLst>
                <a:ext uri="{FF2B5EF4-FFF2-40B4-BE49-F238E27FC236}">
                  <a16:creationId xmlns:a16="http://schemas.microsoft.com/office/drawing/2014/main" id="{F7249B74-09DD-4D41-B9D6-1227684DA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532"/>
              <a:ext cx="116" cy="136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5" name="Freeform 15">
              <a:extLst>
                <a:ext uri="{FF2B5EF4-FFF2-40B4-BE49-F238E27FC236}">
                  <a16:creationId xmlns:a16="http://schemas.microsoft.com/office/drawing/2014/main" id="{B3FB6A7F-8615-CC48-B415-8F41D89F0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1367"/>
              <a:ext cx="116" cy="136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6" name="AutoShape 16">
              <a:extLst>
                <a:ext uri="{FF2B5EF4-FFF2-40B4-BE49-F238E27FC236}">
                  <a16:creationId xmlns:a16="http://schemas.microsoft.com/office/drawing/2014/main" id="{8000E790-D885-C143-8EC2-CCAE317A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2579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57" name="AutoShape 17">
              <a:extLst>
                <a:ext uri="{FF2B5EF4-FFF2-40B4-BE49-F238E27FC236}">
                  <a16:creationId xmlns:a16="http://schemas.microsoft.com/office/drawing/2014/main" id="{D94CB694-5BC7-3541-89FB-434FAB892C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69" y="175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2744" name="Group 104">
            <a:extLst>
              <a:ext uri="{FF2B5EF4-FFF2-40B4-BE49-F238E27FC236}">
                <a16:creationId xmlns:a16="http://schemas.microsoft.com/office/drawing/2014/main" id="{0D966208-5B34-C848-B83F-A449FF4956E7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2012951"/>
            <a:ext cx="7375525" cy="1236663"/>
            <a:chOff x="773" y="1268"/>
            <a:chExt cx="4646" cy="779"/>
          </a:xfrm>
        </p:grpSpPr>
        <p:grpSp>
          <p:nvGrpSpPr>
            <p:cNvPr id="112658" name="Group 18">
              <a:extLst>
                <a:ext uri="{FF2B5EF4-FFF2-40B4-BE49-F238E27FC236}">
                  <a16:creationId xmlns:a16="http://schemas.microsoft.com/office/drawing/2014/main" id="{FDE0625E-7650-8042-9AF1-72A702B1C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112659" name="Rectangle 19">
                <a:extLst>
                  <a:ext uri="{FF2B5EF4-FFF2-40B4-BE49-F238E27FC236}">
                    <a16:creationId xmlns:a16="http://schemas.microsoft.com/office/drawing/2014/main" id="{8C5C61B8-3F5E-D049-84B3-0D9720A7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660" name="Rectangle 20">
                <a:extLst>
                  <a:ext uri="{FF2B5EF4-FFF2-40B4-BE49-F238E27FC236}">
                    <a16:creationId xmlns:a16="http://schemas.microsoft.com/office/drawing/2014/main" id="{5EEAAAE4-BE89-3449-8016-E9331B398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1323"/>
                <a:ext cx="4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661" name="Group 21">
              <a:extLst>
                <a:ext uri="{FF2B5EF4-FFF2-40B4-BE49-F238E27FC236}">
                  <a16:creationId xmlns:a16="http://schemas.microsoft.com/office/drawing/2014/main" id="{45A4A67A-C060-5940-A33C-60B193104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1665"/>
              <a:ext cx="2838" cy="382"/>
              <a:chOff x="2581" y="1665"/>
              <a:chExt cx="2838" cy="382"/>
            </a:xfrm>
          </p:grpSpPr>
          <p:sp>
            <p:nvSpPr>
              <p:cNvPr id="112662" name="Text Box 22">
                <a:extLst>
                  <a:ext uri="{FF2B5EF4-FFF2-40B4-BE49-F238E27FC236}">
                    <a16:creationId xmlns:a16="http://schemas.microsoft.com/office/drawing/2014/main" id="{452E263A-2A23-D347-85F7-34E3DB333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7" y="1682"/>
                <a:ext cx="202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 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被乘数</a:t>
                </a:r>
              </a:p>
            </p:txBody>
          </p:sp>
          <p:sp>
            <p:nvSpPr>
              <p:cNvPr id="112663" name="Text Box 23">
                <a:extLst>
                  <a:ext uri="{FF2B5EF4-FFF2-40B4-BE49-F238E27FC236}">
                    <a16:creationId xmlns:a16="http://schemas.microsoft.com/office/drawing/2014/main" id="{42B248CE-9844-5343-A7E4-DF5269EA8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1" y="1665"/>
                <a:ext cx="75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初态 </a:t>
                </a:r>
              </a:p>
            </p:txBody>
          </p:sp>
        </p:grpSp>
      </p:grpSp>
      <p:sp>
        <p:nvSpPr>
          <p:cNvPr id="112664" name="Rectangle 24">
            <a:extLst>
              <a:ext uri="{FF2B5EF4-FFF2-40B4-BE49-F238E27FC236}">
                <a16:creationId xmlns:a16="http://schemas.microsoft.com/office/drawing/2014/main" id="{05732E20-5960-E247-832A-9B470499D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grpSp>
        <p:nvGrpSpPr>
          <p:cNvPr id="112668" name="Group 28">
            <a:extLst>
              <a:ext uri="{FF2B5EF4-FFF2-40B4-BE49-F238E27FC236}">
                <a16:creationId xmlns:a16="http://schemas.microsoft.com/office/drawing/2014/main" id="{1159D667-E9B8-E44D-891B-EF507DAB94AC}"/>
              </a:ext>
            </a:extLst>
          </p:cNvPr>
          <p:cNvGrpSpPr>
            <a:grpSpLocks/>
          </p:cNvGrpSpPr>
          <p:nvPr/>
        </p:nvGrpSpPr>
        <p:grpSpPr bwMode="auto">
          <a:xfrm>
            <a:off x="4021139" y="2014539"/>
            <a:ext cx="5565775" cy="1952625"/>
            <a:chOff x="1573" y="1269"/>
            <a:chExt cx="3506" cy="1230"/>
          </a:xfrm>
        </p:grpSpPr>
        <p:grpSp>
          <p:nvGrpSpPr>
            <p:cNvPr id="112669" name="Group 29">
              <a:extLst>
                <a:ext uri="{FF2B5EF4-FFF2-40B4-BE49-F238E27FC236}">
                  <a16:creationId xmlns:a16="http://schemas.microsoft.com/office/drawing/2014/main" id="{FD75E9FF-7FF8-4242-9733-DFF37B4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1269"/>
              <a:ext cx="518" cy="371"/>
              <a:chOff x="1573" y="1269"/>
              <a:chExt cx="518" cy="371"/>
            </a:xfrm>
          </p:grpSpPr>
          <p:sp>
            <p:nvSpPr>
              <p:cNvPr id="112670" name="Rectangle 30">
                <a:extLst>
                  <a:ext uri="{FF2B5EF4-FFF2-40B4-BE49-F238E27FC236}">
                    <a16:creationId xmlns:a16="http://schemas.microsoft.com/office/drawing/2014/main" id="{3C693542-940E-094B-9D4F-2A560AFEB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1269"/>
                <a:ext cx="518" cy="371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671" name="Rectangle 31">
                <a:extLst>
                  <a:ext uri="{FF2B5EF4-FFF2-40B4-BE49-F238E27FC236}">
                    <a16:creationId xmlns:a16="http://schemas.microsoft.com/office/drawing/2014/main" id="{5A6C3F83-3E10-3542-A530-EC5D57A8E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1324"/>
                <a:ext cx="38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MQ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672" name="Group 32">
              <a:extLst>
                <a:ext uri="{FF2B5EF4-FFF2-40B4-BE49-F238E27FC236}">
                  <a16:creationId xmlns:a16="http://schemas.microsoft.com/office/drawing/2014/main" id="{EF205D50-3DDF-E149-A2EC-EADC916C5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3" y="2134"/>
              <a:ext cx="1656" cy="365"/>
              <a:chOff x="3423" y="2134"/>
              <a:chExt cx="1656" cy="365"/>
            </a:xfrm>
          </p:grpSpPr>
          <p:sp>
            <p:nvSpPr>
              <p:cNvPr id="112673" name="Text Box 33">
                <a:extLst>
                  <a:ext uri="{FF2B5EF4-FFF2-40B4-BE49-F238E27FC236}">
                    <a16:creationId xmlns:a16="http://schemas.microsoft.com/office/drawing/2014/main" id="{1A5048B1-638C-6D45-BC42-D35D28B95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" y="2134"/>
                <a:ext cx="6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</a:p>
            </p:txBody>
          </p:sp>
          <p:sp>
            <p:nvSpPr>
              <p:cNvPr id="112674" name="Freeform 34">
                <a:extLst>
                  <a:ext uri="{FF2B5EF4-FFF2-40B4-BE49-F238E27FC236}">
                    <a16:creationId xmlns:a16="http://schemas.microsoft.com/office/drawing/2014/main" id="{97015930-3367-C544-88E5-C2FF268C6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" y="2304"/>
                <a:ext cx="393" cy="136"/>
              </a:xfrm>
              <a:custGeom>
                <a:avLst/>
                <a:gdLst>
                  <a:gd name="T0" fmla="*/ 0 w 393"/>
                  <a:gd name="T1" fmla="*/ 0 h 1"/>
                  <a:gd name="T2" fmla="*/ 393 w 39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3" h="1">
                    <a:moveTo>
                      <a:pt x="0" y="0"/>
                    </a:moveTo>
                    <a:lnTo>
                      <a:pt x="393" y="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675" name="Text Box 35">
                <a:extLst>
                  <a:ext uri="{FF2B5EF4-FFF2-40B4-BE49-F238E27FC236}">
                    <a16:creationId xmlns:a16="http://schemas.microsoft.com/office/drawing/2014/main" id="{80B1632E-9084-2349-8F4E-625417233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2" y="2134"/>
                <a:ext cx="5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MQ</a:t>
                </a: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2676" name="Group 36">
            <a:extLst>
              <a:ext uri="{FF2B5EF4-FFF2-40B4-BE49-F238E27FC236}">
                <a16:creationId xmlns:a16="http://schemas.microsoft.com/office/drawing/2014/main" id="{B8E65FAF-C702-EE45-9A6B-EF2A712AAE8A}"/>
              </a:ext>
            </a:extLst>
          </p:cNvPr>
          <p:cNvGrpSpPr>
            <a:grpSpLocks/>
          </p:cNvGrpSpPr>
          <p:nvPr/>
        </p:nvGrpSpPr>
        <p:grpSpPr bwMode="auto">
          <a:xfrm>
            <a:off x="5622926" y="1622426"/>
            <a:ext cx="4206875" cy="604838"/>
            <a:chOff x="2582" y="1022"/>
            <a:chExt cx="2650" cy="381"/>
          </a:xfrm>
        </p:grpSpPr>
        <p:sp>
          <p:nvSpPr>
            <p:cNvPr id="112677" name="Text Box 37">
              <a:extLst>
                <a:ext uri="{FF2B5EF4-FFF2-40B4-BE49-F238E27FC236}">
                  <a16:creationId xmlns:a16="http://schemas.microsoft.com/office/drawing/2014/main" id="{8A8A4D34-BC95-7249-B504-4014626FE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1028"/>
              <a:ext cx="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指令 </a:t>
              </a:r>
            </a:p>
          </p:txBody>
        </p:sp>
        <p:sp>
          <p:nvSpPr>
            <p:cNvPr id="112678" name="Rectangle 38">
              <a:extLst>
                <a:ext uri="{FF2B5EF4-FFF2-40B4-BE49-F238E27FC236}">
                  <a16:creationId xmlns:a16="http://schemas.microsoft.com/office/drawing/2014/main" id="{7C7218D9-ED07-7E46-ACF7-039773CD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1162"/>
              <a:ext cx="1657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79" name="Text Box 39">
              <a:extLst>
                <a:ext uri="{FF2B5EF4-FFF2-40B4-BE49-F238E27FC236}">
                  <a16:creationId xmlns:a16="http://schemas.microsoft.com/office/drawing/2014/main" id="{4C670BF0-C19C-684D-A12C-0615E2856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03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乘</a:t>
              </a:r>
            </a:p>
          </p:txBody>
        </p:sp>
        <p:sp>
          <p:nvSpPr>
            <p:cNvPr id="112680" name="Text Box 40">
              <a:extLst>
                <a:ext uri="{FF2B5EF4-FFF2-40B4-BE49-F238E27FC236}">
                  <a16:creationId xmlns:a16="http://schemas.microsoft.com/office/drawing/2014/main" id="{697A09D6-80D3-F543-A4F6-6587D7B26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2681" name="Freeform 41">
              <a:extLst>
                <a:ext uri="{FF2B5EF4-FFF2-40B4-BE49-F238E27FC236}">
                  <a16:creationId xmlns:a16="http://schemas.microsoft.com/office/drawing/2014/main" id="{38FA7750-F374-AB42-A3C3-ADA06D333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022"/>
              <a:ext cx="116" cy="136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682" name="Text Box 42">
            <a:extLst>
              <a:ext uri="{FF2B5EF4-FFF2-40B4-BE49-F238E27FC236}">
                <a16:creationId xmlns:a16="http://schemas.microsoft.com/office/drawing/2014/main" id="{1DDB23AE-4557-BA44-A137-55A665BE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45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乘法操作过程</a:t>
            </a:r>
          </a:p>
        </p:txBody>
      </p:sp>
      <p:grpSp>
        <p:nvGrpSpPr>
          <p:cNvPr id="112683" name="Group 43">
            <a:extLst>
              <a:ext uri="{FF2B5EF4-FFF2-40B4-BE49-F238E27FC236}">
                <a16:creationId xmlns:a16="http://schemas.microsoft.com/office/drawing/2014/main" id="{258186DD-71E0-6F42-9BC7-C0E0D8B29021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4157664"/>
            <a:ext cx="6429375" cy="987425"/>
            <a:chOff x="773" y="2619"/>
            <a:chExt cx="4050" cy="622"/>
          </a:xfrm>
        </p:grpSpPr>
        <p:grpSp>
          <p:nvGrpSpPr>
            <p:cNvPr id="112684" name="Group 44">
              <a:extLst>
                <a:ext uri="{FF2B5EF4-FFF2-40B4-BE49-F238E27FC236}">
                  <a16:creationId xmlns:a16="http://schemas.microsoft.com/office/drawing/2014/main" id="{94B6C60E-FA81-3E45-8D43-57FD54823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2619"/>
              <a:ext cx="4050" cy="622"/>
              <a:chOff x="773" y="2619"/>
              <a:chExt cx="4050" cy="622"/>
            </a:xfrm>
          </p:grpSpPr>
          <p:grpSp>
            <p:nvGrpSpPr>
              <p:cNvPr id="112685" name="Group 45">
                <a:extLst>
                  <a:ext uri="{FF2B5EF4-FFF2-40B4-BE49-F238E27FC236}">
                    <a16:creationId xmlns:a16="http://schemas.microsoft.com/office/drawing/2014/main" id="{23FE2124-F7E8-2C44-88E9-F60478367B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3" y="2869"/>
                <a:ext cx="515" cy="372"/>
                <a:chOff x="773" y="2869"/>
                <a:chExt cx="515" cy="372"/>
              </a:xfrm>
            </p:grpSpPr>
            <p:sp>
              <p:nvSpPr>
                <p:cNvPr id="112686" name="Rectangle 46">
                  <a:extLst>
                    <a:ext uri="{FF2B5EF4-FFF2-40B4-BE49-F238E27FC236}">
                      <a16:creationId xmlns:a16="http://schemas.microsoft.com/office/drawing/2014/main" id="{F9B7BFC3-8930-634D-97DB-5C8ED27CCD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2869"/>
                  <a:ext cx="515" cy="37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32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687" name="Rectangle 47">
                  <a:extLst>
                    <a:ext uri="{FF2B5EF4-FFF2-40B4-BE49-F238E27FC236}">
                      <a16:creationId xmlns:a16="http://schemas.microsoft.com/office/drawing/2014/main" id="{3E9D4EA3-4AC4-934D-936C-5367AA4DC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" y="2900"/>
                  <a:ext cx="16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kumimoji="1" lang="en-US" altLang="zh-CN" sz="28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688" name="Group 48">
                <a:extLst>
                  <a:ext uri="{FF2B5EF4-FFF2-40B4-BE49-F238E27FC236}">
                    <a16:creationId xmlns:a16="http://schemas.microsoft.com/office/drawing/2014/main" id="{D2B8D4DD-7579-654C-B10F-08E4D007E8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5" y="2619"/>
                <a:ext cx="1688" cy="365"/>
                <a:chOff x="3135" y="2619"/>
                <a:chExt cx="1688" cy="365"/>
              </a:xfrm>
            </p:grpSpPr>
            <p:sp>
              <p:nvSpPr>
                <p:cNvPr id="112689" name="Text Box 49">
                  <a:extLst>
                    <a:ext uri="{FF2B5EF4-FFF2-40B4-BE49-F238E27FC236}">
                      <a16:creationId xmlns:a16="http://schemas.microsoft.com/office/drawing/2014/main" id="{3EBB491E-AAB5-864F-9E40-D7BF3FF0A6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619"/>
                  <a:ext cx="929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zh-CN" altLang="en-US" sz="32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[</a:t>
                  </a:r>
                  <a:r>
                    <a:rPr kumimoji="1" lang="en-US" altLang="zh-CN" sz="3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ACC</a:t>
                  </a:r>
                  <a:r>
                    <a:rPr kumimoji="1" lang="en-US" altLang="zh-CN" sz="32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]</a:t>
                  </a:r>
                </a:p>
              </p:txBody>
            </p:sp>
            <p:sp>
              <p:nvSpPr>
                <p:cNvPr id="112690" name="Text Box 50">
                  <a:extLst>
                    <a:ext uri="{FF2B5EF4-FFF2-40B4-BE49-F238E27FC236}">
                      <a16:creationId xmlns:a16="http://schemas.microsoft.com/office/drawing/2014/main" id="{463FABE1-9A28-6441-83E0-D053D7965A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2" y="2619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3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kumimoji="1" lang="zh-CN" altLang="en-US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12691" name="Freeform 51">
              <a:extLst>
                <a:ext uri="{FF2B5EF4-FFF2-40B4-BE49-F238E27FC236}">
                  <a16:creationId xmlns:a16="http://schemas.microsoft.com/office/drawing/2014/main" id="{6824D043-B770-FE4D-BE00-FA3738718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2784"/>
              <a:ext cx="393" cy="136"/>
            </a:xfrm>
            <a:custGeom>
              <a:avLst/>
              <a:gdLst>
                <a:gd name="T0" fmla="*/ 0 w 393"/>
                <a:gd name="T1" fmla="*/ 0 h 1"/>
                <a:gd name="T2" fmla="*/ 393 w 39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2701" name="Group 61">
            <a:extLst>
              <a:ext uri="{FF2B5EF4-FFF2-40B4-BE49-F238E27FC236}">
                <a16:creationId xmlns:a16="http://schemas.microsoft.com/office/drawing/2014/main" id="{2BA81264-B4FD-014A-888C-5C2E60585CB7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2781300"/>
            <a:ext cx="5299074" cy="3543300"/>
            <a:chOff x="750" y="1752"/>
            <a:chExt cx="3338" cy="2232"/>
          </a:xfrm>
        </p:grpSpPr>
        <p:sp>
          <p:nvSpPr>
            <p:cNvPr id="112702" name="AutoShape 62">
              <a:extLst>
                <a:ext uri="{FF2B5EF4-FFF2-40B4-BE49-F238E27FC236}">
                  <a16:creationId xmlns:a16="http://schemas.microsoft.com/office/drawing/2014/main" id="{EB3648DF-59E6-5D49-AC73-554257267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2579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03" name="AutoShape 63">
              <a:extLst>
                <a:ext uri="{FF2B5EF4-FFF2-40B4-BE49-F238E27FC236}">
                  <a16:creationId xmlns:a16="http://schemas.microsoft.com/office/drawing/2014/main" id="{6F1C9F40-6C78-3B40-8A5F-51900E663B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69" y="175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12704" name="Group 64">
              <a:extLst>
                <a:ext uri="{FF2B5EF4-FFF2-40B4-BE49-F238E27FC236}">
                  <a16:creationId xmlns:a16="http://schemas.microsoft.com/office/drawing/2014/main" id="{A6338879-E3F6-B844-99E0-07C682805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" y="2065"/>
              <a:ext cx="546" cy="373"/>
              <a:chOff x="750" y="2065"/>
              <a:chExt cx="546" cy="373"/>
            </a:xfrm>
          </p:grpSpPr>
          <p:sp>
            <p:nvSpPr>
              <p:cNvPr id="112705" name="Rectangle 65">
                <a:extLst>
                  <a:ext uri="{FF2B5EF4-FFF2-40B4-BE49-F238E27FC236}">
                    <a16:creationId xmlns:a16="http://schemas.microsoft.com/office/drawing/2014/main" id="{989402F7-B203-2942-8103-1416077C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706" name="Rectangle 66">
                <a:extLst>
                  <a:ext uri="{FF2B5EF4-FFF2-40B4-BE49-F238E27FC236}">
                    <a16:creationId xmlns:a16="http://schemas.microsoft.com/office/drawing/2014/main" id="{7A6FC0EA-9C56-0D4A-921F-2506318F7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2104"/>
                <a:ext cx="54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  <a:endParaRPr kumimoji="1" lang="en-US" altLang="zh-CN" sz="32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707" name="Text Box 67">
              <a:extLst>
                <a:ext uri="{FF2B5EF4-FFF2-40B4-BE49-F238E27FC236}">
                  <a16:creationId xmlns:a16="http://schemas.microsoft.com/office/drawing/2014/main" id="{679B3A23-40D1-7E40-A71A-D53FA6CD6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3" y="3619"/>
              <a:ext cx="15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kumimoji="1" lang="en-US" altLang="zh-CN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MQ</a:t>
              </a:r>
              <a:r>
                <a:rPr kumimoji="1" lang="en-US" altLang="zh-CN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112743" name="AutoShape 10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7779320-A327-9848-85BF-F94D0897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2745" name="Group 105">
            <a:extLst>
              <a:ext uri="{FF2B5EF4-FFF2-40B4-BE49-F238E27FC236}">
                <a16:creationId xmlns:a16="http://schemas.microsoft.com/office/drawing/2014/main" id="{F7B81146-91CB-5A47-876D-91EC05C5549A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2000251"/>
            <a:ext cx="7126287" cy="3527425"/>
            <a:chOff x="773" y="1260"/>
            <a:chExt cx="4489" cy="2222"/>
          </a:xfrm>
        </p:grpSpPr>
        <p:grpSp>
          <p:nvGrpSpPr>
            <p:cNvPr id="112746" name="Group 106">
              <a:extLst>
                <a:ext uri="{FF2B5EF4-FFF2-40B4-BE49-F238E27FC236}">
                  <a16:creationId xmlns:a16="http://schemas.microsoft.com/office/drawing/2014/main" id="{176E2FA1-CF13-8646-863F-AC5294534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0"/>
              <a:ext cx="4489" cy="2222"/>
              <a:chOff x="773" y="1260"/>
              <a:chExt cx="4489" cy="2222"/>
            </a:xfrm>
          </p:grpSpPr>
          <p:grpSp>
            <p:nvGrpSpPr>
              <p:cNvPr id="112747" name="Group 107">
                <a:extLst>
                  <a:ext uri="{FF2B5EF4-FFF2-40B4-BE49-F238E27FC236}">
                    <a16:creationId xmlns:a16="http://schemas.microsoft.com/office/drawing/2014/main" id="{F1474B0A-0F36-4F41-A9A6-3C25F3240A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3" y="1260"/>
                <a:ext cx="517" cy="371"/>
                <a:chOff x="773" y="1260"/>
                <a:chExt cx="517" cy="371"/>
              </a:xfrm>
            </p:grpSpPr>
            <p:sp>
              <p:nvSpPr>
                <p:cNvPr id="112748" name="Rectangle 108">
                  <a:extLst>
                    <a:ext uri="{FF2B5EF4-FFF2-40B4-BE49-F238E27FC236}">
                      <a16:creationId xmlns:a16="http://schemas.microsoft.com/office/drawing/2014/main" id="{D3972837-E401-FD45-8093-12209F654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1260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49" name="Rectangle 109">
                  <a:extLst>
                    <a:ext uri="{FF2B5EF4-FFF2-40B4-BE49-F238E27FC236}">
                      <a16:creationId xmlns:a16="http://schemas.microsoft.com/office/drawing/2014/main" id="{62E49B0D-ECE5-E547-9388-B34653F7E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1" y="1315"/>
                  <a:ext cx="11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kumimoji="1" lang="en-US" altLang="zh-CN" sz="28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50" name="Group 110">
                <a:extLst>
                  <a:ext uri="{FF2B5EF4-FFF2-40B4-BE49-F238E27FC236}">
                    <a16:creationId xmlns:a16="http://schemas.microsoft.com/office/drawing/2014/main" id="{502CF09B-8466-6441-BDB7-539F738FE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6" y="3078"/>
                <a:ext cx="1586" cy="404"/>
                <a:chOff x="3676" y="3078"/>
                <a:chExt cx="1586" cy="404"/>
              </a:xfrm>
            </p:grpSpPr>
            <p:sp>
              <p:nvSpPr>
                <p:cNvPr id="112751" name="Text Box 111">
                  <a:extLst>
                    <a:ext uri="{FF2B5EF4-FFF2-40B4-BE49-F238E27FC236}">
                      <a16:creationId xmlns:a16="http://schemas.microsoft.com/office/drawing/2014/main" id="{81423F1F-12B4-FD4A-898C-5E5D7D8E3E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6" y="3078"/>
                  <a:ext cx="260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zh-CN" altLang="en-US" sz="3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kumimoji="1" lang="en-US" altLang="zh-CN" sz="36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52" name="Text Box 112">
                  <a:extLst>
                    <a:ext uri="{FF2B5EF4-FFF2-40B4-BE49-F238E27FC236}">
                      <a16:creationId xmlns:a16="http://schemas.microsoft.com/office/drawing/2014/main" id="{3057F9B9-2750-A94A-8F28-E723560EC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2" y="3078"/>
                  <a:ext cx="740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36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ACC</a:t>
                  </a:r>
                  <a:endParaRPr kumimoji="1" lang="zh-CN" altLang="en-US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12753" name="Freeform 113">
              <a:extLst>
                <a:ext uri="{FF2B5EF4-FFF2-40B4-BE49-F238E27FC236}">
                  <a16:creationId xmlns:a16="http://schemas.microsoft.com/office/drawing/2014/main" id="{DE08C4C2-E301-8B43-8A7F-CF72AB104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3288"/>
              <a:ext cx="393" cy="136"/>
            </a:xfrm>
            <a:custGeom>
              <a:avLst/>
              <a:gdLst>
                <a:gd name="T0" fmla="*/ 0 w 393"/>
                <a:gd name="T1" fmla="*/ 0 h 1"/>
                <a:gd name="T2" fmla="*/ 393 w 39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2754" name="Group 114">
            <a:extLst>
              <a:ext uri="{FF2B5EF4-FFF2-40B4-BE49-F238E27FC236}">
                <a16:creationId xmlns:a16="http://schemas.microsoft.com/office/drawing/2014/main" id="{5F55AAC4-884D-1545-99EB-34C7808F83D9}"/>
              </a:ext>
            </a:extLst>
          </p:cNvPr>
          <p:cNvGrpSpPr>
            <a:grpSpLocks/>
          </p:cNvGrpSpPr>
          <p:nvPr/>
        </p:nvGrpSpPr>
        <p:grpSpPr bwMode="auto">
          <a:xfrm>
            <a:off x="2751139" y="1998664"/>
            <a:ext cx="7610475" cy="4303713"/>
            <a:chOff x="773" y="1259"/>
            <a:chExt cx="4794" cy="2711"/>
          </a:xfrm>
        </p:grpSpPr>
        <p:grpSp>
          <p:nvGrpSpPr>
            <p:cNvPr id="112755" name="Group 115">
              <a:extLst>
                <a:ext uri="{FF2B5EF4-FFF2-40B4-BE49-F238E27FC236}">
                  <a16:creationId xmlns:a16="http://schemas.microsoft.com/office/drawing/2014/main" id="{B0AD4FF2-F476-0A42-98A5-77A211114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59"/>
              <a:ext cx="4794" cy="2711"/>
              <a:chOff x="773" y="1259"/>
              <a:chExt cx="4794" cy="2711"/>
            </a:xfrm>
          </p:grpSpPr>
          <p:sp>
            <p:nvSpPr>
              <p:cNvPr id="112756" name="Text Box 116">
                <a:extLst>
                  <a:ext uri="{FF2B5EF4-FFF2-40B4-BE49-F238E27FC236}">
                    <a16:creationId xmlns:a16="http://schemas.microsoft.com/office/drawing/2014/main" id="{28213E13-AE5E-2B40-AF7D-E7FD37D25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3602"/>
                <a:ext cx="122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∥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MQ</a:t>
                </a: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57" name="Freeform 117">
                <a:extLst>
                  <a:ext uri="{FF2B5EF4-FFF2-40B4-BE49-F238E27FC236}">
                    <a16:creationId xmlns:a16="http://schemas.microsoft.com/office/drawing/2014/main" id="{EF050B2A-21F0-974C-B86C-DC6D5BB6F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1368"/>
                <a:ext cx="116" cy="136"/>
              </a:xfrm>
              <a:custGeom>
                <a:avLst/>
                <a:gdLst>
                  <a:gd name="T0" fmla="*/ 0 w 277"/>
                  <a:gd name="T1" fmla="*/ 0 h 1"/>
                  <a:gd name="T2" fmla="*/ 277 w 27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7" h="1">
                    <a:moveTo>
                      <a:pt x="0" y="0"/>
                    </a:moveTo>
                    <a:lnTo>
                      <a:pt x="277" y="0"/>
                    </a:lnTo>
                  </a:path>
                </a:pathLst>
              </a:custGeom>
              <a:noFill/>
              <a:ln w="38100" cap="flat" cmpd="sng">
                <a:solidFill>
                  <a:srgbClr val="CC9900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758" name="AutoShape 118">
                <a:extLst>
                  <a:ext uri="{FF2B5EF4-FFF2-40B4-BE49-F238E27FC236}">
                    <a16:creationId xmlns:a16="http://schemas.microsoft.com/office/drawing/2014/main" id="{C2F701C8-8C0A-3344-BC9E-48CD9CDE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1751"/>
                <a:ext cx="99" cy="197"/>
              </a:xfrm>
              <a:prstGeom prst="upArrow">
                <a:avLst>
                  <a:gd name="adj1" fmla="val 63639"/>
                  <a:gd name="adj2" fmla="val 97978"/>
                </a:avLst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112759" name="Group 119">
                <a:extLst>
                  <a:ext uri="{FF2B5EF4-FFF2-40B4-BE49-F238E27FC236}">
                    <a16:creationId xmlns:a16="http://schemas.microsoft.com/office/drawing/2014/main" id="{261AE45F-4440-1941-8F49-DE5B86E66A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3" y="1259"/>
                <a:ext cx="517" cy="385"/>
                <a:chOff x="773" y="1268"/>
                <a:chExt cx="517" cy="371"/>
              </a:xfrm>
            </p:grpSpPr>
            <p:sp>
              <p:nvSpPr>
                <p:cNvPr id="112760" name="Rectangle 120">
                  <a:extLst>
                    <a:ext uri="{FF2B5EF4-FFF2-40B4-BE49-F238E27FC236}">
                      <a16:creationId xmlns:a16="http://schemas.microsoft.com/office/drawing/2014/main" id="{7D623722-CB3A-2441-92F9-E6C18A413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rgbClr val="CC9900"/>
                </a:solidFill>
                <a:ln w="38100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61" name="Rectangle 121">
                  <a:extLst>
                    <a:ext uri="{FF2B5EF4-FFF2-40B4-BE49-F238E27FC236}">
                      <a16:creationId xmlns:a16="http://schemas.microsoft.com/office/drawing/2014/main" id="{A012CFA9-412B-2D49-AF3B-6D54B57A9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1" y="1323"/>
                  <a:ext cx="492" cy="265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ACC</a:t>
                  </a:r>
                  <a:endParaRPr kumimoji="1" lang="en-US" altLang="zh-CN" sz="28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62" name="Group 122">
                <a:extLst>
                  <a:ext uri="{FF2B5EF4-FFF2-40B4-BE49-F238E27FC236}">
                    <a16:creationId xmlns:a16="http://schemas.microsoft.com/office/drawing/2014/main" id="{7EBB41B6-4340-8C4F-B769-9D883C586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2" y="1269"/>
                <a:ext cx="518" cy="371"/>
                <a:chOff x="1236" y="1440"/>
                <a:chExt cx="518" cy="371"/>
              </a:xfrm>
            </p:grpSpPr>
            <p:sp>
              <p:nvSpPr>
                <p:cNvPr id="112763" name="Rectangle 123">
                  <a:extLst>
                    <a:ext uri="{FF2B5EF4-FFF2-40B4-BE49-F238E27FC236}">
                      <a16:creationId xmlns:a16="http://schemas.microsoft.com/office/drawing/2014/main" id="{3F14FDA6-D570-1243-B88C-3485DEA65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6" y="1440"/>
                  <a:ext cx="518" cy="371"/>
                </a:xfrm>
                <a:prstGeom prst="rect">
                  <a:avLst/>
                </a:prstGeom>
                <a:solidFill>
                  <a:srgbClr val="CC9900"/>
                </a:solidFill>
                <a:ln w="38100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64" name="Rectangle 124">
                  <a:extLst>
                    <a:ext uri="{FF2B5EF4-FFF2-40B4-BE49-F238E27FC236}">
                      <a16:creationId xmlns:a16="http://schemas.microsoft.com/office/drawing/2014/main" id="{BD98A32D-D820-F344-A1FE-784C50879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3" y="1495"/>
                  <a:ext cx="391" cy="275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MQ</a:t>
                  </a:r>
                  <a:endParaRPr kumimoji="1" lang="en-US" altLang="zh-CN" sz="28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12765" name="Freeform 125">
              <a:extLst>
                <a:ext uri="{FF2B5EF4-FFF2-40B4-BE49-F238E27FC236}">
                  <a16:creationId xmlns:a16="http://schemas.microsoft.com/office/drawing/2014/main" id="{1E9B091A-2384-8B4A-810C-AD49A8412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3768"/>
              <a:ext cx="393" cy="136"/>
            </a:xfrm>
            <a:custGeom>
              <a:avLst/>
              <a:gdLst>
                <a:gd name="T0" fmla="*/ 0 w 393"/>
                <a:gd name="T1" fmla="*/ 0 h 1"/>
                <a:gd name="T2" fmla="*/ 393 w 39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44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26" name="Group 2">
            <a:extLst>
              <a:ext uri="{FF2B5EF4-FFF2-40B4-BE49-F238E27FC236}">
                <a16:creationId xmlns:a16="http://schemas.microsoft.com/office/drawing/2014/main" id="{A73B1D76-599D-F94B-9855-BF27C0714DF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12950"/>
            <a:ext cx="2514600" cy="3759200"/>
            <a:chOff x="624" y="1268"/>
            <a:chExt cx="1584" cy="2368"/>
          </a:xfrm>
        </p:grpSpPr>
        <p:sp>
          <p:nvSpPr>
            <p:cNvPr id="820227" name="Rectangle 3">
              <a:extLst>
                <a:ext uri="{FF2B5EF4-FFF2-40B4-BE49-F238E27FC236}">
                  <a16:creationId xmlns:a16="http://schemas.microsoft.com/office/drawing/2014/main" id="{0878BEFF-A7DD-6347-9838-6CA9BBFA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403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820228" name="Rectangle 4">
              <a:extLst>
                <a:ext uri="{FF2B5EF4-FFF2-40B4-BE49-F238E27FC236}">
                  <a16:creationId xmlns:a16="http://schemas.microsoft.com/office/drawing/2014/main" id="{C7C9ECC3-4C98-E74F-8C53-E236DADD8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29" name="Rectangle 5">
              <a:extLst>
                <a:ext uri="{FF2B5EF4-FFF2-40B4-BE49-F238E27FC236}">
                  <a16:creationId xmlns:a16="http://schemas.microsoft.com/office/drawing/2014/main" id="{272FE7CF-F249-3D41-ADBB-85A86EB86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MQ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0" name="Rectangle 6">
              <a:extLst>
                <a:ext uri="{FF2B5EF4-FFF2-40B4-BE49-F238E27FC236}">
                  <a16:creationId xmlns:a16="http://schemas.microsoft.com/office/drawing/2014/main" id="{D2D7B666-6755-CE4A-8F92-46123AACB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1" name="Rectangle 7">
              <a:extLst>
                <a:ext uri="{FF2B5EF4-FFF2-40B4-BE49-F238E27FC236}">
                  <a16:creationId xmlns:a16="http://schemas.microsoft.com/office/drawing/2014/main" id="{67A9213B-76E8-B449-99BD-FCADC3010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2" name="Rectangle 8">
              <a:extLst>
                <a:ext uri="{FF2B5EF4-FFF2-40B4-BE49-F238E27FC236}">
                  <a16:creationId xmlns:a16="http://schemas.microsoft.com/office/drawing/2014/main" id="{107A484E-8DFD-9C49-825D-B10388BA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3" name="Rectangle 9">
              <a:extLst>
                <a:ext uri="{FF2B5EF4-FFF2-40B4-BE49-F238E27FC236}">
                  <a16:creationId xmlns:a16="http://schemas.microsoft.com/office/drawing/2014/main" id="{1A878D01-CA41-D74C-8C6F-F6DEA7592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4" name="Rectangle 10">
              <a:extLst>
                <a:ext uri="{FF2B5EF4-FFF2-40B4-BE49-F238E27FC236}">
                  <a16:creationId xmlns:a16="http://schemas.microsoft.com/office/drawing/2014/main" id="{884D25DB-F939-194F-9400-A31ADB23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5" name="Rectangle 11">
              <a:extLst>
                <a:ext uri="{FF2B5EF4-FFF2-40B4-BE49-F238E27FC236}">
                  <a16:creationId xmlns:a16="http://schemas.microsoft.com/office/drawing/2014/main" id="{18BD50C7-0FCD-F041-9B34-E5D7FDBA1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6" name="Rectangle 12">
              <a:extLst>
                <a:ext uri="{FF2B5EF4-FFF2-40B4-BE49-F238E27FC236}">
                  <a16:creationId xmlns:a16="http://schemas.microsoft.com/office/drawing/2014/main" id="{2FDCDB77-0EB2-6B4C-9472-6699305B0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28"/>
              <a:ext cx="1584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7" name="AutoShape 13">
              <a:extLst>
                <a:ext uri="{FF2B5EF4-FFF2-40B4-BE49-F238E27FC236}">
                  <a16:creationId xmlns:a16="http://schemas.microsoft.com/office/drawing/2014/main" id="{005A1DA9-D179-254F-A5DD-4DA30FE5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8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8" name="Freeform 14">
              <a:extLst>
                <a:ext uri="{FF2B5EF4-FFF2-40B4-BE49-F238E27FC236}">
                  <a16:creationId xmlns:a16="http://schemas.microsoft.com/office/drawing/2014/main" id="{CF802647-904C-E943-8803-14A5B16C6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532"/>
              <a:ext cx="116" cy="136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39" name="Freeform 15">
              <a:extLst>
                <a:ext uri="{FF2B5EF4-FFF2-40B4-BE49-F238E27FC236}">
                  <a16:creationId xmlns:a16="http://schemas.microsoft.com/office/drawing/2014/main" id="{538D808A-E535-2F48-900B-929125E5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1367"/>
              <a:ext cx="116" cy="136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40" name="AutoShape 16">
              <a:extLst>
                <a:ext uri="{FF2B5EF4-FFF2-40B4-BE49-F238E27FC236}">
                  <a16:creationId xmlns:a16="http://schemas.microsoft.com/office/drawing/2014/main" id="{9D3918B4-F1C2-1E4C-B3B4-C654EDEE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2579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41" name="AutoShape 17">
              <a:extLst>
                <a:ext uri="{FF2B5EF4-FFF2-40B4-BE49-F238E27FC236}">
                  <a16:creationId xmlns:a16="http://schemas.microsoft.com/office/drawing/2014/main" id="{1554DD98-D334-6345-93A2-498828C84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69" y="1752"/>
              <a:ext cx="91" cy="174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20242" name="Group 18">
            <a:extLst>
              <a:ext uri="{FF2B5EF4-FFF2-40B4-BE49-F238E27FC236}">
                <a16:creationId xmlns:a16="http://schemas.microsoft.com/office/drawing/2014/main" id="{B93DCA51-E205-FB41-ACD9-0F1F01295D06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012951"/>
            <a:ext cx="7429500" cy="1236663"/>
            <a:chOff x="773" y="1268"/>
            <a:chExt cx="4680" cy="779"/>
          </a:xfrm>
        </p:grpSpPr>
        <p:grpSp>
          <p:nvGrpSpPr>
            <p:cNvPr id="820243" name="Group 19">
              <a:extLst>
                <a:ext uri="{FF2B5EF4-FFF2-40B4-BE49-F238E27FC236}">
                  <a16:creationId xmlns:a16="http://schemas.microsoft.com/office/drawing/2014/main" id="{41BEEF69-8A1C-AB40-B7C7-3FF224969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8"/>
              <a:ext cx="4680" cy="779"/>
              <a:chOff x="773" y="1268"/>
              <a:chExt cx="4680" cy="779"/>
            </a:xfrm>
          </p:grpSpPr>
          <p:sp>
            <p:nvSpPr>
              <p:cNvPr id="820244" name="Text Box 20">
                <a:extLst>
                  <a:ext uri="{FF2B5EF4-FFF2-40B4-BE49-F238E27FC236}">
                    <a16:creationId xmlns:a16="http://schemas.microsoft.com/office/drawing/2014/main" id="{77183074-C817-424F-9F31-4E4D032CE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1682"/>
                <a:ext cx="20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被除数</a:t>
                </a:r>
              </a:p>
            </p:txBody>
          </p:sp>
          <p:grpSp>
            <p:nvGrpSpPr>
              <p:cNvPr id="820245" name="Group 21">
                <a:extLst>
                  <a:ext uri="{FF2B5EF4-FFF2-40B4-BE49-F238E27FC236}">
                    <a16:creationId xmlns:a16="http://schemas.microsoft.com/office/drawing/2014/main" id="{5B87A134-B838-FF4D-8B7E-4347B2797D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820246" name="Rectangle 22">
                  <a:extLst>
                    <a:ext uri="{FF2B5EF4-FFF2-40B4-BE49-F238E27FC236}">
                      <a16:creationId xmlns:a16="http://schemas.microsoft.com/office/drawing/2014/main" id="{179F0FE8-FB9B-1944-B06C-4F366E7E5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0247" name="Rectangle 23">
                  <a:extLst>
                    <a:ext uri="{FF2B5EF4-FFF2-40B4-BE49-F238E27FC236}">
                      <a16:creationId xmlns:a16="http://schemas.microsoft.com/office/drawing/2014/main" id="{59DFFEEC-3D32-024A-8A75-9A479DEA5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ACC</a:t>
                  </a:r>
                  <a:endParaRPr kumimoji="1" lang="en-US" altLang="zh-CN" sz="28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20248" name="Text Box 24">
              <a:extLst>
                <a:ext uri="{FF2B5EF4-FFF2-40B4-BE49-F238E27FC236}">
                  <a16:creationId xmlns:a16="http://schemas.microsoft.com/office/drawing/2014/main" id="{C78649C1-8869-D349-8F34-3A57467A6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1665"/>
              <a:ext cx="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初态 </a:t>
              </a:r>
            </a:p>
          </p:txBody>
        </p:sp>
      </p:grpSp>
      <p:sp>
        <p:nvSpPr>
          <p:cNvPr id="820249" name="Rectangle 25">
            <a:extLst>
              <a:ext uri="{FF2B5EF4-FFF2-40B4-BE49-F238E27FC236}">
                <a16:creationId xmlns:a16="http://schemas.microsoft.com/office/drawing/2014/main" id="{40FD24A3-D776-524D-95F1-097C42B5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grpSp>
        <p:nvGrpSpPr>
          <p:cNvPr id="820250" name="Group 26">
            <a:extLst>
              <a:ext uri="{FF2B5EF4-FFF2-40B4-BE49-F238E27FC236}">
                <a16:creationId xmlns:a16="http://schemas.microsoft.com/office/drawing/2014/main" id="{9C1C4BD7-D6E7-2E45-BF7F-7362EFBD9755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781301"/>
            <a:ext cx="5345112" cy="2144713"/>
            <a:chOff x="773" y="1752"/>
            <a:chExt cx="3367" cy="1351"/>
          </a:xfrm>
        </p:grpSpPr>
        <p:grpSp>
          <p:nvGrpSpPr>
            <p:cNvPr id="820251" name="Group 27">
              <a:extLst>
                <a:ext uri="{FF2B5EF4-FFF2-40B4-BE49-F238E27FC236}">
                  <a16:creationId xmlns:a16="http://schemas.microsoft.com/office/drawing/2014/main" id="{1162879A-2938-8446-A73C-8D1E673BA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" y="1752"/>
              <a:ext cx="3271" cy="1351"/>
              <a:chOff x="869" y="1752"/>
              <a:chExt cx="3271" cy="1351"/>
            </a:xfrm>
          </p:grpSpPr>
          <p:sp>
            <p:nvSpPr>
              <p:cNvPr id="820252" name="Text Box 28">
                <a:extLst>
                  <a:ext uri="{FF2B5EF4-FFF2-40B4-BE49-F238E27FC236}">
                    <a16:creationId xmlns:a16="http://schemas.microsoft.com/office/drawing/2014/main" id="{303968B9-DB56-1248-862D-41AAC6A0E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2738"/>
                <a:ext cx="162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]÷[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endPara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253" name="AutoShape 29">
                <a:extLst>
                  <a:ext uri="{FF2B5EF4-FFF2-40B4-BE49-F238E27FC236}">
                    <a16:creationId xmlns:a16="http://schemas.microsoft.com/office/drawing/2014/main" id="{44ACE38E-A6FB-8447-A55F-7733556FA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2579"/>
                <a:ext cx="91" cy="174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254" name="AutoShape 30">
                <a:extLst>
                  <a:ext uri="{FF2B5EF4-FFF2-40B4-BE49-F238E27FC236}">
                    <a16:creationId xmlns:a16="http://schemas.microsoft.com/office/drawing/2014/main" id="{71D644C3-56F7-8941-98D1-A286ED396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69" y="1752"/>
                <a:ext cx="91" cy="174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255" name="Group 31">
              <a:extLst>
                <a:ext uri="{FF2B5EF4-FFF2-40B4-BE49-F238E27FC236}">
                  <a16:creationId xmlns:a16="http://schemas.microsoft.com/office/drawing/2014/main" id="{6803F694-53B4-174F-AB4B-CA1030EA0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820256" name="Rectangle 32">
                <a:extLst>
                  <a:ext uri="{FF2B5EF4-FFF2-40B4-BE49-F238E27FC236}">
                    <a16:creationId xmlns:a16="http://schemas.microsoft.com/office/drawing/2014/main" id="{E14325F6-321A-CD46-AAC0-AB8CBFB6A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257" name="Rectangle 33">
                <a:extLst>
                  <a:ext uri="{FF2B5EF4-FFF2-40B4-BE49-F238E27FC236}">
                    <a16:creationId xmlns:a16="http://schemas.microsoft.com/office/drawing/2014/main" id="{08064201-37C1-644F-A0BB-B45D49D9A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2104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0258" name="Group 34">
            <a:extLst>
              <a:ext uri="{FF2B5EF4-FFF2-40B4-BE49-F238E27FC236}">
                <a16:creationId xmlns:a16="http://schemas.microsoft.com/office/drawing/2014/main" id="{2B92562E-5D3C-1F42-8267-196325191748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1995488"/>
            <a:ext cx="7307262" cy="3643312"/>
            <a:chOff x="773" y="1257"/>
            <a:chExt cx="4603" cy="2295"/>
          </a:xfrm>
        </p:grpSpPr>
        <p:sp>
          <p:nvSpPr>
            <p:cNvPr id="820259" name="Text Box 35">
              <a:extLst>
                <a:ext uri="{FF2B5EF4-FFF2-40B4-BE49-F238E27FC236}">
                  <a16:creationId xmlns:a16="http://schemas.microsoft.com/office/drawing/2014/main" id="{ED8A5D38-6745-4C42-B1AF-391527BD2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738"/>
              <a:ext cx="5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MQ</a:t>
              </a:r>
            </a:p>
          </p:txBody>
        </p:sp>
        <p:sp>
          <p:nvSpPr>
            <p:cNvPr id="820260" name="Line 36">
              <a:extLst>
                <a:ext uri="{FF2B5EF4-FFF2-40B4-BE49-F238E27FC236}">
                  <a16:creationId xmlns:a16="http://schemas.microsoft.com/office/drawing/2014/main" id="{A7032E0D-CEE7-7D42-86C0-8307F08F4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29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61" name="AutoShape 37">
              <a:extLst>
                <a:ext uri="{FF2B5EF4-FFF2-40B4-BE49-F238E27FC236}">
                  <a16:creationId xmlns:a16="http://schemas.microsoft.com/office/drawing/2014/main" id="{347EFA80-B237-574C-B55F-B789AA40C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54"/>
              <a:ext cx="99" cy="191"/>
            </a:xfrm>
            <a:prstGeom prst="upArrow">
              <a:avLst>
                <a:gd name="adj1" fmla="val 57574"/>
                <a:gd name="adj2" fmla="val 96970"/>
              </a:avLst>
            </a:prstGeom>
            <a:solidFill>
              <a:srgbClr val="CC9900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820262" name="Group 38">
              <a:extLst>
                <a:ext uri="{FF2B5EF4-FFF2-40B4-BE49-F238E27FC236}">
                  <a16:creationId xmlns:a16="http://schemas.microsoft.com/office/drawing/2014/main" id="{F485CF71-BF5C-604B-AB88-77B647D71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820263" name="Rectangle 39">
                <a:extLst>
                  <a:ext uri="{FF2B5EF4-FFF2-40B4-BE49-F238E27FC236}">
                    <a16:creationId xmlns:a16="http://schemas.microsoft.com/office/drawing/2014/main" id="{5A4111B5-73F5-0548-9268-249150431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264" name="Rectangle 40">
                <a:extLst>
                  <a:ext uri="{FF2B5EF4-FFF2-40B4-BE49-F238E27FC236}">
                    <a16:creationId xmlns:a16="http://schemas.microsoft.com/office/drawing/2014/main" id="{3E7138D8-2764-4D42-BDB9-C2DC878F2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265" name="Group 41">
              <a:extLst>
                <a:ext uri="{FF2B5EF4-FFF2-40B4-BE49-F238E27FC236}">
                  <a16:creationId xmlns:a16="http://schemas.microsoft.com/office/drawing/2014/main" id="{CBB05C80-9A17-5A47-A832-43E253EFA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1257"/>
              <a:ext cx="518" cy="383"/>
              <a:chOff x="1572" y="1257"/>
              <a:chExt cx="518" cy="383"/>
            </a:xfrm>
          </p:grpSpPr>
          <p:sp>
            <p:nvSpPr>
              <p:cNvPr id="820266" name="Rectangle 42">
                <a:extLst>
                  <a:ext uri="{FF2B5EF4-FFF2-40B4-BE49-F238E27FC236}">
                    <a16:creationId xmlns:a16="http://schemas.microsoft.com/office/drawing/2014/main" id="{A4815CA3-727E-9746-B7A4-D8AFC1ECF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1257"/>
                <a:ext cx="518" cy="383"/>
              </a:xfrm>
              <a:prstGeom prst="rect">
                <a:avLst/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267" name="Rectangle 43">
                <a:extLst>
                  <a:ext uri="{FF2B5EF4-FFF2-40B4-BE49-F238E27FC236}">
                    <a16:creationId xmlns:a16="http://schemas.microsoft.com/office/drawing/2014/main" id="{6A121FAE-DA60-BB41-B297-C27CCCBC4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1314"/>
                <a:ext cx="391" cy="27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MQ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0268" name="Freeform 44">
              <a:extLst>
                <a:ext uri="{FF2B5EF4-FFF2-40B4-BE49-F238E27FC236}">
                  <a16:creationId xmlns:a16="http://schemas.microsoft.com/office/drawing/2014/main" id="{2E13A226-7176-624E-9346-1C3B13B826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75" y="1469"/>
              <a:ext cx="116" cy="136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69" name="Text Box 45">
              <a:extLst>
                <a:ext uri="{FF2B5EF4-FFF2-40B4-BE49-F238E27FC236}">
                  <a16:creationId xmlns:a16="http://schemas.microsoft.com/office/drawing/2014/main" id="{BB3EDD22-4516-1F49-91DA-CF6C265C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87"/>
              <a:ext cx="19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余数在</a:t>
              </a:r>
              <a:r>
                <a:rPr kumimoji="1" lang="en-US" altLang="zh-CN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  <a:r>
                <a:rPr kumimoji="1" lang="zh-CN" altLang="en-US" sz="32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</a:t>
              </a: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20270" name="Group 46">
            <a:extLst>
              <a:ext uri="{FF2B5EF4-FFF2-40B4-BE49-F238E27FC236}">
                <a16:creationId xmlns:a16="http://schemas.microsoft.com/office/drawing/2014/main" id="{9C610111-1E82-5A4A-A1EE-F6656410176C}"/>
              </a:ext>
            </a:extLst>
          </p:cNvPr>
          <p:cNvGrpSpPr>
            <a:grpSpLocks/>
          </p:cNvGrpSpPr>
          <p:nvPr/>
        </p:nvGrpSpPr>
        <p:grpSpPr bwMode="auto">
          <a:xfrm>
            <a:off x="5614989" y="1622426"/>
            <a:ext cx="4214813" cy="604838"/>
            <a:chOff x="2577" y="1022"/>
            <a:chExt cx="2655" cy="381"/>
          </a:xfrm>
        </p:grpSpPr>
        <p:sp>
          <p:nvSpPr>
            <p:cNvPr id="820271" name="Text Box 47">
              <a:extLst>
                <a:ext uri="{FF2B5EF4-FFF2-40B4-BE49-F238E27FC236}">
                  <a16:creationId xmlns:a16="http://schemas.microsoft.com/office/drawing/2014/main" id="{8AB0D62C-75FD-244D-916D-74AC33CC3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7" y="1028"/>
              <a:ext cx="7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指令 </a:t>
              </a:r>
            </a:p>
          </p:txBody>
        </p:sp>
        <p:sp>
          <p:nvSpPr>
            <p:cNvPr id="820272" name="Rectangle 48">
              <a:extLst>
                <a:ext uri="{FF2B5EF4-FFF2-40B4-BE49-F238E27FC236}">
                  <a16:creationId xmlns:a16="http://schemas.microsoft.com/office/drawing/2014/main" id="{9C8A62C7-ECDD-684F-ACDA-19394549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1162"/>
              <a:ext cx="1657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273" name="Text Box 49">
              <a:extLst>
                <a:ext uri="{FF2B5EF4-FFF2-40B4-BE49-F238E27FC236}">
                  <a16:creationId xmlns:a16="http://schemas.microsoft.com/office/drawing/2014/main" id="{25F57180-FEB8-4647-9B83-D708C0DFE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03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除</a:t>
              </a:r>
            </a:p>
          </p:txBody>
        </p:sp>
        <p:sp>
          <p:nvSpPr>
            <p:cNvPr id="820274" name="Text Box 50">
              <a:extLst>
                <a:ext uri="{FF2B5EF4-FFF2-40B4-BE49-F238E27FC236}">
                  <a16:creationId xmlns:a16="http://schemas.microsoft.com/office/drawing/2014/main" id="{5DC4CA59-58F8-5247-9C7C-E5B6A351C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20275" name="Freeform 51">
              <a:extLst>
                <a:ext uri="{FF2B5EF4-FFF2-40B4-BE49-F238E27FC236}">
                  <a16:creationId xmlns:a16="http://schemas.microsoft.com/office/drawing/2014/main" id="{3985571D-C64F-DD45-8C38-E284B90BF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022"/>
              <a:ext cx="116" cy="136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20276" name="Group 52">
            <a:extLst>
              <a:ext uri="{FF2B5EF4-FFF2-40B4-BE49-F238E27FC236}">
                <a16:creationId xmlns:a16="http://schemas.microsoft.com/office/drawing/2014/main" id="{D1BB91FA-EEFD-634E-88F4-04571953FEA1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3481388"/>
            <a:ext cx="7535862" cy="1663700"/>
            <a:chOff x="773" y="2193"/>
            <a:chExt cx="4747" cy="1048"/>
          </a:xfrm>
        </p:grpSpPr>
        <p:sp>
          <p:nvSpPr>
            <p:cNvPr id="820277" name="Text Box 53">
              <a:extLst>
                <a:ext uri="{FF2B5EF4-FFF2-40B4-BE49-F238E27FC236}">
                  <a16:creationId xmlns:a16="http://schemas.microsoft.com/office/drawing/2014/main" id="{ADD69A4D-9394-1249-B1D6-D63F3E527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2193"/>
              <a:ext cx="200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[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]    </a:t>
              </a:r>
              <a:r>
                <a:rPr kumimoji="1" lang="en-US" altLang="zh-CN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grpSp>
          <p:nvGrpSpPr>
            <p:cNvPr id="820278" name="Group 54">
              <a:extLst>
                <a:ext uri="{FF2B5EF4-FFF2-40B4-BE49-F238E27FC236}">
                  <a16:creationId xmlns:a16="http://schemas.microsoft.com/office/drawing/2014/main" id="{AAAD5506-048E-3644-AE7B-79B5749BD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820279" name="Rectangle 55">
                <a:extLst>
                  <a:ext uri="{FF2B5EF4-FFF2-40B4-BE49-F238E27FC236}">
                    <a16:creationId xmlns:a16="http://schemas.microsoft.com/office/drawing/2014/main" id="{9902DF1F-A7E2-BB4D-A881-269FB09CC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280" name="Rectangle 56">
                <a:extLst>
                  <a:ext uri="{FF2B5EF4-FFF2-40B4-BE49-F238E27FC236}">
                    <a16:creationId xmlns:a16="http://schemas.microsoft.com/office/drawing/2014/main" id="{8AC20604-5357-6642-A455-E0AAFEFCC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" y="2900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0281" name="Line 57">
              <a:extLst>
                <a:ext uri="{FF2B5EF4-FFF2-40B4-BE49-F238E27FC236}">
                  <a16:creationId xmlns:a16="http://schemas.microsoft.com/office/drawing/2014/main" id="{6431CAE6-54B8-AE41-8709-2A756C7DC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0282" name="Text Box 58">
            <a:extLst>
              <a:ext uri="{FF2B5EF4-FFF2-40B4-BE49-F238E27FC236}">
                <a16:creationId xmlns:a16="http://schemas.microsoft.com/office/drawing/2014/main" id="{C1705FEF-ADCA-6A45-B38A-CD6B602A8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45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 除法操作过程</a:t>
            </a:r>
          </a:p>
        </p:txBody>
      </p:sp>
      <p:sp>
        <p:nvSpPr>
          <p:cNvPr id="820283" name="AutoShape 5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891826D-FD4C-9543-885C-6D19C0FFF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8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Text Box 2">
            <a:extLst>
              <a:ext uri="{FF2B5EF4-FFF2-40B4-BE49-F238E27FC236}">
                <a16:creationId xmlns:a16="http://schemas.microsoft.com/office/drawing/2014/main" id="{2591E772-BAB1-E747-AB67-140DBFF0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6" y="1628776"/>
            <a:ext cx="183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取指令</a:t>
            </a:r>
          </a:p>
        </p:txBody>
      </p:sp>
      <p:sp>
        <p:nvSpPr>
          <p:cNvPr id="821251" name="Text Box 3">
            <a:extLst>
              <a:ext uri="{FF2B5EF4-FFF2-40B4-BE49-F238E27FC236}">
                <a16:creationId xmlns:a16="http://schemas.microsoft.com/office/drawing/2014/main" id="{469C1264-4628-E54B-8F9F-7E40742C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2252663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分析指令</a:t>
            </a:r>
          </a:p>
        </p:txBody>
      </p:sp>
      <p:sp>
        <p:nvSpPr>
          <p:cNvPr id="821252" name="Text Box 4">
            <a:extLst>
              <a:ext uri="{FF2B5EF4-FFF2-40B4-BE49-F238E27FC236}">
                <a16:creationId xmlns:a16="http://schemas.microsoft.com/office/drawing/2014/main" id="{4DD94066-F5DC-2546-8CB9-A4891504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2847976"/>
            <a:ext cx="186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执行指令</a:t>
            </a:r>
          </a:p>
        </p:txBody>
      </p:sp>
      <p:sp>
        <p:nvSpPr>
          <p:cNvPr id="821253" name="Text Box 5">
            <a:extLst>
              <a:ext uri="{FF2B5EF4-FFF2-40B4-BE49-F238E27FC236}">
                <a16:creationId xmlns:a16="http://schemas.microsoft.com/office/drawing/2014/main" id="{5613615E-CD46-BF45-9F0A-3ED98CDFD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1" y="1651001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254" name="Text Box 6">
            <a:extLst>
              <a:ext uri="{FF2B5EF4-FFF2-40B4-BE49-F238E27FC236}">
                <a16:creationId xmlns:a16="http://schemas.microsoft.com/office/drawing/2014/main" id="{D0E20435-62DF-804D-A09E-0C3397914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2274888"/>
            <a:ext cx="579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sp>
        <p:nvSpPr>
          <p:cNvPr id="821255" name="Text Box 7">
            <a:extLst>
              <a:ext uri="{FF2B5EF4-FFF2-40B4-BE49-F238E27FC236}">
                <a16:creationId xmlns:a16="http://schemas.microsoft.com/office/drawing/2014/main" id="{967A6F57-2455-C642-8B0B-F2FE90047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213" y="2870201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256" name="AutoShape 8">
            <a:extLst>
              <a:ext uri="{FF2B5EF4-FFF2-40B4-BE49-F238E27FC236}">
                <a16:creationId xmlns:a16="http://schemas.microsoft.com/office/drawing/2014/main" id="{F8E68CF0-5A51-044B-BB43-4F92FC3CDD97}"/>
              </a:ext>
            </a:extLst>
          </p:cNvPr>
          <p:cNvSpPr>
            <a:spLocks/>
          </p:cNvSpPr>
          <p:nvPr/>
        </p:nvSpPr>
        <p:spPr bwMode="auto">
          <a:xfrm>
            <a:off x="8229600" y="2105006"/>
            <a:ext cx="152400" cy="250865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1257" name="Text Box 9">
            <a:extLst>
              <a:ext uri="{FF2B5EF4-FFF2-40B4-BE49-F238E27FC236}">
                <a16:creationId xmlns:a16="http://schemas.microsoft.com/office/drawing/2014/main" id="{F347E949-8B58-6347-B5F6-4E99D5E5F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1957388"/>
            <a:ext cx="127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取指</a:t>
            </a:r>
          </a:p>
        </p:txBody>
      </p:sp>
      <p:sp>
        <p:nvSpPr>
          <p:cNvPr id="821258" name="Text Box 10">
            <a:extLst>
              <a:ext uri="{FF2B5EF4-FFF2-40B4-BE49-F238E27FC236}">
                <a16:creationId xmlns:a16="http://schemas.microsoft.com/office/drawing/2014/main" id="{79074950-21FE-384E-AAC2-EFA0C3E5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4797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</a:p>
        </p:txBody>
      </p:sp>
      <p:grpSp>
        <p:nvGrpSpPr>
          <p:cNvPr id="821259" name="Group 11">
            <a:extLst>
              <a:ext uri="{FF2B5EF4-FFF2-40B4-BE49-F238E27FC236}">
                <a16:creationId xmlns:a16="http://schemas.microsoft.com/office/drawing/2014/main" id="{A3900AD1-F4D5-A94A-9E03-4F8570A7D0C3}"/>
              </a:ext>
            </a:extLst>
          </p:cNvPr>
          <p:cNvGrpSpPr>
            <a:grpSpLocks/>
          </p:cNvGrpSpPr>
          <p:nvPr/>
        </p:nvGrpSpPr>
        <p:grpSpPr bwMode="auto">
          <a:xfrm>
            <a:off x="4940301" y="3762376"/>
            <a:ext cx="6340475" cy="1031875"/>
            <a:chOff x="2198" y="2625"/>
            <a:chExt cx="3994" cy="650"/>
          </a:xfrm>
        </p:grpSpPr>
        <p:sp>
          <p:nvSpPr>
            <p:cNvPr id="821260" name="Text Box 12">
              <a:extLst>
                <a:ext uri="{FF2B5EF4-FFF2-40B4-BE49-F238E27FC236}">
                  <a16:creationId xmlns:a16="http://schemas.microsoft.com/office/drawing/2014/main" id="{9AA4DCFF-F628-9B4A-BA41-69E86C187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625"/>
              <a:ext cx="399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存放当前欲执行指令的地址，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zh-CN" altLang="en-US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具有计数功能（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）+</a:t>
              </a:r>
              <a:r>
                <a:rPr kumimoji="1" lang="en-US" altLang="zh-CN" sz="9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821261" name="Line 13">
              <a:extLst>
                <a:ext uri="{FF2B5EF4-FFF2-40B4-BE49-F238E27FC236}">
                  <a16:creationId xmlns:a16="http://schemas.microsoft.com/office/drawing/2014/main" id="{6262D056-9371-E84E-991A-F6ADF9186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1262" name="Text Box 14">
            <a:extLst>
              <a:ext uri="{FF2B5EF4-FFF2-40B4-BE49-F238E27FC236}">
                <a16:creationId xmlns:a16="http://schemas.microsoft.com/office/drawing/2014/main" id="{C5436B59-3844-C644-81E5-6FCD15AA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5049838"/>
            <a:ext cx="511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存放当前欲执行的指令</a:t>
            </a:r>
          </a:p>
        </p:txBody>
      </p:sp>
      <p:sp>
        <p:nvSpPr>
          <p:cNvPr id="821263" name="Text Box 15">
            <a:extLst>
              <a:ext uri="{FF2B5EF4-FFF2-40B4-BE49-F238E27FC236}">
                <a16:creationId xmlns:a16="http://schemas.microsoft.com/office/drawing/2014/main" id="{B3089175-F8BE-4541-A0DB-7D21DB37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300" y="2847976"/>
            <a:ext cx="128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</a:t>
            </a:r>
          </a:p>
        </p:txBody>
      </p:sp>
      <p:sp>
        <p:nvSpPr>
          <p:cNvPr id="821264" name="Text Box 16">
            <a:extLst>
              <a:ext uri="{FF2B5EF4-FFF2-40B4-BE49-F238E27FC236}">
                <a16:creationId xmlns:a16="http://schemas.microsoft.com/office/drawing/2014/main" id="{32B38711-8F67-6E41-AC38-DCC17796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300" y="195738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</a:t>
            </a:r>
          </a:p>
        </p:txBody>
      </p:sp>
      <p:sp>
        <p:nvSpPr>
          <p:cNvPr id="821265" name="AutoShape 17">
            <a:extLst>
              <a:ext uri="{FF2B5EF4-FFF2-40B4-BE49-F238E27FC236}">
                <a16:creationId xmlns:a16="http://schemas.microsoft.com/office/drawing/2014/main" id="{E916F279-C04F-724C-93EC-D68FED112981}"/>
              </a:ext>
            </a:extLst>
          </p:cNvPr>
          <p:cNvSpPr>
            <a:spLocks/>
          </p:cNvSpPr>
          <p:nvPr/>
        </p:nvSpPr>
        <p:spPr bwMode="auto">
          <a:xfrm>
            <a:off x="5262563" y="2365356"/>
            <a:ext cx="228600" cy="250865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1266" name="Text Box 18">
            <a:extLst>
              <a:ext uri="{FF2B5EF4-FFF2-40B4-BE49-F238E27FC236}">
                <a16:creationId xmlns:a16="http://schemas.microsoft.com/office/drawing/2014/main" id="{AB93CC4B-6E8F-7249-A616-F5C174A0B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1628775"/>
            <a:ext cx="9017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一条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821267" name="Rectangle 19">
            <a:extLst>
              <a:ext uri="{FF2B5EF4-FFF2-40B4-BE49-F238E27FC236}">
                <a16:creationId xmlns:a16="http://schemas.microsoft.com/office/drawing/2014/main" id="{FD659BD8-F931-0547-91F5-8C71F611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821268" name="Text Box 20">
            <a:extLst>
              <a:ext uri="{FF2B5EF4-FFF2-40B4-BE49-F238E27FC236}">
                <a16:creationId xmlns:a16="http://schemas.microsoft.com/office/drawing/2014/main" id="{F7D2C846-FAA8-8142-BD9F-1C9D680B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409575"/>
            <a:ext cx="591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)控制器的基本组成</a:t>
            </a:r>
          </a:p>
        </p:txBody>
      </p:sp>
      <p:sp>
        <p:nvSpPr>
          <p:cNvPr id="821269" name="Text Box 21">
            <a:extLst>
              <a:ext uri="{FF2B5EF4-FFF2-40B4-BE49-F238E27FC236}">
                <a16:creationId xmlns:a16="http://schemas.microsoft.com/office/drawing/2014/main" id="{DCA7C137-BE73-5A43-ABB9-ABAAF122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5832476"/>
            <a:ext cx="511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控制单元</a:t>
            </a:r>
          </a:p>
        </p:txBody>
      </p:sp>
      <p:grpSp>
        <p:nvGrpSpPr>
          <p:cNvPr id="821270" name="Group 22">
            <a:extLst>
              <a:ext uri="{FF2B5EF4-FFF2-40B4-BE49-F238E27FC236}">
                <a16:creationId xmlns:a16="http://schemas.microsoft.com/office/drawing/2014/main" id="{2F82EA70-0483-DC44-98CE-15C5A70B5D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98738"/>
            <a:ext cx="2286000" cy="2006600"/>
            <a:chOff x="288" y="1756"/>
            <a:chExt cx="1440" cy="1264"/>
          </a:xfrm>
        </p:grpSpPr>
        <p:sp>
          <p:nvSpPr>
            <p:cNvPr id="821271" name="Rectangle 23">
              <a:extLst>
                <a:ext uri="{FF2B5EF4-FFF2-40B4-BE49-F238E27FC236}">
                  <a16:creationId xmlns:a16="http://schemas.microsoft.com/office/drawing/2014/main" id="{371FF06A-9280-B64B-8420-0661E1402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486" cy="33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272" name="Rectangle 24">
              <a:extLst>
                <a:ext uri="{FF2B5EF4-FFF2-40B4-BE49-F238E27FC236}">
                  <a16:creationId xmlns:a16="http://schemas.microsoft.com/office/drawing/2014/main" id="{4CAC049C-EB5E-E648-B333-B5949660B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07"/>
              <a:ext cx="2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273" name="Rectangle 25">
              <a:extLst>
                <a:ext uri="{FF2B5EF4-FFF2-40B4-BE49-F238E27FC236}">
                  <a16:creationId xmlns:a16="http://schemas.microsoft.com/office/drawing/2014/main" id="{46B46A1F-2845-624A-8EB0-88D9FAF2A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88"/>
              <a:ext cx="501" cy="33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274" name="Rectangle 26">
              <a:extLst>
                <a:ext uri="{FF2B5EF4-FFF2-40B4-BE49-F238E27FC236}">
                  <a16:creationId xmlns:a16="http://schemas.microsoft.com/office/drawing/2014/main" id="{3D612C4B-FF4E-8941-B683-89355211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2707"/>
              <a:ext cx="2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275" name="Rectangle 27">
              <a:extLst>
                <a:ext uri="{FF2B5EF4-FFF2-40B4-BE49-F238E27FC236}">
                  <a16:creationId xmlns:a16="http://schemas.microsoft.com/office/drawing/2014/main" id="{899F7B62-9710-4B48-BEE3-D4B59269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60"/>
              <a:ext cx="1440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276" name="Rectangle 28">
              <a:extLst>
                <a:ext uri="{FF2B5EF4-FFF2-40B4-BE49-F238E27FC236}">
                  <a16:creationId xmlns:a16="http://schemas.microsoft.com/office/drawing/2014/main" id="{3C0E3DA8-B4D9-CF40-8AEA-6A0742F0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876"/>
              <a:ext cx="886" cy="1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277" name="Text Box 29">
              <a:extLst>
                <a:ext uri="{FF2B5EF4-FFF2-40B4-BE49-F238E27FC236}">
                  <a16:creationId xmlns:a16="http://schemas.microsoft.com/office/drawing/2014/main" id="{9641820B-5D66-4F48-B659-19C82E041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756"/>
              <a:ext cx="8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</p:grpSp>
      <p:sp>
        <p:nvSpPr>
          <p:cNvPr id="821278" name="AutoShape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E912B8-5876-2344-A8B7-E438D21E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5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2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8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2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utoUpdateAnimBg="0"/>
      <p:bldP spid="821251" grpId="0" autoUpdateAnimBg="0"/>
      <p:bldP spid="821252" grpId="0" autoUpdateAnimBg="0"/>
      <p:bldP spid="821253" grpId="0" autoUpdateAnimBg="0"/>
      <p:bldP spid="821254" grpId="0" autoUpdateAnimBg="0"/>
      <p:bldP spid="821257" grpId="0" autoUpdateAnimBg="0"/>
      <p:bldP spid="821258" grpId="0" autoUpdateAnimBg="0"/>
      <p:bldP spid="821262" grpId="0" autoUpdateAnimBg="0"/>
      <p:bldP spid="821263" grpId="0" autoUpdateAnimBg="0"/>
      <p:bldP spid="821264" grpId="0" autoUpdateAnimBg="0"/>
      <p:bldP spid="821266" grpId="0" autoUpdateAnimBg="0"/>
      <p:bldP spid="8212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>
            <a:extLst>
              <a:ext uri="{FF2B5EF4-FFF2-40B4-BE49-F238E27FC236}">
                <a16:creationId xmlns:a16="http://schemas.microsoft.com/office/drawing/2014/main" id="{BD2C7B58-9355-3D4E-9C28-6D66F4400418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4518026"/>
            <a:ext cx="1085850" cy="519113"/>
            <a:chOff x="2868" y="2846"/>
            <a:chExt cx="684" cy="327"/>
          </a:xfrm>
        </p:grpSpPr>
        <p:sp>
          <p:nvSpPr>
            <p:cNvPr id="117763" name="Freeform 3">
              <a:extLst>
                <a:ext uri="{FF2B5EF4-FFF2-40B4-BE49-F238E27FC236}">
                  <a16:creationId xmlns:a16="http://schemas.microsoft.com/office/drawing/2014/main" id="{C2086826-FEE2-0541-A058-ABB4EFE6F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64" name="Text Box 4">
              <a:extLst>
                <a:ext uri="{FF2B5EF4-FFF2-40B4-BE49-F238E27FC236}">
                  <a16:creationId xmlns:a16="http://schemas.microsoft.com/office/drawing/2014/main" id="{A06E54CB-6F78-2F48-8AC6-1922F804A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17765" name="Group 5">
            <a:extLst>
              <a:ext uri="{FF2B5EF4-FFF2-40B4-BE49-F238E27FC236}">
                <a16:creationId xmlns:a16="http://schemas.microsoft.com/office/drawing/2014/main" id="{7342B0D9-0E45-BC4D-85B9-9B7B648CD633}"/>
              </a:ext>
            </a:extLst>
          </p:cNvPr>
          <p:cNvGrpSpPr>
            <a:grpSpLocks/>
          </p:cNvGrpSpPr>
          <p:nvPr/>
        </p:nvGrpSpPr>
        <p:grpSpPr bwMode="auto">
          <a:xfrm>
            <a:off x="7334250" y="3581400"/>
            <a:ext cx="361950" cy="914400"/>
            <a:chOff x="3660" y="2256"/>
            <a:chExt cx="228" cy="576"/>
          </a:xfrm>
        </p:grpSpPr>
        <p:sp>
          <p:nvSpPr>
            <p:cNvPr id="117766" name="Line 6">
              <a:extLst>
                <a:ext uri="{FF2B5EF4-FFF2-40B4-BE49-F238E27FC236}">
                  <a16:creationId xmlns:a16="http://schemas.microsoft.com/office/drawing/2014/main" id="{3E259BCD-E7F2-A444-A341-559E62861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67" name="Text Box 7">
              <a:extLst>
                <a:ext uri="{FF2B5EF4-FFF2-40B4-BE49-F238E27FC236}">
                  <a16:creationId xmlns:a16="http://schemas.microsoft.com/office/drawing/2014/main" id="{67E478E9-29F5-EA49-AF40-2BB85D6D7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7768" name="Group 8">
            <a:extLst>
              <a:ext uri="{FF2B5EF4-FFF2-40B4-BE49-F238E27FC236}">
                <a16:creationId xmlns:a16="http://schemas.microsoft.com/office/drawing/2014/main" id="{94EA7B75-5C48-E044-A3B1-D60DDBE228FE}"/>
              </a:ext>
            </a:extLst>
          </p:cNvPr>
          <p:cNvGrpSpPr>
            <a:grpSpLocks/>
          </p:cNvGrpSpPr>
          <p:nvPr/>
        </p:nvGrpSpPr>
        <p:grpSpPr bwMode="auto">
          <a:xfrm>
            <a:off x="8324850" y="3581400"/>
            <a:ext cx="361950" cy="914400"/>
            <a:chOff x="4284" y="2256"/>
            <a:chExt cx="228" cy="576"/>
          </a:xfrm>
        </p:grpSpPr>
        <p:sp>
          <p:nvSpPr>
            <p:cNvPr id="117769" name="Line 9">
              <a:extLst>
                <a:ext uri="{FF2B5EF4-FFF2-40B4-BE49-F238E27FC236}">
                  <a16:creationId xmlns:a16="http://schemas.microsoft.com/office/drawing/2014/main" id="{ECF980D0-ECF6-2848-A534-4F1EF0E8D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70" name="Text Box 10">
              <a:extLst>
                <a:ext uri="{FF2B5EF4-FFF2-40B4-BE49-F238E27FC236}">
                  <a16:creationId xmlns:a16="http://schemas.microsoft.com/office/drawing/2014/main" id="{E81F12B5-52F3-9C44-9049-9F829D76E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17771" name="Line 11">
            <a:extLst>
              <a:ext uri="{FF2B5EF4-FFF2-40B4-BE49-F238E27FC236}">
                <a16:creationId xmlns:a16="http://schemas.microsoft.com/office/drawing/2014/main" id="{B9CAC475-513A-B94A-B88A-B4685702E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7772" name="Group 12">
            <a:extLst>
              <a:ext uri="{FF2B5EF4-FFF2-40B4-BE49-F238E27FC236}">
                <a16:creationId xmlns:a16="http://schemas.microsoft.com/office/drawing/2014/main" id="{63A053FF-5B55-F143-A61B-A61E7FD7413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627313"/>
            <a:ext cx="609600" cy="519112"/>
            <a:chOff x="2160" y="1655"/>
            <a:chExt cx="384" cy="327"/>
          </a:xfrm>
        </p:grpSpPr>
        <p:sp>
          <p:nvSpPr>
            <p:cNvPr id="117773" name="Line 13">
              <a:extLst>
                <a:ext uri="{FF2B5EF4-FFF2-40B4-BE49-F238E27FC236}">
                  <a16:creationId xmlns:a16="http://schemas.microsoft.com/office/drawing/2014/main" id="{79890B6C-DDC4-1945-B9C5-8B9A58310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E1BAEBDD-2E65-B54F-AC56-F8CDE6C8E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117775" name="Line 15">
            <a:extLst>
              <a:ext uri="{FF2B5EF4-FFF2-40B4-BE49-F238E27FC236}">
                <a16:creationId xmlns:a16="http://schemas.microsoft.com/office/drawing/2014/main" id="{A8BA1250-73C5-1641-B1CB-19793552F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7776" name="Group 16">
            <a:extLst>
              <a:ext uri="{FF2B5EF4-FFF2-40B4-BE49-F238E27FC236}">
                <a16:creationId xmlns:a16="http://schemas.microsoft.com/office/drawing/2014/main" id="{EBFBBB0D-8778-D047-86CD-1F0DC05301A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236913"/>
            <a:ext cx="1524000" cy="519112"/>
            <a:chOff x="2688" y="2039"/>
            <a:chExt cx="960" cy="327"/>
          </a:xfrm>
        </p:grpSpPr>
        <p:sp>
          <p:nvSpPr>
            <p:cNvPr id="117777" name="Line 17">
              <a:extLst>
                <a:ext uri="{FF2B5EF4-FFF2-40B4-BE49-F238E27FC236}">
                  <a16:creationId xmlns:a16="http://schemas.microsoft.com/office/drawing/2014/main" id="{79A9DB80-A800-1B43-BBBA-FBF35BFC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78" name="Text Box 18">
              <a:extLst>
                <a:ext uri="{FF2B5EF4-FFF2-40B4-BE49-F238E27FC236}">
                  <a16:creationId xmlns:a16="http://schemas.microsoft.com/office/drawing/2014/main" id="{A9FB27FA-BE3E-B040-A437-5EA2A4F8F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17779" name="Group 19">
            <a:extLst>
              <a:ext uri="{FF2B5EF4-FFF2-40B4-BE49-F238E27FC236}">
                <a16:creationId xmlns:a16="http://schemas.microsoft.com/office/drawing/2014/main" id="{774CC266-EF84-014A-94A0-7C4D49BB7188}"/>
              </a:ext>
            </a:extLst>
          </p:cNvPr>
          <p:cNvGrpSpPr>
            <a:grpSpLocks/>
          </p:cNvGrpSpPr>
          <p:nvPr/>
        </p:nvGrpSpPr>
        <p:grpSpPr bwMode="auto">
          <a:xfrm>
            <a:off x="7639050" y="3581400"/>
            <a:ext cx="361950" cy="914400"/>
            <a:chOff x="3852" y="2256"/>
            <a:chExt cx="228" cy="576"/>
          </a:xfrm>
        </p:grpSpPr>
        <p:sp>
          <p:nvSpPr>
            <p:cNvPr id="117780" name="Line 20">
              <a:extLst>
                <a:ext uri="{FF2B5EF4-FFF2-40B4-BE49-F238E27FC236}">
                  <a16:creationId xmlns:a16="http://schemas.microsoft.com/office/drawing/2014/main" id="{CCA7A74A-C9A6-B240-828D-711BC6B99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81" name="Text Box 21">
              <a:extLst>
                <a:ext uri="{FF2B5EF4-FFF2-40B4-BE49-F238E27FC236}">
                  <a16:creationId xmlns:a16="http://schemas.microsoft.com/office/drawing/2014/main" id="{4A11B4FF-0005-F14E-A3CC-8FCEA22EB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17782" name="Group 22">
            <a:extLst>
              <a:ext uri="{FF2B5EF4-FFF2-40B4-BE49-F238E27FC236}">
                <a16:creationId xmlns:a16="http://schemas.microsoft.com/office/drawing/2014/main" id="{9D25C2C3-32BD-AB47-9199-C62EE6248B34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3581400"/>
            <a:ext cx="361950" cy="914400"/>
            <a:chOff x="4560" y="2256"/>
            <a:chExt cx="228" cy="576"/>
          </a:xfrm>
        </p:grpSpPr>
        <p:sp>
          <p:nvSpPr>
            <p:cNvPr id="117783" name="Line 23">
              <a:extLst>
                <a:ext uri="{FF2B5EF4-FFF2-40B4-BE49-F238E27FC236}">
                  <a16:creationId xmlns:a16="http://schemas.microsoft.com/office/drawing/2014/main" id="{42015D4B-FB70-9E4C-8A41-6605357F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84" name="Text Box 24">
              <a:extLst>
                <a:ext uri="{FF2B5EF4-FFF2-40B4-BE49-F238E27FC236}">
                  <a16:creationId xmlns:a16="http://schemas.microsoft.com/office/drawing/2014/main" id="{3DA6CC2E-0F6D-3940-ACF0-D5A3AE20F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117785" name="Line 25">
            <a:extLst>
              <a:ext uri="{FF2B5EF4-FFF2-40B4-BE49-F238E27FC236}">
                <a16:creationId xmlns:a16="http://schemas.microsoft.com/office/drawing/2014/main" id="{8B98E954-C398-2C42-B89A-AB83F51BF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786" name="Line 26">
            <a:extLst>
              <a:ext uri="{FF2B5EF4-FFF2-40B4-BE49-F238E27FC236}">
                <a16:creationId xmlns:a16="http://schemas.microsoft.com/office/drawing/2014/main" id="{7BAA6362-67A6-A949-943E-67CABA795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7787" name="Group 27">
            <a:extLst>
              <a:ext uri="{FF2B5EF4-FFF2-40B4-BE49-F238E27FC236}">
                <a16:creationId xmlns:a16="http://schemas.microsoft.com/office/drawing/2014/main" id="{B6190C5E-37A3-164F-9015-2952BD53574C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4724400"/>
            <a:ext cx="304800" cy="1905000"/>
            <a:chOff x="4896" y="2976"/>
            <a:chExt cx="192" cy="1200"/>
          </a:xfrm>
        </p:grpSpPr>
        <p:sp>
          <p:nvSpPr>
            <p:cNvPr id="117788" name="Line 28">
              <a:extLst>
                <a:ext uri="{FF2B5EF4-FFF2-40B4-BE49-F238E27FC236}">
                  <a16:creationId xmlns:a16="http://schemas.microsoft.com/office/drawing/2014/main" id="{A68D7B72-6B5C-D540-B6E3-5A3E57AFD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89" name="Line 29">
              <a:extLst>
                <a:ext uri="{FF2B5EF4-FFF2-40B4-BE49-F238E27FC236}">
                  <a16:creationId xmlns:a16="http://schemas.microsoft.com/office/drawing/2014/main" id="{D401911E-8E28-7842-9C8A-A530F25EF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7790" name="Group 30">
            <a:extLst>
              <a:ext uri="{FF2B5EF4-FFF2-40B4-BE49-F238E27FC236}">
                <a16:creationId xmlns:a16="http://schemas.microsoft.com/office/drawing/2014/main" id="{025F95CD-94E7-D644-92A6-8F02B06F8D0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118226"/>
            <a:ext cx="7848600" cy="519113"/>
            <a:chOff x="144" y="3854"/>
            <a:chExt cx="4944" cy="327"/>
          </a:xfrm>
        </p:grpSpPr>
        <p:sp>
          <p:nvSpPr>
            <p:cNvPr id="117791" name="Line 31">
              <a:extLst>
                <a:ext uri="{FF2B5EF4-FFF2-40B4-BE49-F238E27FC236}">
                  <a16:creationId xmlns:a16="http://schemas.microsoft.com/office/drawing/2014/main" id="{5148EACC-409E-ED46-933C-35E31402F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92" name="Line 32">
              <a:extLst>
                <a:ext uri="{FF2B5EF4-FFF2-40B4-BE49-F238E27FC236}">
                  <a16:creationId xmlns:a16="http://schemas.microsoft.com/office/drawing/2014/main" id="{C7112AFF-4270-F841-9540-070F329F9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93" name="Text Box 33">
              <a:extLst>
                <a:ext uri="{FF2B5EF4-FFF2-40B4-BE49-F238E27FC236}">
                  <a16:creationId xmlns:a16="http://schemas.microsoft.com/office/drawing/2014/main" id="{EB0921B6-6A7B-314E-8AAE-7D9F75A22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sp>
        <p:nvSpPr>
          <p:cNvPr id="117794" name="Text Box 34">
            <a:extLst>
              <a:ext uri="{FF2B5EF4-FFF2-40B4-BE49-F238E27FC236}">
                <a16:creationId xmlns:a16="http://schemas.microsoft.com/office/drawing/2014/main" id="{24253909-2C9A-8A4C-B470-BB2B2C0C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668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以取数指令为例</a:t>
            </a:r>
          </a:p>
        </p:txBody>
      </p:sp>
      <p:grpSp>
        <p:nvGrpSpPr>
          <p:cNvPr id="117795" name="Group 35">
            <a:extLst>
              <a:ext uri="{FF2B5EF4-FFF2-40B4-BE49-F238E27FC236}">
                <a16:creationId xmlns:a16="http://schemas.microsoft.com/office/drawing/2014/main" id="{AE768284-9A25-0F44-BC36-F965FF882731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5029200"/>
            <a:ext cx="76200" cy="685800"/>
            <a:chOff x="4944" y="4944"/>
            <a:chExt cx="48" cy="432"/>
          </a:xfrm>
        </p:grpSpPr>
        <p:sp>
          <p:nvSpPr>
            <p:cNvPr id="117796" name="Line 36">
              <a:extLst>
                <a:ext uri="{FF2B5EF4-FFF2-40B4-BE49-F238E27FC236}">
                  <a16:creationId xmlns:a16="http://schemas.microsoft.com/office/drawing/2014/main" id="{C6B29915-2039-AE4C-BACB-1F565485E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97" name="Line 37">
              <a:extLst>
                <a:ext uri="{FF2B5EF4-FFF2-40B4-BE49-F238E27FC236}">
                  <a16:creationId xmlns:a16="http://schemas.microsoft.com/office/drawing/2014/main" id="{5E6FAFB2-7584-AC4B-87BB-ACC23B21A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7798" name="Group 38">
            <a:extLst>
              <a:ext uri="{FF2B5EF4-FFF2-40B4-BE49-F238E27FC236}">
                <a16:creationId xmlns:a16="http://schemas.microsoft.com/office/drawing/2014/main" id="{3CC0E3DD-87BE-5741-B711-BF48693CC69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5218111"/>
            <a:ext cx="4157662" cy="708024"/>
            <a:chOff x="2325" y="3287"/>
            <a:chExt cx="2619" cy="446"/>
          </a:xfrm>
        </p:grpSpPr>
        <p:sp>
          <p:nvSpPr>
            <p:cNvPr id="117799" name="Text Box 39">
              <a:extLst>
                <a:ext uri="{FF2B5EF4-FFF2-40B4-BE49-F238E27FC236}">
                  <a16:creationId xmlns:a16="http://schemas.microsoft.com/office/drawing/2014/main" id="{EBDDDA1B-2715-5449-B20F-4D7D6D044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7800" name="Freeform 40">
              <a:extLst>
                <a:ext uri="{FF2B5EF4-FFF2-40B4-BE49-F238E27FC236}">
                  <a16:creationId xmlns:a16="http://schemas.microsoft.com/office/drawing/2014/main" id="{8D18ACC4-D770-CD40-94BC-2743B9004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3597"/>
              <a:ext cx="2619" cy="136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D8799239-38B4-1E46-8432-42D36289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9575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)主机完成一条指令的过程</a:t>
            </a:r>
          </a:p>
        </p:txBody>
      </p:sp>
      <p:sp>
        <p:nvSpPr>
          <p:cNvPr id="117802" name="Rectangle 42">
            <a:extLst>
              <a:ext uri="{FF2B5EF4-FFF2-40B4-BE49-F238E27FC236}">
                <a16:creationId xmlns:a16="http://schemas.microsoft.com/office/drawing/2014/main" id="{4BAE7354-1DE0-D145-B91E-F2C14E92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117803" name="Rectangle 43">
            <a:extLst>
              <a:ext uri="{FF2B5EF4-FFF2-40B4-BE49-F238E27FC236}">
                <a16:creationId xmlns:a16="http://schemas.microsoft.com/office/drawing/2014/main" id="{052A64F2-C1F4-0748-A47D-4B3238A1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4" y="5410201"/>
            <a:ext cx="9096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0701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804" name="Line 44">
            <a:extLst>
              <a:ext uri="{FF2B5EF4-FFF2-40B4-BE49-F238E27FC236}">
                <a16:creationId xmlns:a16="http://schemas.microsoft.com/office/drawing/2014/main" id="{BD6B386C-6E41-5C43-AA3B-494A02634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805" name="Line 45">
            <a:extLst>
              <a:ext uri="{FF2B5EF4-FFF2-40B4-BE49-F238E27FC236}">
                <a16:creationId xmlns:a16="http://schemas.microsoft.com/office/drawing/2014/main" id="{3BE7B0F8-56BD-D147-816D-8E062A551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7806" name="Group 46">
            <a:extLst>
              <a:ext uri="{FF2B5EF4-FFF2-40B4-BE49-F238E27FC236}">
                <a16:creationId xmlns:a16="http://schemas.microsoft.com/office/drawing/2014/main" id="{639B070B-1326-1A40-99A7-A410BDE3AE63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14800"/>
            <a:ext cx="152400" cy="1600200"/>
            <a:chOff x="2352" y="2592"/>
            <a:chExt cx="96" cy="1008"/>
          </a:xfrm>
        </p:grpSpPr>
        <p:sp>
          <p:nvSpPr>
            <p:cNvPr id="117807" name="Line 47">
              <a:extLst>
                <a:ext uri="{FF2B5EF4-FFF2-40B4-BE49-F238E27FC236}">
                  <a16:creationId xmlns:a16="http://schemas.microsoft.com/office/drawing/2014/main" id="{4FC88908-D296-F044-AB07-D4E32CB2C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808" name="Line 48">
              <a:extLst>
                <a:ext uri="{FF2B5EF4-FFF2-40B4-BE49-F238E27FC236}">
                  <a16:creationId xmlns:a16="http://schemas.microsoft.com/office/drawing/2014/main" id="{65F6C658-63A4-8444-B752-8A3022721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7871" name="Group 111">
            <a:extLst>
              <a:ext uri="{FF2B5EF4-FFF2-40B4-BE49-F238E27FC236}">
                <a16:creationId xmlns:a16="http://schemas.microsoft.com/office/drawing/2014/main" id="{F7A64421-5210-D64A-A4D9-1963C710193E}"/>
              </a:ext>
            </a:extLst>
          </p:cNvPr>
          <p:cNvGrpSpPr>
            <a:grpSpLocks/>
          </p:cNvGrpSpPr>
          <p:nvPr/>
        </p:nvGrpSpPr>
        <p:grpSpPr bwMode="auto">
          <a:xfrm>
            <a:off x="1987550" y="1905000"/>
            <a:ext cx="8459788" cy="4495800"/>
            <a:chOff x="292" y="1200"/>
            <a:chExt cx="5329" cy="2832"/>
          </a:xfrm>
        </p:grpSpPr>
        <p:sp>
          <p:nvSpPr>
            <p:cNvPr id="117810" name="Rectangle 50">
              <a:extLst>
                <a:ext uri="{FF2B5EF4-FFF2-40B4-BE49-F238E27FC236}">
                  <a16:creationId xmlns:a16="http://schemas.microsoft.com/office/drawing/2014/main" id="{61DF298F-9D48-E84E-A252-0DB1C86A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246"/>
              <a:ext cx="5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  <a:endPara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811" name="Rectangle 51">
              <a:extLst>
                <a:ext uri="{FF2B5EF4-FFF2-40B4-BE49-F238E27FC236}">
                  <a16:creationId xmlns:a16="http://schemas.microsoft.com/office/drawing/2014/main" id="{F7F4CD0A-F562-1943-96E8-00256925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636"/>
              <a:ext cx="5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117812" name="Rectangle 52">
              <a:extLst>
                <a:ext uri="{FF2B5EF4-FFF2-40B4-BE49-F238E27FC236}">
                  <a16:creationId xmlns:a16="http://schemas.microsoft.com/office/drawing/2014/main" id="{1B276454-6E00-0F40-92F8-038B6ADCD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3045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单元</a:t>
              </a:r>
            </a:p>
          </p:txBody>
        </p:sp>
        <p:grpSp>
          <p:nvGrpSpPr>
            <p:cNvPr id="117870" name="Group 110">
              <a:extLst>
                <a:ext uri="{FF2B5EF4-FFF2-40B4-BE49-F238E27FC236}">
                  <a16:creationId xmlns:a16="http://schemas.microsoft.com/office/drawing/2014/main" id="{41C8010F-AFD1-3641-8AF8-97F6BB331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117814" name="Group 54">
                <a:extLst>
                  <a:ext uri="{FF2B5EF4-FFF2-40B4-BE49-F238E27FC236}">
                    <a16:creationId xmlns:a16="http://schemas.microsoft.com/office/drawing/2014/main" id="{0199D5E6-6DE8-5C4B-BA09-DC2F7E4576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117815" name="Rectangle 55">
                  <a:extLst>
                    <a:ext uri="{FF2B5EF4-FFF2-40B4-BE49-F238E27FC236}">
                      <a16:creationId xmlns:a16="http://schemas.microsoft.com/office/drawing/2014/main" id="{8E622561-7DD7-EA4D-82A3-4DB6D0D9B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7816" name="Group 56">
                  <a:extLst>
                    <a:ext uri="{FF2B5EF4-FFF2-40B4-BE49-F238E27FC236}">
                      <a16:creationId xmlns:a16="http://schemas.microsoft.com/office/drawing/2014/main" id="{2C25656B-AD3D-7D40-99AB-1448C3EB6C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117817" name="Rectangle 57">
                    <a:extLst>
                      <a:ext uri="{FF2B5EF4-FFF2-40B4-BE49-F238E27FC236}">
                        <a16:creationId xmlns:a16="http://schemas.microsoft.com/office/drawing/2014/main" id="{B8D6A6DE-BE87-2649-80BF-4325D409D8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18" name="Rectangle 58">
                    <a:extLst>
                      <a:ext uri="{FF2B5EF4-FFF2-40B4-BE49-F238E27FC236}">
                        <a16:creationId xmlns:a16="http://schemas.microsoft.com/office/drawing/2014/main" id="{9769D4C5-D35A-9444-93BA-A2EFEA0783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主存储器</a:t>
                    </a:r>
                  </a:p>
                </p:txBody>
              </p:sp>
            </p:grpSp>
            <p:grpSp>
              <p:nvGrpSpPr>
                <p:cNvPr id="117819" name="Group 59">
                  <a:extLst>
                    <a:ext uri="{FF2B5EF4-FFF2-40B4-BE49-F238E27FC236}">
                      <a16:creationId xmlns:a16="http://schemas.microsoft.com/office/drawing/2014/main" id="{21186606-A2A6-EB42-80DE-44BA2ADB68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117820" name="Rectangle 60">
                    <a:extLst>
                      <a:ext uri="{FF2B5EF4-FFF2-40B4-BE49-F238E27FC236}">
                        <a16:creationId xmlns:a16="http://schemas.microsoft.com/office/drawing/2014/main" id="{CCA9D89F-C12F-2D4F-8127-22903327C8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21" name="Rectangle 61">
                    <a:extLst>
                      <a:ext uri="{FF2B5EF4-FFF2-40B4-BE49-F238E27FC236}">
                        <a16:creationId xmlns:a16="http://schemas.microsoft.com/office/drawing/2014/main" id="{621F82DB-BE6D-8B45-A74B-1CA8B0D266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MDR</a:t>
                    </a:r>
                    <a:endParaRPr kumimoji="1" lang="en-US" altLang="zh-CN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22" name="Rectangle 62">
                    <a:extLst>
                      <a:ext uri="{FF2B5EF4-FFF2-40B4-BE49-F238E27FC236}">
                        <a16:creationId xmlns:a16="http://schemas.microsoft.com/office/drawing/2014/main" id="{1ED0BA86-BE97-9048-9DD7-DD1E37A78B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23" name="Rectangle 63">
                    <a:extLst>
                      <a:ext uri="{FF2B5EF4-FFF2-40B4-BE49-F238E27FC236}">
                        <a16:creationId xmlns:a16="http://schemas.microsoft.com/office/drawing/2014/main" id="{1F62B38B-C768-E046-85FE-C074EB9E8B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MAR</a:t>
                    </a:r>
                    <a:endParaRPr kumimoji="1" lang="en-US" altLang="zh-CN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7824" name="Group 64">
                  <a:extLst>
                    <a:ext uri="{FF2B5EF4-FFF2-40B4-BE49-F238E27FC236}">
                      <a16:creationId xmlns:a16="http://schemas.microsoft.com/office/drawing/2014/main" id="{918FE200-A4B4-C145-8656-88517B1FC9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117825" name="Rectangle 65">
                    <a:extLst>
                      <a:ext uri="{FF2B5EF4-FFF2-40B4-BE49-F238E27FC236}">
                        <a16:creationId xmlns:a16="http://schemas.microsoft.com/office/drawing/2014/main" id="{CB7B5ACD-1908-F24E-A5D5-3B6D40772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26" name="Text Box 66">
                    <a:extLst>
                      <a:ext uri="{FF2B5EF4-FFF2-40B4-BE49-F238E27FC236}">
                        <a16:creationId xmlns:a16="http://schemas.microsoft.com/office/drawing/2014/main" id="{503864ED-D79B-A941-A7AA-2805A50C9C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5" y="1602"/>
                    <a:ext cx="895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32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存储体</a:t>
                    </a:r>
                  </a:p>
                </p:txBody>
              </p:sp>
            </p:grpSp>
          </p:grpSp>
          <p:grpSp>
            <p:nvGrpSpPr>
              <p:cNvPr id="117827" name="Group 67">
                <a:extLst>
                  <a:ext uri="{FF2B5EF4-FFF2-40B4-BE49-F238E27FC236}">
                    <a16:creationId xmlns:a16="http://schemas.microsoft.com/office/drawing/2014/main" id="{A5081416-9276-A549-A7B1-4CBDD5A618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117828" name="Rectangle 68">
                  <a:extLst>
                    <a:ext uri="{FF2B5EF4-FFF2-40B4-BE49-F238E27FC236}">
                      <a16:creationId xmlns:a16="http://schemas.microsoft.com/office/drawing/2014/main" id="{FE54631B-BBBF-9340-ADC3-4A43979B9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829" name="Rectangle 69">
                  <a:extLst>
                    <a:ext uri="{FF2B5EF4-FFF2-40B4-BE49-F238E27FC236}">
                      <a16:creationId xmlns:a16="http://schemas.microsoft.com/office/drawing/2014/main" id="{1A597EB0-3C2B-714E-BF9A-FF2B329A7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7" y="1248"/>
                  <a:ext cx="53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3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  <a:endPara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7830" name="Group 70">
                  <a:extLst>
                    <a:ext uri="{FF2B5EF4-FFF2-40B4-BE49-F238E27FC236}">
                      <a16:creationId xmlns:a16="http://schemas.microsoft.com/office/drawing/2014/main" id="{FBC2A815-925B-FB4E-A451-3C474D688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259"/>
                  <a:chOff x="1680" y="1584"/>
                  <a:chExt cx="1488" cy="2259"/>
                </a:xfrm>
              </p:grpSpPr>
              <p:grpSp>
                <p:nvGrpSpPr>
                  <p:cNvPr id="117831" name="Group 71">
                    <a:extLst>
                      <a:ext uri="{FF2B5EF4-FFF2-40B4-BE49-F238E27FC236}">
                        <a16:creationId xmlns:a16="http://schemas.microsoft.com/office/drawing/2014/main" id="{F0EBA7D6-F540-9D4E-A0DF-122D2D7D34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117832" name="Rectangle 72">
                      <a:extLst>
                        <a:ext uri="{FF2B5EF4-FFF2-40B4-BE49-F238E27FC236}">
                          <a16:creationId xmlns:a16="http://schemas.microsoft.com/office/drawing/2014/main" id="{B5DB6BB3-1258-174F-84F0-4ACA98821B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7833" name="Rectangle 73">
                      <a:extLst>
                        <a:ext uri="{FF2B5EF4-FFF2-40B4-BE49-F238E27FC236}">
                          <a16:creationId xmlns:a16="http://schemas.microsoft.com/office/drawing/2014/main" id="{71C1FDA8-8C55-6F43-9FA7-D635769980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</a:t>
                      </a:r>
                      <a:endParaRPr kumimoji="1" lang="en-US" altLang="zh-CN" sz="2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17834" name="Rectangle 74">
                    <a:extLst>
                      <a:ext uri="{FF2B5EF4-FFF2-40B4-BE49-F238E27FC236}">
                        <a16:creationId xmlns:a16="http://schemas.microsoft.com/office/drawing/2014/main" id="{DEA6C2BB-F65E-A14F-80C4-EA6782F174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控制器</a:t>
                    </a:r>
                  </a:p>
                </p:txBody>
              </p:sp>
              <p:sp>
                <p:nvSpPr>
                  <p:cNvPr id="117835" name="Rectangle 75">
                    <a:extLst>
                      <a:ext uri="{FF2B5EF4-FFF2-40B4-BE49-F238E27FC236}">
                        <a16:creationId xmlns:a16="http://schemas.microsoft.com/office/drawing/2014/main" id="{CB43C133-EB19-464D-8222-1A5927FEF5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17836" name="Group 76">
                    <a:extLst>
                      <a:ext uri="{FF2B5EF4-FFF2-40B4-BE49-F238E27FC236}">
                        <a16:creationId xmlns:a16="http://schemas.microsoft.com/office/drawing/2014/main" id="{7A10221C-8E58-A447-9644-029EE5F3E6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117837" name="Rectangle 77">
                      <a:extLst>
                        <a:ext uri="{FF2B5EF4-FFF2-40B4-BE49-F238E27FC236}">
                          <a16:creationId xmlns:a16="http://schemas.microsoft.com/office/drawing/2014/main" id="{E752743F-BCF9-0C47-B8B5-204ACEB456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7838" name="Rectangle 78">
                      <a:extLst>
                        <a:ext uri="{FF2B5EF4-FFF2-40B4-BE49-F238E27FC236}">
                          <a16:creationId xmlns:a16="http://schemas.microsoft.com/office/drawing/2014/main" id="{04F35CB8-62FD-124B-999A-7680A1F95B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</a:t>
                      </a:r>
                      <a:endParaRPr kumimoji="1" lang="en-US" altLang="zh-CN" sz="2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17839" name="Rectangle 79">
                    <a:extLst>
                      <a:ext uri="{FF2B5EF4-FFF2-40B4-BE49-F238E27FC236}">
                        <a16:creationId xmlns:a16="http://schemas.microsoft.com/office/drawing/2014/main" id="{8BC21C62-15DA-1B4F-AFDC-A8AD11EFCD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92"/>
                    <a:ext cx="116" cy="13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40" name="Line 80">
                    <a:extLst>
                      <a:ext uri="{FF2B5EF4-FFF2-40B4-BE49-F238E27FC236}">
                        <a16:creationId xmlns:a16="http://schemas.microsoft.com/office/drawing/2014/main" id="{1C0455A7-6224-774C-82DC-A852097E7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41" name="Line 81">
                    <a:extLst>
                      <a:ext uri="{FF2B5EF4-FFF2-40B4-BE49-F238E27FC236}">
                        <a16:creationId xmlns:a16="http://schemas.microsoft.com/office/drawing/2014/main" id="{74693EB4-0C5A-E34E-B520-6CCF8EC383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42" name="Text Box 82">
                    <a:extLst>
                      <a:ext uri="{FF2B5EF4-FFF2-40B4-BE49-F238E27FC236}">
                        <a16:creationId xmlns:a16="http://schemas.microsoft.com/office/drawing/2014/main" id="{76D04A10-7893-B74F-98BF-C150EAB233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  <a:endParaRPr kumimoji="1" lang="zh-CN" altLang="en-US" sz="2400" b="1">
                      <a:solidFill>
                        <a:srgbClr val="FFFF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7843" name="Group 83">
                  <a:extLst>
                    <a:ext uri="{FF2B5EF4-FFF2-40B4-BE49-F238E27FC236}">
                      <a16:creationId xmlns:a16="http://schemas.microsoft.com/office/drawing/2014/main" id="{5B847C07-8DDA-9844-8690-154A0598DC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1988"/>
                  <a:ext cx="1209" cy="1873"/>
                  <a:chOff x="384" y="1988"/>
                  <a:chExt cx="1209" cy="1873"/>
                </a:xfrm>
              </p:grpSpPr>
              <p:sp>
                <p:nvSpPr>
                  <p:cNvPr id="117844" name="Rectangle 84">
                    <a:extLst>
                      <a:ext uri="{FF2B5EF4-FFF2-40B4-BE49-F238E27FC236}">
                        <a16:creationId xmlns:a16="http://schemas.microsoft.com/office/drawing/2014/main" id="{0B7883D7-C1E1-4945-966A-47163E666C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45" name="Rectangle 85">
                    <a:extLst>
                      <a:ext uri="{FF2B5EF4-FFF2-40B4-BE49-F238E27FC236}">
                        <a16:creationId xmlns:a16="http://schemas.microsoft.com/office/drawing/2014/main" id="{5852F04D-80B1-2A4C-A4FC-9FB149F586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运算器</a:t>
                    </a:r>
                  </a:p>
                </p:txBody>
              </p:sp>
              <p:sp>
                <p:nvSpPr>
                  <p:cNvPr id="117846" name="Rectangle 86">
                    <a:extLst>
                      <a:ext uri="{FF2B5EF4-FFF2-40B4-BE49-F238E27FC236}">
                        <a16:creationId xmlns:a16="http://schemas.microsoft.com/office/drawing/2014/main" id="{FBE4AE90-8419-1C46-AB2C-D3A6E92207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47" name="Rectangle 87">
                    <a:extLst>
                      <a:ext uri="{FF2B5EF4-FFF2-40B4-BE49-F238E27FC236}">
                        <a16:creationId xmlns:a16="http://schemas.microsoft.com/office/drawing/2014/main" id="{15B3DBE2-DEAD-7541-A828-E291C71B9C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MQ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48" name="Freeform 88">
                    <a:extLst>
                      <a:ext uri="{FF2B5EF4-FFF2-40B4-BE49-F238E27FC236}">
                        <a16:creationId xmlns:a16="http://schemas.microsoft.com/office/drawing/2014/main" id="{581D75B5-F03C-CA49-81D5-CD2E42A588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0 h 315"/>
                      <a:gd name="T2" fmla="*/ 30 w 120"/>
                      <a:gd name="T3" fmla="*/ 80 h 315"/>
                      <a:gd name="T4" fmla="*/ 30 w 120"/>
                      <a:gd name="T5" fmla="*/ 315 h 315"/>
                      <a:gd name="T6" fmla="*/ 89 w 120"/>
                      <a:gd name="T7" fmla="*/ 315 h 315"/>
                      <a:gd name="T8" fmla="*/ 89 w 120"/>
                      <a:gd name="T9" fmla="*/ 80 h 315"/>
                      <a:gd name="T10" fmla="*/ 120 w 120"/>
                      <a:gd name="T11" fmla="*/ 80 h 315"/>
                      <a:gd name="T12" fmla="*/ 59 w 120"/>
                      <a:gd name="T13" fmla="*/ 0 h 315"/>
                      <a:gd name="T14" fmla="*/ 0 w 120"/>
                      <a:gd name="T15" fmla="*/ 80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49" name="Rectangle 89">
                    <a:extLst>
                      <a:ext uri="{FF2B5EF4-FFF2-40B4-BE49-F238E27FC236}">
                        <a16:creationId xmlns:a16="http://schemas.microsoft.com/office/drawing/2014/main" id="{4C502141-68D3-2F42-B2C6-C54D3D46B2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0" name="Rectangle 90">
                    <a:extLst>
                      <a:ext uri="{FF2B5EF4-FFF2-40B4-BE49-F238E27FC236}">
                        <a16:creationId xmlns:a16="http://schemas.microsoft.com/office/drawing/2014/main" id="{5A729502-85C1-AA4F-B96E-F4E2E54BE1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ACC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1" name="Rectangle 91">
                    <a:extLst>
                      <a:ext uri="{FF2B5EF4-FFF2-40B4-BE49-F238E27FC236}">
                        <a16:creationId xmlns:a16="http://schemas.microsoft.com/office/drawing/2014/main" id="{5629BE76-D279-634F-86D6-E806DA638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2" name="Rectangle 92">
                    <a:extLst>
                      <a:ext uri="{FF2B5EF4-FFF2-40B4-BE49-F238E27FC236}">
                        <a16:creationId xmlns:a16="http://schemas.microsoft.com/office/drawing/2014/main" id="{C9E29682-62A0-2540-B932-1F0C232B9D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ALU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3" name="Rectangle 93">
                    <a:extLst>
                      <a:ext uri="{FF2B5EF4-FFF2-40B4-BE49-F238E27FC236}">
                        <a16:creationId xmlns:a16="http://schemas.microsoft.com/office/drawing/2014/main" id="{F53C115B-64E8-984D-BE12-DA075DEE1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4" name="Rectangle 94">
                    <a:extLst>
                      <a:ext uri="{FF2B5EF4-FFF2-40B4-BE49-F238E27FC236}">
                        <a16:creationId xmlns:a16="http://schemas.microsoft.com/office/drawing/2014/main" id="{A8BFAD76-5301-294D-A4CA-AADEF2E7EE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5" name="Freeform 95">
                    <a:extLst>
                      <a:ext uri="{FF2B5EF4-FFF2-40B4-BE49-F238E27FC236}">
                        <a16:creationId xmlns:a16="http://schemas.microsoft.com/office/drawing/2014/main" id="{4EF5CD26-0C3F-5C43-9D1A-1BAC92A46B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7 h 313"/>
                      <a:gd name="T2" fmla="*/ 30 w 119"/>
                      <a:gd name="T3" fmla="*/ 77 h 313"/>
                      <a:gd name="T4" fmla="*/ 30 w 119"/>
                      <a:gd name="T5" fmla="*/ 313 h 313"/>
                      <a:gd name="T6" fmla="*/ 89 w 119"/>
                      <a:gd name="T7" fmla="*/ 313 h 313"/>
                      <a:gd name="T8" fmla="*/ 89 w 119"/>
                      <a:gd name="T9" fmla="*/ 77 h 313"/>
                      <a:gd name="T10" fmla="*/ 119 w 119"/>
                      <a:gd name="T11" fmla="*/ 77 h 313"/>
                      <a:gd name="T12" fmla="*/ 60 w 119"/>
                      <a:gd name="T13" fmla="*/ 0 h 313"/>
                      <a:gd name="T14" fmla="*/ 0 w 119"/>
                      <a:gd name="T15" fmla="*/ 77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6" name="Rectangle 96">
                    <a:extLst>
                      <a:ext uri="{FF2B5EF4-FFF2-40B4-BE49-F238E27FC236}">
                        <a16:creationId xmlns:a16="http://schemas.microsoft.com/office/drawing/2014/main" id="{B09F41EB-95ED-0D43-8D85-921905B1C7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692"/>
                    <a:ext cx="1200" cy="13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7" name="Freeform 97">
                    <a:extLst>
                      <a:ext uri="{FF2B5EF4-FFF2-40B4-BE49-F238E27FC236}">
                        <a16:creationId xmlns:a16="http://schemas.microsoft.com/office/drawing/2014/main" id="{93FAB55A-19E1-D648-97D9-C76914848A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0 h 315"/>
                      <a:gd name="T2" fmla="*/ 30 w 120"/>
                      <a:gd name="T3" fmla="*/ 80 h 315"/>
                      <a:gd name="T4" fmla="*/ 30 w 120"/>
                      <a:gd name="T5" fmla="*/ 315 h 315"/>
                      <a:gd name="T6" fmla="*/ 89 w 120"/>
                      <a:gd name="T7" fmla="*/ 315 h 315"/>
                      <a:gd name="T8" fmla="*/ 89 w 120"/>
                      <a:gd name="T9" fmla="*/ 80 h 315"/>
                      <a:gd name="T10" fmla="*/ 120 w 120"/>
                      <a:gd name="T11" fmla="*/ 80 h 315"/>
                      <a:gd name="T12" fmla="*/ 59 w 120"/>
                      <a:gd name="T13" fmla="*/ 0 h 315"/>
                      <a:gd name="T14" fmla="*/ 0 w 120"/>
                      <a:gd name="T15" fmla="*/ 80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8" name="Freeform 98">
                    <a:extLst>
                      <a:ext uri="{FF2B5EF4-FFF2-40B4-BE49-F238E27FC236}">
                        <a16:creationId xmlns:a16="http://schemas.microsoft.com/office/drawing/2014/main" id="{AE5E59BF-3E3C-E949-9F71-27EDA9654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116" cy="136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59" name="Freeform 99">
                    <a:extLst>
                      <a:ext uri="{FF2B5EF4-FFF2-40B4-BE49-F238E27FC236}">
                        <a16:creationId xmlns:a16="http://schemas.microsoft.com/office/drawing/2014/main" id="{6FDA5A4E-0499-824B-8F3A-F92EC7CD29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116" cy="136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17869" name="Group 109">
                <a:extLst>
                  <a:ext uri="{FF2B5EF4-FFF2-40B4-BE49-F238E27FC236}">
                    <a16:creationId xmlns:a16="http://schemas.microsoft.com/office/drawing/2014/main" id="{68914845-1233-B645-ADED-BFB18A087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117868" name="Group 108">
                  <a:extLst>
                    <a:ext uri="{FF2B5EF4-FFF2-40B4-BE49-F238E27FC236}">
                      <a16:creationId xmlns:a16="http://schemas.microsoft.com/office/drawing/2014/main" id="{1558310C-9A7D-DE48-B137-BB89B875C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117862" name="Rectangle 102">
                    <a:extLst>
                      <a:ext uri="{FF2B5EF4-FFF2-40B4-BE49-F238E27FC236}">
                        <a16:creationId xmlns:a16="http://schemas.microsoft.com/office/drawing/2014/main" id="{63876168-63BD-6444-92A3-04ED5CEFB7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7863" name="Rectangle 103">
                    <a:extLst>
                      <a:ext uri="{FF2B5EF4-FFF2-40B4-BE49-F238E27FC236}">
                        <a16:creationId xmlns:a16="http://schemas.microsoft.com/office/drawing/2014/main" id="{C73B01CA-9621-8C41-8792-35AC880F22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1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I/O</a:t>
                    </a:r>
                  </a:p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1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设</a:t>
                    </a:r>
                  </a:p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1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备</a:t>
                    </a:r>
                    <a:endParaRPr kumimoji="1" lang="zh-CN" altLang="en-US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17864" name="Rectangle 104">
                  <a:extLst>
                    <a:ext uri="{FF2B5EF4-FFF2-40B4-BE49-F238E27FC236}">
                      <a16:creationId xmlns:a16="http://schemas.microsoft.com/office/drawing/2014/main" id="{79DD1BDC-1545-7846-8ABC-760D42E54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" y="2548"/>
                  <a:ext cx="116" cy="136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17867" name="AutoShape 10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F7648D5-5862-5E4C-AE3F-618BE7A7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9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1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Text Box 2">
            <a:extLst>
              <a:ext uri="{FF2B5EF4-FFF2-40B4-BE49-F238E27FC236}">
                <a16:creationId xmlns:a16="http://schemas.microsoft.com/office/drawing/2014/main" id="{F7E4E643-C868-D44B-A434-A3537AA6F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31801"/>
            <a:ext cx="7921625" cy="573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en-US" altLang="zh-CN" sz="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进入章目录后，可点击任一章播放。</a:t>
            </a:r>
          </a:p>
          <a:p>
            <a:pPr algn="just" fontAlgn="base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2.</a:t>
            </a:r>
            <a:r>
              <a:rPr kumimoji="1" lang="en-US" altLang="zh-CN" sz="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进入节目录后，可点击任一节播放。</a:t>
            </a:r>
          </a:p>
          <a:p>
            <a:pPr algn="just" fontAlgn="base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3.</a:t>
            </a:r>
            <a:r>
              <a:rPr kumimoji="1" lang="en-US" altLang="zh-CN" sz="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每一节播放结束时，可继续播放，也可点击本节最后一页幻灯片右下角的按钮，回到上一级目录，再点击节目录幻灯片右下角的按钮，即可回到章目录。</a:t>
            </a:r>
          </a:p>
          <a:p>
            <a:pPr algn="just" fontAlgn="base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4.</a:t>
            </a:r>
            <a:r>
              <a:rPr kumimoji="1" lang="en-US" altLang="zh-CN" sz="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点击任一页幻灯片右下角的按钮，均可回到上一级目录。</a:t>
            </a:r>
          </a:p>
          <a:p>
            <a:pPr algn="just" fontAlgn="base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在修改课件过程中，哈尔滨工业大学计算机科学与技术学院张丽杰、罗丹彦为课件的录入、排版、绘图、动画演示做了大量工作，在此表示衷心感谢。</a:t>
            </a:r>
          </a:p>
          <a:p>
            <a:pPr algn="just" fontAlgn="base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由于时间仓促，难免有不妥之处，敬请读者和专家批评指正。</a:t>
            </a:r>
          </a:p>
          <a:p>
            <a:pPr algn="just" fontAlgn="base">
              <a:lnSpc>
                <a:spcPct val="17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　　　　　　　　　　　　　　　　　　　　　　　   　</a:t>
            </a:r>
            <a:r>
              <a:rPr kumimoji="1" lang="zh-CN" altLang="en-US" sz="200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唐朔飞</a:t>
            </a:r>
          </a:p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				</a:t>
            </a:r>
            <a:r>
              <a:rPr kumimoji="1" lang="zh-CN" altLang="en-US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	     </a:t>
            </a:r>
            <a:r>
              <a:rPr kumimoji="1" lang="zh-CN" altLang="en-US" sz="8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　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2007</a:t>
            </a: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139543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2">
            <a:extLst>
              <a:ext uri="{FF2B5EF4-FFF2-40B4-BE49-F238E27FC236}">
                <a16:creationId xmlns:a16="http://schemas.microsoft.com/office/drawing/2014/main" id="{988A0A47-0C66-304F-B42A-88FDD43EAEFD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4518026"/>
            <a:ext cx="1085850" cy="519113"/>
            <a:chOff x="2868" y="2846"/>
            <a:chExt cx="684" cy="327"/>
          </a:xfrm>
        </p:grpSpPr>
        <p:sp>
          <p:nvSpPr>
            <p:cNvPr id="118787" name="Freeform 3">
              <a:extLst>
                <a:ext uri="{FF2B5EF4-FFF2-40B4-BE49-F238E27FC236}">
                  <a16:creationId xmlns:a16="http://schemas.microsoft.com/office/drawing/2014/main" id="{A449F9BC-585E-0C47-8B6C-A4E056C5C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788" name="Text Box 4">
              <a:extLst>
                <a:ext uri="{FF2B5EF4-FFF2-40B4-BE49-F238E27FC236}">
                  <a16:creationId xmlns:a16="http://schemas.microsoft.com/office/drawing/2014/main" id="{A5ED2656-079E-374A-A1B9-94292DC96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18789" name="Group 5">
            <a:extLst>
              <a:ext uri="{FF2B5EF4-FFF2-40B4-BE49-F238E27FC236}">
                <a16:creationId xmlns:a16="http://schemas.microsoft.com/office/drawing/2014/main" id="{ADAC1769-479C-1A4F-A45D-FC980C5D13B2}"/>
              </a:ext>
            </a:extLst>
          </p:cNvPr>
          <p:cNvGrpSpPr>
            <a:grpSpLocks/>
          </p:cNvGrpSpPr>
          <p:nvPr/>
        </p:nvGrpSpPr>
        <p:grpSpPr bwMode="auto">
          <a:xfrm>
            <a:off x="7334250" y="3581400"/>
            <a:ext cx="361950" cy="914400"/>
            <a:chOff x="3660" y="2256"/>
            <a:chExt cx="228" cy="576"/>
          </a:xfrm>
        </p:grpSpPr>
        <p:sp>
          <p:nvSpPr>
            <p:cNvPr id="118790" name="Line 6">
              <a:extLst>
                <a:ext uri="{FF2B5EF4-FFF2-40B4-BE49-F238E27FC236}">
                  <a16:creationId xmlns:a16="http://schemas.microsoft.com/office/drawing/2014/main" id="{E96BEE56-EA96-CD49-A5E1-995A172CB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791" name="Text Box 7">
              <a:extLst>
                <a:ext uri="{FF2B5EF4-FFF2-40B4-BE49-F238E27FC236}">
                  <a16:creationId xmlns:a16="http://schemas.microsoft.com/office/drawing/2014/main" id="{773B82C9-F57A-3740-A308-07126CCBB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8792" name="Group 8">
            <a:extLst>
              <a:ext uri="{FF2B5EF4-FFF2-40B4-BE49-F238E27FC236}">
                <a16:creationId xmlns:a16="http://schemas.microsoft.com/office/drawing/2014/main" id="{19FDD7C6-BB96-144E-B48E-343964A263BF}"/>
              </a:ext>
            </a:extLst>
          </p:cNvPr>
          <p:cNvGrpSpPr>
            <a:grpSpLocks/>
          </p:cNvGrpSpPr>
          <p:nvPr/>
        </p:nvGrpSpPr>
        <p:grpSpPr bwMode="auto">
          <a:xfrm>
            <a:off x="8324850" y="3581400"/>
            <a:ext cx="361950" cy="914400"/>
            <a:chOff x="4284" y="2256"/>
            <a:chExt cx="228" cy="576"/>
          </a:xfrm>
        </p:grpSpPr>
        <p:sp>
          <p:nvSpPr>
            <p:cNvPr id="118793" name="Line 9">
              <a:extLst>
                <a:ext uri="{FF2B5EF4-FFF2-40B4-BE49-F238E27FC236}">
                  <a16:creationId xmlns:a16="http://schemas.microsoft.com/office/drawing/2014/main" id="{E396EEA6-3CB8-E241-B3FE-554E6D85C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794" name="Text Box 10">
              <a:extLst>
                <a:ext uri="{FF2B5EF4-FFF2-40B4-BE49-F238E27FC236}">
                  <a16:creationId xmlns:a16="http://schemas.microsoft.com/office/drawing/2014/main" id="{94E5D7CF-75B2-D44C-8ADC-BB07BC176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18795" name="Line 11">
            <a:extLst>
              <a:ext uri="{FF2B5EF4-FFF2-40B4-BE49-F238E27FC236}">
                <a16:creationId xmlns:a16="http://schemas.microsoft.com/office/drawing/2014/main" id="{6B049981-C12D-1B4A-A7D1-D34174EBD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8796" name="Group 12">
            <a:extLst>
              <a:ext uri="{FF2B5EF4-FFF2-40B4-BE49-F238E27FC236}">
                <a16:creationId xmlns:a16="http://schemas.microsoft.com/office/drawing/2014/main" id="{179FF957-9C97-5545-8AF6-FBEDC047904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627313"/>
            <a:ext cx="609600" cy="519112"/>
            <a:chOff x="2160" y="1655"/>
            <a:chExt cx="384" cy="327"/>
          </a:xfrm>
        </p:grpSpPr>
        <p:sp>
          <p:nvSpPr>
            <p:cNvPr id="118797" name="Line 13">
              <a:extLst>
                <a:ext uri="{FF2B5EF4-FFF2-40B4-BE49-F238E27FC236}">
                  <a16:creationId xmlns:a16="http://schemas.microsoft.com/office/drawing/2014/main" id="{CDB029E9-5E27-8843-997F-B8FE48BE0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E419BA24-98D8-5344-AD08-34B179726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118799" name="Line 15">
            <a:extLst>
              <a:ext uri="{FF2B5EF4-FFF2-40B4-BE49-F238E27FC236}">
                <a16:creationId xmlns:a16="http://schemas.microsoft.com/office/drawing/2014/main" id="{8F3B73F8-6ACA-5E40-BBF9-97A17830F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8800" name="Group 16">
            <a:extLst>
              <a:ext uri="{FF2B5EF4-FFF2-40B4-BE49-F238E27FC236}">
                <a16:creationId xmlns:a16="http://schemas.microsoft.com/office/drawing/2014/main" id="{9E0C3165-2354-4748-BAFD-5D1F533EF9D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236913"/>
            <a:ext cx="1524000" cy="519112"/>
            <a:chOff x="2688" y="2039"/>
            <a:chExt cx="960" cy="327"/>
          </a:xfrm>
        </p:grpSpPr>
        <p:sp>
          <p:nvSpPr>
            <p:cNvPr id="118801" name="Line 17">
              <a:extLst>
                <a:ext uri="{FF2B5EF4-FFF2-40B4-BE49-F238E27FC236}">
                  <a16:creationId xmlns:a16="http://schemas.microsoft.com/office/drawing/2014/main" id="{ABAB6B5F-72F8-8242-9DC8-282807D34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02" name="Text Box 18">
              <a:extLst>
                <a:ext uri="{FF2B5EF4-FFF2-40B4-BE49-F238E27FC236}">
                  <a16:creationId xmlns:a16="http://schemas.microsoft.com/office/drawing/2014/main" id="{F5C1518F-5BE3-E04B-875B-07F483735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18803" name="Group 19">
            <a:extLst>
              <a:ext uri="{FF2B5EF4-FFF2-40B4-BE49-F238E27FC236}">
                <a16:creationId xmlns:a16="http://schemas.microsoft.com/office/drawing/2014/main" id="{F9507F0D-CB97-454A-BDB9-D24A1198BCC7}"/>
              </a:ext>
            </a:extLst>
          </p:cNvPr>
          <p:cNvGrpSpPr>
            <a:grpSpLocks/>
          </p:cNvGrpSpPr>
          <p:nvPr/>
        </p:nvGrpSpPr>
        <p:grpSpPr bwMode="auto">
          <a:xfrm>
            <a:off x="7639050" y="3581400"/>
            <a:ext cx="361950" cy="914400"/>
            <a:chOff x="3852" y="2256"/>
            <a:chExt cx="228" cy="576"/>
          </a:xfrm>
        </p:grpSpPr>
        <p:sp>
          <p:nvSpPr>
            <p:cNvPr id="118804" name="Line 20">
              <a:extLst>
                <a:ext uri="{FF2B5EF4-FFF2-40B4-BE49-F238E27FC236}">
                  <a16:creationId xmlns:a16="http://schemas.microsoft.com/office/drawing/2014/main" id="{102A9CE9-8BBF-8844-B60A-EEE4D028A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05" name="Text Box 21">
              <a:extLst>
                <a:ext uri="{FF2B5EF4-FFF2-40B4-BE49-F238E27FC236}">
                  <a16:creationId xmlns:a16="http://schemas.microsoft.com/office/drawing/2014/main" id="{4E6D6EDE-AEDF-6543-ACA4-44EC1B6E1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18806" name="Group 22">
            <a:extLst>
              <a:ext uri="{FF2B5EF4-FFF2-40B4-BE49-F238E27FC236}">
                <a16:creationId xmlns:a16="http://schemas.microsoft.com/office/drawing/2014/main" id="{3A748AC0-725D-4E42-8E0A-7A3EBCBB8A70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3581400"/>
            <a:ext cx="361950" cy="914400"/>
            <a:chOff x="4560" y="2256"/>
            <a:chExt cx="228" cy="576"/>
          </a:xfrm>
        </p:grpSpPr>
        <p:sp>
          <p:nvSpPr>
            <p:cNvPr id="118807" name="Line 23">
              <a:extLst>
                <a:ext uri="{FF2B5EF4-FFF2-40B4-BE49-F238E27FC236}">
                  <a16:creationId xmlns:a16="http://schemas.microsoft.com/office/drawing/2014/main" id="{BD9563FA-C67D-F849-BD1D-8A92F48DA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08" name="Text Box 24">
              <a:extLst>
                <a:ext uri="{FF2B5EF4-FFF2-40B4-BE49-F238E27FC236}">
                  <a16:creationId xmlns:a16="http://schemas.microsoft.com/office/drawing/2014/main" id="{BE0DB2E0-0153-794B-89BD-BDFBC3FC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sp>
        <p:nvSpPr>
          <p:cNvPr id="118809" name="Line 25">
            <a:extLst>
              <a:ext uri="{FF2B5EF4-FFF2-40B4-BE49-F238E27FC236}">
                <a16:creationId xmlns:a16="http://schemas.microsoft.com/office/drawing/2014/main" id="{4DD47CA8-910F-1F49-8496-973A982FD8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810" name="Line 26">
            <a:extLst>
              <a:ext uri="{FF2B5EF4-FFF2-40B4-BE49-F238E27FC236}">
                <a16:creationId xmlns:a16="http://schemas.microsoft.com/office/drawing/2014/main" id="{D613FCC3-62C2-B244-840D-5AC34A7E3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8811" name="Group 27">
            <a:extLst>
              <a:ext uri="{FF2B5EF4-FFF2-40B4-BE49-F238E27FC236}">
                <a16:creationId xmlns:a16="http://schemas.microsoft.com/office/drawing/2014/main" id="{E7C11183-BC03-3846-A021-461F7F4A47BE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4724400"/>
            <a:ext cx="304800" cy="1905000"/>
            <a:chOff x="4896" y="2976"/>
            <a:chExt cx="192" cy="1200"/>
          </a:xfrm>
        </p:grpSpPr>
        <p:sp>
          <p:nvSpPr>
            <p:cNvPr id="118812" name="Line 28">
              <a:extLst>
                <a:ext uri="{FF2B5EF4-FFF2-40B4-BE49-F238E27FC236}">
                  <a16:creationId xmlns:a16="http://schemas.microsoft.com/office/drawing/2014/main" id="{99A7817A-F09B-6E4A-B0F6-2FD629F55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13" name="Line 29">
              <a:extLst>
                <a:ext uri="{FF2B5EF4-FFF2-40B4-BE49-F238E27FC236}">
                  <a16:creationId xmlns:a16="http://schemas.microsoft.com/office/drawing/2014/main" id="{A5482584-D335-A945-9688-646FBF32C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8814" name="Group 30">
            <a:extLst>
              <a:ext uri="{FF2B5EF4-FFF2-40B4-BE49-F238E27FC236}">
                <a16:creationId xmlns:a16="http://schemas.microsoft.com/office/drawing/2014/main" id="{F4118C48-C5D5-6146-98B2-E28A8D63B6D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118226"/>
            <a:ext cx="7848600" cy="519113"/>
            <a:chOff x="144" y="3854"/>
            <a:chExt cx="4944" cy="327"/>
          </a:xfrm>
        </p:grpSpPr>
        <p:sp>
          <p:nvSpPr>
            <p:cNvPr id="118815" name="Line 31">
              <a:extLst>
                <a:ext uri="{FF2B5EF4-FFF2-40B4-BE49-F238E27FC236}">
                  <a16:creationId xmlns:a16="http://schemas.microsoft.com/office/drawing/2014/main" id="{77E1A779-86F5-D244-837A-D44E91D0B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16" name="Line 32">
              <a:extLst>
                <a:ext uri="{FF2B5EF4-FFF2-40B4-BE49-F238E27FC236}">
                  <a16:creationId xmlns:a16="http://schemas.microsoft.com/office/drawing/2014/main" id="{EA9430D8-3E15-7447-BF16-3F682FBF2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17" name="Text Box 33">
              <a:extLst>
                <a:ext uri="{FF2B5EF4-FFF2-40B4-BE49-F238E27FC236}">
                  <a16:creationId xmlns:a16="http://schemas.microsoft.com/office/drawing/2014/main" id="{29E5FA03-C8FA-9643-931B-4E83BA290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118818" name="Text Box 34">
            <a:extLst>
              <a:ext uri="{FF2B5EF4-FFF2-40B4-BE49-F238E27FC236}">
                <a16:creationId xmlns:a16="http://schemas.microsoft.com/office/drawing/2014/main" id="{5AE60F7F-D141-D145-9B10-29457E84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1066800"/>
            <a:ext cx="480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以存数指令为例</a:t>
            </a:r>
          </a:p>
        </p:txBody>
      </p:sp>
      <p:grpSp>
        <p:nvGrpSpPr>
          <p:cNvPr id="118819" name="Group 35">
            <a:extLst>
              <a:ext uri="{FF2B5EF4-FFF2-40B4-BE49-F238E27FC236}">
                <a16:creationId xmlns:a16="http://schemas.microsoft.com/office/drawing/2014/main" id="{4A05ABD1-7688-FD41-8E12-D4AB131BD77A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5029200"/>
            <a:ext cx="76200" cy="685800"/>
            <a:chOff x="4944" y="4944"/>
            <a:chExt cx="48" cy="432"/>
          </a:xfrm>
        </p:grpSpPr>
        <p:sp>
          <p:nvSpPr>
            <p:cNvPr id="118820" name="Line 36">
              <a:extLst>
                <a:ext uri="{FF2B5EF4-FFF2-40B4-BE49-F238E27FC236}">
                  <a16:creationId xmlns:a16="http://schemas.microsoft.com/office/drawing/2014/main" id="{589AC259-00DD-4B42-ABBB-322AF53F2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21" name="Line 37">
              <a:extLst>
                <a:ext uri="{FF2B5EF4-FFF2-40B4-BE49-F238E27FC236}">
                  <a16:creationId xmlns:a16="http://schemas.microsoft.com/office/drawing/2014/main" id="{D86CFCC4-7D57-4141-B2AC-F042C4105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8822" name="Group 38">
            <a:extLst>
              <a:ext uri="{FF2B5EF4-FFF2-40B4-BE49-F238E27FC236}">
                <a16:creationId xmlns:a16="http://schemas.microsoft.com/office/drawing/2014/main" id="{A164026C-9E33-894E-BC8E-6DCE5A8F371E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5218111"/>
            <a:ext cx="4157662" cy="708024"/>
            <a:chOff x="2325" y="3287"/>
            <a:chExt cx="2619" cy="446"/>
          </a:xfrm>
        </p:grpSpPr>
        <p:sp>
          <p:nvSpPr>
            <p:cNvPr id="118823" name="Text Box 39">
              <a:extLst>
                <a:ext uri="{FF2B5EF4-FFF2-40B4-BE49-F238E27FC236}">
                  <a16:creationId xmlns:a16="http://schemas.microsoft.com/office/drawing/2014/main" id="{4694293D-2FDC-5347-B571-FEF077CBA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8824" name="Freeform 40">
              <a:extLst>
                <a:ext uri="{FF2B5EF4-FFF2-40B4-BE49-F238E27FC236}">
                  <a16:creationId xmlns:a16="http://schemas.microsoft.com/office/drawing/2014/main" id="{6A297403-B8E3-254D-8198-68DEE38A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3597"/>
              <a:ext cx="2619" cy="136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8825" name="Rectangle 41">
            <a:extLst>
              <a:ext uri="{FF2B5EF4-FFF2-40B4-BE49-F238E27FC236}">
                <a16:creationId xmlns:a16="http://schemas.microsoft.com/office/drawing/2014/main" id="{C40A304A-2259-1546-8210-BD423788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118826" name="Rectangle 42">
            <a:extLst>
              <a:ext uri="{FF2B5EF4-FFF2-40B4-BE49-F238E27FC236}">
                <a16:creationId xmlns:a16="http://schemas.microsoft.com/office/drawing/2014/main" id="{33FF2BD8-ADEE-1346-BCE7-2DF9828F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4" y="5410201"/>
            <a:ext cx="9096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0701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827" name="Line 43">
            <a:extLst>
              <a:ext uri="{FF2B5EF4-FFF2-40B4-BE49-F238E27FC236}">
                <a16:creationId xmlns:a16="http://schemas.microsoft.com/office/drawing/2014/main" id="{BB3AAA25-6464-054A-8C40-C36081806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828" name="Line 44">
            <a:extLst>
              <a:ext uri="{FF2B5EF4-FFF2-40B4-BE49-F238E27FC236}">
                <a16:creationId xmlns:a16="http://schemas.microsoft.com/office/drawing/2014/main" id="{0F27CD43-7A2F-274A-86E2-820D1B951A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8829" name="Group 45">
            <a:extLst>
              <a:ext uri="{FF2B5EF4-FFF2-40B4-BE49-F238E27FC236}">
                <a16:creationId xmlns:a16="http://schemas.microsoft.com/office/drawing/2014/main" id="{69BFE281-B843-9049-8EC9-17304B1B0EC4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14800"/>
            <a:ext cx="152400" cy="1600200"/>
            <a:chOff x="2352" y="2592"/>
            <a:chExt cx="96" cy="1008"/>
          </a:xfrm>
        </p:grpSpPr>
        <p:sp>
          <p:nvSpPr>
            <p:cNvPr id="118830" name="Line 46">
              <a:extLst>
                <a:ext uri="{FF2B5EF4-FFF2-40B4-BE49-F238E27FC236}">
                  <a16:creationId xmlns:a16="http://schemas.microsoft.com/office/drawing/2014/main" id="{59BB2F2F-5105-AE4B-A4DB-C44E0E708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31" name="Line 47">
              <a:extLst>
                <a:ext uri="{FF2B5EF4-FFF2-40B4-BE49-F238E27FC236}">
                  <a16:creationId xmlns:a16="http://schemas.microsoft.com/office/drawing/2014/main" id="{80FAC459-41FC-CA41-A6EC-F6895B325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8888" name="Text Box 104">
            <a:extLst>
              <a:ext uri="{FF2B5EF4-FFF2-40B4-BE49-F238E27FC236}">
                <a16:creationId xmlns:a16="http://schemas.microsoft.com/office/drawing/2014/main" id="{93A60328-FA3B-9048-9EC0-7798C4C9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9575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)主机完成一条指令的过程</a:t>
            </a:r>
          </a:p>
        </p:txBody>
      </p:sp>
      <p:sp>
        <p:nvSpPr>
          <p:cNvPr id="118891" name="AutoShape 10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8003036-AD65-1040-832A-35440842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8892" name="Group 108">
            <a:extLst>
              <a:ext uri="{FF2B5EF4-FFF2-40B4-BE49-F238E27FC236}">
                <a16:creationId xmlns:a16="http://schemas.microsoft.com/office/drawing/2014/main" id="{9AF86C2F-E052-EB4C-9AC6-11C83A377C2C}"/>
              </a:ext>
            </a:extLst>
          </p:cNvPr>
          <p:cNvGrpSpPr>
            <a:grpSpLocks/>
          </p:cNvGrpSpPr>
          <p:nvPr/>
        </p:nvGrpSpPr>
        <p:grpSpPr bwMode="auto">
          <a:xfrm>
            <a:off x="1987550" y="1905000"/>
            <a:ext cx="8459788" cy="4495800"/>
            <a:chOff x="292" y="1200"/>
            <a:chExt cx="5329" cy="2832"/>
          </a:xfrm>
        </p:grpSpPr>
        <p:sp>
          <p:nvSpPr>
            <p:cNvPr id="118893" name="Rectangle 109">
              <a:extLst>
                <a:ext uri="{FF2B5EF4-FFF2-40B4-BE49-F238E27FC236}">
                  <a16:creationId xmlns:a16="http://schemas.microsoft.com/office/drawing/2014/main" id="{694E3ECB-BC23-FC49-B858-0C7C29CD9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246"/>
              <a:ext cx="5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  <a:endPara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8894" name="Rectangle 110">
              <a:extLst>
                <a:ext uri="{FF2B5EF4-FFF2-40B4-BE49-F238E27FC236}">
                  <a16:creationId xmlns:a16="http://schemas.microsoft.com/office/drawing/2014/main" id="{A7BC8610-8554-9147-A24D-627307EB0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636"/>
              <a:ext cx="5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118895" name="Rectangle 111">
              <a:extLst>
                <a:ext uri="{FF2B5EF4-FFF2-40B4-BE49-F238E27FC236}">
                  <a16:creationId xmlns:a16="http://schemas.microsoft.com/office/drawing/2014/main" id="{88A7E583-67FC-AB49-9601-8D9212755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3045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单元</a:t>
              </a:r>
            </a:p>
          </p:txBody>
        </p:sp>
        <p:grpSp>
          <p:nvGrpSpPr>
            <p:cNvPr id="118896" name="Group 112">
              <a:extLst>
                <a:ext uri="{FF2B5EF4-FFF2-40B4-BE49-F238E27FC236}">
                  <a16:creationId xmlns:a16="http://schemas.microsoft.com/office/drawing/2014/main" id="{827F5F97-ECF2-DF40-AC6C-ACD0CC939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118897" name="Group 113">
                <a:extLst>
                  <a:ext uri="{FF2B5EF4-FFF2-40B4-BE49-F238E27FC236}">
                    <a16:creationId xmlns:a16="http://schemas.microsoft.com/office/drawing/2014/main" id="{4FECBEE2-8DD1-1741-AD34-9841640263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118898" name="Rectangle 114">
                  <a:extLst>
                    <a:ext uri="{FF2B5EF4-FFF2-40B4-BE49-F238E27FC236}">
                      <a16:creationId xmlns:a16="http://schemas.microsoft.com/office/drawing/2014/main" id="{F2B97A02-5752-0046-9501-61B19F4F4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8899" name="Group 115">
                  <a:extLst>
                    <a:ext uri="{FF2B5EF4-FFF2-40B4-BE49-F238E27FC236}">
                      <a16:creationId xmlns:a16="http://schemas.microsoft.com/office/drawing/2014/main" id="{6C8B8719-279E-A442-84D6-1BC14A9426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118900" name="Rectangle 116">
                    <a:extLst>
                      <a:ext uri="{FF2B5EF4-FFF2-40B4-BE49-F238E27FC236}">
                        <a16:creationId xmlns:a16="http://schemas.microsoft.com/office/drawing/2014/main" id="{1A512E59-AD90-6342-8656-45F9EF3192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01" name="Rectangle 117">
                    <a:extLst>
                      <a:ext uri="{FF2B5EF4-FFF2-40B4-BE49-F238E27FC236}">
                        <a16:creationId xmlns:a16="http://schemas.microsoft.com/office/drawing/2014/main" id="{FF80E3E8-B08B-0B44-9FFD-8CEE85ADCE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主存储器</a:t>
                    </a:r>
                  </a:p>
                </p:txBody>
              </p:sp>
            </p:grpSp>
            <p:grpSp>
              <p:nvGrpSpPr>
                <p:cNvPr id="118902" name="Group 118">
                  <a:extLst>
                    <a:ext uri="{FF2B5EF4-FFF2-40B4-BE49-F238E27FC236}">
                      <a16:creationId xmlns:a16="http://schemas.microsoft.com/office/drawing/2014/main" id="{0575CE5E-BFE0-804F-93B7-1527D34948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118903" name="Rectangle 119">
                    <a:extLst>
                      <a:ext uri="{FF2B5EF4-FFF2-40B4-BE49-F238E27FC236}">
                        <a16:creationId xmlns:a16="http://schemas.microsoft.com/office/drawing/2014/main" id="{5A2F1374-88A8-4F47-A3C5-3A7AB7EEA4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04" name="Rectangle 120">
                    <a:extLst>
                      <a:ext uri="{FF2B5EF4-FFF2-40B4-BE49-F238E27FC236}">
                        <a16:creationId xmlns:a16="http://schemas.microsoft.com/office/drawing/2014/main" id="{93C69099-7A15-DD4E-9E80-DCDC9A4C7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MDR</a:t>
                    </a:r>
                    <a:endParaRPr kumimoji="1" lang="en-US" altLang="zh-CN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05" name="Rectangle 121">
                    <a:extLst>
                      <a:ext uri="{FF2B5EF4-FFF2-40B4-BE49-F238E27FC236}">
                        <a16:creationId xmlns:a16="http://schemas.microsoft.com/office/drawing/2014/main" id="{AA4C7B42-B735-0744-A89F-66DA0F501B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06" name="Rectangle 122">
                    <a:extLst>
                      <a:ext uri="{FF2B5EF4-FFF2-40B4-BE49-F238E27FC236}">
                        <a16:creationId xmlns:a16="http://schemas.microsoft.com/office/drawing/2014/main" id="{C6C1D6DB-4685-EC42-9D53-75CFEE182C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MAR</a:t>
                    </a:r>
                    <a:endParaRPr kumimoji="1" lang="en-US" altLang="zh-CN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8907" name="Group 123">
                  <a:extLst>
                    <a:ext uri="{FF2B5EF4-FFF2-40B4-BE49-F238E27FC236}">
                      <a16:creationId xmlns:a16="http://schemas.microsoft.com/office/drawing/2014/main" id="{F16D4070-8387-5845-979C-03023C3ADC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118908" name="Rectangle 124">
                    <a:extLst>
                      <a:ext uri="{FF2B5EF4-FFF2-40B4-BE49-F238E27FC236}">
                        <a16:creationId xmlns:a16="http://schemas.microsoft.com/office/drawing/2014/main" id="{04F62540-EC7B-CF4D-B9C5-28C79E2904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09" name="Text Box 125">
                    <a:extLst>
                      <a:ext uri="{FF2B5EF4-FFF2-40B4-BE49-F238E27FC236}">
                        <a16:creationId xmlns:a16="http://schemas.microsoft.com/office/drawing/2014/main" id="{05B75173-F4F8-5D4E-A81D-FA3D9CB8AF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5" y="1602"/>
                    <a:ext cx="895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32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存储体</a:t>
                    </a:r>
                  </a:p>
                </p:txBody>
              </p:sp>
            </p:grpSp>
          </p:grpSp>
          <p:grpSp>
            <p:nvGrpSpPr>
              <p:cNvPr id="118910" name="Group 126">
                <a:extLst>
                  <a:ext uri="{FF2B5EF4-FFF2-40B4-BE49-F238E27FC236}">
                    <a16:creationId xmlns:a16="http://schemas.microsoft.com/office/drawing/2014/main" id="{630D4C63-0673-CC4D-BE82-6B3896BAA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118911" name="Rectangle 127">
                  <a:extLst>
                    <a:ext uri="{FF2B5EF4-FFF2-40B4-BE49-F238E27FC236}">
                      <a16:creationId xmlns:a16="http://schemas.microsoft.com/office/drawing/2014/main" id="{82DFBA9E-787C-8042-B501-98AA2DB0B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912" name="Rectangle 128">
                  <a:extLst>
                    <a:ext uri="{FF2B5EF4-FFF2-40B4-BE49-F238E27FC236}">
                      <a16:creationId xmlns:a16="http://schemas.microsoft.com/office/drawing/2014/main" id="{55BB35A0-5322-FB48-8978-45C824DA9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7" y="1248"/>
                  <a:ext cx="531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32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CPU</a:t>
                  </a:r>
                  <a:endParaRPr kumimoji="1" lang="en-US" altLang="zh-CN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8913" name="Group 129">
                  <a:extLst>
                    <a:ext uri="{FF2B5EF4-FFF2-40B4-BE49-F238E27FC236}">
                      <a16:creationId xmlns:a16="http://schemas.microsoft.com/office/drawing/2014/main" id="{928EF3E5-F326-CA4C-A403-A2AB5546DE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259"/>
                  <a:chOff x="1680" y="1584"/>
                  <a:chExt cx="1488" cy="2259"/>
                </a:xfrm>
              </p:grpSpPr>
              <p:grpSp>
                <p:nvGrpSpPr>
                  <p:cNvPr id="118914" name="Group 130">
                    <a:extLst>
                      <a:ext uri="{FF2B5EF4-FFF2-40B4-BE49-F238E27FC236}">
                        <a16:creationId xmlns:a16="http://schemas.microsoft.com/office/drawing/2014/main" id="{A3720BF2-6204-4344-A6A0-0A627F9FE2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118915" name="Rectangle 131">
                      <a:extLst>
                        <a:ext uri="{FF2B5EF4-FFF2-40B4-BE49-F238E27FC236}">
                          <a16:creationId xmlns:a16="http://schemas.microsoft.com/office/drawing/2014/main" id="{03C3E57F-C60B-A94F-9A99-496B532173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8916" name="Rectangle 132">
                      <a:extLst>
                        <a:ext uri="{FF2B5EF4-FFF2-40B4-BE49-F238E27FC236}">
                          <a16:creationId xmlns:a16="http://schemas.microsoft.com/office/drawing/2014/main" id="{A2C46623-D126-E44E-88F8-94882D86E9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</a:t>
                      </a:r>
                      <a:endParaRPr kumimoji="1" lang="en-US" altLang="zh-CN" sz="2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18917" name="Rectangle 133">
                    <a:extLst>
                      <a:ext uri="{FF2B5EF4-FFF2-40B4-BE49-F238E27FC236}">
                        <a16:creationId xmlns:a16="http://schemas.microsoft.com/office/drawing/2014/main" id="{7996A0D9-47EE-3441-A424-E004C96AFC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控制器</a:t>
                    </a:r>
                  </a:p>
                </p:txBody>
              </p:sp>
              <p:sp>
                <p:nvSpPr>
                  <p:cNvPr id="118918" name="Rectangle 134">
                    <a:extLst>
                      <a:ext uri="{FF2B5EF4-FFF2-40B4-BE49-F238E27FC236}">
                        <a16:creationId xmlns:a16="http://schemas.microsoft.com/office/drawing/2014/main" id="{E05CD453-BA68-C34E-8331-3B254C7ED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18919" name="Group 135">
                    <a:extLst>
                      <a:ext uri="{FF2B5EF4-FFF2-40B4-BE49-F238E27FC236}">
                        <a16:creationId xmlns:a16="http://schemas.microsoft.com/office/drawing/2014/main" id="{593DEAF2-4D8A-5244-BFEA-DB33190D85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118920" name="Rectangle 136">
                      <a:extLst>
                        <a:ext uri="{FF2B5EF4-FFF2-40B4-BE49-F238E27FC236}">
                          <a16:creationId xmlns:a16="http://schemas.microsoft.com/office/drawing/2014/main" id="{AA51A939-A0E1-7149-AEB2-19A8C0DFC2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8921" name="Rectangle 137">
                      <a:extLst>
                        <a:ext uri="{FF2B5EF4-FFF2-40B4-BE49-F238E27FC236}">
                          <a16:creationId xmlns:a16="http://schemas.microsoft.com/office/drawing/2014/main" id="{52E362EC-0B59-D54F-8D8E-38612F033A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</a:t>
                      </a:r>
                      <a:endParaRPr kumimoji="1" lang="en-US" altLang="zh-CN" sz="2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18922" name="Rectangle 138">
                    <a:extLst>
                      <a:ext uri="{FF2B5EF4-FFF2-40B4-BE49-F238E27FC236}">
                        <a16:creationId xmlns:a16="http://schemas.microsoft.com/office/drawing/2014/main" id="{45CF89FC-F1F9-CD45-8ED4-C9566422B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92"/>
                    <a:ext cx="116" cy="13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23" name="Line 139">
                    <a:extLst>
                      <a:ext uri="{FF2B5EF4-FFF2-40B4-BE49-F238E27FC236}">
                        <a16:creationId xmlns:a16="http://schemas.microsoft.com/office/drawing/2014/main" id="{A44B886A-ADD6-6D40-B8FB-FF81B1BA44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24" name="Line 140">
                    <a:extLst>
                      <a:ext uri="{FF2B5EF4-FFF2-40B4-BE49-F238E27FC236}">
                        <a16:creationId xmlns:a16="http://schemas.microsoft.com/office/drawing/2014/main" id="{891C4D24-568C-C148-A4B1-F4E85D2CF9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25" name="Text Box 141">
                    <a:extLst>
                      <a:ext uri="{FF2B5EF4-FFF2-40B4-BE49-F238E27FC236}">
                        <a16:creationId xmlns:a16="http://schemas.microsoft.com/office/drawing/2014/main" id="{308FC9F1-1EF0-5F40-B47F-40EDC32612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  <a:endParaRPr kumimoji="1" lang="zh-CN" altLang="en-US" sz="2400" b="1">
                      <a:solidFill>
                        <a:srgbClr val="FFFF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8926" name="Group 142">
                  <a:extLst>
                    <a:ext uri="{FF2B5EF4-FFF2-40B4-BE49-F238E27FC236}">
                      <a16:creationId xmlns:a16="http://schemas.microsoft.com/office/drawing/2014/main" id="{16C10699-294E-B443-A04A-8AE330A9E9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1988"/>
                  <a:ext cx="1209" cy="1873"/>
                  <a:chOff x="384" y="1988"/>
                  <a:chExt cx="1209" cy="1873"/>
                </a:xfrm>
              </p:grpSpPr>
              <p:sp>
                <p:nvSpPr>
                  <p:cNvPr id="118927" name="Rectangle 143">
                    <a:extLst>
                      <a:ext uri="{FF2B5EF4-FFF2-40B4-BE49-F238E27FC236}">
                        <a16:creationId xmlns:a16="http://schemas.microsoft.com/office/drawing/2014/main" id="{5820F09D-ED48-3842-B748-ED1C14915C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28" name="Rectangle 144">
                    <a:extLst>
                      <a:ext uri="{FF2B5EF4-FFF2-40B4-BE49-F238E27FC236}">
                        <a16:creationId xmlns:a16="http://schemas.microsoft.com/office/drawing/2014/main" id="{68354A34-661A-8645-880B-48ACD1B73C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运算器</a:t>
                    </a:r>
                  </a:p>
                </p:txBody>
              </p:sp>
              <p:sp>
                <p:nvSpPr>
                  <p:cNvPr id="118929" name="Rectangle 145">
                    <a:extLst>
                      <a:ext uri="{FF2B5EF4-FFF2-40B4-BE49-F238E27FC236}">
                        <a16:creationId xmlns:a16="http://schemas.microsoft.com/office/drawing/2014/main" id="{73ECA997-A160-E141-887E-9556375CF4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0" name="Rectangle 146">
                    <a:extLst>
                      <a:ext uri="{FF2B5EF4-FFF2-40B4-BE49-F238E27FC236}">
                        <a16:creationId xmlns:a16="http://schemas.microsoft.com/office/drawing/2014/main" id="{E7C62A48-AC05-F749-9B88-45508574F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MQ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1" name="Freeform 147">
                    <a:extLst>
                      <a:ext uri="{FF2B5EF4-FFF2-40B4-BE49-F238E27FC236}">
                        <a16:creationId xmlns:a16="http://schemas.microsoft.com/office/drawing/2014/main" id="{BBF31AD2-43C3-9446-878D-32A88895E9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0 h 315"/>
                      <a:gd name="T2" fmla="*/ 30 w 120"/>
                      <a:gd name="T3" fmla="*/ 80 h 315"/>
                      <a:gd name="T4" fmla="*/ 30 w 120"/>
                      <a:gd name="T5" fmla="*/ 315 h 315"/>
                      <a:gd name="T6" fmla="*/ 89 w 120"/>
                      <a:gd name="T7" fmla="*/ 315 h 315"/>
                      <a:gd name="T8" fmla="*/ 89 w 120"/>
                      <a:gd name="T9" fmla="*/ 80 h 315"/>
                      <a:gd name="T10" fmla="*/ 120 w 120"/>
                      <a:gd name="T11" fmla="*/ 80 h 315"/>
                      <a:gd name="T12" fmla="*/ 59 w 120"/>
                      <a:gd name="T13" fmla="*/ 0 h 315"/>
                      <a:gd name="T14" fmla="*/ 0 w 120"/>
                      <a:gd name="T15" fmla="*/ 80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2" name="Rectangle 148">
                    <a:extLst>
                      <a:ext uri="{FF2B5EF4-FFF2-40B4-BE49-F238E27FC236}">
                        <a16:creationId xmlns:a16="http://schemas.microsoft.com/office/drawing/2014/main" id="{0DF3E47D-F9DF-6C42-A10B-E32BE9FE4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3" name="Rectangle 149">
                    <a:extLst>
                      <a:ext uri="{FF2B5EF4-FFF2-40B4-BE49-F238E27FC236}">
                        <a16:creationId xmlns:a16="http://schemas.microsoft.com/office/drawing/2014/main" id="{2F42AB21-7B22-F54F-9066-165F967E1E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ACC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4" name="Rectangle 150">
                    <a:extLst>
                      <a:ext uri="{FF2B5EF4-FFF2-40B4-BE49-F238E27FC236}">
                        <a16:creationId xmlns:a16="http://schemas.microsoft.com/office/drawing/2014/main" id="{4062ACD4-E0CF-0244-B0FF-13C8655617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5" name="Rectangle 151">
                    <a:extLst>
                      <a:ext uri="{FF2B5EF4-FFF2-40B4-BE49-F238E27FC236}">
                        <a16:creationId xmlns:a16="http://schemas.microsoft.com/office/drawing/2014/main" id="{32FA4E78-F7E7-B649-83B0-EA63303514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ALU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6" name="Rectangle 152">
                    <a:extLst>
                      <a:ext uri="{FF2B5EF4-FFF2-40B4-BE49-F238E27FC236}">
                        <a16:creationId xmlns:a16="http://schemas.microsoft.com/office/drawing/2014/main" id="{E37A7599-7751-214D-A283-63F51B7E96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7" name="Rectangle 153">
                    <a:extLst>
                      <a:ext uri="{FF2B5EF4-FFF2-40B4-BE49-F238E27FC236}">
                        <a16:creationId xmlns:a16="http://schemas.microsoft.com/office/drawing/2014/main" id="{5B74E21D-0C08-314D-994E-E27EBDE582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endParaRPr kumimoji="1" lang="en-US" altLang="zh-CN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8" name="Freeform 154">
                    <a:extLst>
                      <a:ext uri="{FF2B5EF4-FFF2-40B4-BE49-F238E27FC236}">
                        <a16:creationId xmlns:a16="http://schemas.microsoft.com/office/drawing/2014/main" id="{AB080123-96BE-FF4D-85E0-9DCE9DACD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7 h 313"/>
                      <a:gd name="T2" fmla="*/ 30 w 119"/>
                      <a:gd name="T3" fmla="*/ 77 h 313"/>
                      <a:gd name="T4" fmla="*/ 30 w 119"/>
                      <a:gd name="T5" fmla="*/ 313 h 313"/>
                      <a:gd name="T6" fmla="*/ 89 w 119"/>
                      <a:gd name="T7" fmla="*/ 313 h 313"/>
                      <a:gd name="T8" fmla="*/ 89 w 119"/>
                      <a:gd name="T9" fmla="*/ 77 h 313"/>
                      <a:gd name="T10" fmla="*/ 119 w 119"/>
                      <a:gd name="T11" fmla="*/ 77 h 313"/>
                      <a:gd name="T12" fmla="*/ 60 w 119"/>
                      <a:gd name="T13" fmla="*/ 0 h 313"/>
                      <a:gd name="T14" fmla="*/ 0 w 119"/>
                      <a:gd name="T15" fmla="*/ 77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39" name="Rectangle 155">
                    <a:extLst>
                      <a:ext uri="{FF2B5EF4-FFF2-40B4-BE49-F238E27FC236}">
                        <a16:creationId xmlns:a16="http://schemas.microsoft.com/office/drawing/2014/main" id="{9B3DC414-DEA3-F842-9803-3104A3F57A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692"/>
                    <a:ext cx="1200" cy="13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40" name="Freeform 156">
                    <a:extLst>
                      <a:ext uri="{FF2B5EF4-FFF2-40B4-BE49-F238E27FC236}">
                        <a16:creationId xmlns:a16="http://schemas.microsoft.com/office/drawing/2014/main" id="{A39CEF65-CC5C-FC41-B7BA-1C75D6C900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0 h 315"/>
                      <a:gd name="T2" fmla="*/ 30 w 120"/>
                      <a:gd name="T3" fmla="*/ 80 h 315"/>
                      <a:gd name="T4" fmla="*/ 30 w 120"/>
                      <a:gd name="T5" fmla="*/ 315 h 315"/>
                      <a:gd name="T6" fmla="*/ 89 w 120"/>
                      <a:gd name="T7" fmla="*/ 315 h 315"/>
                      <a:gd name="T8" fmla="*/ 89 w 120"/>
                      <a:gd name="T9" fmla="*/ 80 h 315"/>
                      <a:gd name="T10" fmla="*/ 120 w 120"/>
                      <a:gd name="T11" fmla="*/ 80 h 315"/>
                      <a:gd name="T12" fmla="*/ 59 w 120"/>
                      <a:gd name="T13" fmla="*/ 0 h 315"/>
                      <a:gd name="T14" fmla="*/ 0 w 120"/>
                      <a:gd name="T15" fmla="*/ 80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41" name="Freeform 157">
                    <a:extLst>
                      <a:ext uri="{FF2B5EF4-FFF2-40B4-BE49-F238E27FC236}">
                        <a16:creationId xmlns:a16="http://schemas.microsoft.com/office/drawing/2014/main" id="{0A1FE7CC-1C3B-9140-AB50-91B66C77DF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116" cy="136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42" name="Freeform 158">
                    <a:extLst>
                      <a:ext uri="{FF2B5EF4-FFF2-40B4-BE49-F238E27FC236}">
                        <a16:creationId xmlns:a16="http://schemas.microsoft.com/office/drawing/2014/main" id="{C204296C-0F8F-A94D-B1ED-8D05CCB4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116" cy="136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18943" name="Group 159">
                <a:extLst>
                  <a:ext uri="{FF2B5EF4-FFF2-40B4-BE49-F238E27FC236}">
                    <a16:creationId xmlns:a16="http://schemas.microsoft.com/office/drawing/2014/main" id="{4B4C884A-65B0-0946-9834-238DD81BE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118944" name="Group 160">
                  <a:extLst>
                    <a:ext uri="{FF2B5EF4-FFF2-40B4-BE49-F238E27FC236}">
                      <a16:creationId xmlns:a16="http://schemas.microsoft.com/office/drawing/2014/main" id="{15686B10-4701-FF4A-BAEF-6744849058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118945" name="Rectangle 161">
                    <a:extLst>
                      <a:ext uri="{FF2B5EF4-FFF2-40B4-BE49-F238E27FC236}">
                        <a16:creationId xmlns:a16="http://schemas.microsoft.com/office/drawing/2014/main" id="{EB5E540E-3C6E-9347-8D79-A433E280EC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8946" name="Rectangle 162">
                    <a:extLst>
                      <a:ext uri="{FF2B5EF4-FFF2-40B4-BE49-F238E27FC236}">
                        <a16:creationId xmlns:a16="http://schemas.microsoft.com/office/drawing/2014/main" id="{EFB1CA6A-EB28-0942-ADBE-315A69298E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1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I/O</a:t>
                    </a:r>
                  </a:p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1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设</a:t>
                    </a:r>
                  </a:p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100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备</a:t>
                    </a:r>
                    <a:endParaRPr kumimoji="1" lang="zh-CN" altLang="en-US" sz="4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18947" name="Rectangle 163">
                  <a:extLst>
                    <a:ext uri="{FF2B5EF4-FFF2-40B4-BE49-F238E27FC236}">
                      <a16:creationId xmlns:a16="http://schemas.microsoft.com/office/drawing/2014/main" id="{1A9877E9-AD2C-9E45-9A03-E7B4C1AC1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" y="2548"/>
                  <a:ext cx="116" cy="136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55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>
            <a:extLst>
              <a:ext uri="{FF2B5EF4-FFF2-40B4-BE49-F238E27FC236}">
                <a16:creationId xmlns:a16="http://schemas.microsoft.com/office/drawing/2014/main" id="{E9632299-43D8-2846-B0C2-2930C67A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9575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36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36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36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36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程序的运行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2F3B0B5F-29B4-C44F-9E6C-96E4B0EA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1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将程序通过输入设备送至计算机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C720C159-BE55-CD47-9910-66875299C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050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程序首地址</a:t>
            </a:r>
            <a:endParaRPr kumimoji="1" lang="en-US" altLang="zh-CN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3" name="Freeform 5">
            <a:extLst>
              <a:ext uri="{FF2B5EF4-FFF2-40B4-BE49-F238E27FC236}">
                <a16:creationId xmlns:a16="http://schemas.microsoft.com/office/drawing/2014/main" id="{9EDE64DC-E2DF-9B4A-A564-90DDC4C80EA7}"/>
              </a:ext>
            </a:extLst>
          </p:cNvPr>
          <p:cNvSpPr>
            <a:spLocks/>
          </p:cNvSpPr>
          <p:nvPr/>
        </p:nvSpPr>
        <p:spPr bwMode="auto">
          <a:xfrm>
            <a:off x="4367214" y="2209800"/>
            <a:ext cx="585787" cy="215444"/>
          </a:xfrm>
          <a:custGeom>
            <a:avLst/>
            <a:gdLst>
              <a:gd name="T0" fmla="*/ 0 w 369"/>
              <a:gd name="T1" fmla="*/ 0 h 1"/>
              <a:gd name="T2" fmla="*/ 369 w 369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9" h="1">
                <a:moveTo>
                  <a:pt x="0" y="0"/>
                </a:moveTo>
                <a:lnTo>
                  <a:pt x="369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65D57144-2317-664E-A138-530D0F79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62601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打印结果</a:t>
            </a:r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A0303F6B-2AD1-DB4F-96C0-1F2695F8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338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分析指令</a:t>
            </a:r>
            <a:endParaRPr kumimoji="1" lang="en-US" altLang="zh-CN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6" name="Text Box 8">
            <a:extLst>
              <a:ext uri="{FF2B5EF4-FFF2-40B4-BE49-F238E27FC236}">
                <a16:creationId xmlns:a16="http://schemas.microsoft.com/office/drawing/2014/main" id="{362CB263-114B-F043-918A-FD88CB14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2420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取指令</a:t>
            </a:r>
            <a:endParaRPr kumimoji="1" lang="en-US" altLang="zh-CN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7" name="Text Box 9">
            <a:extLst>
              <a:ext uri="{FF2B5EF4-FFF2-40B4-BE49-F238E27FC236}">
                <a16:creationId xmlns:a16="http://schemas.microsoft.com/office/drawing/2014/main" id="{87BE3E13-8082-9F49-B2CB-EF49F2D9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761" y="5029200"/>
            <a:ext cx="61555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8" name="Text Box 10">
            <a:extLst>
              <a:ext uri="{FF2B5EF4-FFF2-40B4-BE49-F238E27FC236}">
                <a16:creationId xmlns:a16="http://schemas.microsoft.com/office/drawing/2014/main" id="{53C9983D-D8C1-E54E-9AC3-904AD7A9A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1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停机 </a:t>
            </a:r>
            <a:endParaRPr kumimoji="1" lang="en-US" altLang="zh-CN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89FE94FF-204C-224B-BB43-EDE6B04F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14601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启动程序运行</a:t>
            </a:r>
          </a:p>
        </p:txBody>
      </p:sp>
      <p:grpSp>
        <p:nvGrpSpPr>
          <p:cNvPr id="119820" name="Group 12">
            <a:extLst>
              <a:ext uri="{FF2B5EF4-FFF2-40B4-BE49-F238E27FC236}">
                <a16:creationId xmlns:a16="http://schemas.microsoft.com/office/drawing/2014/main" id="{72B8295C-174C-8D47-928D-A1A691589ED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124201"/>
            <a:ext cx="2971800" cy="519113"/>
            <a:chOff x="4032" y="1968"/>
            <a:chExt cx="1872" cy="327"/>
          </a:xfrm>
        </p:grpSpPr>
        <p:sp>
          <p:nvSpPr>
            <p:cNvPr id="119821" name="Text Box 13">
              <a:extLst>
                <a:ext uri="{FF2B5EF4-FFF2-40B4-BE49-F238E27FC236}">
                  <a16:creationId xmlns:a16="http://schemas.microsoft.com/office/drawing/2014/main" id="{5A39FA9C-C5FA-E44B-9DD3-3F65B1063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68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,(PC</a:t>
              </a:r>
              <a:r>
                <a:rPr kumimoji="1" lang="en-US" altLang="zh-CN" sz="1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)+</a:t>
              </a:r>
              <a:r>
                <a:rPr kumimoji="1" lang="en-US" altLang="zh-CN" sz="1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 PC</a:t>
              </a:r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01BB7A0D-89D5-5249-BC89-13FEEAB50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D64884A4-F156-B948-AF41-D466311A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434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执行指令             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119824" name="Rectangle 16">
            <a:extLst>
              <a:ext uri="{FF2B5EF4-FFF2-40B4-BE49-F238E27FC236}">
                <a16:creationId xmlns:a16="http://schemas.microsoft.com/office/drawing/2014/main" id="{C36B3C44-1828-5C45-8047-8B277928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119825" name="Line 17">
            <a:extLst>
              <a:ext uri="{FF2B5EF4-FFF2-40B4-BE49-F238E27FC236}">
                <a16:creationId xmlns:a16="http://schemas.microsoft.com/office/drawing/2014/main" id="{E329BBE7-D4E4-3641-849B-407A023C7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8BC60F7C-222B-C042-ACAA-44760D970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3124201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MAR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27" name="Line 19">
            <a:extLst>
              <a:ext uri="{FF2B5EF4-FFF2-40B4-BE49-F238E27FC236}">
                <a16:creationId xmlns:a16="http://schemas.microsoft.com/office/drawing/2014/main" id="{1EEE6997-F16F-6044-888A-E0856B8E0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28" name="Text Box 20">
            <a:extLst>
              <a:ext uri="{FF2B5EF4-FFF2-40B4-BE49-F238E27FC236}">
                <a16:creationId xmlns:a16="http://schemas.microsoft.com/office/drawing/2014/main" id="{59F94606-4ED6-8F4F-8A88-02A512AB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1242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29" name="Line 21">
            <a:extLst>
              <a:ext uri="{FF2B5EF4-FFF2-40B4-BE49-F238E27FC236}">
                <a16:creationId xmlns:a16="http://schemas.microsoft.com/office/drawing/2014/main" id="{52F70035-2B48-AB49-B28C-682F4BCB6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0" name="Text Box 22">
            <a:extLst>
              <a:ext uri="{FF2B5EF4-FFF2-40B4-BE49-F238E27FC236}">
                <a16:creationId xmlns:a16="http://schemas.microsoft.com/office/drawing/2014/main" id="{35B776AC-AC2B-7D4C-A455-8CFEBE3E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242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MDR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1" name="Line 23">
            <a:extLst>
              <a:ext uri="{FF2B5EF4-FFF2-40B4-BE49-F238E27FC236}">
                <a16:creationId xmlns:a16="http://schemas.microsoft.com/office/drawing/2014/main" id="{8643B4ED-A0E8-9A43-B8AF-63E9CDFE8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2" name="Text Box 24">
            <a:extLst>
              <a:ext uri="{FF2B5EF4-FFF2-40B4-BE49-F238E27FC236}">
                <a16:creationId xmlns:a16="http://schemas.microsoft.com/office/drawing/2014/main" id="{88A59DFD-35A9-514B-82B6-7B7ADBE1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242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3" name="Text Box 25">
            <a:extLst>
              <a:ext uri="{FF2B5EF4-FFF2-40B4-BE49-F238E27FC236}">
                <a16:creationId xmlns:a16="http://schemas.microsoft.com/office/drawing/2014/main" id="{935ACE02-C5C6-EE48-AF62-A11F23276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4" name="Line 26">
            <a:extLst>
              <a:ext uri="{FF2B5EF4-FFF2-40B4-BE49-F238E27FC236}">
                <a16:creationId xmlns:a16="http://schemas.microsoft.com/office/drawing/2014/main" id="{61FBF2D6-D772-C44F-BACD-09A1CFA06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38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5" name="Text Box 27">
            <a:extLst>
              <a:ext uri="{FF2B5EF4-FFF2-40B4-BE49-F238E27FC236}">
                <a16:creationId xmlns:a16="http://schemas.microsoft.com/office/drawing/2014/main" id="{BA68D1AE-E9FD-3E40-AE53-C44576349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7338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endParaRPr kumimoji="1" lang="zh-CN" altLang="en-US" sz="3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6" name="Text Box 28">
            <a:extLst>
              <a:ext uri="{FF2B5EF4-FFF2-40B4-BE49-F238E27FC236}">
                <a16:creationId xmlns:a16="http://schemas.microsoft.com/office/drawing/2014/main" id="{4D911A2E-E0F6-474F-AC85-D8A50EB8D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OP(IR)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7" name="Text Box 29">
            <a:extLst>
              <a:ext uri="{FF2B5EF4-FFF2-40B4-BE49-F238E27FC236}">
                <a16:creationId xmlns:a16="http://schemas.microsoft.com/office/drawing/2014/main" id="{E3C6FE0D-46D4-1948-886D-189A51D26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Ad(IR)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6901CF39-B67E-7842-9BC9-5F374CF94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39" name="Text Box 31">
            <a:extLst>
              <a:ext uri="{FF2B5EF4-FFF2-40B4-BE49-F238E27FC236}">
                <a16:creationId xmlns:a16="http://schemas.microsoft.com/office/drawing/2014/main" id="{F58AC413-59FE-7249-A100-96D29B025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43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MAR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C3C881BE-BD7B-F945-B9F4-BEDDA25BE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1" name="Text Box 33">
            <a:extLst>
              <a:ext uri="{FF2B5EF4-FFF2-40B4-BE49-F238E27FC236}">
                <a16:creationId xmlns:a16="http://schemas.microsoft.com/office/drawing/2014/main" id="{75C2442F-22C5-A34C-A3EC-DEC10465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F7B6D5AF-1C9B-4E4D-A706-C405B2B4D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3" name="Text Box 35">
            <a:extLst>
              <a:ext uri="{FF2B5EF4-FFF2-40B4-BE49-F238E27FC236}">
                <a16:creationId xmlns:a16="http://schemas.microsoft.com/office/drawing/2014/main" id="{E9C4E35B-A5A1-D048-9CD5-BCF504E99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3434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MDR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F7BB2A59-3A4A-E844-8AE6-CFD41857A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5" name="Text Box 37">
            <a:extLst>
              <a:ext uri="{FF2B5EF4-FFF2-40B4-BE49-F238E27FC236}">
                <a16:creationId xmlns:a16="http://schemas.microsoft.com/office/drawing/2014/main" id="{0D6E6970-CB19-F040-98ED-932113C4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3434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C9FDB0C5-2E51-A940-BA96-FCE11FB5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05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endParaRPr kumimoji="1" lang="zh-CN" altLang="en-US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49" name="AutoShape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8560751-C3C3-6D42-BE01-4E76FBD4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6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  <p:bldP spid="119814" grpId="0" autoUpdateAnimBg="0"/>
      <p:bldP spid="119815" grpId="0" autoUpdateAnimBg="0"/>
      <p:bldP spid="119816" grpId="0" autoUpdateAnimBg="0"/>
      <p:bldP spid="119817" grpId="0" autoUpdateAnimBg="0"/>
      <p:bldP spid="119818" grpId="0" autoUpdateAnimBg="0"/>
      <p:bldP spid="119819" grpId="0" autoUpdateAnimBg="0"/>
      <p:bldP spid="119823" grpId="0" autoUpdateAnimBg="0"/>
      <p:bldP spid="119826" grpId="0" autoUpdateAnimBg="0"/>
      <p:bldP spid="119828" grpId="0" autoUpdateAnimBg="0"/>
      <p:bldP spid="119830" grpId="0" autoUpdateAnimBg="0"/>
      <p:bldP spid="119832" grpId="0" autoUpdateAnimBg="0"/>
      <p:bldP spid="119833" grpId="0" autoUpdateAnimBg="0"/>
      <p:bldP spid="119835" grpId="0" autoUpdateAnimBg="0"/>
      <p:bldP spid="119836" grpId="0" autoUpdateAnimBg="0"/>
      <p:bldP spid="119837" grpId="0" autoUpdateAnimBg="0"/>
      <p:bldP spid="119839" grpId="0" autoUpdateAnimBg="0"/>
      <p:bldP spid="119841" grpId="0" autoUpdateAnimBg="0"/>
      <p:bldP spid="119843" grpId="0" autoUpdateAnimBg="0"/>
      <p:bldP spid="119845" grpId="0" autoUpdateAnimBg="0"/>
      <p:bldP spid="11984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D8D903E8-7113-F64A-843A-EDAD611C4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8229600" cy="1143000"/>
          </a:xfrm>
        </p:spPr>
        <p:txBody>
          <a:bodyPr/>
          <a:lstStyle/>
          <a:p>
            <a:r>
              <a:rPr lang="zh-CN" altLang="en-US" b="1"/>
              <a:t>1.3 计算机硬件的主要技术指标</a:t>
            </a:r>
            <a:endParaRPr lang="en-US" altLang="zh-CN" b="1"/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8A68FB7A-7CD7-7B41-B203-5DFA07CD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1450975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.机器字长</a:t>
            </a: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B948A695-E5DE-0D41-8DE1-9F202FD13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4" y="4057650"/>
            <a:ext cx="2922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.运算速度</a:t>
            </a:r>
          </a:p>
        </p:txBody>
      </p:sp>
      <p:sp>
        <p:nvSpPr>
          <p:cNvPr id="120837" name="AutoShape 5">
            <a:extLst>
              <a:ext uri="{FF2B5EF4-FFF2-40B4-BE49-F238E27FC236}">
                <a16:creationId xmlns:a16="http://schemas.microsoft.com/office/drawing/2014/main" id="{49D70A1A-4606-7647-B61E-54FFA6373DAD}"/>
              </a:ext>
            </a:extLst>
          </p:cNvPr>
          <p:cNvSpPr>
            <a:spLocks/>
          </p:cNvSpPr>
          <p:nvPr/>
        </p:nvSpPr>
        <p:spPr bwMode="auto">
          <a:xfrm>
            <a:off x="3962400" y="4410551"/>
            <a:ext cx="228600" cy="246698"/>
          </a:xfrm>
          <a:prstGeom prst="leftBrace">
            <a:avLst>
              <a:gd name="adj1" fmla="val 113889"/>
              <a:gd name="adj2" fmla="val 4547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29A5C51A-3176-BD43-BBC1-4DA2AC2DF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1347789"/>
            <a:ext cx="57578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kumimoji="1" lang="en-US" altLang="zh-CN" sz="1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一次能处理数据的位数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zh-CN" altLang="en-US" sz="1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kumimoji="1" lang="en-US" altLang="zh-CN" sz="1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kumimoji="1" lang="zh-CN" altLang="en-US" sz="1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寄存器位数</a:t>
            </a:r>
            <a:r>
              <a:rPr kumimoji="1" lang="zh-CN" altLang="en-US" sz="1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有关</a:t>
            </a:r>
          </a:p>
        </p:txBody>
      </p:sp>
      <p:grpSp>
        <p:nvGrpSpPr>
          <p:cNvPr id="120839" name="Group 7">
            <a:extLst>
              <a:ext uri="{FF2B5EF4-FFF2-40B4-BE49-F238E27FC236}">
                <a16:creationId xmlns:a16="http://schemas.microsoft.com/office/drawing/2014/main" id="{56695B3A-05E4-EE49-95A8-C48C59931B02}"/>
              </a:ext>
            </a:extLst>
          </p:cNvPr>
          <p:cNvGrpSpPr>
            <a:grpSpLocks/>
          </p:cNvGrpSpPr>
          <p:nvPr/>
        </p:nvGrpSpPr>
        <p:grpSpPr bwMode="auto">
          <a:xfrm>
            <a:off x="4191001" y="3162302"/>
            <a:ext cx="4170363" cy="941388"/>
            <a:chOff x="1776" y="1992"/>
            <a:chExt cx="2627" cy="593"/>
          </a:xfrm>
        </p:grpSpPr>
        <p:grpSp>
          <p:nvGrpSpPr>
            <p:cNvPr id="120840" name="Group 8">
              <a:extLst>
                <a:ext uri="{FF2B5EF4-FFF2-40B4-BE49-F238E27FC236}">
                  <a16:creationId xmlns:a16="http://schemas.microsoft.com/office/drawing/2014/main" id="{706231BF-FDEF-464A-A000-CC719CF52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992"/>
              <a:ext cx="1523" cy="593"/>
              <a:chOff x="2880" y="1992"/>
              <a:chExt cx="1523" cy="593"/>
            </a:xfrm>
          </p:grpSpPr>
          <p:grpSp>
            <p:nvGrpSpPr>
              <p:cNvPr id="120841" name="Group 9">
                <a:extLst>
                  <a:ext uri="{FF2B5EF4-FFF2-40B4-BE49-F238E27FC236}">
                    <a16:creationId xmlns:a16="http://schemas.microsoft.com/office/drawing/2014/main" id="{4B9806CB-E543-754A-BF80-A1E847F9A8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1992"/>
                <a:ext cx="1523" cy="593"/>
                <a:chOff x="2880" y="1992"/>
                <a:chExt cx="1523" cy="593"/>
              </a:xfrm>
            </p:grpSpPr>
            <p:sp>
              <p:nvSpPr>
                <p:cNvPr id="120842" name="Rectangle 10">
                  <a:extLst>
                    <a:ext uri="{FF2B5EF4-FFF2-40B4-BE49-F238E27FC236}">
                      <a16:creationId xmlns:a16="http://schemas.microsoft.com/office/drawing/2014/main" id="{57637639-847D-934A-B390-F8B114B38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1" y="2128"/>
                  <a:ext cx="384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zh-CN" altLang="en-US" sz="3200" b="1">
                      <a:solidFill>
                        <a:srgbClr val="FFFFFF"/>
                      </a:solidFill>
                      <a:latin typeface="Symbol" pitchFamily="2" charset="2"/>
                      <a:ea typeface="宋体" panose="02010600030101010101" pitchFamily="2" charset="-122"/>
                    </a:rPr>
                    <a:t>=</a:t>
                  </a:r>
                  <a:endParaRPr kumimoji="1" lang="zh-CN" altLang="en-US" sz="32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43" name="Rectangle 11">
                  <a:extLst>
                    <a:ext uri="{FF2B5EF4-FFF2-40B4-BE49-F238E27FC236}">
                      <a16:creationId xmlns:a16="http://schemas.microsoft.com/office/drawing/2014/main" id="{96535296-6572-E84F-A05D-C63C06709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9" y="1992"/>
                  <a:ext cx="10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4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kumimoji="1" lang="en-US" altLang="zh-CN" sz="2400" b="1" i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44" name="Rectangle 12">
                  <a:extLst>
                    <a:ext uri="{FF2B5EF4-FFF2-40B4-BE49-F238E27FC236}">
                      <a16:creationId xmlns:a16="http://schemas.microsoft.com/office/drawing/2014/main" id="{28E6F23A-A06F-D640-A37D-3AABE9217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9" y="2352"/>
                  <a:ext cx="5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sz="2400" b="1">
                      <a:solidFill>
                        <a:srgbClr val="FFFFFF"/>
                      </a:solidFill>
                      <a:latin typeface="Symbol" pitchFamily="2" charset="2"/>
                      <a:ea typeface="宋体" panose="02010600030101010101" pitchFamily="2" charset="-122"/>
                    </a:rPr>
                    <a:t>=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45" name="Rectangle 13">
                  <a:extLst>
                    <a:ext uri="{FF2B5EF4-FFF2-40B4-BE49-F238E27FC236}">
                      <a16:creationId xmlns:a16="http://schemas.microsoft.com/office/drawing/2014/main" id="{45D94870-C670-1B43-B714-8BEB4ABA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9" y="2145"/>
                  <a:ext cx="604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32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r>
                    <a:rPr kumimoji="1" lang="en-US" altLang="zh-CN" sz="3200" b="1" i="1" baseline="-30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3200" b="1" baseline="-30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32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3200" b="1" i="1" baseline="-30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</a:p>
              </p:txBody>
            </p:sp>
            <p:sp>
              <p:nvSpPr>
                <p:cNvPr id="120846" name="Rectangle 14">
                  <a:extLst>
                    <a:ext uri="{FF2B5EF4-FFF2-40B4-BE49-F238E27FC236}">
                      <a16:creationId xmlns:a16="http://schemas.microsoft.com/office/drawing/2014/main" id="{D092F7F3-E658-F240-909B-4DA5F7953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145"/>
                  <a:ext cx="583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kumimoji="1" lang="en-US" altLang="zh-CN" sz="32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800" b="1" baseline="-30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</p:grpSp>
          <p:sp>
            <p:nvSpPr>
              <p:cNvPr id="120847" name="Rectangle 15">
                <a:extLst>
                  <a:ext uri="{FF2B5EF4-FFF2-40B4-BE49-F238E27FC236}">
                    <a16:creationId xmlns:a16="http://schemas.microsoft.com/office/drawing/2014/main" id="{B9ABBD40-4A85-3D43-A637-4DF8EECB9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150"/>
                <a:ext cx="18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3200" b="1">
                    <a:solidFill>
                      <a:srgbClr val="FFFFFF"/>
                    </a:solidFill>
                    <a:latin typeface="Symbol" pitchFamily="2" charset="2"/>
                    <a:ea typeface="宋体" panose="02010600030101010101" pitchFamily="2" charset="-122"/>
                  </a:rPr>
                  <a:t>∑</a:t>
                </a:r>
                <a:endPara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0848" name="Text Box 16">
              <a:extLst>
                <a:ext uri="{FF2B5EF4-FFF2-40B4-BE49-F238E27FC236}">
                  <a16:creationId xmlns:a16="http://schemas.microsoft.com/office/drawing/2014/main" id="{6A17B68A-7163-B646-881D-77C2DCB41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41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吉普森法</a:t>
              </a:r>
            </a:p>
          </p:txBody>
        </p:sp>
      </p:grpSp>
      <p:sp>
        <p:nvSpPr>
          <p:cNvPr id="120849" name="Text Box 17">
            <a:extLst>
              <a:ext uri="{FF2B5EF4-FFF2-40B4-BE49-F238E27FC236}">
                <a16:creationId xmlns:a16="http://schemas.microsoft.com/office/drawing/2014/main" id="{B42F22E8-4AE9-6F4A-B242-3B3713852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1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主频</a:t>
            </a:r>
          </a:p>
        </p:txBody>
      </p:sp>
      <p:grpSp>
        <p:nvGrpSpPr>
          <p:cNvPr id="120850" name="Group 18">
            <a:extLst>
              <a:ext uri="{FF2B5EF4-FFF2-40B4-BE49-F238E27FC236}">
                <a16:creationId xmlns:a16="http://schemas.microsoft.com/office/drawing/2014/main" id="{373B5FEC-8A57-0142-8D67-71C2FD7DB0DC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4130675"/>
            <a:ext cx="5924550" cy="579438"/>
            <a:chOff x="1692" y="2602"/>
            <a:chExt cx="3732" cy="365"/>
          </a:xfrm>
        </p:grpSpPr>
        <p:sp>
          <p:nvSpPr>
            <p:cNvPr id="120851" name="Text Box 19">
              <a:extLst>
                <a:ext uri="{FF2B5EF4-FFF2-40B4-BE49-F238E27FC236}">
                  <a16:creationId xmlns:a16="http://schemas.microsoft.com/office/drawing/2014/main" id="{17CE46A1-E398-D343-8383-18D7BD936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2617"/>
              <a:ext cx="2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每秒执行百万条指令</a:t>
              </a:r>
            </a:p>
          </p:txBody>
        </p:sp>
        <p:sp>
          <p:nvSpPr>
            <p:cNvPr id="120852" name="Text Box 20">
              <a:extLst>
                <a:ext uri="{FF2B5EF4-FFF2-40B4-BE49-F238E27FC236}">
                  <a16:creationId xmlns:a16="http://schemas.microsoft.com/office/drawing/2014/main" id="{E3438D77-B4F4-F448-9466-D0A3C8641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2602"/>
              <a:ext cx="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MIPS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0853" name="Group 21">
            <a:extLst>
              <a:ext uri="{FF2B5EF4-FFF2-40B4-BE49-F238E27FC236}">
                <a16:creationId xmlns:a16="http://schemas.microsoft.com/office/drawing/2014/main" id="{3D046C56-1AA9-5C41-9675-930193E5157B}"/>
              </a:ext>
            </a:extLst>
          </p:cNvPr>
          <p:cNvGrpSpPr>
            <a:grpSpLocks/>
          </p:cNvGrpSpPr>
          <p:nvPr/>
        </p:nvGrpSpPr>
        <p:grpSpPr bwMode="auto">
          <a:xfrm>
            <a:off x="4165601" y="4922839"/>
            <a:ext cx="6361113" cy="625475"/>
            <a:chOff x="1771" y="3129"/>
            <a:chExt cx="4007" cy="394"/>
          </a:xfrm>
        </p:grpSpPr>
        <p:sp>
          <p:nvSpPr>
            <p:cNvPr id="120854" name="Text Box 22">
              <a:extLst>
                <a:ext uri="{FF2B5EF4-FFF2-40B4-BE49-F238E27FC236}">
                  <a16:creationId xmlns:a16="http://schemas.microsoft.com/office/drawing/2014/main" id="{0A546BF3-707B-A344-A85C-0341F07A9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" y="3129"/>
              <a:ext cx="30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执行一条指令所需时钟周期数</a:t>
              </a:r>
            </a:p>
          </p:txBody>
        </p:sp>
        <p:sp>
          <p:nvSpPr>
            <p:cNvPr id="120855" name="Text Box 23">
              <a:extLst>
                <a:ext uri="{FF2B5EF4-FFF2-40B4-BE49-F238E27FC236}">
                  <a16:creationId xmlns:a16="http://schemas.microsoft.com/office/drawing/2014/main" id="{1ED02A52-179F-4249-A3C7-695BB7FFC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3158"/>
              <a:ext cx="5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CPI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0856" name="Group 24">
            <a:extLst>
              <a:ext uri="{FF2B5EF4-FFF2-40B4-BE49-F238E27FC236}">
                <a16:creationId xmlns:a16="http://schemas.microsoft.com/office/drawing/2014/main" id="{ADB3CC59-D408-784C-AD8A-2B7BAD18D61A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5735638"/>
            <a:ext cx="5695950" cy="588962"/>
            <a:chOff x="1692" y="3613"/>
            <a:chExt cx="3588" cy="371"/>
          </a:xfrm>
        </p:grpSpPr>
        <p:sp>
          <p:nvSpPr>
            <p:cNvPr id="120857" name="Text Box 25">
              <a:extLst>
                <a:ext uri="{FF2B5EF4-FFF2-40B4-BE49-F238E27FC236}">
                  <a16:creationId xmlns:a16="http://schemas.microsoft.com/office/drawing/2014/main" id="{9843576D-C9F2-844F-97BE-74D542F9C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3657"/>
              <a:ext cx="26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每秒浮点运算次数</a:t>
              </a:r>
            </a:p>
          </p:txBody>
        </p:sp>
        <p:sp>
          <p:nvSpPr>
            <p:cNvPr id="120858" name="Text Box 26">
              <a:extLst>
                <a:ext uri="{FF2B5EF4-FFF2-40B4-BE49-F238E27FC236}">
                  <a16:creationId xmlns:a16="http://schemas.microsoft.com/office/drawing/2014/main" id="{BF62D07A-E666-D74B-A1A0-C2C67CA72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3613"/>
              <a:ext cx="1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FLOPS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0861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576D23-8340-D944-9E7F-F71AC178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0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  <p:bldP spid="120838" grpId="0" autoUpdateAnimBg="0"/>
      <p:bldP spid="12084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>
            <a:extLst>
              <a:ext uri="{FF2B5EF4-FFF2-40B4-BE49-F238E27FC236}">
                <a16:creationId xmlns:a16="http://schemas.microsoft.com/office/drawing/2014/main" id="{4678EB0F-D95C-A149-9522-38F70CC7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4821238"/>
            <a:ext cx="259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baseline="4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sz="28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sz="1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256</a:t>
            </a:r>
            <a:r>
              <a:rPr kumimoji="1"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KB</a:t>
            </a:r>
          </a:p>
        </p:txBody>
      </p:sp>
      <p:grpSp>
        <p:nvGrpSpPr>
          <p:cNvPr id="121859" name="Group 3">
            <a:extLst>
              <a:ext uri="{FF2B5EF4-FFF2-40B4-BE49-F238E27FC236}">
                <a16:creationId xmlns:a16="http://schemas.microsoft.com/office/drawing/2014/main" id="{15C3DBBE-588D-B044-96F8-AD8111598AC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267200"/>
            <a:ext cx="3505200" cy="585788"/>
            <a:chOff x="2304" y="2688"/>
            <a:chExt cx="2208" cy="369"/>
          </a:xfrm>
        </p:grpSpPr>
        <p:sp>
          <p:nvSpPr>
            <p:cNvPr id="121860" name="Text Box 4">
              <a:extLst>
                <a:ext uri="{FF2B5EF4-FFF2-40B4-BE49-F238E27FC236}">
                  <a16:creationId xmlns:a16="http://schemas.microsoft.com/office/drawing/2014/main" id="{E962B49C-B54A-AE4D-B53E-20394625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2730"/>
              <a:ext cx="1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1" baseline="4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r>
                <a:rPr kumimoji="1" lang="en-US" altLang="zh-CN" sz="2800" b="1" baseline="4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</a:t>
              </a:r>
              <a:r>
                <a:rPr kumimoji="1" lang="zh-CN" altLang="en-US" sz="1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KB</a:t>
              </a: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1" name="Text Box 5">
              <a:extLst>
                <a:ext uri="{FF2B5EF4-FFF2-40B4-BE49-F238E27FC236}">
                  <a16:creationId xmlns:a16="http://schemas.microsoft.com/office/drawing/2014/main" id="{34C7EA75-16E8-A348-BC3C-AB0FE551F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如</a:t>
              </a: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1862" name="Text Box 6">
            <a:extLst>
              <a:ext uri="{FF2B5EF4-FFF2-40B4-BE49-F238E27FC236}">
                <a16:creationId xmlns:a16="http://schemas.microsoft.com/office/drawing/2014/main" id="{12EEED6E-3DA5-D74D-B5DC-67F97831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4" y="609600"/>
            <a:ext cx="3182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.存储容量</a:t>
            </a:r>
          </a:p>
        </p:txBody>
      </p:sp>
      <p:sp>
        <p:nvSpPr>
          <p:cNvPr id="121863" name="AutoShape 7">
            <a:extLst>
              <a:ext uri="{FF2B5EF4-FFF2-40B4-BE49-F238E27FC236}">
                <a16:creationId xmlns:a16="http://schemas.microsoft.com/office/drawing/2014/main" id="{C4FC7F03-C7B0-3F49-9834-A830276ACD81}"/>
              </a:ext>
            </a:extLst>
          </p:cNvPr>
          <p:cNvSpPr>
            <a:spLocks/>
          </p:cNvSpPr>
          <p:nvPr/>
        </p:nvSpPr>
        <p:spPr bwMode="auto">
          <a:xfrm>
            <a:off x="1981200" y="30480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864" name="Text Box 8">
            <a:extLst>
              <a:ext uri="{FF2B5EF4-FFF2-40B4-BE49-F238E27FC236}">
                <a16:creationId xmlns:a16="http://schemas.microsoft.com/office/drawing/2014/main" id="{713F5F3A-A647-3441-A082-1843FF2C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719389"/>
            <a:ext cx="2441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主存容量</a:t>
            </a:r>
          </a:p>
        </p:txBody>
      </p:sp>
      <p:sp>
        <p:nvSpPr>
          <p:cNvPr id="121865" name="Text Box 9">
            <a:extLst>
              <a:ext uri="{FF2B5EF4-FFF2-40B4-BE49-F238E27FC236}">
                <a16:creationId xmlns:a16="http://schemas.microsoft.com/office/drawing/2014/main" id="{822952C3-AA68-E741-B308-85C929707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507039"/>
            <a:ext cx="2297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辅存容量</a:t>
            </a:r>
          </a:p>
        </p:txBody>
      </p:sp>
      <p:sp>
        <p:nvSpPr>
          <p:cNvPr id="121866" name="AutoShape 10">
            <a:extLst>
              <a:ext uri="{FF2B5EF4-FFF2-40B4-BE49-F238E27FC236}">
                <a16:creationId xmlns:a16="http://schemas.microsoft.com/office/drawing/2014/main" id="{06793EA5-E95D-3A49-85B6-1787388F8CB0}"/>
              </a:ext>
            </a:extLst>
          </p:cNvPr>
          <p:cNvSpPr>
            <a:spLocks/>
          </p:cNvSpPr>
          <p:nvPr/>
        </p:nvSpPr>
        <p:spPr bwMode="auto">
          <a:xfrm>
            <a:off x="4191000" y="2865418"/>
            <a:ext cx="518818" cy="250865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867" name="Text Box 11">
            <a:extLst>
              <a:ext uri="{FF2B5EF4-FFF2-40B4-BE49-F238E27FC236}">
                <a16:creationId xmlns:a16="http://schemas.microsoft.com/office/drawing/2014/main" id="{18868B59-2948-1749-B7F4-74BC59477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763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存储单元个数</a:t>
            </a:r>
            <a:r>
              <a:rPr kumimoji="1" lang="zh-CN" altLang="en-US" sz="9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9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存储字长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CFDBA614-0B4E-B24D-A6C2-CFEA1D31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3840163"/>
            <a:ext cx="2100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字节数</a:t>
            </a:r>
          </a:p>
        </p:txBody>
      </p:sp>
      <p:sp>
        <p:nvSpPr>
          <p:cNvPr id="121869" name="Text Box 13">
            <a:extLst>
              <a:ext uri="{FF2B5EF4-FFF2-40B4-BE49-F238E27FC236}">
                <a16:creationId xmlns:a16="http://schemas.microsoft.com/office/drawing/2014/main" id="{4EA8A899-A4C2-E249-8CF1-8675A7AC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08626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字节数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GB</a:t>
            </a: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4BBE5ED9-DABE-AE48-B263-C51BBBC2B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2133601"/>
            <a:ext cx="524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如  </a:t>
            </a:r>
            <a:r>
              <a:rPr lang="en-US" altLang="zh-CN" sz="2800" b="1">
                <a:solidFill>
                  <a:srgbClr val="FFFFFF"/>
                </a:solidFill>
              </a:rPr>
              <a:t>MAR   MDR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容量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18FCCF9B-8093-4D4A-A951-D8E58F5F0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10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21872" name="Text Box 16">
            <a:extLst>
              <a:ext uri="{FF2B5EF4-FFF2-40B4-BE49-F238E27FC236}">
                <a16:creationId xmlns:a16="http://schemas.microsoft.com/office/drawing/2014/main" id="{303CDA5E-6D30-AF4F-8EE3-3D4477D4C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070226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16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21873" name="Text Box 17">
            <a:extLst>
              <a:ext uri="{FF2B5EF4-FFF2-40B4-BE49-F238E27FC236}">
                <a16:creationId xmlns:a16="http://schemas.microsoft.com/office/drawing/2014/main" id="{3A2A3815-420A-7645-B3EC-B65BBC29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09601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存放二进制信息的总位数</a:t>
            </a:r>
          </a:p>
        </p:txBody>
      </p:sp>
      <p:sp>
        <p:nvSpPr>
          <p:cNvPr id="121874" name="Rectangle 18">
            <a:extLst>
              <a:ext uri="{FF2B5EF4-FFF2-40B4-BE49-F238E27FC236}">
                <a16:creationId xmlns:a16="http://schemas.microsoft.com/office/drawing/2014/main" id="{F1938F12-916A-AE49-BDB7-9F73F236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1.3</a:t>
            </a:r>
          </a:p>
        </p:txBody>
      </p:sp>
      <p:grpSp>
        <p:nvGrpSpPr>
          <p:cNvPr id="121875" name="Group 19">
            <a:extLst>
              <a:ext uri="{FF2B5EF4-FFF2-40B4-BE49-F238E27FC236}">
                <a16:creationId xmlns:a16="http://schemas.microsoft.com/office/drawing/2014/main" id="{39A3E50B-D165-3643-A4BD-45D2E4E53D54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3733800"/>
            <a:ext cx="1893888" cy="457200"/>
            <a:chOff x="4272" y="2352"/>
            <a:chExt cx="1248" cy="288"/>
          </a:xfrm>
        </p:grpSpPr>
        <p:sp>
          <p:nvSpPr>
            <p:cNvPr id="121876" name="AutoShape 20">
              <a:extLst>
                <a:ext uri="{FF2B5EF4-FFF2-40B4-BE49-F238E27FC236}">
                  <a16:creationId xmlns:a16="http://schemas.microsoft.com/office/drawing/2014/main" id="{CED3CF21-79EE-6F45-92A4-1DC560E9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912" cy="288"/>
            </a:xfrm>
            <a:prstGeom prst="wedgeRoundRectCallout">
              <a:avLst>
                <a:gd name="adj1" fmla="val -32894"/>
                <a:gd name="adj2" fmla="val -96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877" name="Text Box 21">
              <a:extLst>
                <a:ext uri="{FF2B5EF4-FFF2-40B4-BE49-F238E27FC236}">
                  <a16:creationId xmlns:a16="http://schemas.microsoft.com/office/drawing/2014/main" id="{403D358F-72C6-274B-9A82-C20B1C9F0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5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 = 2</a:t>
              </a:r>
              <a:r>
                <a:rPr kumimoji="1" lang="en-US" altLang="zh-CN" sz="2000" b="1" baseline="4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kumimoji="1" lang="zh-CN" altLang="en-US" sz="2000" b="1" baseline="4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1878" name="Group 22">
            <a:extLst>
              <a:ext uri="{FF2B5EF4-FFF2-40B4-BE49-F238E27FC236}">
                <a16:creationId xmlns:a16="http://schemas.microsoft.com/office/drawing/2014/main" id="{1D79ED57-29E0-CF46-BD61-36E63143DF5A}"/>
              </a:ext>
            </a:extLst>
          </p:cNvPr>
          <p:cNvGrpSpPr>
            <a:grpSpLocks/>
          </p:cNvGrpSpPr>
          <p:nvPr/>
        </p:nvGrpSpPr>
        <p:grpSpPr bwMode="auto">
          <a:xfrm>
            <a:off x="8410575" y="4419600"/>
            <a:ext cx="2438400" cy="457200"/>
            <a:chOff x="4224" y="2880"/>
            <a:chExt cx="1536" cy="288"/>
          </a:xfrm>
        </p:grpSpPr>
        <p:sp>
          <p:nvSpPr>
            <p:cNvPr id="121879" name="Text Box 23">
              <a:extLst>
                <a:ext uri="{FF2B5EF4-FFF2-40B4-BE49-F238E27FC236}">
                  <a16:creationId xmlns:a16="http://schemas.microsoft.com/office/drawing/2014/main" id="{DE9B390E-C947-F141-ADAA-532B2B3F2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80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 = 2</a:t>
              </a:r>
              <a:r>
                <a:rPr kumimoji="1" lang="en-US" altLang="zh-CN" sz="2000" b="1" baseline="4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80" name="AutoShape 24">
              <a:extLst>
                <a:ext uri="{FF2B5EF4-FFF2-40B4-BE49-F238E27FC236}">
                  <a16:creationId xmlns:a16="http://schemas.microsoft.com/office/drawing/2014/main" id="{039E80AD-7DF6-CE4D-9E16-1BD4E3B0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1008" cy="288"/>
            </a:xfrm>
            <a:prstGeom prst="wedgeRoundRectCallout">
              <a:avLst>
                <a:gd name="adj1" fmla="val -79764"/>
                <a:gd name="adj2" fmla="val 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1881" name="Group 25">
            <a:extLst>
              <a:ext uri="{FF2B5EF4-FFF2-40B4-BE49-F238E27FC236}">
                <a16:creationId xmlns:a16="http://schemas.microsoft.com/office/drawing/2014/main" id="{B39683CA-C4A2-3E49-B0EF-98802D592C6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6096000"/>
            <a:ext cx="2376488" cy="457200"/>
            <a:chOff x="3552" y="3888"/>
            <a:chExt cx="1296" cy="288"/>
          </a:xfrm>
        </p:grpSpPr>
        <p:sp>
          <p:nvSpPr>
            <p:cNvPr id="121882" name="AutoShape 26">
              <a:extLst>
                <a:ext uri="{FF2B5EF4-FFF2-40B4-BE49-F238E27FC236}">
                  <a16:creationId xmlns:a16="http://schemas.microsoft.com/office/drawing/2014/main" id="{AF1929ED-7590-AE4F-9505-50E7ACFE8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888"/>
              <a:ext cx="912" cy="288"/>
            </a:xfrm>
            <a:prstGeom prst="wedgeRoundRectCallout">
              <a:avLst>
                <a:gd name="adj1" fmla="val -72370"/>
                <a:gd name="adj2" fmla="val -71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883" name="Text Box 27">
              <a:extLst>
                <a:ext uri="{FF2B5EF4-FFF2-40B4-BE49-F238E27FC236}">
                  <a16:creationId xmlns:a16="http://schemas.microsoft.com/office/drawing/2014/main" id="{BD277966-956D-AA4B-88B1-4D19BC629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888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GB = 2</a:t>
              </a:r>
              <a:r>
                <a:rPr kumimoji="1" lang="en-US" altLang="zh-CN" sz="2000" b="1" baseline="4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1884" name="Text Box 28">
            <a:extLst>
              <a:ext uri="{FF2B5EF4-FFF2-40B4-BE49-F238E27FC236}">
                <a16:creationId xmlns:a16="http://schemas.microsoft.com/office/drawing/2014/main" id="{8F2327BA-F7AF-3C43-8914-99B86D6F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25908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9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9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121885" name="Text Box 29">
            <a:extLst>
              <a:ext uri="{FF2B5EF4-FFF2-40B4-BE49-F238E27FC236}">
                <a16:creationId xmlns:a16="http://schemas.microsoft.com/office/drawing/2014/main" id="{4D5B373F-4FBB-184B-B4F7-E68EBD29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07022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9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9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121888" name="AutoShape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5617A6-A75A-FB42-893C-E8624E56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8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4" grpId="0" autoUpdateAnimBg="0"/>
      <p:bldP spid="121865" grpId="0" autoUpdateAnimBg="0"/>
      <p:bldP spid="121867" grpId="0" autoUpdateAnimBg="0"/>
      <p:bldP spid="121868" grpId="0" autoUpdateAnimBg="0"/>
      <p:bldP spid="121869" grpId="0" autoUpdateAnimBg="0"/>
      <p:bldP spid="121870" grpId="0" autoUpdateAnimBg="0"/>
      <p:bldP spid="121871" grpId="0" autoUpdateAnimBg="0"/>
      <p:bldP spid="121872" grpId="0" autoUpdateAnimBg="0"/>
      <p:bldP spid="121873" grpId="0" autoUpdateAnimBg="0"/>
      <p:bldP spid="121884" grpId="0" autoUpdateAnimBg="0"/>
      <p:bldP spid="1218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>
            <a:extLst>
              <a:ext uri="{FF2B5EF4-FFF2-40B4-BE49-F238E27FC236}">
                <a16:creationId xmlns:a16="http://schemas.microsoft.com/office/drawing/2014/main" id="{9F4A79DE-A09B-1543-8C2C-917DB0BA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1309688"/>
            <a:ext cx="263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１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篇 概论</a:t>
            </a:r>
            <a:endParaRPr kumimoji="1" lang="en-US" altLang="zh-CN" sz="2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C97D375-DD30-704E-832F-7E8E4A191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zh-CN" altLang="en-US" b="1"/>
              <a:t>1.4 本书结构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2FBFFFF9-8518-094A-A45B-73D1F56B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154305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2885" name="Group 5">
            <a:extLst>
              <a:ext uri="{FF2B5EF4-FFF2-40B4-BE49-F238E27FC236}">
                <a16:creationId xmlns:a16="http://schemas.microsoft.com/office/drawing/2014/main" id="{1A2235DB-9B7F-624B-B5D3-C6641FA27320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1014414"/>
            <a:ext cx="1936750" cy="2346325"/>
            <a:chOff x="1874" y="639"/>
            <a:chExt cx="1220" cy="1478"/>
          </a:xfrm>
        </p:grpSpPr>
        <p:sp>
          <p:nvSpPr>
            <p:cNvPr id="122886" name="Rectangle 6">
              <a:extLst>
                <a:ext uri="{FF2B5EF4-FFF2-40B4-BE49-F238E27FC236}">
                  <a16:creationId xmlns:a16="http://schemas.microsoft.com/office/drawing/2014/main" id="{4D599862-9CD4-1145-BFF2-F32A64FED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87" name="Rectangle 7">
              <a:extLst>
                <a:ext uri="{FF2B5EF4-FFF2-40B4-BE49-F238E27FC236}">
                  <a16:creationId xmlns:a16="http://schemas.microsoft.com/office/drawing/2014/main" id="{CA5B1F61-FC5C-334F-8B23-1C474D40D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88" name="Rectangle 8">
              <a:extLst>
                <a:ext uri="{FF2B5EF4-FFF2-40B4-BE49-F238E27FC236}">
                  <a16:creationId xmlns:a16="http://schemas.microsoft.com/office/drawing/2014/main" id="{DBB3375A-34EE-CF4A-8F10-68B06020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89" name="Rectangle 9">
              <a:extLst>
                <a:ext uri="{FF2B5EF4-FFF2-40B4-BE49-F238E27FC236}">
                  <a16:creationId xmlns:a16="http://schemas.microsoft.com/office/drawing/2014/main" id="{A11D6537-7AE5-4E42-8875-BEAD9745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90" name="Rectangle 10">
              <a:extLst>
                <a:ext uri="{FF2B5EF4-FFF2-40B4-BE49-F238E27FC236}">
                  <a16:creationId xmlns:a16="http://schemas.microsoft.com/office/drawing/2014/main" id="{6341E4E9-DF4A-4C48-8578-D44C8591E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2891" name="Group 11">
            <a:extLst>
              <a:ext uri="{FF2B5EF4-FFF2-40B4-BE49-F238E27FC236}">
                <a16:creationId xmlns:a16="http://schemas.microsoft.com/office/drawing/2014/main" id="{A844911C-A2D5-B14C-88AF-E6E5868D3E6D}"/>
              </a:ext>
            </a:extLst>
          </p:cNvPr>
          <p:cNvGrpSpPr>
            <a:grpSpLocks/>
          </p:cNvGrpSpPr>
          <p:nvPr/>
        </p:nvGrpSpPr>
        <p:grpSpPr bwMode="auto">
          <a:xfrm>
            <a:off x="2598739" y="4179889"/>
            <a:ext cx="1938337" cy="2287587"/>
            <a:chOff x="677" y="2633"/>
            <a:chExt cx="1221" cy="1441"/>
          </a:xfrm>
        </p:grpSpPr>
        <p:sp>
          <p:nvSpPr>
            <p:cNvPr id="122892" name="Rectangle 12">
              <a:extLst>
                <a:ext uri="{FF2B5EF4-FFF2-40B4-BE49-F238E27FC236}">
                  <a16:creationId xmlns:a16="http://schemas.microsoft.com/office/drawing/2014/main" id="{CE4449DF-4CE0-4B4E-9C8C-BB4B7533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93" name="Rectangle 13">
              <a:extLst>
                <a:ext uri="{FF2B5EF4-FFF2-40B4-BE49-F238E27FC236}">
                  <a16:creationId xmlns:a16="http://schemas.microsoft.com/office/drawing/2014/main" id="{D1B86769-F399-C044-8D75-803253F6F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94" name="Rectangle 14">
              <a:extLst>
                <a:ext uri="{FF2B5EF4-FFF2-40B4-BE49-F238E27FC236}">
                  <a16:creationId xmlns:a16="http://schemas.microsoft.com/office/drawing/2014/main" id="{063FF04D-F8A8-854A-B98C-48CAC2C5C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95" name="Rectangle 15">
              <a:extLst>
                <a:ext uri="{FF2B5EF4-FFF2-40B4-BE49-F238E27FC236}">
                  <a16:creationId xmlns:a16="http://schemas.microsoft.com/office/drawing/2014/main" id="{EF49A837-874F-1246-AEC2-B9443E4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96" name="Rectangle 16">
              <a:extLst>
                <a:ext uri="{FF2B5EF4-FFF2-40B4-BE49-F238E27FC236}">
                  <a16:creationId xmlns:a16="http://schemas.microsoft.com/office/drawing/2014/main" id="{E9E4A964-64DE-084B-A827-EF3D96ACE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2897" name="Group 17">
            <a:extLst>
              <a:ext uri="{FF2B5EF4-FFF2-40B4-BE49-F238E27FC236}">
                <a16:creationId xmlns:a16="http://schemas.microsoft.com/office/drawing/2014/main" id="{7057C88E-3995-4B43-A904-DED62E9D23E2}"/>
              </a:ext>
            </a:extLst>
          </p:cNvPr>
          <p:cNvGrpSpPr>
            <a:grpSpLocks/>
          </p:cNvGrpSpPr>
          <p:nvPr/>
        </p:nvGrpSpPr>
        <p:grpSpPr bwMode="auto">
          <a:xfrm>
            <a:off x="6610351" y="4119563"/>
            <a:ext cx="2016125" cy="2239962"/>
            <a:chOff x="3204" y="2595"/>
            <a:chExt cx="1270" cy="1411"/>
          </a:xfrm>
        </p:grpSpPr>
        <p:sp>
          <p:nvSpPr>
            <p:cNvPr id="122898" name="Rectangle 18">
              <a:extLst>
                <a:ext uri="{FF2B5EF4-FFF2-40B4-BE49-F238E27FC236}">
                  <a16:creationId xmlns:a16="http://schemas.microsoft.com/office/drawing/2014/main" id="{69272B71-3E38-3B44-B271-2865C3DF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899" name="Rectangle 19">
              <a:extLst>
                <a:ext uri="{FF2B5EF4-FFF2-40B4-BE49-F238E27FC236}">
                  <a16:creationId xmlns:a16="http://schemas.microsoft.com/office/drawing/2014/main" id="{6E5B6098-D19F-4441-992A-EF5FD878C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00" name="Rectangle 20">
              <a:extLst>
                <a:ext uri="{FF2B5EF4-FFF2-40B4-BE49-F238E27FC236}">
                  <a16:creationId xmlns:a16="http://schemas.microsoft.com/office/drawing/2014/main" id="{2F2B0CD0-6026-E642-9343-CB6D1CB4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01" name="Rectangle 21">
              <a:extLst>
                <a:ext uri="{FF2B5EF4-FFF2-40B4-BE49-F238E27FC236}">
                  <a16:creationId xmlns:a16="http://schemas.microsoft.com/office/drawing/2014/main" id="{D306788A-6C3C-0B40-83E9-A726E577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2902" name="Group 22">
            <a:extLst>
              <a:ext uri="{FF2B5EF4-FFF2-40B4-BE49-F238E27FC236}">
                <a16:creationId xmlns:a16="http://schemas.microsoft.com/office/drawing/2014/main" id="{1BF65872-C6BD-8D47-B44D-C56A0B7C4EA6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990601"/>
            <a:ext cx="3048000" cy="2747963"/>
            <a:chOff x="1533" y="624"/>
            <a:chExt cx="1920" cy="1731"/>
          </a:xfrm>
        </p:grpSpPr>
        <p:sp>
          <p:nvSpPr>
            <p:cNvPr id="122903" name="Rectangle 23">
              <a:extLst>
                <a:ext uri="{FF2B5EF4-FFF2-40B4-BE49-F238E27FC236}">
                  <a16:creationId xmlns:a16="http://schemas.microsoft.com/office/drawing/2014/main" id="{B3163B41-BFF7-3E44-92C3-7752CB52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</a:p>
          </p:txBody>
        </p:sp>
        <p:sp>
          <p:nvSpPr>
            <p:cNvPr id="122904" name="Oval 24">
              <a:extLst>
                <a:ext uri="{FF2B5EF4-FFF2-40B4-BE49-F238E27FC236}">
                  <a16:creationId xmlns:a16="http://schemas.microsoft.com/office/drawing/2014/main" id="{8AFDE1A6-F740-BE41-9278-9B3FF0E9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2907" name="AutoShape 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8585630-BD84-424B-86D7-EC24FDF4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7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B910458-FB26-704A-B5EA-BC248724A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zh-CN" altLang="en-US" b="1"/>
              <a:t>1.4 本书结构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C903189-AFCF-C04D-A59B-7C9E40D3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154305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3908" name="Group 4">
            <a:extLst>
              <a:ext uri="{FF2B5EF4-FFF2-40B4-BE49-F238E27FC236}">
                <a16:creationId xmlns:a16="http://schemas.microsoft.com/office/drawing/2014/main" id="{7A80DB33-274C-6E40-AAED-9F814B0E1A67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1014414"/>
            <a:ext cx="1936750" cy="2346325"/>
            <a:chOff x="1874" y="639"/>
            <a:chExt cx="1220" cy="1478"/>
          </a:xfrm>
        </p:grpSpPr>
        <p:sp>
          <p:nvSpPr>
            <p:cNvPr id="123909" name="Rectangle 5">
              <a:extLst>
                <a:ext uri="{FF2B5EF4-FFF2-40B4-BE49-F238E27FC236}">
                  <a16:creationId xmlns:a16="http://schemas.microsoft.com/office/drawing/2014/main" id="{25FB2CE6-03DD-4F4E-B31E-C22E2F376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0" name="Rectangle 6">
              <a:extLst>
                <a:ext uri="{FF2B5EF4-FFF2-40B4-BE49-F238E27FC236}">
                  <a16:creationId xmlns:a16="http://schemas.microsoft.com/office/drawing/2014/main" id="{6DD0E1F2-798A-E942-84A0-8131582F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1" name="Rectangle 7">
              <a:extLst>
                <a:ext uri="{FF2B5EF4-FFF2-40B4-BE49-F238E27FC236}">
                  <a16:creationId xmlns:a16="http://schemas.microsoft.com/office/drawing/2014/main" id="{F0C507CF-C564-7644-8B51-D6FE3005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2" name="Rectangle 8">
              <a:extLst>
                <a:ext uri="{FF2B5EF4-FFF2-40B4-BE49-F238E27FC236}">
                  <a16:creationId xmlns:a16="http://schemas.microsoft.com/office/drawing/2014/main" id="{1CF545EE-99D3-9348-9BDD-1BC49635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3" name="Rectangle 9">
              <a:extLst>
                <a:ext uri="{FF2B5EF4-FFF2-40B4-BE49-F238E27FC236}">
                  <a16:creationId xmlns:a16="http://schemas.microsoft.com/office/drawing/2014/main" id="{08EAEFF4-7088-3245-9A28-4F10AA406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3914" name="Group 10">
            <a:extLst>
              <a:ext uri="{FF2B5EF4-FFF2-40B4-BE49-F238E27FC236}">
                <a16:creationId xmlns:a16="http://schemas.microsoft.com/office/drawing/2014/main" id="{6F49F740-7DFA-3849-ADEB-DACEA9EA031A}"/>
              </a:ext>
            </a:extLst>
          </p:cNvPr>
          <p:cNvGrpSpPr>
            <a:grpSpLocks/>
          </p:cNvGrpSpPr>
          <p:nvPr/>
        </p:nvGrpSpPr>
        <p:grpSpPr bwMode="auto">
          <a:xfrm>
            <a:off x="2598739" y="4179889"/>
            <a:ext cx="1938337" cy="2287587"/>
            <a:chOff x="677" y="2633"/>
            <a:chExt cx="1221" cy="1441"/>
          </a:xfrm>
        </p:grpSpPr>
        <p:sp>
          <p:nvSpPr>
            <p:cNvPr id="123915" name="Rectangle 11">
              <a:extLst>
                <a:ext uri="{FF2B5EF4-FFF2-40B4-BE49-F238E27FC236}">
                  <a16:creationId xmlns:a16="http://schemas.microsoft.com/office/drawing/2014/main" id="{BB175CE0-012C-4B45-B2F5-002D303CD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6" name="Rectangle 12">
              <a:extLst>
                <a:ext uri="{FF2B5EF4-FFF2-40B4-BE49-F238E27FC236}">
                  <a16:creationId xmlns:a16="http://schemas.microsoft.com/office/drawing/2014/main" id="{EA225007-E509-0D44-8746-8878B93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7" name="Rectangle 13">
              <a:extLst>
                <a:ext uri="{FF2B5EF4-FFF2-40B4-BE49-F238E27FC236}">
                  <a16:creationId xmlns:a16="http://schemas.microsoft.com/office/drawing/2014/main" id="{AFD9CB94-F4E8-3847-90FD-E2EEC4C5B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8" name="Rectangle 14">
              <a:extLst>
                <a:ext uri="{FF2B5EF4-FFF2-40B4-BE49-F238E27FC236}">
                  <a16:creationId xmlns:a16="http://schemas.microsoft.com/office/drawing/2014/main" id="{0FF59D75-781C-DE4E-8E99-6264A390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19" name="Rectangle 15">
              <a:extLst>
                <a:ext uri="{FF2B5EF4-FFF2-40B4-BE49-F238E27FC236}">
                  <a16:creationId xmlns:a16="http://schemas.microsoft.com/office/drawing/2014/main" id="{27F140AF-F431-544E-A5FC-F4071E3D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3920" name="Group 16">
            <a:extLst>
              <a:ext uri="{FF2B5EF4-FFF2-40B4-BE49-F238E27FC236}">
                <a16:creationId xmlns:a16="http://schemas.microsoft.com/office/drawing/2014/main" id="{7CBDA90F-C1E0-6242-819B-AEDD1C0E9821}"/>
              </a:ext>
            </a:extLst>
          </p:cNvPr>
          <p:cNvGrpSpPr>
            <a:grpSpLocks/>
          </p:cNvGrpSpPr>
          <p:nvPr/>
        </p:nvGrpSpPr>
        <p:grpSpPr bwMode="auto">
          <a:xfrm>
            <a:off x="6610351" y="4119563"/>
            <a:ext cx="2016125" cy="2239962"/>
            <a:chOff x="3204" y="2595"/>
            <a:chExt cx="1270" cy="1411"/>
          </a:xfrm>
        </p:grpSpPr>
        <p:sp>
          <p:nvSpPr>
            <p:cNvPr id="123921" name="Rectangle 17">
              <a:extLst>
                <a:ext uri="{FF2B5EF4-FFF2-40B4-BE49-F238E27FC236}">
                  <a16:creationId xmlns:a16="http://schemas.microsoft.com/office/drawing/2014/main" id="{3D49C2E4-DF22-E840-8675-FA2422141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22" name="Rectangle 18">
              <a:extLst>
                <a:ext uri="{FF2B5EF4-FFF2-40B4-BE49-F238E27FC236}">
                  <a16:creationId xmlns:a16="http://schemas.microsoft.com/office/drawing/2014/main" id="{2FAB5250-144C-0640-878D-55922694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23" name="Rectangle 19">
              <a:extLst>
                <a:ext uri="{FF2B5EF4-FFF2-40B4-BE49-F238E27FC236}">
                  <a16:creationId xmlns:a16="http://schemas.microsoft.com/office/drawing/2014/main" id="{A3BA6AEF-008C-A041-8F31-47F826333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924" name="Rectangle 20">
              <a:extLst>
                <a:ext uri="{FF2B5EF4-FFF2-40B4-BE49-F238E27FC236}">
                  <a16:creationId xmlns:a16="http://schemas.microsoft.com/office/drawing/2014/main" id="{8B1E2322-02E3-EF47-AB14-C67A5AE9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3925" name="Text Box 21">
            <a:extLst>
              <a:ext uri="{FF2B5EF4-FFF2-40B4-BE49-F238E27FC236}">
                <a16:creationId xmlns:a16="http://schemas.microsoft.com/office/drawing/2014/main" id="{42031B19-6012-BB45-A8F7-87961E592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626" y="1268414"/>
            <a:ext cx="3791424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第２篇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计算机系统的硬件结构</a:t>
            </a:r>
          </a:p>
        </p:txBody>
      </p:sp>
      <p:grpSp>
        <p:nvGrpSpPr>
          <p:cNvPr id="123926" name="Group 22">
            <a:extLst>
              <a:ext uri="{FF2B5EF4-FFF2-40B4-BE49-F238E27FC236}">
                <a16:creationId xmlns:a16="http://schemas.microsoft.com/office/drawing/2014/main" id="{1103E7F8-9FFB-014E-A48D-924FC22F1F1A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990601"/>
            <a:ext cx="3048000" cy="2747963"/>
            <a:chOff x="1533" y="624"/>
            <a:chExt cx="1920" cy="1731"/>
          </a:xfrm>
        </p:grpSpPr>
        <p:sp>
          <p:nvSpPr>
            <p:cNvPr id="123927" name="Rectangle 23">
              <a:extLst>
                <a:ext uri="{FF2B5EF4-FFF2-40B4-BE49-F238E27FC236}">
                  <a16:creationId xmlns:a16="http://schemas.microsoft.com/office/drawing/2014/main" id="{35F81638-7177-654C-834F-912FF86F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</a:p>
          </p:txBody>
        </p:sp>
        <p:sp>
          <p:nvSpPr>
            <p:cNvPr id="123928" name="Oval 24">
              <a:extLst>
                <a:ext uri="{FF2B5EF4-FFF2-40B4-BE49-F238E27FC236}">
                  <a16:creationId xmlns:a16="http://schemas.microsoft.com/office/drawing/2014/main" id="{2706242A-7600-5E4D-979B-2B4B6B51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3929" name="Group 25">
            <a:extLst>
              <a:ext uri="{FF2B5EF4-FFF2-40B4-BE49-F238E27FC236}">
                <a16:creationId xmlns:a16="http://schemas.microsoft.com/office/drawing/2014/main" id="{B0398804-15FF-874C-9C9C-636F1226594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990601"/>
            <a:ext cx="3048000" cy="2747963"/>
            <a:chOff x="1533" y="624"/>
            <a:chExt cx="1920" cy="1731"/>
          </a:xfrm>
        </p:grpSpPr>
        <p:sp>
          <p:nvSpPr>
            <p:cNvPr id="123930" name="Rectangle 26">
              <a:extLst>
                <a:ext uri="{FF2B5EF4-FFF2-40B4-BE49-F238E27FC236}">
                  <a16:creationId xmlns:a16="http://schemas.microsoft.com/office/drawing/2014/main" id="{6273C2AB-44A9-2849-B38B-B7C1CF7A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23931" name="Group 27">
              <a:extLst>
                <a:ext uri="{FF2B5EF4-FFF2-40B4-BE49-F238E27FC236}">
                  <a16:creationId xmlns:a16="http://schemas.microsoft.com/office/drawing/2014/main" id="{9E084B7B-6487-4540-A5C0-B4E7FDB2E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123932" name="Oval 28">
                <a:extLst>
                  <a:ext uri="{FF2B5EF4-FFF2-40B4-BE49-F238E27FC236}">
                    <a16:creationId xmlns:a16="http://schemas.microsoft.com/office/drawing/2014/main" id="{63A6A1AA-9EE1-D042-B1CE-2E4B85D55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933" name="Rectangle 29">
                <a:extLst>
                  <a:ext uri="{FF2B5EF4-FFF2-40B4-BE49-F238E27FC236}">
                    <a16:creationId xmlns:a16="http://schemas.microsoft.com/office/drawing/2014/main" id="{68FD0610-0B65-404A-9545-62C2CE3A7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465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系统总线</a:t>
                </a:r>
              </a:p>
            </p:txBody>
          </p:sp>
          <p:sp>
            <p:nvSpPr>
              <p:cNvPr id="123934" name="Oval 30">
                <a:extLst>
                  <a:ext uri="{FF2B5EF4-FFF2-40B4-BE49-F238E27FC236}">
                    <a16:creationId xmlns:a16="http://schemas.microsoft.com/office/drawing/2014/main" id="{CBEA898F-E12D-544E-BACD-63F541E3B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935" name="Rectangle 31">
                <a:extLst>
                  <a:ext uri="{FF2B5EF4-FFF2-40B4-BE49-F238E27FC236}">
                    <a16:creationId xmlns:a16="http://schemas.microsoft.com/office/drawing/2014/main" id="{572A840A-98B2-154D-9D4E-027B2706D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存储器</a:t>
                </a:r>
              </a:p>
            </p:txBody>
          </p:sp>
          <p:sp>
            <p:nvSpPr>
              <p:cNvPr id="123936" name="Oval 32">
                <a:extLst>
                  <a:ext uri="{FF2B5EF4-FFF2-40B4-BE49-F238E27FC236}">
                    <a16:creationId xmlns:a16="http://schemas.microsoft.com/office/drawing/2014/main" id="{171FE9F7-14FE-0047-8D24-32077356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937" name="Oval 33">
                <a:extLst>
                  <a:ext uri="{FF2B5EF4-FFF2-40B4-BE49-F238E27FC236}">
                    <a16:creationId xmlns:a16="http://schemas.microsoft.com/office/drawing/2014/main" id="{B3C531FA-559D-C64B-9060-767E9ADC6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938" name="Rectangle 34">
                <a:extLst>
                  <a:ext uri="{FF2B5EF4-FFF2-40B4-BE49-F238E27FC236}">
                    <a16:creationId xmlns:a16="http://schemas.microsoft.com/office/drawing/2014/main" id="{0331C1CF-4282-134D-8C99-2BEED7A1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endPara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939" name="Oval 35">
                <a:extLst>
                  <a:ext uri="{FF2B5EF4-FFF2-40B4-BE49-F238E27FC236}">
                    <a16:creationId xmlns:a16="http://schemas.microsoft.com/office/drawing/2014/main" id="{3874B122-9440-A342-B7A2-9C4DD43E5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942" name="AutoShap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B6772C-68A5-084A-9B3D-A56F5BB7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4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5967FAD-936B-A542-992C-0D6558ADD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zh-CN" altLang="en-US" b="1"/>
              <a:t>1.4 本书结构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B38E1B0-DC22-4E40-8B0C-A0B41659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154305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4932" name="Group 4">
            <a:extLst>
              <a:ext uri="{FF2B5EF4-FFF2-40B4-BE49-F238E27FC236}">
                <a16:creationId xmlns:a16="http://schemas.microsoft.com/office/drawing/2014/main" id="{3E63581D-2F54-E44E-8E9B-605344AD3087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1014414"/>
            <a:ext cx="1936750" cy="2346325"/>
            <a:chOff x="1874" y="639"/>
            <a:chExt cx="1220" cy="1478"/>
          </a:xfrm>
        </p:grpSpPr>
        <p:sp>
          <p:nvSpPr>
            <p:cNvPr id="124933" name="Rectangle 5">
              <a:extLst>
                <a:ext uri="{FF2B5EF4-FFF2-40B4-BE49-F238E27FC236}">
                  <a16:creationId xmlns:a16="http://schemas.microsoft.com/office/drawing/2014/main" id="{CD8CC27F-A280-B54D-A72D-ECC5D190B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34" name="Rectangle 6">
              <a:extLst>
                <a:ext uri="{FF2B5EF4-FFF2-40B4-BE49-F238E27FC236}">
                  <a16:creationId xmlns:a16="http://schemas.microsoft.com/office/drawing/2014/main" id="{B132154F-E436-0F49-8A1F-96016B77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35" name="Rectangle 7">
              <a:extLst>
                <a:ext uri="{FF2B5EF4-FFF2-40B4-BE49-F238E27FC236}">
                  <a16:creationId xmlns:a16="http://schemas.microsoft.com/office/drawing/2014/main" id="{41D088F4-33CD-3E46-91D0-EB3643D3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36" name="Rectangle 8">
              <a:extLst>
                <a:ext uri="{FF2B5EF4-FFF2-40B4-BE49-F238E27FC236}">
                  <a16:creationId xmlns:a16="http://schemas.microsoft.com/office/drawing/2014/main" id="{CC7185B9-1AC4-0F47-815D-3ABFD479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37" name="Rectangle 9">
              <a:extLst>
                <a:ext uri="{FF2B5EF4-FFF2-40B4-BE49-F238E27FC236}">
                  <a16:creationId xmlns:a16="http://schemas.microsoft.com/office/drawing/2014/main" id="{E6933D7B-A29F-A34F-8C76-D594813D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4938" name="Group 10">
            <a:extLst>
              <a:ext uri="{FF2B5EF4-FFF2-40B4-BE49-F238E27FC236}">
                <a16:creationId xmlns:a16="http://schemas.microsoft.com/office/drawing/2014/main" id="{2641132D-237D-FB43-A16A-E26EF340C832}"/>
              </a:ext>
            </a:extLst>
          </p:cNvPr>
          <p:cNvGrpSpPr>
            <a:grpSpLocks/>
          </p:cNvGrpSpPr>
          <p:nvPr/>
        </p:nvGrpSpPr>
        <p:grpSpPr bwMode="auto">
          <a:xfrm>
            <a:off x="2598739" y="4179889"/>
            <a:ext cx="1938337" cy="2287587"/>
            <a:chOff x="677" y="2633"/>
            <a:chExt cx="1221" cy="1441"/>
          </a:xfrm>
        </p:grpSpPr>
        <p:sp>
          <p:nvSpPr>
            <p:cNvPr id="124939" name="Rectangle 11">
              <a:extLst>
                <a:ext uri="{FF2B5EF4-FFF2-40B4-BE49-F238E27FC236}">
                  <a16:creationId xmlns:a16="http://schemas.microsoft.com/office/drawing/2014/main" id="{7E4B4076-067B-4442-B1B7-68D931C35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40" name="Rectangle 12">
              <a:extLst>
                <a:ext uri="{FF2B5EF4-FFF2-40B4-BE49-F238E27FC236}">
                  <a16:creationId xmlns:a16="http://schemas.microsoft.com/office/drawing/2014/main" id="{BD701FBE-8E67-B04A-983A-94B9D4EF6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41" name="Rectangle 13">
              <a:extLst>
                <a:ext uri="{FF2B5EF4-FFF2-40B4-BE49-F238E27FC236}">
                  <a16:creationId xmlns:a16="http://schemas.microsoft.com/office/drawing/2014/main" id="{8BAC3FDB-970A-3C41-B4C3-99ABF200F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42" name="Rectangle 14">
              <a:extLst>
                <a:ext uri="{FF2B5EF4-FFF2-40B4-BE49-F238E27FC236}">
                  <a16:creationId xmlns:a16="http://schemas.microsoft.com/office/drawing/2014/main" id="{756E179B-A6FA-3347-AF20-0C12AFFF4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43" name="Rectangle 15">
              <a:extLst>
                <a:ext uri="{FF2B5EF4-FFF2-40B4-BE49-F238E27FC236}">
                  <a16:creationId xmlns:a16="http://schemas.microsoft.com/office/drawing/2014/main" id="{E67DBF3A-45EB-7E4B-83F0-4AB28886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4983" name="Group 55">
            <a:extLst>
              <a:ext uri="{FF2B5EF4-FFF2-40B4-BE49-F238E27FC236}">
                <a16:creationId xmlns:a16="http://schemas.microsoft.com/office/drawing/2014/main" id="{1D24CD0D-AE5F-2742-AF42-69A8F5967156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2874963"/>
            <a:ext cx="3952875" cy="3968750"/>
            <a:chOff x="336" y="1811"/>
            <a:chExt cx="2490" cy="2500"/>
          </a:xfrm>
        </p:grpSpPr>
        <p:sp>
          <p:nvSpPr>
            <p:cNvPr id="124945" name="Rectangle 17">
              <a:extLst>
                <a:ext uri="{FF2B5EF4-FFF2-40B4-BE49-F238E27FC236}">
                  <a16:creationId xmlns:a16="http://schemas.microsoft.com/office/drawing/2014/main" id="{DA50529F-4307-5B43-B81D-746EDE4B1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kumimoji="1" lang="zh-CN" altLang="en-US" sz="1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4982" name="Group 54">
              <a:extLst>
                <a:ext uri="{FF2B5EF4-FFF2-40B4-BE49-F238E27FC236}">
                  <a16:creationId xmlns:a16="http://schemas.microsoft.com/office/drawing/2014/main" id="{7F2FA30D-B4F2-4E44-992D-3AFB1892A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124947" name="Oval 19">
                <a:extLst>
                  <a:ext uri="{FF2B5EF4-FFF2-40B4-BE49-F238E27FC236}">
                    <a16:creationId xmlns:a16="http://schemas.microsoft.com/office/drawing/2014/main" id="{B8AF04C2-B7AF-B545-920D-F358CCF58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48" name="Rectangle 20">
                <a:extLst>
                  <a:ext uri="{FF2B5EF4-FFF2-40B4-BE49-F238E27FC236}">
                    <a16:creationId xmlns:a16="http://schemas.microsoft.com/office/drawing/2014/main" id="{0321D90F-593C-EC48-A37D-397EAD9E9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482"/>
                <a:ext cx="6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内部互连</a:t>
                </a:r>
              </a:p>
            </p:txBody>
          </p:sp>
          <p:sp>
            <p:nvSpPr>
              <p:cNvPr id="124949" name="Oval 21">
                <a:extLst>
                  <a:ext uri="{FF2B5EF4-FFF2-40B4-BE49-F238E27FC236}">
                    <a16:creationId xmlns:a16="http://schemas.microsoft.com/office/drawing/2014/main" id="{46DCEC8E-E39E-D545-8F95-CDF5CA3F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50" name="Rectangle 22">
                <a:extLst>
                  <a:ext uri="{FF2B5EF4-FFF2-40B4-BE49-F238E27FC236}">
                    <a16:creationId xmlns:a16="http://schemas.microsoft.com/office/drawing/2014/main" id="{1C11D5E2-49D4-B645-8BC8-886307E98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  <a:endPara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51" name="Oval 23">
                <a:extLst>
                  <a:ext uri="{FF2B5EF4-FFF2-40B4-BE49-F238E27FC236}">
                    <a16:creationId xmlns:a16="http://schemas.microsoft.com/office/drawing/2014/main" id="{88757B97-D984-AA46-80BE-EB6CA6BE6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52" name="Rectangle 24">
                <a:extLst>
                  <a:ext uri="{FF2B5EF4-FFF2-40B4-BE49-F238E27FC236}">
                    <a16:creationId xmlns:a16="http://schemas.microsoft.com/office/drawing/2014/main" id="{024F4DB5-232C-F44C-AB17-698AA73BB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</a:t>
                </a:r>
                <a:endPara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53" name="Oval 25">
                <a:extLst>
                  <a:ext uri="{FF2B5EF4-FFF2-40B4-BE49-F238E27FC236}">
                    <a16:creationId xmlns:a16="http://schemas.microsoft.com/office/drawing/2014/main" id="{D13C8202-A7A5-1545-90D8-597D3E994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54" name="Rectangle 26">
                <a:extLst>
                  <a:ext uri="{FF2B5EF4-FFF2-40B4-BE49-F238E27FC236}">
                    <a16:creationId xmlns:a16="http://schemas.microsoft.com/office/drawing/2014/main" id="{E8296D5F-6DC8-374B-A59C-66E656C5F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" y="3906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寄存器</a:t>
                </a:r>
              </a:p>
            </p:txBody>
          </p:sp>
          <p:sp>
            <p:nvSpPr>
              <p:cNvPr id="124955" name="Rectangle 27">
                <a:extLst>
                  <a:ext uri="{FF2B5EF4-FFF2-40B4-BE49-F238E27FC236}">
                    <a16:creationId xmlns:a16="http://schemas.microsoft.com/office/drawing/2014/main" id="{E8BE2A42-F7F8-844B-B08E-E33D5377D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中央处理器</a:t>
                </a:r>
              </a:p>
            </p:txBody>
          </p:sp>
          <p:sp>
            <p:nvSpPr>
              <p:cNvPr id="124956" name="Oval 28">
                <a:extLst>
                  <a:ext uri="{FF2B5EF4-FFF2-40B4-BE49-F238E27FC236}">
                    <a16:creationId xmlns:a16="http://schemas.microsoft.com/office/drawing/2014/main" id="{AAB63FD5-9B9C-FB48-B43F-DFB29742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57" name="Line 29">
                <a:extLst>
                  <a:ext uri="{FF2B5EF4-FFF2-40B4-BE49-F238E27FC236}">
                    <a16:creationId xmlns:a16="http://schemas.microsoft.com/office/drawing/2014/main" id="{1AAACB4A-9AD2-0344-8E80-95B85F3DA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58" name="Line 30">
                <a:extLst>
                  <a:ext uri="{FF2B5EF4-FFF2-40B4-BE49-F238E27FC236}">
                    <a16:creationId xmlns:a16="http://schemas.microsoft.com/office/drawing/2014/main" id="{E65FB486-5C66-F34E-A7BB-DE615ED9A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24959" name="Group 31">
            <a:extLst>
              <a:ext uri="{FF2B5EF4-FFF2-40B4-BE49-F238E27FC236}">
                <a16:creationId xmlns:a16="http://schemas.microsoft.com/office/drawing/2014/main" id="{5BC7C780-944B-BA47-9CDC-FFF2E00FC4BF}"/>
              </a:ext>
            </a:extLst>
          </p:cNvPr>
          <p:cNvGrpSpPr>
            <a:grpSpLocks/>
          </p:cNvGrpSpPr>
          <p:nvPr/>
        </p:nvGrpSpPr>
        <p:grpSpPr bwMode="auto">
          <a:xfrm>
            <a:off x="6610351" y="4119563"/>
            <a:ext cx="2016125" cy="2239962"/>
            <a:chOff x="3204" y="2595"/>
            <a:chExt cx="1270" cy="1411"/>
          </a:xfrm>
        </p:grpSpPr>
        <p:sp>
          <p:nvSpPr>
            <p:cNvPr id="124960" name="Rectangle 32">
              <a:extLst>
                <a:ext uri="{FF2B5EF4-FFF2-40B4-BE49-F238E27FC236}">
                  <a16:creationId xmlns:a16="http://schemas.microsoft.com/office/drawing/2014/main" id="{0A710E56-93BD-CF4C-B48F-4A6253FC9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61" name="Rectangle 33">
              <a:extLst>
                <a:ext uri="{FF2B5EF4-FFF2-40B4-BE49-F238E27FC236}">
                  <a16:creationId xmlns:a16="http://schemas.microsoft.com/office/drawing/2014/main" id="{4039661E-B524-A844-89E4-EF49AD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62" name="Rectangle 34">
              <a:extLst>
                <a:ext uri="{FF2B5EF4-FFF2-40B4-BE49-F238E27FC236}">
                  <a16:creationId xmlns:a16="http://schemas.microsoft.com/office/drawing/2014/main" id="{B50B2924-00C6-B148-9761-FBBA07EC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963" name="Rectangle 35">
              <a:extLst>
                <a:ext uri="{FF2B5EF4-FFF2-40B4-BE49-F238E27FC236}">
                  <a16:creationId xmlns:a16="http://schemas.microsoft.com/office/drawing/2014/main" id="{A4746978-C044-4842-AC50-E702ACBC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4964" name="Text Box 36">
            <a:extLst>
              <a:ext uri="{FF2B5EF4-FFF2-40B4-BE49-F238E27FC236}">
                <a16:creationId xmlns:a16="http://schemas.microsoft.com/office/drawing/2014/main" id="{83E94CBD-136C-9946-9B6B-00034120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1295401"/>
            <a:ext cx="303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３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篇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grpSp>
        <p:nvGrpSpPr>
          <p:cNvPr id="124965" name="Group 37">
            <a:extLst>
              <a:ext uri="{FF2B5EF4-FFF2-40B4-BE49-F238E27FC236}">
                <a16:creationId xmlns:a16="http://schemas.microsoft.com/office/drawing/2014/main" id="{E2D9C2CE-7CEC-0048-ABF2-634414B7032B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990601"/>
            <a:ext cx="3048000" cy="2747963"/>
            <a:chOff x="1533" y="624"/>
            <a:chExt cx="1920" cy="1731"/>
          </a:xfrm>
        </p:grpSpPr>
        <p:sp>
          <p:nvSpPr>
            <p:cNvPr id="124966" name="Rectangle 38">
              <a:extLst>
                <a:ext uri="{FF2B5EF4-FFF2-40B4-BE49-F238E27FC236}">
                  <a16:creationId xmlns:a16="http://schemas.microsoft.com/office/drawing/2014/main" id="{2516C88C-65F6-AA45-A0C1-4F23115D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</a:p>
          </p:txBody>
        </p:sp>
        <p:sp>
          <p:nvSpPr>
            <p:cNvPr id="124967" name="Oval 39">
              <a:extLst>
                <a:ext uri="{FF2B5EF4-FFF2-40B4-BE49-F238E27FC236}">
                  <a16:creationId xmlns:a16="http://schemas.microsoft.com/office/drawing/2014/main" id="{EE943A78-E438-3C46-94E6-A9351BCAC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4968" name="Group 40">
            <a:extLst>
              <a:ext uri="{FF2B5EF4-FFF2-40B4-BE49-F238E27FC236}">
                <a16:creationId xmlns:a16="http://schemas.microsoft.com/office/drawing/2014/main" id="{8F6B1DDB-89CA-5A47-ADEE-77313D58C75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990601"/>
            <a:ext cx="3048000" cy="2747963"/>
            <a:chOff x="1533" y="624"/>
            <a:chExt cx="1920" cy="1731"/>
          </a:xfrm>
        </p:grpSpPr>
        <p:sp>
          <p:nvSpPr>
            <p:cNvPr id="124969" name="Rectangle 41">
              <a:extLst>
                <a:ext uri="{FF2B5EF4-FFF2-40B4-BE49-F238E27FC236}">
                  <a16:creationId xmlns:a16="http://schemas.microsoft.com/office/drawing/2014/main" id="{0FCEF645-7583-2642-8808-1B3D03C02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24970" name="Group 42">
              <a:extLst>
                <a:ext uri="{FF2B5EF4-FFF2-40B4-BE49-F238E27FC236}">
                  <a16:creationId xmlns:a16="http://schemas.microsoft.com/office/drawing/2014/main" id="{D93EFE02-498E-C24E-AEB1-CFAEEB80A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124971" name="Oval 43">
                <a:extLst>
                  <a:ext uri="{FF2B5EF4-FFF2-40B4-BE49-F238E27FC236}">
                    <a16:creationId xmlns:a16="http://schemas.microsoft.com/office/drawing/2014/main" id="{159CACAE-308B-F348-A7E3-F8B76F2B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72" name="Rectangle 44">
                <a:extLst>
                  <a:ext uri="{FF2B5EF4-FFF2-40B4-BE49-F238E27FC236}">
                    <a16:creationId xmlns:a16="http://schemas.microsoft.com/office/drawing/2014/main" id="{4D7A55C4-567F-294F-BFC2-AD35B5D53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465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系统总线</a:t>
                </a:r>
              </a:p>
            </p:txBody>
          </p:sp>
          <p:sp>
            <p:nvSpPr>
              <p:cNvPr id="124973" name="Oval 45">
                <a:extLst>
                  <a:ext uri="{FF2B5EF4-FFF2-40B4-BE49-F238E27FC236}">
                    <a16:creationId xmlns:a16="http://schemas.microsoft.com/office/drawing/2014/main" id="{D9474AF9-F65D-4147-A0BC-4227233F6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74" name="Rectangle 46">
                <a:extLst>
                  <a:ext uri="{FF2B5EF4-FFF2-40B4-BE49-F238E27FC236}">
                    <a16:creationId xmlns:a16="http://schemas.microsoft.com/office/drawing/2014/main" id="{426524BD-F849-5F4E-AE26-778CC5E2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" y="997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存储器</a:t>
                </a:r>
              </a:p>
            </p:txBody>
          </p:sp>
          <p:sp>
            <p:nvSpPr>
              <p:cNvPr id="124975" name="Oval 47">
                <a:extLst>
                  <a:ext uri="{FF2B5EF4-FFF2-40B4-BE49-F238E27FC236}">
                    <a16:creationId xmlns:a16="http://schemas.microsoft.com/office/drawing/2014/main" id="{56516734-FC3D-A640-8D20-F66B15CF3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76" name="Oval 48">
                <a:extLst>
                  <a:ext uri="{FF2B5EF4-FFF2-40B4-BE49-F238E27FC236}">
                    <a16:creationId xmlns:a16="http://schemas.microsoft.com/office/drawing/2014/main" id="{DF1FE820-17E5-F443-BDFD-701C9051B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77" name="Rectangle 49">
                <a:extLst>
                  <a:ext uri="{FF2B5EF4-FFF2-40B4-BE49-F238E27FC236}">
                    <a16:creationId xmlns:a16="http://schemas.microsoft.com/office/drawing/2014/main" id="{59D6C485-2B0E-6C49-99BA-29F678A3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endPara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978" name="Oval 50">
                <a:extLst>
                  <a:ext uri="{FF2B5EF4-FFF2-40B4-BE49-F238E27FC236}">
                    <a16:creationId xmlns:a16="http://schemas.microsoft.com/office/drawing/2014/main" id="{C3B30F3F-CBFB-D646-B08A-8BB1CE91F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4981" name="AutoShape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BC4290C-CBDB-3645-A0BF-C10D0010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6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E9A8CF2D-D476-B445-9881-21DF95455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zh-CN" altLang="en-US" b="1"/>
              <a:t>1.4 本书结构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00C0E5A-5B25-BC4D-AC85-F6C65C32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154305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5956" name="Group 4">
            <a:extLst>
              <a:ext uri="{FF2B5EF4-FFF2-40B4-BE49-F238E27FC236}">
                <a16:creationId xmlns:a16="http://schemas.microsoft.com/office/drawing/2014/main" id="{F48D8AF7-BA51-E64E-AF08-CF206344F3F5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1014414"/>
            <a:ext cx="1936750" cy="2346325"/>
            <a:chOff x="1874" y="639"/>
            <a:chExt cx="1220" cy="1478"/>
          </a:xfrm>
        </p:grpSpPr>
        <p:sp>
          <p:nvSpPr>
            <p:cNvPr id="125957" name="Rectangle 5">
              <a:extLst>
                <a:ext uri="{FF2B5EF4-FFF2-40B4-BE49-F238E27FC236}">
                  <a16:creationId xmlns:a16="http://schemas.microsoft.com/office/drawing/2014/main" id="{D4495CE9-3874-4040-A4A1-75D4A072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58" name="Rectangle 6">
              <a:extLst>
                <a:ext uri="{FF2B5EF4-FFF2-40B4-BE49-F238E27FC236}">
                  <a16:creationId xmlns:a16="http://schemas.microsoft.com/office/drawing/2014/main" id="{E8CDBA2F-DF7A-C943-BA97-3053FE94A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59" name="Rectangle 7">
              <a:extLst>
                <a:ext uri="{FF2B5EF4-FFF2-40B4-BE49-F238E27FC236}">
                  <a16:creationId xmlns:a16="http://schemas.microsoft.com/office/drawing/2014/main" id="{787F3AE7-02D4-B544-96B6-94B5C9C3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60" name="Rectangle 8">
              <a:extLst>
                <a:ext uri="{FF2B5EF4-FFF2-40B4-BE49-F238E27FC236}">
                  <a16:creationId xmlns:a16="http://schemas.microsoft.com/office/drawing/2014/main" id="{36F87A95-2095-8C4C-BFE5-C9D20828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61" name="Rectangle 9">
              <a:extLst>
                <a:ext uri="{FF2B5EF4-FFF2-40B4-BE49-F238E27FC236}">
                  <a16:creationId xmlns:a16="http://schemas.microsoft.com/office/drawing/2014/main" id="{F3824604-65B7-EB4E-9142-47FAE28EE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5962" name="Group 10">
            <a:extLst>
              <a:ext uri="{FF2B5EF4-FFF2-40B4-BE49-F238E27FC236}">
                <a16:creationId xmlns:a16="http://schemas.microsoft.com/office/drawing/2014/main" id="{670D7B2D-FC4D-C146-A1A8-C5093B7F0EA7}"/>
              </a:ext>
            </a:extLst>
          </p:cNvPr>
          <p:cNvGrpSpPr>
            <a:grpSpLocks/>
          </p:cNvGrpSpPr>
          <p:nvPr/>
        </p:nvGrpSpPr>
        <p:grpSpPr bwMode="auto">
          <a:xfrm>
            <a:off x="2598739" y="4179889"/>
            <a:ext cx="1938337" cy="2287587"/>
            <a:chOff x="677" y="2633"/>
            <a:chExt cx="1221" cy="1441"/>
          </a:xfrm>
        </p:grpSpPr>
        <p:sp>
          <p:nvSpPr>
            <p:cNvPr id="125963" name="Rectangle 11">
              <a:extLst>
                <a:ext uri="{FF2B5EF4-FFF2-40B4-BE49-F238E27FC236}">
                  <a16:creationId xmlns:a16="http://schemas.microsoft.com/office/drawing/2014/main" id="{629D8ED4-5AE9-FF44-8AC6-F1051845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64" name="Rectangle 12">
              <a:extLst>
                <a:ext uri="{FF2B5EF4-FFF2-40B4-BE49-F238E27FC236}">
                  <a16:creationId xmlns:a16="http://schemas.microsoft.com/office/drawing/2014/main" id="{F60F3241-0526-274F-9E17-E0F31163B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65" name="Rectangle 13">
              <a:extLst>
                <a:ext uri="{FF2B5EF4-FFF2-40B4-BE49-F238E27FC236}">
                  <a16:creationId xmlns:a16="http://schemas.microsoft.com/office/drawing/2014/main" id="{8BA4F9E2-2C2C-764C-8B8E-E1682F90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66" name="Rectangle 14">
              <a:extLst>
                <a:ext uri="{FF2B5EF4-FFF2-40B4-BE49-F238E27FC236}">
                  <a16:creationId xmlns:a16="http://schemas.microsoft.com/office/drawing/2014/main" id="{6DE48D9F-9AB3-994B-9150-406BBD825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67" name="Rectangle 15">
              <a:extLst>
                <a:ext uri="{FF2B5EF4-FFF2-40B4-BE49-F238E27FC236}">
                  <a16:creationId xmlns:a16="http://schemas.microsoft.com/office/drawing/2014/main" id="{D94E0D51-BA32-6F4F-B875-568CA0667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6020" name="Group 68">
            <a:extLst>
              <a:ext uri="{FF2B5EF4-FFF2-40B4-BE49-F238E27FC236}">
                <a16:creationId xmlns:a16="http://schemas.microsoft.com/office/drawing/2014/main" id="{A7BBDDE0-D487-CC47-A0BF-87377302EB7E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2874963"/>
            <a:ext cx="3952875" cy="3968750"/>
            <a:chOff x="336" y="1811"/>
            <a:chExt cx="2490" cy="2500"/>
          </a:xfrm>
        </p:grpSpPr>
        <p:sp>
          <p:nvSpPr>
            <p:cNvPr id="125969" name="Rectangle 17">
              <a:extLst>
                <a:ext uri="{FF2B5EF4-FFF2-40B4-BE49-F238E27FC236}">
                  <a16:creationId xmlns:a16="http://schemas.microsoft.com/office/drawing/2014/main" id="{DD24FD2A-B26E-9F4A-A5FD-D71CF81BF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kumimoji="1" lang="zh-CN" altLang="en-US" sz="1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26019" name="Group 67">
              <a:extLst>
                <a:ext uri="{FF2B5EF4-FFF2-40B4-BE49-F238E27FC236}">
                  <a16:creationId xmlns:a16="http://schemas.microsoft.com/office/drawing/2014/main" id="{C7C93CE2-C998-9540-A529-C0ABBF57F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125971" name="Oval 19">
                <a:extLst>
                  <a:ext uri="{FF2B5EF4-FFF2-40B4-BE49-F238E27FC236}">
                    <a16:creationId xmlns:a16="http://schemas.microsoft.com/office/drawing/2014/main" id="{5514CCD7-4718-954B-B85A-B34DFD06D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72" name="Rectangle 20">
                <a:extLst>
                  <a:ext uri="{FF2B5EF4-FFF2-40B4-BE49-F238E27FC236}">
                    <a16:creationId xmlns:a16="http://schemas.microsoft.com/office/drawing/2014/main" id="{50F99223-38BF-074D-B318-0A7C343D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" y="3482"/>
                <a:ext cx="6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内部互连</a:t>
                </a:r>
              </a:p>
            </p:txBody>
          </p:sp>
          <p:sp>
            <p:nvSpPr>
              <p:cNvPr id="125973" name="Oval 21">
                <a:extLst>
                  <a:ext uri="{FF2B5EF4-FFF2-40B4-BE49-F238E27FC236}">
                    <a16:creationId xmlns:a16="http://schemas.microsoft.com/office/drawing/2014/main" id="{346A268E-1931-3A46-A239-D19A8A174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74" name="Rectangle 22">
                <a:extLst>
                  <a:ext uri="{FF2B5EF4-FFF2-40B4-BE49-F238E27FC236}">
                    <a16:creationId xmlns:a16="http://schemas.microsoft.com/office/drawing/2014/main" id="{6A9832FC-BE7D-D24E-825D-82B989FEC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  <a:endPara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75" name="Oval 23">
                <a:extLst>
                  <a:ext uri="{FF2B5EF4-FFF2-40B4-BE49-F238E27FC236}">
                    <a16:creationId xmlns:a16="http://schemas.microsoft.com/office/drawing/2014/main" id="{910A0DAF-98AB-8B49-9B0C-2529CC0D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76" name="Rectangle 24">
                <a:extLst>
                  <a:ext uri="{FF2B5EF4-FFF2-40B4-BE49-F238E27FC236}">
                    <a16:creationId xmlns:a16="http://schemas.microsoft.com/office/drawing/2014/main" id="{B9F6E948-704B-324B-BF03-BF246493B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</a:t>
                </a:r>
                <a:endPara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77" name="Oval 25">
                <a:extLst>
                  <a:ext uri="{FF2B5EF4-FFF2-40B4-BE49-F238E27FC236}">
                    <a16:creationId xmlns:a16="http://schemas.microsoft.com/office/drawing/2014/main" id="{4699A5EB-AF1C-224D-B145-9C16C8DA6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78" name="Rectangle 26">
                <a:extLst>
                  <a:ext uri="{FF2B5EF4-FFF2-40B4-BE49-F238E27FC236}">
                    <a16:creationId xmlns:a16="http://schemas.microsoft.com/office/drawing/2014/main" id="{C061D208-D7A5-684B-AEC2-C7F3AAE21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寄存器</a:t>
                </a:r>
              </a:p>
            </p:txBody>
          </p:sp>
          <p:sp>
            <p:nvSpPr>
              <p:cNvPr id="125979" name="Rectangle 27">
                <a:extLst>
                  <a:ext uri="{FF2B5EF4-FFF2-40B4-BE49-F238E27FC236}">
                    <a16:creationId xmlns:a16="http://schemas.microsoft.com/office/drawing/2014/main" id="{7F72D667-EF7B-7C4B-AC36-8A6D51B7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中央处理器</a:t>
                </a:r>
              </a:p>
            </p:txBody>
          </p:sp>
          <p:sp>
            <p:nvSpPr>
              <p:cNvPr id="125980" name="Oval 28">
                <a:extLst>
                  <a:ext uri="{FF2B5EF4-FFF2-40B4-BE49-F238E27FC236}">
                    <a16:creationId xmlns:a16="http://schemas.microsoft.com/office/drawing/2014/main" id="{63AE89E4-D211-9146-ACDE-0F6CD5F77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81" name="Line 29">
                <a:extLst>
                  <a:ext uri="{FF2B5EF4-FFF2-40B4-BE49-F238E27FC236}">
                    <a16:creationId xmlns:a16="http://schemas.microsoft.com/office/drawing/2014/main" id="{BEF67E55-B118-5042-A969-95D3B7112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82" name="Line 30">
                <a:extLst>
                  <a:ext uri="{FF2B5EF4-FFF2-40B4-BE49-F238E27FC236}">
                    <a16:creationId xmlns:a16="http://schemas.microsoft.com/office/drawing/2014/main" id="{DFB87684-67C8-3C4E-95D9-F5225C80F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25983" name="Group 31">
            <a:extLst>
              <a:ext uri="{FF2B5EF4-FFF2-40B4-BE49-F238E27FC236}">
                <a16:creationId xmlns:a16="http://schemas.microsoft.com/office/drawing/2014/main" id="{168722E5-F483-6847-A8E5-9D4A488F661A}"/>
              </a:ext>
            </a:extLst>
          </p:cNvPr>
          <p:cNvGrpSpPr>
            <a:grpSpLocks/>
          </p:cNvGrpSpPr>
          <p:nvPr/>
        </p:nvGrpSpPr>
        <p:grpSpPr bwMode="auto">
          <a:xfrm>
            <a:off x="6610351" y="4119563"/>
            <a:ext cx="2016125" cy="2239962"/>
            <a:chOff x="3204" y="2595"/>
            <a:chExt cx="1270" cy="1411"/>
          </a:xfrm>
        </p:grpSpPr>
        <p:sp>
          <p:nvSpPr>
            <p:cNvPr id="125984" name="Rectangle 32">
              <a:extLst>
                <a:ext uri="{FF2B5EF4-FFF2-40B4-BE49-F238E27FC236}">
                  <a16:creationId xmlns:a16="http://schemas.microsoft.com/office/drawing/2014/main" id="{A189A9FE-99DB-1046-9868-97174FAC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85" name="Rectangle 33">
              <a:extLst>
                <a:ext uri="{FF2B5EF4-FFF2-40B4-BE49-F238E27FC236}">
                  <a16:creationId xmlns:a16="http://schemas.microsoft.com/office/drawing/2014/main" id="{6D673241-D4D1-2548-9594-88F04714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86" name="Rectangle 34">
              <a:extLst>
                <a:ext uri="{FF2B5EF4-FFF2-40B4-BE49-F238E27FC236}">
                  <a16:creationId xmlns:a16="http://schemas.microsoft.com/office/drawing/2014/main" id="{7EBBAC82-21CF-0D4B-BD1B-2CB97665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987" name="Rectangle 35">
              <a:extLst>
                <a:ext uri="{FF2B5EF4-FFF2-40B4-BE49-F238E27FC236}">
                  <a16:creationId xmlns:a16="http://schemas.microsoft.com/office/drawing/2014/main" id="{2D3EB9B4-92A2-094C-B20B-8F0521AE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6022" name="Group 70">
            <a:extLst>
              <a:ext uri="{FF2B5EF4-FFF2-40B4-BE49-F238E27FC236}">
                <a16:creationId xmlns:a16="http://schemas.microsoft.com/office/drawing/2014/main" id="{1E2739A6-C98F-2543-A450-F01505034B11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4095750"/>
            <a:ext cx="4953000" cy="2762250"/>
            <a:chOff x="1533" y="2580"/>
            <a:chExt cx="3120" cy="1740"/>
          </a:xfrm>
        </p:grpSpPr>
        <p:sp>
          <p:nvSpPr>
            <p:cNvPr id="125989" name="Rectangle 37">
              <a:extLst>
                <a:ext uri="{FF2B5EF4-FFF2-40B4-BE49-F238E27FC236}">
                  <a16:creationId xmlns:a16="http://schemas.microsoft.com/office/drawing/2014/main" id="{24483E87-6EB7-3141-AB40-E4461126D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3168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寄存器</a:t>
              </a:r>
            </a:p>
          </p:txBody>
        </p:sp>
        <p:grpSp>
          <p:nvGrpSpPr>
            <p:cNvPr id="126021" name="Group 69">
              <a:extLst>
                <a:ext uri="{FF2B5EF4-FFF2-40B4-BE49-F238E27FC236}">
                  <a16:creationId xmlns:a16="http://schemas.microsoft.com/office/drawing/2014/main" id="{40D666F8-6C84-5F46-8BBE-D0941627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2580"/>
              <a:ext cx="3120" cy="1740"/>
              <a:chOff x="1533" y="2580"/>
              <a:chExt cx="3120" cy="1740"/>
            </a:xfrm>
          </p:grpSpPr>
          <p:sp>
            <p:nvSpPr>
              <p:cNvPr id="125991" name="Oval 39">
                <a:extLst>
                  <a:ext uri="{FF2B5EF4-FFF2-40B4-BE49-F238E27FC236}">
                    <a16:creationId xmlns:a16="http://schemas.microsoft.com/office/drawing/2014/main" id="{AE21DF6B-4779-A148-B1FB-727B63C17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3036"/>
                <a:ext cx="824" cy="74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92" name="Rectangle 40">
                <a:extLst>
                  <a:ext uri="{FF2B5EF4-FFF2-40B4-BE49-F238E27FC236}">
                    <a16:creationId xmlns:a16="http://schemas.microsoft.com/office/drawing/2014/main" id="{0FE88679-DD23-8D48-8A3B-2FEC67130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3408"/>
                <a:ext cx="6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和解码器</a:t>
                </a:r>
              </a:p>
            </p:txBody>
          </p:sp>
          <p:sp>
            <p:nvSpPr>
              <p:cNvPr id="125993" name="Rectangle 41">
                <a:extLst>
                  <a:ext uri="{FF2B5EF4-FFF2-40B4-BE49-F238E27FC236}">
                    <a16:creationId xmlns:a16="http://schemas.microsoft.com/office/drawing/2014/main" id="{BF8AB412-76DC-3446-920D-B7BB4571D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2602"/>
                <a:ext cx="8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控制单元</a:t>
                </a:r>
              </a:p>
            </p:txBody>
          </p:sp>
          <p:sp>
            <p:nvSpPr>
              <p:cNvPr id="125994" name="Oval 42">
                <a:extLst>
                  <a:ext uri="{FF2B5EF4-FFF2-40B4-BE49-F238E27FC236}">
                    <a16:creationId xmlns:a16="http://schemas.microsoft.com/office/drawing/2014/main" id="{EF5CD85B-7C8F-6A43-83F7-96D8E1AD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580"/>
                <a:ext cx="1922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95" name="Oval 43">
                <a:extLst>
                  <a:ext uri="{FF2B5EF4-FFF2-40B4-BE49-F238E27FC236}">
                    <a16:creationId xmlns:a16="http://schemas.microsoft.com/office/drawing/2014/main" id="{160C9E26-B96A-6449-BE68-2B3B40F3D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2789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96" name="Rectangle 44">
                <a:extLst>
                  <a:ext uri="{FF2B5EF4-FFF2-40B4-BE49-F238E27FC236}">
                    <a16:creationId xmlns:a16="http://schemas.microsoft.com/office/drawing/2014/main" id="{57B7D6A5-BDDD-4849-804B-AB9B25A4B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2934"/>
                <a:ext cx="776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排队</a:t>
                </a:r>
              </a:p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逻辑</a:t>
                </a:r>
              </a:p>
            </p:txBody>
          </p:sp>
          <p:sp>
            <p:nvSpPr>
              <p:cNvPr id="125997" name="Oval 45">
                <a:extLst>
                  <a:ext uri="{FF2B5EF4-FFF2-40B4-BE49-F238E27FC236}">
                    <a16:creationId xmlns:a16="http://schemas.microsoft.com/office/drawing/2014/main" id="{32BF01EE-954B-0C42-89C4-59A741B02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577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998" name="Rectangle 46">
                <a:extLst>
                  <a:ext uri="{FF2B5EF4-FFF2-40B4-BE49-F238E27FC236}">
                    <a16:creationId xmlns:a16="http://schemas.microsoft.com/office/drawing/2014/main" id="{2A0E7A1B-3CA6-4F4B-80CD-B078A819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705"/>
                <a:ext cx="683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控制</a:t>
                </a:r>
              </a:p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存储器</a:t>
                </a:r>
              </a:p>
            </p:txBody>
          </p:sp>
          <p:sp>
            <p:nvSpPr>
              <p:cNvPr id="125999" name="Line 47">
                <a:extLst>
                  <a:ext uri="{FF2B5EF4-FFF2-40B4-BE49-F238E27FC236}">
                    <a16:creationId xmlns:a16="http://schemas.microsoft.com/office/drawing/2014/main" id="{079CF003-4494-A445-BD60-92195CC75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3" y="3387"/>
                <a:ext cx="1679" cy="811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6000" name="Line 48">
                <a:extLst>
                  <a:ext uri="{FF2B5EF4-FFF2-40B4-BE49-F238E27FC236}">
                    <a16:creationId xmlns:a16="http://schemas.microsoft.com/office/drawing/2014/main" id="{2508BE69-00BB-054C-A9D1-74DF88C8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6" y="2592"/>
                <a:ext cx="1963" cy="209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6001" name="Text Box 49">
            <a:extLst>
              <a:ext uri="{FF2B5EF4-FFF2-40B4-BE49-F238E27FC236}">
                <a16:creationId xmlns:a16="http://schemas.microsoft.com/office/drawing/2014/main" id="{6367C7F0-D469-2A4A-880B-8C5BC0D9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1254126"/>
            <a:ext cx="272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第４篇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</a:p>
        </p:txBody>
      </p:sp>
      <p:grpSp>
        <p:nvGrpSpPr>
          <p:cNvPr id="126002" name="Group 50">
            <a:extLst>
              <a:ext uri="{FF2B5EF4-FFF2-40B4-BE49-F238E27FC236}">
                <a16:creationId xmlns:a16="http://schemas.microsoft.com/office/drawing/2014/main" id="{0CD51B45-394C-3441-9FA0-F526F7641695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990601"/>
            <a:ext cx="3048000" cy="2747963"/>
            <a:chOff x="1533" y="624"/>
            <a:chExt cx="1920" cy="1731"/>
          </a:xfrm>
        </p:grpSpPr>
        <p:sp>
          <p:nvSpPr>
            <p:cNvPr id="126003" name="Rectangle 51">
              <a:extLst>
                <a:ext uri="{FF2B5EF4-FFF2-40B4-BE49-F238E27FC236}">
                  <a16:creationId xmlns:a16="http://schemas.microsoft.com/office/drawing/2014/main" id="{2EA844E5-2CA4-4147-A6A3-0844D69A3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</a:p>
          </p:txBody>
        </p:sp>
        <p:sp>
          <p:nvSpPr>
            <p:cNvPr id="126004" name="Oval 52">
              <a:extLst>
                <a:ext uri="{FF2B5EF4-FFF2-40B4-BE49-F238E27FC236}">
                  <a16:creationId xmlns:a16="http://schemas.microsoft.com/office/drawing/2014/main" id="{B8119202-065C-3E48-AF71-921333F2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6005" name="Group 53">
            <a:extLst>
              <a:ext uri="{FF2B5EF4-FFF2-40B4-BE49-F238E27FC236}">
                <a16:creationId xmlns:a16="http://schemas.microsoft.com/office/drawing/2014/main" id="{4AB7C09C-EB7A-3D4A-B1EC-3EEA1249A3E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990601"/>
            <a:ext cx="3048000" cy="2747963"/>
            <a:chOff x="1533" y="624"/>
            <a:chExt cx="1920" cy="1731"/>
          </a:xfrm>
        </p:grpSpPr>
        <p:sp>
          <p:nvSpPr>
            <p:cNvPr id="126006" name="Rectangle 54">
              <a:extLst>
                <a:ext uri="{FF2B5EF4-FFF2-40B4-BE49-F238E27FC236}">
                  <a16:creationId xmlns:a16="http://schemas.microsoft.com/office/drawing/2014/main" id="{49072B41-6957-5946-BEDD-20E4F079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26007" name="Group 55">
              <a:extLst>
                <a:ext uri="{FF2B5EF4-FFF2-40B4-BE49-F238E27FC236}">
                  <a16:creationId xmlns:a16="http://schemas.microsoft.com/office/drawing/2014/main" id="{D2A46379-3E47-F54B-A79B-FAE7B9B90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126008" name="Oval 56">
                <a:extLst>
                  <a:ext uri="{FF2B5EF4-FFF2-40B4-BE49-F238E27FC236}">
                    <a16:creationId xmlns:a16="http://schemas.microsoft.com/office/drawing/2014/main" id="{C624CFB0-64C4-BB44-9A31-F990D500F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6009" name="Rectangle 57">
                <a:extLst>
                  <a:ext uri="{FF2B5EF4-FFF2-40B4-BE49-F238E27FC236}">
                    <a16:creationId xmlns:a16="http://schemas.microsoft.com/office/drawing/2014/main" id="{A9250F25-15CB-0A4A-8CFE-E95D9E83C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1465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系统总线</a:t>
                </a:r>
              </a:p>
            </p:txBody>
          </p:sp>
          <p:sp>
            <p:nvSpPr>
              <p:cNvPr id="126010" name="Oval 58">
                <a:extLst>
                  <a:ext uri="{FF2B5EF4-FFF2-40B4-BE49-F238E27FC236}">
                    <a16:creationId xmlns:a16="http://schemas.microsoft.com/office/drawing/2014/main" id="{011F7504-A3C5-C94E-8366-87B0786E7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6011" name="Rectangle 59">
                <a:extLst>
                  <a:ext uri="{FF2B5EF4-FFF2-40B4-BE49-F238E27FC236}">
                    <a16:creationId xmlns:a16="http://schemas.microsoft.com/office/drawing/2014/main" id="{4093C565-D495-EA48-BE74-29733A7F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存储器</a:t>
                </a:r>
              </a:p>
            </p:txBody>
          </p:sp>
          <p:sp>
            <p:nvSpPr>
              <p:cNvPr id="126012" name="Oval 60">
                <a:extLst>
                  <a:ext uri="{FF2B5EF4-FFF2-40B4-BE49-F238E27FC236}">
                    <a16:creationId xmlns:a16="http://schemas.microsoft.com/office/drawing/2014/main" id="{8D8FF726-0708-AE43-9DF5-6B4E17689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6013" name="Oval 61">
                <a:extLst>
                  <a:ext uri="{FF2B5EF4-FFF2-40B4-BE49-F238E27FC236}">
                    <a16:creationId xmlns:a16="http://schemas.microsoft.com/office/drawing/2014/main" id="{F1744D3B-7C61-1943-843E-7C12E8D85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6014" name="Rectangle 62">
                <a:extLst>
                  <a:ext uri="{FF2B5EF4-FFF2-40B4-BE49-F238E27FC236}">
                    <a16:creationId xmlns:a16="http://schemas.microsoft.com/office/drawing/2014/main" id="{258C8C6C-6809-A74F-8084-3BA5E8D68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endParaRPr kumimoji="1" lang="en-US" altLang="zh-CN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6015" name="Oval 63">
                <a:extLst>
                  <a:ext uri="{FF2B5EF4-FFF2-40B4-BE49-F238E27FC236}">
                    <a16:creationId xmlns:a16="http://schemas.microsoft.com/office/drawing/2014/main" id="{AD25F048-EDC5-E24B-94D5-CBE5CB5C3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6018" name="AutoShape 6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5AE2B32-3FEA-B04B-B1B4-4643F78A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8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E44E5DBC-30E3-0F4E-9A7C-3B2CB6069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976" y="315914"/>
            <a:ext cx="5256213" cy="592137"/>
          </a:xfrm>
        </p:spPr>
        <p:txBody>
          <a:bodyPr/>
          <a:lstStyle/>
          <a:p>
            <a:pPr algn="l"/>
            <a:r>
              <a:rPr lang="zh-CN" altLang="en-US" sz="2800" b="1">
                <a:hlinkClick r:id="rId2" action="ppaction://hlinksldjump"/>
              </a:rPr>
              <a:t>第</a:t>
            </a:r>
            <a:r>
              <a:rPr lang="zh-CN" altLang="en-US" sz="2800" b="1">
                <a:latin typeface="Times New Roman" panose="02020603050405020304" pitchFamily="18" charset="0"/>
                <a:hlinkClick r:id="rId2" action="ppaction://hlinksldjump"/>
              </a:rPr>
              <a:t>１</a:t>
            </a:r>
            <a:r>
              <a:rPr lang="zh-CN" altLang="en-US" sz="2800" b="1">
                <a:hlinkClick r:id="rId2" action="ppaction://hlinksldjump"/>
              </a:rPr>
              <a:t>章  计算机系统概论</a:t>
            </a:r>
          </a:p>
        </p:txBody>
      </p:sp>
      <p:sp>
        <p:nvSpPr>
          <p:cNvPr id="658439" name="Rectangle 7">
            <a:extLst>
              <a:ext uri="{FF2B5EF4-FFF2-40B4-BE49-F238E27FC236}">
                <a16:creationId xmlns:a16="http://schemas.microsoft.com/office/drawing/2014/main" id="{124E7FEC-8EAC-C540-AC94-9EF1B070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154781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３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系统总线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0" name="Rectangle 8">
            <a:extLst>
              <a:ext uri="{FF2B5EF4-FFF2-40B4-BE49-F238E27FC236}">
                <a16:creationId xmlns:a16="http://schemas.microsoft.com/office/drawing/2014/main" id="{0CB0A400-BD1B-7B47-8A8C-83E8C546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216376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４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存储器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1" name="Rectangle 9">
            <a:extLst>
              <a:ext uri="{FF2B5EF4-FFF2-40B4-BE49-F238E27FC236}">
                <a16:creationId xmlns:a16="http://schemas.microsoft.com/office/drawing/2014/main" id="{7F573EE0-181E-7148-A8BB-0512DC86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277971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５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输入输出系统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2" name="Rectangle 10">
            <a:extLst>
              <a:ext uri="{FF2B5EF4-FFF2-40B4-BE49-F238E27FC236}">
                <a16:creationId xmlns:a16="http://schemas.microsoft.com/office/drawing/2014/main" id="{19A525FD-80A7-1F4E-9818-BD2E77ED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339566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６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计算机的运算方法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3" name="Rectangle 11">
            <a:extLst>
              <a:ext uri="{FF2B5EF4-FFF2-40B4-BE49-F238E27FC236}">
                <a16:creationId xmlns:a16="http://schemas.microsoft.com/office/drawing/2014/main" id="{94DD72D4-7406-364B-8FF0-26989438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401161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７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指令系统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4" name="Rectangle 12">
            <a:extLst>
              <a:ext uri="{FF2B5EF4-FFF2-40B4-BE49-F238E27FC236}">
                <a16:creationId xmlns:a16="http://schemas.microsoft.com/office/drawing/2014/main" id="{F4CF041C-BDFC-AF40-9542-780D961D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462756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８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</a:t>
            </a:r>
            <a:r>
              <a:rPr lang="en-US" altLang="zh-CN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CPU 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的结构和功能</a:t>
            </a:r>
            <a:endParaRPr lang="zh-CN" altLang="en-US" sz="2800" b="1">
              <a:solidFill>
                <a:srgbClr val="FFCC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8445" name="Rectangle 13">
            <a:extLst>
              <a:ext uri="{FF2B5EF4-FFF2-40B4-BE49-F238E27FC236}">
                <a16:creationId xmlns:a16="http://schemas.microsoft.com/office/drawing/2014/main" id="{0922C0A2-3D48-9046-A296-495610C6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524351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９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控制单元的功能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6" name="Rectangle 14">
            <a:extLst>
              <a:ext uri="{FF2B5EF4-FFF2-40B4-BE49-F238E27FC236}">
                <a16:creationId xmlns:a16="http://schemas.microsoft.com/office/drawing/2014/main" id="{B0581BBD-E05C-BF4D-9CB6-0A2E6F68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5861050"/>
            <a:ext cx="5256213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en-US" altLang="zh-CN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10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控制单元的设计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7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67058A01-8271-6E46-95B9-C1143ACA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931864"/>
            <a:ext cx="52562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第</a:t>
            </a:r>
            <a:r>
              <a:rPr lang="zh-CN" altLang="en-US" sz="2800" b="1">
                <a:solidFill>
                  <a:srgbClr val="FFCC66"/>
                </a:solidFill>
                <a:latin typeface="Times New Roman" panose="02020603050405020304" pitchFamily="18" charset="0"/>
                <a:hlinkClick r:id="" action="ppaction://noaction"/>
              </a:rPr>
              <a:t>２</a:t>
            </a:r>
            <a:r>
              <a:rPr lang="zh-CN" altLang="en-US" sz="2800" b="1">
                <a:solidFill>
                  <a:srgbClr val="FFCC66"/>
                </a:solidFill>
                <a:hlinkClick r:id="" action="ppaction://noaction"/>
              </a:rPr>
              <a:t>章  计算机的发展及应用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58449" name="AutoShape 17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9AAE1735-CA78-174B-A668-886D6A731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41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3C467D1-4A39-0447-BFC7-13D6CE3F9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zh-CN" altLang="en-US" b="1"/>
              <a:t>第</a:t>
            </a:r>
            <a:r>
              <a:rPr lang="zh-CN" altLang="en-US" b="1">
                <a:latin typeface="Times New Roman" panose="02020603050405020304" pitchFamily="18" charset="0"/>
              </a:rPr>
              <a:t>１</a:t>
            </a:r>
            <a:r>
              <a:rPr lang="zh-CN" altLang="en-US" b="1"/>
              <a:t>章  计算机系统概论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ED057EE6-CE22-DF4E-B62C-95C10BCD7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1" y="2098675"/>
            <a:ext cx="364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1.1 计算机系统简介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89922D4B-6E4B-AC48-A10C-D1194F879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5592764"/>
            <a:ext cx="242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1.4 本书结构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5890C619-87F2-C742-8038-93426DEC4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4427539"/>
            <a:ext cx="568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sldjump"/>
              </a:rPr>
              <a:t>1.3 计算机硬件的主要技术指标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18C831D-F50C-5B49-AB40-BE3BFF0F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62314"/>
            <a:ext cx="405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 action="ppaction://hlinksldjump"/>
              </a:rPr>
              <a:t>1.2 计算机的基本组成</a:t>
            </a:r>
            <a:endParaRPr kumimoji="1" lang="zh-CN" altLang="en-US" sz="3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62" name="AutoShape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8D3277C-69DB-1842-89F5-07EA9D88E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73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096E167-7CCC-B942-8633-705255BA2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1.1 计算机系统简介</a:t>
            </a: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501BCC74-4A67-4941-9968-803919EC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4" y="4819650"/>
            <a:ext cx="36274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由具有各类特殊功能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的信息（程序）组成</a:t>
            </a:r>
            <a:endParaRPr kumimoji="1" lang="en-US" altLang="zh-CN" sz="30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81" name="Text Box 37">
            <a:extLst>
              <a:ext uri="{FF2B5EF4-FFF2-40B4-BE49-F238E27FC236}">
                <a16:creationId xmlns:a16="http://schemas.microsoft.com/office/drawing/2014/main" id="{145F583C-DBD8-E84A-8A11-1766CC57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63764"/>
            <a:ext cx="487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计算机系统</a:t>
            </a:r>
          </a:p>
        </p:txBody>
      </p:sp>
      <p:sp>
        <p:nvSpPr>
          <p:cNvPr id="6184" name="Text Box 40">
            <a:extLst>
              <a:ext uri="{FF2B5EF4-FFF2-40B4-BE49-F238E27FC236}">
                <a16:creationId xmlns:a16="http://schemas.microsoft.com/office/drawing/2014/main" id="{5B2DEE5E-1F1C-2344-B8BE-3ABE6B522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870" y="2895600"/>
            <a:ext cx="64633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计算机系统</a:t>
            </a:r>
          </a:p>
        </p:txBody>
      </p:sp>
      <p:sp>
        <p:nvSpPr>
          <p:cNvPr id="6185" name="Text Box 41">
            <a:extLst>
              <a:ext uri="{FF2B5EF4-FFF2-40B4-BE49-F238E27FC236}">
                <a16:creationId xmlns:a16="http://schemas.microsoft.com/office/drawing/2014/main" id="{083A1E25-67D1-6541-BB72-C7CC1369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4" y="3271839"/>
            <a:ext cx="4243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计算机的实体，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如主机、外设等</a:t>
            </a:r>
            <a:endParaRPr kumimoji="1" lang="en-US" altLang="zh-CN" sz="30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89" name="Text Box 45">
            <a:extLst>
              <a:ext uri="{FF2B5EF4-FFF2-40B4-BE49-F238E27FC236}">
                <a16:creationId xmlns:a16="http://schemas.microsoft.com/office/drawing/2014/main" id="{6BAFB1B3-6579-3A41-AF32-20B882C1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1" y="1263650"/>
            <a:ext cx="8228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计算机的软硬件概念</a:t>
            </a:r>
          </a:p>
        </p:txBody>
      </p:sp>
      <p:sp>
        <p:nvSpPr>
          <p:cNvPr id="6163" name="Freeform 19">
            <a:extLst>
              <a:ext uri="{FF2B5EF4-FFF2-40B4-BE49-F238E27FC236}">
                <a16:creationId xmlns:a16="http://schemas.microsoft.com/office/drawing/2014/main" id="{5D194632-FF9E-C040-A6C4-D672C8AD897C}"/>
              </a:ext>
            </a:extLst>
          </p:cNvPr>
          <p:cNvSpPr>
            <a:spLocks/>
          </p:cNvSpPr>
          <p:nvPr/>
        </p:nvSpPr>
        <p:spPr bwMode="auto">
          <a:xfrm>
            <a:off x="4267200" y="3505200"/>
            <a:ext cx="304800" cy="1676400"/>
          </a:xfrm>
          <a:custGeom>
            <a:avLst/>
            <a:gdLst>
              <a:gd name="T0" fmla="*/ 40 w 40"/>
              <a:gd name="T1" fmla="*/ 0 h 347"/>
              <a:gd name="T2" fmla="*/ 20 w 40"/>
              <a:gd name="T3" fmla="*/ 29 h 347"/>
              <a:gd name="T4" fmla="*/ 20 w 40"/>
              <a:gd name="T5" fmla="*/ 145 h 347"/>
              <a:gd name="T6" fmla="*/ 0 w 40"/>
              <a:gd name="T7" fmla="*/ 173 h 347"/>
              <a:gd name="T8" fmla="*/ 20 w 40"/>
              <a:gd name="T9" fmla="*/ 202 h 347"/>
              <a:gd name="T10" fmla="*/ 20 w 40"/>
              <a:gd name="T11" fmla="*/ 318 h 347"/>
              <a:gd name="T12" fmla="*/ 40 w 40"/>
              <a:gd name="T13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93" name="Group 49">
            <a:extLst>
              <a:ext uri="{FF2B5EF4-FFF2-40B4-BE49-F238E27FC236}">
                <a16:creationId xmlns:a16="http://schemas.microsoft.com/office/drawing/2014/main" id="{D19FC609-AF06-2149-BACF-5F85AF0937FD}"/>
              </a:ext>
            </a:extLst>
          </p:cNvPr>
          <p:cNvGrpSpPr>
            <a:grpSpLocks/>
          </p:cNvGrpSpPr>
          <p:nvPr/>
        </p:nvGrpSpPr>
        <p:grpSpPr bwMode="auto">
          <a:xfrm>
            <a:off x="4632328" y="3271838"/>
            <a:ext cx="957263" cy="2101849"/>
            <a:chOff x="1958" y="2061"/>
            <a:chExt cx="603" cy="1324"/>
          </a:xfrm>
        </p:grpSpPr>
        <p:sp>
          <p:nvSpPr>
            <p:cNvPr id="6190" name="Text Box 46">
              <a:extLst>
                <a:ext uri="{FF2B5EF4-FFF2-40B4-BE49-F238E27FC236}">
                  <a16:creationId xmlns:a16="http://schemas.microsoft.com/office/drawing/2014/main" id="{07766A5A-A18C-5442-A99B-24F90BF9C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061"/>
              <a:ext cx="60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6191" name="Text Box 47">
              <a:extLst>
                <a:ext uri="{FF2B5EF4-FFF2-40B4-BE49-F238E27FC236}">
                  <a16:creationId xmlns:a16="http://schemas.microsoft.com/office/drawing/2014/main" id="{6FB2ADAE-E5C0-9C40-8C59-96D5DCAF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036"/>
              <a:ext cx="60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</a:t>
              </a:r>
            </a:p>
          </p:txBody>
        </p:sp>
      </p:grpSp>
      <p:sp>
        <p:nvSpPr>
          <p:cNvPr id="6196" name="AutoShape 5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4252E9-3AEA-8849-9A13-B9866CE3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1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utoUpdateAnimBg="0"/>
      <p:bldP spid="6181" grpId="0" autoUpdateAnimBg="0"/>
      <p:bldP spid="6184" grpId="0" autoUpdateAnimBg="0"/>
      <p:bldP spid="6185" grpId="0" autoUpdateAnimBg="0"/>
      <p:bldP spid="618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FF504647-8CA4-4241-AA6B-8F1DD3403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4845050"/>
            <a:ext cx="640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按任务需要编制成的各种程序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823462CA-2919-0A47-98C7-920142C9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1066800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用来管理整个计算机系统 </a:t>
            </a:r>
            <a:endParaRPr kumimoji="1" lang="zh-CN" altLang="en-US" sz="3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356" name="AutoShape 4">
            <a:extLst>
              <a:ext uri="{FF2B5EF4-FFF2-40B4-BE49-F238E27FC236}">
                <a16:creationId xmlns:a16="http://schemas.microsoft.com/office/drawing/2014/main" id="{E04FA72C-A24F-F441-8A97-2C1A828DBC17}"/>
              </a:ext>
            </a:extLst>
          </p:cNvPr>
          <p:cNvSpPr>
            <a:spLocks/>
          </p:cNvSpPr>
          <p:nvPr/>
        </p:nvSpPr>
        <p:spPr bwMode="auto">
          <a:xfrm>
            <a:off x="2590800" y="13716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0357" name="Group 5">
            <a:extLst>
              <a:ext uri="{FF2B5EF4-FFF2-40B4-BE49-F238E27FC236}">
                <a16:creationId xmlns:a16="http://schemas.microsoft.com/office/drawing/2014/main" id="{C6903254-6108-A24E-BBDB-D662C66987B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066800"/>
            <a:ext cx="2286000" cy="4357688"/>
            <a:chOff x="864" y="672"/>
            <a:chExt cx="1440" cy="2745"/>
          </a:xfrm>
        </p:grpSpPr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98C3D2F9-CDBA-D64B-A1D5-0B94D74A7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系统软件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59" name="Text Box 7">
              <a:extLst>
                <a:ext uri="{FF2B5EF4-FFF2-40B4-BE49-F238E27FC236}">
                  <a16:creationId xmlns:a16="http://schemas.microsoft.com/office/drawing/2014/main" id="{A0485928-04C1-8344-AE9D-AF3C30826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应用软件</a:t>
              </a:r>
            </a:p>
          </p:txBody>
        </p:sp>
      </p:grpSp>
      <p:sp>
        <p:nvSpPr>
          <p:cNvPr id="100360" name="Text Box 8">
            <a:extLst>
              <a:ext uri="{FF2B5EF4-FFF2-40B4-BE49-F238E27FC236}">
                <a16:creationId xmlns:a16="http://schemas.microsoft.com/office/drawing/2014/main" id="{BB907B0E-6F9A-7145-9EDF-1832CC85D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1782763"/>
            <a:ext cx="2798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语言处理程序</a:t>
            </a: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A87FD143-6170-9842-BE83-1368FB9AE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6"/>
            <a:ext cx="214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9F958E84-EA16-DD48-B399-2B26BD52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09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服务性程序</a:t>
            </a:r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1D685099-CF40-6D40-82B4-6EE6C2BF1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7345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数据库管理系统</a:t>
            </a:r>
          </a:p>
        </p:txBody>
      </p:sp>
      <p:sp>
        <p:nvSpPr>
          <p:cNvPr id="100364" name="Text Box 12">
            <a:extLst>
              <a:ext uri="{FF2B5EF4-FFF2-40B4-BE49-F238E27FC236}">
                <a16:creationId xmlns:a16="http://schemas.microsoft.com/office/drawing/2014/main" id="{86952E1E-52C5-3944-A1CB-886EBAF5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0386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网络软件</a:t>
            </a:r>
          </a:p>
        </p:txBody>
      </p:sp>
      <p:sp>
        <p:nvSpPr>
          <p:cNvPr id="100365" name="Text Box 13">
            <a:extLst>
              <a:ext uri="{FF2B5EF4-FFF2-40B4-BE49-F238E27FC236}">
                <a16:creationId xmlns:a16="http://schemas.microsoft.com/office/drawing/2014/main" id="{2065B6C1-4A50-9D41-B199-AB77209D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2586038"/>
            <a:ext cx="642938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件</a:t>
            </a:r>
            <a:endParaRPr kumimoji="1" lang="zh-CN" altLang="en-US" sz="36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FC6EA409-954B-4D45-ACB2-311AB4CD2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</a:p>
        </p:txBody>
      </p:sp>
      <p:sp>
        <p:nvSpPr>
          <p:cNvPr id="100369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665FB50-E270-C643-A7A6-7EC2867E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9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60" grpId="0" autoUpdateAnimBg="0"/>
      <p:bldP spid="100361" grpId="0" autoUpdateAnimBg="0"/>
      <p:bldP spid="100362" grpId="0" autoUpdateAnimBg="0"/>
      <p:bldP spid="100363" grpId="0" autoUpdateAnimBg="0"/>
      <p:bldP spid="1003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75" name="Group 27">
            <a:extLst>
              <a:ext uri="{FF2B5EF4-FFF2-40B4-BE49-F238E27FC236}">
                <a16:creationId xmlns:a16="http://schemas.microsoft.com/office/drawing/2014/main" id="{5DA2FFB2-0EE5-274C-9837-7C48B3D533E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81200"/>
            <a:ext cx="5562600" cy="3932238"/>
            <a:chOff x="1296" y="1248"/>
            <a:chExt cx="3504" cy="2477"/>
          </a:xfrm>
        </p:grpSpPr>
        <p:sp>
          <p:nvSpPr>
            <p:cNvPr id="78851" name="Rectangle 3">
              <a:extLst>
                <a:ext uri="{FF2B5EF4-FFF2-40B4-BE49-F238E27FC236}">
                  <a16:creationId xmlns:a16="http://schemas.microsoft.com/office/drawing/2014/main" id="{5EC82629-D357-5844-94CA-C40A6526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852" name="Text Box 4">
              <a:extLst>
                <a:ext uri="{FF2B5EF4-FFF2-40B4-BE49-F238E27FC236}">
                  <a16:creationId xmlns:a16="http://schemas.microsoft.com/office/drawing/2014/main" id="{70FB2013-AB25-DA47-B5E2-AE15E2DD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</a:p>
          </p:txBody>
        </p:sp>
      </p:grpSp>
      <p:grpSp>
        <p:nvGrpSpPr>
          <p:cNvPr id="78874" name="Group 26">
            <a:extLst>
              <a:ext uri="{FF2B5EF4-FFF2-40B4-BE49-F238E27FC236}">
                <a16:creationId xmlns:a16="http://schemas.microsoft.com/office/drawing/2014/main" id="{36FE615B-1CF3-2F40-A4A9-C3141FDA6DB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41638"/>
            <a:ext cx="1905000" cy="1104900"/>
            <a:chOff x="384" y="1853"/>
            <a:chExt cx="1200" cy="696"/>
          </a:xfrm>
        </p:grpSpPr>
        <p:sp>
          <p:nvSpPr>
            <p:cNvPr id="78854" name="Rectangle 6">
              <a:extLst>
                <a:ext uri="{FF2B5EF4-FFF2-40B4-BE49-F238E27FC236}">
                  <a16:creationId xmlns:a16="http://schemas.microsoft.com/office/drawing/2014/main" id="{34ECB672-8527-F843-BC53-5172F99C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853"/>
              <a:ext cx="77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高级语</a:t>
              </a:r>
              <a:endPara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5" name="Text Box 7">
              <a:extLst>
                <a:ext uri="{FF2B5EF4-FFF2-40B4-BE49-F238E27FC236}">
                  <a16:creationId xmlns:a16="http://schemas.microsoft.com/office/drawing/2014/main" id="{E9F868AA-F061-6046-8347-45B028646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184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言程序</a:t>
              </a:r>
            </a:p>
          </p:txBody>
        </p:sp>
        <p:sp>
          <p:nvSpPr>
            <p:cNvPr id="78856" name="Line 8">
              <a:extLst>
                <a:ext uri="{FF2B5EF4-FFF2-40B4-BE49-F238E27FC236}">
                  <a16:creationId xmlns:a16="http://schemas.microsoft.com/office/drawing/2014/main" id="{2EA6D32E-25B6-9446-976F-567CF95CA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8873" name="Group 25">
            <a:extLst>
              <a:ext uri="{FF2B5EF4-FFF2-40B4-BE49-F238E27FC236}">
                <a16:creationId xmlns:a16="http://schemas.microsoft.com/office/drawing/2014/main" id="{3EE9429D-3F95-6C49-9678-445FCA85B2BD}"/>
              </a:ext>
            </a:extLst>
          </p:cNvPr>
          <p:cNvGrpSpPr>
            <a:grpSpLocks/>
          </p:cNvGrpSpPr>
          <p:nvPr/>
        </p:nvGrpSpPr>
        <p:grpSpPr bwMode="auto">
          <a:xfrm>
            <a:off x="5791203" y="2941640"/>
            <a:ext cx="957263" cy="1109663"/>
            <a:chOff x="2688" y="1853"/>
            <a:chExt cx="603" cy="699"/>
          </a:xfrm>
        </p:grpSpPr>
        <p:sp>
          <p:nvSpPr>
            <p:cNvPr id="78858" name="Rectangle 10">
              <a:extLst>
                <a:ext uri="{FF2B5EF4-FFF2-40B4-BE49-F238E27FC236}">
                  <a16:creationId xmlns:a16="http://schemas.microsoft.com/office/drawing/2014/main" id="{D2218DB9-E071-224E-BCAC-650D28D4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53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目标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9" name="Rectangle 11">
              <a:extLst>
                <a:ext uri="{FF2B5EF4-FFF2-40B4-BE49-F238E27FC236}">
                  <a16:creationId xmlns:a16="http://schemas.microsoft.com/office/drawing/2014/main" id="{13F01098-7CDA-2747-88A1-8ABA4A5D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242"/>
              <a:ext cx="5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程序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0" name="Freeform 12">
              <a:extLst>
                <a:ext uri="{FF2B5EF4-FFF2-40B4-BE49-F238E27FC236}">
                  <a16:creationId xmlns:a16="http://schemas.microsoft.com/office/drawing/2014/main" id="{2B06B151-05D0-DF4D-8B27-F34AFEE13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209"/>
              <a:ext cx="116" cy="136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8872" name="Group 24">
            <a:extLst>
              <a:ext uri="{FF2B5EF4-FFF2-40B4-BE49-F238E27FC236}">
                <a16:creationId xmlns:a16="http://schemas.microsoft.com/office/drawing/2014/main" id="{A9F643FE-C3D5-9849-AA52-3A70D4521966}"/>
              </a:ext>
            </a:extLst>
          </p:cNvPr>
          <p:cNvGrpSpPr>
            <a:grpSpLocks/>
          </p:cNvGrpSpPr>
          <p:nvPr/>
        </p:nvGrpSpPr>
        <p:grpSpPr bwMode="auto">
          <a:xfrm>
            <a:off x="8634415" y="2941639"/>
            <a:ext cx="1576388" cy="779462"/>
            <a:chOff x="4479" y="1853"/>
            <a:chExt cx="993" cy="491"/>
          </a:xfrm>
        </p:grpSpPr>
        <p:sp>
          <p:nvSpPr>
            <p:cNvPr id="78862" name="Rectangle 14">
              <a:extLst>
                <a:ext uri="{FF2B5EF4-FFF2-40B4-BE49-F238E27FC236}">
                  <a16:creationId xmlns:a16="http://schemas.microsoft.com/office/drawing/2014/main" id="{DFA28C1A-7798-7C47-9D2B-6D04766FB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853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3" name="Freeform 15">
              <a:extLst>
                <a:ext uri="{FF2B5EF4-FFF2-40B4-BE49-F238E27FC236}">
                  <a16:creationId xmlns:a16="http://schemas.microsoft.com/office/drawing/2014/main" id="{94D53F8B-1FB2-E046-9057-B86AACAC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208"/>
              <a:ext cx="116" cy="136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8871" name="Group 23">
            <a:extLst>
              <a:ext uri="{FF2B5EF4-FFF2-40B4-BE49-F238E27FC236}">
                <a16:creationId xmlns:a16="http://schemas.microsoft.com/office/drawing/2014/main" id="{4F947F75-4D33-C64E-8381-04B4102606DF}"/>
              </a:ext>
            </a:extLst>
          </p:cNvPr>
          <p:cNvGrpSpPr>
            <a:grpSpLocks/>
          </p:cNvGrpSpPr>
          <p:nvPr/>
        </p:nvGrpSpPr>
        <p:grpSpPr bwMode="auto">
          <a:xfrm>
            <a:off x="4070350" y="2971800"/>
            <a:ext cx="1703388" cy="1143000"/>
            <a:chOff x="1604" y="1872"/>
            <a:chExt cx="1073" cy="720"/>
          </a:xfrm>
        </p:grpSpPr>
        <p:sp>
          <p:nvSpPr>
            <p:cNvPr id="78865" name="Rectangle 17">
              <a:extLst>
                <a:ext uri="{FF2B5EF4-FFF2-40B4-BE49-F238E27FC236}">
                  <a16:creationId xmlns:a16="http://schemas.microsoft.com/office/drawing/2014/main" id="{ADBE3F7E-F29C-504E-B43E-6D4F816A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866" name="Text Box 18">
              <a:extLst>
                <a:ext uri="{FF2B5EF4-FFF2-40B4-BE49-F238E27FC236}">
                  <a16:creationId xmlns:a16="http://schemas.microsoft.com/office/drawing/2014/main" id="{12E0E669-52AD-1649-97DB-FEFDEC3A4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翻译</a:t>
              </a:r>
              <a:endPara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8870" name="Group 22">
            <a:extLst>
              <a:ext uri="{FF2B5EF4-FFF2-40B4-BE49-F238E27FC236}">
                <a16:creationId xmlns:a16="http://schemas.microsoft.com/office/drawing/2014/main" id="{F7A214F2-E6CF-0345-B80A-2851583600D8}"/>
              </a:ext>
            </a:extLst>
          </p:cNvPr>
          <p:cNvGrpSpPr>
            <a:grpSpLocks/>
          </p:cNvGrpSpPr>
          <p:nvPr/>
        </p:nvGrpSpPr>
        <p:grpSpPr bwMode="auto">
          <a:xfrm>
            <a:off x="6965951" y="2971800"/>
            <a:ext cx="1673225" cy="1219200"/>
            <a:chOff x="3428" y="1872"/>
            <a:chExt cx="1054" cy="768"/>
          </a:xfrm>
        </p:grpSpPr>
        <p:sp>
          <p:nvSpPr>
            <p:cNvPr id="78868" name="Rectangle 20">
              <a:extLst>
                <a:ext uri="{FF2B5EF4-FFF2-40B4-BE49-F238E27FC236}">
                  <a16:creationId xmlns:a16="http://schemas.microsoft.com/office/drawing/2014/main" id="{06A10654-DEEC-6743-8CAB-40A9526E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869" name="Text Box 21">
              <a:extLst>
                <a:ext uri="{FF2B5EF4-FFF2-40B4-BE49-F238E27FC236}">
                  <a16:creationId xmlns:a16="http://schemas.microsoft.com/office/drawing/2014/main" id="{EC7F7446-F6C7-6D4A-B8FF-E2A6B7706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</a:t>
              </a:r>
            </a:p>
          </p:txBody>
        </p:sp>
      </p:grpSp>
      <p:sp>
        <p:nvSpPr>
          <p:cNvPr id="78876" name="Rectangle 28">
            <a:extLst>
              <a:ext uri="{FF2B5EF4-FFF2-40B4-BE49-F238E27FC236}">
                <a16:creationId xmlns:a16="http://schemas.microsoft.com/office/drawing/2014/main" id="{F176E7E2-8914-AA4E-ABB9-38396E092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</a:p>
        </p:txBody>
      </p:sp>
      <p:sp>
        <p:nvSpPr>
          <p:cNvPr id="78877" name="Text Box 29">
            <a:extLst>
              <a:ext uri="{FF2B5EF4-FFF2-40B4-BE49-F238E27FC236}">
                <a16:creationId xmlns:a16="http://schemas.microsoft.com/office/drawing/2014/main" id="{09F93921-158E-C74D-8A14-563C984F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49250"/>
            <a:ext cx="582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计算机的解题过程</a:t>
            </a:r>
          </a:p>
        </p:txBody>
      </p:sp>
      <p:sp>
        <p:nvSpPr>
          <p:cNvPr id="78880" name="AutoShape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D66D30A-FEBE-2242-ABB5-9681593E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8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>
            <a:extLst>
              <a:ext uri="{FF2B5EF4-FFF2-40B4-BE49-F238E27FC236}">
                <a16:creationId xmlns:a16="http://schemas.microsoft.com/office/drawing/2014/main" id="{7E5E66D8-3DAD-7446-93B9-206A0FCBDF2A}"/>
              </a:ext>
            </a:extLst>
          </p:cNvPr>
          <p:cNvSpPr>
            <a:spLocks/>
          </p:cNvSpPr>
          <p:nvPr/>
        </p:nvSpPr>
        <p:spPr bwMode="auto">
          <a:xfrm>
            <a:off x="7620001" y="3181350"/>
            <a:ext cx="184731" cy="215444"/>
          </a:xfrm>
          <a:custGeom>
            <a:avLst/>
            <a:gdLst>
              <a:gd name="T0" fmla="*/ 0 w 1"/>
              <a:gd name="T1" fmla="*/ 0 h 915"/>
              <a:gd name="T2" fmla="*/ 0 w 1"/>
              <a:gd name="T3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49" name="Freeform 17">
            <a:extLst>
              <a:ext uri="{FF2B5EF4-FFF2-40B4-BE49-F238E27FC236}">
                <a16:creationId xmlns:a16="http://schemas.microsoft.com/office/drawing/2014/main" id="{2A55C3D2-79E2-5840-BBD5-F6D59FF7B479}"/>
              </a:ext>
            </a:extLst>
          </p:cNvPr>
          <p:cNvSpPr>
            <a:spLocks/>
          </p:cNvSpPr>
          <p:nvPr/>
        </p:nvSpPr>
        <p:spPr bwMode="auto">
          <a:xfrm>
            <a:off x="7615238" y="3181350"/>
            <a:ext cx="4762" cy="215444"/>
          </a:xfrm>
          <a:custGeom>
            <a:avLst/>
            <a:gdLst>
              <a:gd name="T0" fmla="*/ 3 w 3"/>
              <a:gd name="T1" fmla="*/ 0 h 279"/>
              <a:gd name="T2" fmla="*/ 0 w 3"/>
              <a:gd name="T3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F202639-37C9-2247-BD7F-F2E8ABEB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1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600" b="1">
                <a:solidFill>
                  <a:srgbClr val="FFFFFF"/>
                </a:solidFill>
              </a:rPr>
              <a:t>二、计算机系统的层次结构</a:t>
            </a:r>
            <a:endParaRPr lang="zh-CN" altLang="en-US" sz="36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A4B0DB02-D504-5B45-8894-89E8326F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高级语言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52850B81-A731-8842-B559-83385CA87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虚拟机器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24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4B7F2911-827D-4246-B8BA-ACF5B542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985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汇编语言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04C4946F-9D41-C540-8D96-EA657768F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0985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虚拟机器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640" name="Group 8">
            <a:extLst>
              <a:ext uri="{FF2B5EF4-FFF2-40B4-BE49-F238E27FC236}">
                <a16:creationId xmlns:a16="http://schemas.microsoft.com/office/drawing/2014/main" id="{0F0BD3BA-01EF-1F4F-ACCB-AFE4C14767E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19497"/>
            <a:ext cx="6096000" cy="584200"/>
            <a:chOff x="864" y="2280"/>
            <a:chExt cx="3840" cy="368"/>
          </a:xfrm>
        </p:grpSpPr>
        <p:sp>
          <p:nvSpPr>
            <p:cNvPr id="69641" name="Text Box 9">
              <a:extLst>
                <a:ext uri="{FF2B5EF4-FFF2-40B4-BE49-F238E27FC236}">
                  <a16:creationId xmlns:a16="http://schemas.microsoft.com/office/drawing/2014/main" id="{E70CF875-D980-EE49-A814-1268BC1A9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68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操作系统</a:t>
              </a:r>
            </a:p>
          </p:txBody>
        </p:sp>
        <p:sp>
          <p:nvSpPr>
            <p:cNvPr id="69642" name="Text Box 10">
              <a:extLst>
                <a:ext uri="{FF2B5EF4-FFF2-40B4-BE49-F238E27FC236}">
                  <a16:creationId xmlns:a16="http://schemas.microsoft.com/office/drawing/2014/main" id="{B37413FB-E408-8943-AFBF-2964D07C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30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虚拟机器</a:t>
              </a:r>
            </a:p>
          </p:txBody>
        </p:sp>
      </p:grpSp>
      <p:sp>
        <p:nvSpPr>
          <p:cNvPr id="69643" name="Text Box 11">
            <a:extLst>
              <a:ext uri="{FF2B5EF4-FFF2-40B4-BE49-F238E27FC236}">
                <a16:creationId xmlns:a16="http://schemas.microsoft.com/office/drawing/2014/main" id="{4882BF74-829E-0844-B71E-E6353779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2915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机器语言</a:t>
            </a: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D1978536-2576-704A-BEA2-391B4644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2915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实际机器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B82BDFB1-ACB5-6641-A54A-756298B49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微指令系统</a:t>
            </a: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9146B7F0-602C-1A4A-A9E6-EB68B86E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638800"/>
            <a:ext cx="2743200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微程序机器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7" name="Freeform 15">
            <a:extLst>
              <a:ext uri="{FF2B5EF4-FFF2-40B4-BE49-F238E27FC236}">
                <a16:creationId xmlns:a16="http://schemas.microsoft.com/office/drawing/2014/main" id="{714E78FC-8B6E-8844-9B71-19CD7DF03EFB}"/>
              </a:ext>
            </a:extLst>
          </p:cNvPr>
          <p:cNvSpPr>
            <a:spLocks/>
          </p:cNvSpPr>
          <p:nvPr/>
        </p:nvSpPr>
        <p:spPr bwMode="auto">
          <a:xfrm>
            <a:off x="7620001" y="2181225"/>
            <a:ext cx="184731" cy="215444"/>
          </a:xfrm>
          <a:custGeom>
            <a:avLst/>
            <a:gdLst>
              <a:gd name="T0" fmla="*/ 0 w 1"/>
              <a:gd name="T1" fmla="*/ 0 h 258"/>
              <a:gd name="T2" fmla="*/ 1 w 1"/>
              <a:gd name="T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48" name="Freeform 16">
            <a:extLst>
              <a:ext uri="{FF2B5EF4-FFF2-40B4-BE49-F238E27FC236}">
                <a16:creationId xmlns:a16="http://schemas.microsoft.com/office/drawing/2014/main" id="{2D68DA1D-B07F-ED43-B568-E3633F589B47}"/>
              </a:ext>
            </a:extLst>
          </p:cNvPr>
          <p:cNvSpPr>
            <a:spLocks/>
          </p:cNvSpPr>
          <p:nvPr/>
        </p:nvSpPr>
        <p:spPr bwMode="auto">
          <a:xfrm>
            <a:off x="7620001" y="5191125"/>
            <a:ext cx="184731" cy="215444"/>
          </a:xfrm>
          <a:custGeom>
            <a:avLst/>
            <a:gdLst>
              <a:gd name="T0" fmla="*/ 0 w 1"/>
              <a:gd name="T1" fmla="*/ 0 h 282"/>
              <a:gd name="T2" fmla="*/ 1 w 1"/>
              <a:gd name="T3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50" name="Rectangle 18">
            <a:extLst>
              <a:ext uri="{FF2B5EF4-FFF2-40B4-BE49-F238E27FC236}">
                <a16:creationId xmlns:a16="http://schemas.microsoft.com/office/drawing/2014/main" id="{D7F24F33-33FF-6647-BD30-03223B7D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</a:t>
            </a:r>
          </a:p>
        </p:txBody>
      </p:sp>
      <p:sp>
        <p:nvSpPr>
          <p:cNvPr id="69653" name="AutoShape 2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825B1FC-29DD-6A4F-88E2-B21E3BB1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3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2077</Words>
  <Application>Microsoft Macintosh PowerPoint</Application>
  <PresentationFormat>宽屏</PresentationFormat>
  <Paragraphs>652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黑体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Soaring</vt:lpstr>
      <vt:lpstr>计算机组成原理</vt:lpstr>
      <vt:lpstr>PowerPoint 演示文稿</vt:lpstr>
      <vt:lpstr>PowerPoint 演示文稿</vt:lpstr>
      <vt:lpstr>第１章  计算机系统概论</vt:lpstr>
      <vt:lpstr>第１章  计算机系统概论</vt:lpstr>
      <vt:lpstr>1.1 计算机系统简介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计算机的基本组成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计算机硬件的主要技术指标</vt:lpstr>
      <vt:lpstr>PowerPoint 演示文稿</vt:lpstr>
      <vt:lpstr>1.4 本书结构</vt:lpstr>
      <vt:lpstr>1.4 本书结构</vt:lpstr>
      <vt:lpstr>1.4 本书结构</vt:lpstr>
      <vt:lpstr>1.4 本书结构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何 其平</dc:creator>
  <cp:lastModifiedBy>何 其平</cp:lastModifiedBy>
  <cp:revision>2</cp:revision>
  <dcterms:created xsi:type="dcterms:W3CDTF">2019-11-09T08:53:19Z</dcterms:created>
  <dcterms:modified xsi:type="dcterms:W3CDTF">2019-11-09T09:08:29Z</dcterms:modified>
</cp:coreProperties>
</file>